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60" r:id="rId3"/>
    <p:sldId id="257" r:id="rId4"/>
    <p:sldId id="259" r:id="rId5"/>
    <p:sldId id="258" r:id="rId6"/>
    <p:sldId id="261" r:id="rId7"/>
    <p:sldId id="262" r:id="rId8"/>
    <p:sldId id="263" r:id="rId9"/>
    <p:sldId id="273" r:id="rId10"/>
    <p:sldId id="264" r:id="rId11"/>
    <p:sldId id="266" r:id="rId12"/>
    <p:sldId id="272" r:id="rId13"/>
    <p:sldId id="271"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428">
          <p15:clr>
            <a:srgbClr val="A4A3A4"/>
          </p15:clr>
        </p15:guide>
        <p15:guide id="7" pos="7224">
          <p15:clr>
            <a:srgbClr val="A4A3A4"/>
          </p15:clr>
        </p15:guide>
        <p15:guide id="8" pos="909">
          <p15:clr>
            <a:srgbClr val="A4A3A4"/>
          </p15:clr>
        </p15:guide>
        <p15:guide id="9" pos="3688">
          <p15:clr>
            <a:srgbClr val="A4A3A4"/>
          </p15:clr>
        </p15:guide>
        <p15:guide id="10" pos="3968">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jHRm/R1DJWV1kCAIH++HS8kyjbA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17" d="100"/>
          <a:sy n="117" d="100"/>
        </p:scale>
        <p:origin x="360" y="16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3" name="Google Shape;1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6" name="Google Shape;2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1" name="Google Shape;25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7" name="Google Shape;16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 name="Google Shape;14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7" name="Google Shape;15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1236c4be1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1236c4be1c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0" name="Google Shape;150;g31236c4be1c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4" name="Google Shape;17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2" name="Google Shape;18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0" name="Google Shape;19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8" name="Google Shape;19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í snímek">
  <p:cSld name="Úvodní snímek">
    <p:spTree>
      <p:nvGrpSpPr>
        <p:cNvPr id="1" name="Shape 14"/>
        <p:cNvGrpSpPr/>
        <p:nvPr/>
      </p:nvGrpSpPr>
      <p:grpSpPr>
        <a:xfrm>
          <a:off x="0" y="0"/>
          <a:ext cx="0" cy="0"/>
          <a:chOff x="0" y="0"/>
          <a:chExt cx="0" cy="0"/>
        </a:xfrm>
      </p:grpSpPr>
      <p:sp>
        <p:nvSpPr>
          <p:cNvPr id="15" name="Google Shape;15;p17"/>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sp>
        <p:nvSpPr>
          <p:cNvPr id="17" name="Google Shape;17;p17"/>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7"/>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dk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19" name="Google Shape;19;p17"/>
          <p:cNvPicPr preferRelativeResize="0"/>
          <p:nvPr/>
        </p:nvPicPr>
        <p:blipFill rotWithShape="1">
          <a:blip r:embed="rId2">
            <a:alphaModFix/>
          </a:blip>
          <a:srcRect/>
          <a:stretch/>
        </p:blipFill>
        <p:spPr>
          <a:xfrm>
            <a:off x="414000" y="414000"/>
            <a:ext cx="1546942" cy="10602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rázky, text - dva sloupce">
  <p:cSld name="Obrázky, text - dva sloupce">
    <p:spTree>
      <p:nvGrpSpPr>
        <p:cNvPr id="1" name="Shape 89"/>
        <p:cNvGrpSpPr/>
        <p:nvPr/>
      </p:nvGrpSpPr>
      <p:grpSpPr>
        <a:xfrm>
          <a:off x="0" y="0"/>
          <a:ext cx="0" cy="0"/>
          <a:chOff x="0" y="0"/>
          <a:chExt cx="0" cy="0"/>
        </a:xfrm>
      </p:grpSpPr>
      <p:sp>
        <p:nvSpPr>
          <p:cNvPr id="90" name="Google Shape;90;p27"/>
          <p:cNvSpPr txBox="1">
            <a:spLocks noGrp="1"/>
          </p:cNvSpPr>
          <p:nvPr>
            <p:ph type="body" idx="1"/>
          </p:nvPr>
        </p:nvSpPr>
        <p:spPr>
          <a:xfrm>
            <a:off x="719997"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1" name="Google Shape;91;p27"/>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93" name="Google Shape;93;p27"/>
          <p:cNvSpPr txBox="1">
            <a:spLocks noGrp="1"/>
          </p:cNvSpPr>
          <p:nvPr>
            <p:ph type="body" idx="2"/>
          </p:nvPr>
        </p:nvSpPr>
        <p:spPr>
          <a:xfrm>
            <a:off x="719999"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4" name="Google Shape;94;p27"/>
          <p:cNvSpPr txBox="1">
            <a:spLocks noGrp="1"/>
          </p:cNvSpPr>
          <p:nvPr>
            <p:ph type="body" idx="3"/>
          </p:nvPr>
        </p:nvSpPr>
        <p:spPr>
          <a:xfrm>
            <a:off x="720724"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100"/>
              <a:buFont typeface="Arial"/>
              <a:buNone/>
              <a:defRPr sz="11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5" name="Google Shape;95;p27"/>
          <p:cNvSpPr txBox="1">
            <a:spLocks noGrp="1"/>
          </p:cNvSpPr>
          <p:nvPr>
            <p:ph type="body" idx="4"/>
          </p:nvPr>
        </p:nvSpPr>
        <p:spPr>
          <a:xfrm>
            <a:off x="6251278" y="4500000"/>
            <a:ext cx="5220000" cy="1331998"/>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6" name="Google Shape;96;p27"/>
          <p:cNvSpPr txBox="1">
            <a:spLocks noGrp="1"/>
          </p:cNvSpPr>
          <p:nvPr>
            <p:ph type="body" idx="5"/>
          </p:nvPr>
        </p:nvSpPr>
        <p:spPr>
          <a:xfrm>
            <a:off x="6252003" y="4068000"/>
            <a:ext cx="5220000" cy="36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SzPts val="1100"/>
              <a:buFont typeface="Arial"/>
              <a:buNone/>
              <a:defRPr sz="1100" b="1"/>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97" name="Google Shape;97;p27"/>
          <p:cNvSpPr txBox="1">
            <a:spLocks noGrp="1"/>
          </p:cNvSpPr>
          <p:nvPr>
            <p:ph type="body" idx="6"/>
          </p:nvPr>
        </p:nvSpPr>
        <p:spPr>
          <a:xfrm>
            <a:off x="6251278" y="718712"/>
            <a:ext cx="5220001" cy="320400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98" name="Google Shape;98;p27"/>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rázdný">
  <p:cSld name="Prázdný">
    <p:spTree>
      <p:nvGrpSpPr>
        <p:cNvPr id="1" name="Shape 99"/>
        <p:cNvGrpSpPr/>
        <p:nvPr/>
      </p:nvGrpSpPr>
      <p:grpSpPr>
        <a:xfrm>
          <a:off x="0" y="0"/>
          <a:ext cx="0" cy="0"/>
          <a:chOff x="0" y="0"/>
          <a:chExt cx="0" cy="0"/>
        </a:xfrm>
      </p:grpSpPr>
      <p:sp>
        <p:nvSpPr>
          <p:cNvPr id="100" name="Google Shape;100;p2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pic>
        <p:nvPicPr>
          <p:cNvPr id="102" name="Google Shape;102;p28"/>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Rozdělovník (alternativní) 1">
  <p:cSld name="Rozdělovník (alternativní) 1">
    <p:spTree>
      <p:nvGrpSpPr>
        <p:cNvPr id="1" name="Shape 103"/>
        <p:cNvGrpSpPr/>
        <p:nvPr/>
      </p:nvGrpSpPr>
      <p:grpSpPr>
        <a:xfrm>
          <a:off x="0" y="0"/>
          <a:ext cx="0" cy="0"/>
          <a:chOff x="0" y="0"/>
          <a:chExt cx="0" cy="0"/>
        </a:xfrm>
      </p:grpSpPr>
      <p:sp>
        <p:nvSpPr>
          <p:cNvPr id="104" name="Google Shape;104;p29"/>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sp>
        <p:nvSpPr>
          <p:cNvPr id="105" name="Google Shape;105;p29"/>
          <p:cNvSpPr txBox="1">
            <a:spLocks noGrp="1"/>
          </p:cNvSpPr>
          <p:nvPr>
            <p:ph type="title"/>
          </p:nvPr>
        </p:nvSpPr>
        <p:spPr>
          <a:xfrm>
            <a:off x="398502" y="2900365"/>
            <a:ext cx="5246518"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rgbClr val="0000DC"/>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9"/>
          <p:cNvSpPr txBox="1">
            <a:spLocks noGrp="1"/>
          </p:cNvSpPr>
          <p:nvPr>
            <p:ph type="subTitle" idx="1"/>
          </p:nvPr>
        </p:nvSpPr>
        <p:spPr>
          <a:xfrm>
            <a:off x="398502" y="4116402"/>
            <a:ext cx="5246518"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rgbClr val="0000DC"/>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sp>
        <p:nvSpPr>
          <p:cNvPr id="107" name="Google Shape;107;p29"/>
          <p:cNvSpPr>
            <a:spLocks noGrp="1"/>
          </p:cNvSpPr>
          <p:nvPr>
            <p:ph type="pic" idx="2"/>
          </p:nvPr>
        </p:nvSpPr>
        <p:spPr>
          <a:xfrm>
            <a:off x="6096000" y="0"/>
            <a:ext cx="6096000" cy="6857999"/>
          </a:xfrm>
          <a:prstGeom prst="rect">
            <a:avLst/>
          </a:prstGeom>
          <a:noFill/>
          <a:ln>
            <a:noFill/>
          </a:ln>
        </p:spPr>
      </p:sp>
      <p:sp>
        <p:nvSpPr>
          <p:cNvPr id="108" name="Google Shape;108;p29"/>
          <p:cNvSpPr txBox="1">
            <a:spLocks noGrp="1"/>
          </p:cNvSpPr>
          <p:nvPr>
            <p:ph type="ftr" idx="11"/>
          </p:nvPr>
        </p:nvSpPr>
        <p:spPr>
          <a:xfrm>
            <a:off x="720000" y="6228000"/>
            <a:ext cx="492502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109" name="Google Shape;109;p29"/>
          <p:cNvPicPr preferRelativeResize="0"/>
          <p:nvPr/>
        </p:nvPicPr>
        <p:blipFill rotWithShape="1">
          <a:blip r:embed="rId2">
            <a:alphaModFix/>
          </a:blip>
          <a:srcRect/>
          <a:stretch/>
        </p:blipFill>
        <p:spPr>
          <a:xfrm>
            <a:off x="414000" y="414000"/>
            <a:ext cx="1546942" cy="10602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Úvodní snímek - inverzní">
  <p:cSld name="Úvodní snímek - inverzní">
    <p:bg>
      <p:bgPr>
        <a:solidFill>
          <a:srgbClr val="9100DC"/>
        </a:solidFill>
        <a:effectLst/>
      </p:bgPr>
    </p:bg>
    <p:spTree>
      <p:nvGrpSpPr>
        <p:cNvPr id="1" name="Shape 110"/>
        <p:cNvGrpSpPr/>
        <p:nvPr/>
      </p:nvGrpSpPr>
      <p:grpSpPr>
        <a:xfrm>
          <a:off x="0" y="0"/>
          <a:ext cx="0" cy="0"/>
          <a:chOff x="0" y="0"/>
          <a:chExt cx="0" cy="0"/>
        </a:xfrm>
      </p:grpSpPr>
      <p:sp>
        <p:nvSpPr>
          <p:cNvPr id="111" name="Google Shape;111;p30"/>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3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lt1"/>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lt1"/>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lt1"/>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lt1"/>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lt1"/>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lt1"/>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lt1"/>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lt1"/>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13" name="Google Shape;113;p30"/>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30"/>
          <p:cNvSpPr txBox="1">
            <a:spLocks noGrp="1"/>
          </p:cNvSpPr>
          <p:nvPr>
            <p:ph type="subTitle" idx="1"/>
          </p:nvPr>
        </p:nvSpPr>
        <p:spPr>
          <a:xfrm>
            <a:off x="398502" y="4116402"/>
            <a:ext cx="11361600"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115" name="Google Shape;115;p30"/>
          <p:cNvPicPr preferRelativeResize="0"/>
          <p:nvPr/>
        </p:nvPicPr>
        <p:blipFill rotWithShape="1">
          <a:blip r:embed="rId2">
            <a:alphaModFix/>
          </a:blip>
          <a:srcRect/>
          <a:stretch/>
        </p:blipFill>
        <p:spPr>
          <a:xfrm>
            <a:off x="414000" y="414000"/>
            <a:ext cx="1546943" cy="10602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Rozdělovník (alternativní) 2">
  <p:cSld name="Rozdělovník (alternativní) 2">
    <p:bg>
      <p:bgPr>
        <a:solidFill>
          <a:srgbClr val="9100DC"/>
        </a:solidFill>
        <a:effectLst/>
      </p:bgPr>
    </p:bg>
    <p:spTree>
      <p:nvGrpSpPr>
        <p:cNvPr id="1" name="Shape 116"/>
        <p:cNvGrpSpPr/>
        <p:nvPr/>
      </p:nvGrpSpPr>
      <p:grpSpPr>
        <a:xfrm>
          <a:off x="0" y="0"/>
          <a:ext cx="0" cy="0"/>
          <a:chOff x="0" y="0"/>
          <a:chExt cx="0" cy="0"/>
        </a:xfrm>
      </p:grpSpPr>
      <p:sp>
        <p:nvSpPr>
          <p:cNvPr id="117" name="Google Shape;117;p3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lt1"/>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lt1"/>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lt1"/>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lt1"/>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lt1"/>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lt1"/>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lt1"/>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lt1"/>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18" name="Google Shape;118;p31"/>
          <p:cNvSpPr txBox="1">
            <a:spLocks noGrp="1"/>
          </p:cNvSpPr>
          <p:nvPr>
            <p:ph type="title"/>
          </p:nvPr>
        </p:nvSpPr>
        <p:spPr>
          <a:xfrm>
            <a:off x="398502" y="2900365"/>
            <a:ext cx="5246518" cy="11715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4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31"/>
          <p:cNvSpPr txBox="1">
            <a:spLocks noGrp="1"/>
          </p:cNvSpPr>
          <p:nvPr>
            <p:ph type="subTitle" idx="1"/>
          </p:nvPr>
        </p:nvSpPr>
        <p:spPr>
          <a:xfrm>
            <a:off x="398502" y="4116402"/>
            <a:ext cx="5246518" cy="698497"/>
          </a:xfrm>
          <a:prstGeom prst="rect">
            <a:avLst/>
          </a:prstGeom>
          <a:noFill/>
          <a:ln>
            <a:noFill/>
          </a:ln>
        </p:spPr>
        <p:txBody>
          <a:bodyPr spcFirstLastPara="1" wrap="square" lIns="0" tIns="0" rIns="0" bIns="0" anchor="t" anchorCtr="0">
            <a:noAutofit/>
          </a:bodyPr>
          <a:lstStyle>
            <a:lvl1pPr lvl="0" algn="l">
              <a:lnSpc>
                <a:spcPct val="114000"/>
              </a:lnSpc>
              <a:spcBef>
                <a:spcPts val="0"/>
              </a:spcBef>
              <a:spcAft>
                <a:spcPts val="0"/>
              </a:spcAft>
              <a:buSzPts val="2400"/>
              <a:buFont typeface="Arial"/>
              <a:buNone/>
              <a:defRPr sz="2400" b="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a:endParaRPr/>
          </a:p>
        </p:txBody>
      </p:sp>
      <p:pic>
        <p:nvPicPr>
          <p:cNvPr id="120" name="Google Shape;120;p31"/>
          <p:cNvPicPr preferRelativeResize="0"/>
          <p:nvPr/>
        </p:nvPicPr>
        <p:blipFill rotWithShape="1">
          <a:blip r:embed="rId2">
            <a:alphaModFix/>
          </a:blip>
          <a:srcRect/>
          <a:stretch/>
        </p:blipFill>
        <p:spPr>
          <a:xfrm>
            <a:off x="414000" y="414000"/>
            <a:ext cx="1546943" cy="1060264"/>
          </a:xfrm>
          <a:prstGeom prst="rect">
            <a:avLst/>
          </a:prstGeom>
          <a:noFill/>
          <a:ln>
            <a:noFill/>
          </a:ln>
        </p:spPr>
      </p:pic>
      <p:sp>
        <p:nvSpPr>
          <p:cNvPr id="121" name="Google Shape;121;p31"/>
          <p:cNvSpPr>
            <a:spLocks noGrp="1"/>
          </p:cNvSpPr>
          <p:nvPr>
            <p:ph type="pic" idx="2"/>
          </p:nvPr>
        </p:nvSpPr>
        <p:spPr>
          <a:xfrm>
            <a:off x="6096000" y="0"/>
            <a:ext cx="6096000" cy="6857999"/>
          </a:xfrm>
          <a:prstGeom prst="rect">
            <a:avLst/>
          </a:prstGeom>
          <a:noFill/>
          <a:ln>
            <a:noFill/>
          </a:ln>
        </p:spPr>
      </p:sp>
      <p:sp>
        <p:nvSpPr>
          <p:cNvPr id="122" name="Google Shape;122;p31"/>
          <p:cNvSpPr txBox="1">
            <a:spLocks noGrp="1"/>
          </p:cNvSpPr>
          <p:nvPr>
            <p:ph type="ftr" idx="11"/>
          </p:nvPr>
        </p:nvSpPr>
        <p:spPr>
          <a:xfrm>
            <a:off x="720000" y="6228000"/>
            <a:ext cx="492502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nverzní s obrázkem">
  <p:cSld name="Inverzní s obrázkem">
    <p:bg>
      <p:bgPr>
        <a:solidFill>
          <a:srgbClr val="9100DC"/>
        </a:solidFill>
        <a:effectLst/>
      </p:bgPr>
    </p:bg>
    <p:spTree>
      <p:nvGrpSpPr>
        <p:cNvPr id="1" name="Shape 123"/>
        <p:cNvGrpSpPr/>
        <p:nvPr/>
      </p:nvGrpSpPr>
      <p:grpSpPr>
        <a:xfrm>
          <a:off x="0" y="0"/>
          <a:ext cx="0" cy="0"/>
          <a:chOff x="0" y="0"/>
          <a:chExt cx="0" cy="0"/>
        </a:xfrm>
      </p:grpSpPr>
      <p:sp>
        <p:nvSpPr>
          <p:cNvPr id="124" name="Google Shape;124;p32"/>
          <p:cNvSpPr>
            <a:spLocks noGrp="1"/>
          </p:cNvSpPr>
          <p:nvPr>
            <p:ph type="pic" idx="2"/>
          </p:nvPr>
        </p:nvSpPr>
        <p:spPr>
          <a:xfrm>
            <a:off x="0" y="1"/>
            <a:ext cx="12192000" cy="5842000"/>
          </a:xfrm>
          <a:prstGeom prst="rect">
            <a:avLst/>
          </a:prstGeom>
          <a:noFill/>
          <a:ln>
            <a:noFill/>
          </a:ln>
        </p:spPr>
      </p:sp>
      <p:pic>
        <p:nvPicPr>
          <p:cNvPr id="125" name="Google Shape;125;p32"/>
          <p:cNvPicPr preferRelativeResize="0"/>
          <p:nvPr/>
        </p:nvPicPr>
        <p:blipFill rotWithShape="1">
          <a:blip r:embed="rId2">
            <a:alphaModFix/>
          </a:blip>
          <a:srcRect/>
          <a:stretch/>
        </p:blipFill>
        <p:spPr>
          <a:xfrm>
            <a:off x="10881277" y="6048000"/>
            <a:ext cx="865419" cy="593152"/>
          </a:xfrm>
          <a:prstGeom prst="rect">
            <a:avLst/>
          </a:prstGeom>
          <a:noFill/>
          <a:ln>
            <a:noFill/>
          </a:ln>
        </p:spPr>
      </p:pic>
      <p:sp>
        <p:nvSpPr>
          <p:cNvPr id="126" name="Google Shape;126;p32"/>
          <p:cNvSpPr txBox="1">
            <a:spLocks noGrp="1"/>
          </p:cNvSpPr>
          <p:nvPr>
            <p:ph type="body" idx="1"/>
          </p:nvPr>
        </p:nvSpPr>
        <p:spPr>
          <a:xfrm>
            <a:off x="720000" y="6040795"/>
            <a:ext cx="8555976" cy="510831"/>
          </a:xfrm>
          <a:prstGeom prst="rect">
            <a:avLst/>
          </a:prstGeom>
          <a:noFill/>
          <a:ln>
            <a:noFill/>
          </a:ln>
        </p:spPr>
        <p:txBody>
          <a:bodyPr spcFirstLastPara="1" wrap="square" lIns="0" tIns="0" rIns="0" bIns="0" anchor="t" anchorCtr="0">
            <a:noAutofit/>
          </a:bodyPr>
          <a:lstStyle>
            <a:lvl1pPr marL="457200" marR="0" lvl="0" indent="-228600" algn="l">
              <a:lnSpc>
                <a:spcPct val="120000"/>
              </a:lnSpc>
              <a:spcBef>
                <a:spcPts val="0"/>
              </a:spcBef>
              <a:spcAft>
                <a:spcPts val="0"/>
              </a:spcAft>
              <a:buClr>
                <a:schemeClr val="dk2"/>
              </a:buClr>
              <a:buSzPts val="1500"/>
              <a:buFont typeface="Arial"/>
              <a:buNone/>
              <a:defRPr sz="1500" b="0">
                <a:solidFill>
                  <a:schemeClr val="lt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UNI LAW slide">
  <p:cSld name="MUNI LAW slide">
    <p:bg>
      <p:bgPr>
        <a:solidFill>
          <a:srgbClr val="9100DC"/>
        </a:solidFill>
        <a:effectLst/>
      </p:bgPr>
    </p:bg>
    <p:spTree>
      <p:nvGrpSpPr>
        <p:cNvPr id="1" name="Shape 127"/>
        <p:cNvGrpSpPr/>
        <p:nvPr/>
      </p:nvGrpSpPr>
      <p:grpSpPr>
        <a:xfrm>
          <a:off x="0" y="0"/>
          <a:ext cx="0" cy="0"/>
          <a:chOff x="0" y="0"/>
          <a:chExt cx="0" cy="0"/>
        </a:xfrm>
      </p:grpSpPr>
      <p:pic>
        <p:nvPicPr>
          <p:cNvPr id="128" name="Google Shape;128;p33"/>
          <p:cNvPicPr preferRelativeResize="0"/>
          <p:nvPr/>
        </p:nvPicPr>
        <p:blipFill rotWithShape="1">
          <a:blip r:embed="rId2">
            <a:alphaModFix/>
          </a:blip>
          <a:srcRect/>
          <a:stretch/>
        </p:blipFill>
        <p:spPr>
          <a:xfrm>
            <a:off x="4042872" y="2021800"/>
            <a:ext cx="4106255" cy="2814399"/>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UNI slide">
  <p:cSld name="MUNI slide">
    <p:bg>
      <p:bgPr>
        <a:solidFill>
          <a:schemeClr val="dk2"/>
        </a:solidFill>
        <a:effectLst/>
      </p:bgPr>
    </p:bg>
    <p:spTree>
      <p:nvGrpSpPr>
        <p:cNvPr id="1" name="Shape 129"/>
        <p:cNvGrpSpPr/>
        <p:nvPr/>
      </p:nvGrpSpPr>
      <p:grpSpPr>
        <a:xfrm>
          <a:off x="0" y="0"/>
          <a:ext cx="0" cy="0"/>
          <a:chOff x="0" y="0"/>
          <a:chExt cx="0" cy="0"/>
        </a:xfrm>
      </p:grpSpPr>
      <p:pic>
        <p:nvPicPr>
          <p:cNvPr id="130" name="Google Shape;130;p34"/>
          <p:cNvPicPr preferRelativeResize="0"/>
          <p:nvPr/>
        </p:nvPicPr>
        <p:blipFill rotWithShape="1">
          <a:blip r:embed="rId2">
            <a:alphaModFix/>
          </a:blip>
          <a:srcRect/>
          <a:stretch/>
        </p:blipFill>
        <p:spPr>
          <a:xfrm>
            <a:off x="1650956" y="2298933"/>
            <a:ext cx="8725020" cy="22601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p:cSld name="Nadpis a obsah">
    <p:spTree>
      <p:nvGrpSpPr>
        <p:cNvPr id="1" name="Shape 20"/>
        <p:cNvGrpSpPr/>
        <p:nvPr/>
      </p:nvGrpSpPr>
      <p:grpSpPr>
        <a:xfrm>
          <a:off x="0" y="0"/>
          <a:ext cx="0" cy="0"/>
          <a:chOff x="0" y="0"/>
          <a:chExt cx="0" cy="0"/>
        </a:xfrm>
      </p:grpSpPr>
      <p:sp>
        <p:nvSpPr>
          <p:cNvPr id="21" name="Google Shape;21;p1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sz="1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23" name="Google Shape;23;p18"/>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24" name="Google Shape;24;p18"/>
          <p:cNvPicPr preferRelativeResize="0"/>
          <p:nvPr/>
        </p:nvPicPr>
        <p:blipFill rotWithShape="1">
          <a:blip r:embed="rId2">
            <a:alphaModFix/>
          </a:blip>
          <a:srcRect/>
          <a:stretch/>
        </p:blipFill>
        <p:spPr>
          <a:xfrm>
            <a:off x="10881277" y="6048000"/>
            <a:ext cx="867342" cy="594470"/>
          </a:xfrm>
          <a:prstGeom prst="rect">
            <a:avLst/>
          </a:prstGeom>
          <a:noFill/>
          <a:ln>
            <a:noFill/>
          </a:ln>
        </p:spPr>
      </p:pic>
      <p:sp>
        <p:nvSpPr>
          <p:cNvPr id="25" name="Google Shape;25;p18"/>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Tree>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Nadpis, podnadpis a obsah">
  <p:cSld name="Nadpis, podnadpis a obsah">
    <p:spTree>
      <p:nvGrpSpPr>
        <p:cNvPr id="1" name="Shape 33"/>
        <p:cNvGrpSpPr/>
        <p:nvPr/>
      </p:nvGrpSpPr>
      <p:grpSpPr>
        <a:xfrm>
          <a:off x="0" y="0"/>
          <a:ext cx="0" cy="0"/>
          <a:chOff x="0" y="0"/>
          <a:chExt cx="0" cy="0"/>
        </a:xfrm>
      </p:grpSpPr>
      <p:sp>
        <p:nvSpPr>
          <p:cNvPr id="34" name="Google Shape;34;p20"/>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sz="1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36" name="Google Shape;36;p20"/>
          <p:cNvSpPr txBox="1">
            <a:spLocks noGrp="1"/>
          </p:cNvSpPr>
          <p:nvPr>
            <p:ph type="body" idx="1"/>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37" name="Google Shape;37;p20"/>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body" idx="2"/>
          </p:nvPr>
        </p:nvSpPr>
        <p:spPr>
          <a:xfrm>
            <a:off x="720000" y="1692002"/>
            <a:ext cx="10753200"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39" name="Google Shape;39;p20"/>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Nadpis a porovnání">
  <p:cSld name="Nadpis a porovnání">
    <p:spTree>
      <p:nvGrpSpPr>
        <p:cNvPr id="1" name="Shape 40"/>
        <p:cNvGrpSpPr/>
        <p:nvPr/>
      </p:nvGrpSpPr>
      <p:grpSpPr>
        <a:xfrm>
          <a:off x="0" y="0"/>
          <a:ext cx="0" cy="0"/>
          <a:chOff x="0" y="0"/>
          <a:chExt cx="0" cy="0"/>
        </a:xfrm>
      </p:grpSpPr>
      <p:sp>
        <p:nvSpPr>
          <p:cNvPr id="41" name="Google Shape;41;p21"/>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43" name="Google Shape;43;p21"/>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1"/>
          <p:cNvSpPr txBox="1">
            <a:spLocks noGrp="1"/>
          </p:cNvSpPr>
          <p:nvPr>
            <p:ph type="body" idx="1"/>
          </p:nvPr>
        </p:nvSpPr>
        <p:spPr>
          <a:xfrm>
            <a:off x="72000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45" name="Google Shape;45;p21"/>
          <p:cNvSpPr txBox="1">
            <a:spLocks noGrp="1"/>
          </p:cNvSpPr>
          <p:nvPr>
            <p:ph type="body" idx="2"/>
          </p:nvPr>
        </p:nvSpPr>
        <p:spPr>
          <a:xfrm>
            <a:off x="625128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46" name="Google Shape;46;p21"/>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Nadpis, podnadpis a porovnání">
  <p:cSld name="Nadpis, podnadpis a porovnání">
    <p:spTree>
      <p:nvGrpSpPr>
        <p:cNvPr id="1" name="Shape 47"/>
        <p:cNvGrpSpPr/>
        <p:nvPr/>
      </p:nvGrpSpPr>
      <p:grpSpPr>
        <a:xfrm>
          <a:off x="0" y="0"/>
          <a:ext cx="0" cy="0"/>
          <a:chOff x="0" y="0"/>
          <a:chExt cx="0" cy="0"/>
        </a:xfrm>
      </p:grpSpPr>
      <p:sp>
        <p:nvSpPr>
          <p:cNvPr id="48" name="Google Shape;48;p22"/>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2"/>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50" name="Google Shape;50;p22"/>
          <p:cNvSpPr txBox="1">
            <a:spLocks noGrp="1"/>
          </p:cNvSpPr>
          <p:nvPr>
            <p:ph type="body" idx="1"/>
          </p:nvPr>
        </p:nvSpPr>
        <p:spPr>
          <a:xfrm>
            <a:off x="720725" y="1296001"/>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1" name="Google Shape;51;p22"/>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body" idx="2"/>
          </p:nvPr>
        </p:nvSpPr>
        <p:spPr>
          <a:xfrm>
            <a:off x="6251278" y="1290515"/>
            <a:ext cx="5220000"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3" name="Google Shape;53;p22"/>
          <p:cNvSpPr txBox="1">
            <a:spLocks noGrp="1"/>
          </p:cNvSpPr>
          <p:nvPr>
            <p:ph type="body" idx="3"/>
          </p:nvPr>
        </p:nvSpPr>
        <p:spPr>
          <a:xfrm>
            <a:off x="72000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4" name="Google Shape;54;p22"/>
          <p:cNvSpPr txBox="1">
            <a:spLocks noGrp="1"/>
          </p:cNvSpPr>
          <p:nvPr>
            <p:ph type="body" idx="4"/>
          </p:nvPr>
        </p:nvSpPr>
        <p:spPr>
          <a:xfrm>
            <a:off x="6251280" y="1701505"/>
            <a:ext cx="5219998" cy="4139998"/>
          </a:xfrm>
          <a:prstGeom prst="rect">
            <a:avLst/>
          </a:prstGeom>
          <a:noFill/>
          <a:ln>
            <a:noFill/>
          </a:ln>
        </p:spPr>
        <p:txBody>
          <a:bodyPr spcFirstLastPara="1" wrap="square" lIns="0" tIns="0" rIns="0" bIns="0" anchor="t" anchorCtr="0">
            <a:noAutofit/>
          </a:bodyPr>
          <a:lstStyle>
            <a:lvl1pPr marL="457200" lvl="0" indent="-406400" algn="l">
              <a:lnSpc>
                <a:spcPct val="128571"/>
              </a:lnSpc>
              <a:spcBef>
                <a:spcPts val="0"/>
              </a:spcBef>
              <a:spcAft>
                <a:spcPts val="0"/>
              </a:spcAft>
              <a:buClr>
                <a:schemeClr val="dk2"/>
              </a:buClr>
              <a:buSzPts val="2800"/>
              <a:buFont typeface="Arial"/>
              <a:buChar char="̶"/>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55" name="Google Shape;55;p22"/>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brázek s textem">
  <p:cSld name="Obrázek s textem">
    <p:spTree>
      <p:nvGrpSpPr>
        <p:cNvPr id="1" name="Shape 56"/>
        <p:cNvGrpSpPr/>
        <p:nvPr/>
      </p:nvGrpSpPr>
      <p:grpSpPr>
        <a:xfrm>
          <a:off x="0" y="0"/>
          <a:ext cx="0" cy="0"/>
          <a:chOff x="0" y="0"/>
          <a:chExt cx="0" cy="0"/>
        </a:xfrm>
      </p:grpSpPr>
      <p:sp>
        <p:nvSpPr>
          <p:cNvPr id="57" name="Google Shape;57;p23"/>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3"/>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a:lvl1pPr>
            <a:lvl2pPr marL="0" lvl="1" indent="0" algn="l">
              <a:spcBef>
                <a:spcPts val="0"/>
              </a:spcBef>
              <a:spcAft>
                <a:spcPts val="0"/>
              </a:spcAft>
              <a:buNone/>
              <a:defRPr/>
            </a:lvl2pPr>
            <a:lvl3pPr marL="0" lvl="2" indent="0" algn="l">
              <a:spcBef>
                <a:spcPts val="0"/>
              </a:spcBef>
              <a:spcAft>
                <a:spcPts val="0"/>
              </a:spcAft>
              <a:buNone/>
              <a:defRPr/>
            </a:lvl3pPr>
            <a:lvl4pPr marL="0" lvl="3" indent="0" algn="l">
              <a:spcBef>
                <a:spcPts val="0"/>
              </a:spcBef>
              <a:spcAft>
                <a:spcPts val="0"/>
              </a:spcAft>
              <a:buNone/>
              <a:defRPr/>
            </a:lvl4pPr>
            <a:lvl5pPr marL="0" lvl="4" indent="0" algn="l">
              <a:spcBef>
                <a:spcPts val="0"/>
              </a:spcBef>
              <a:spcAft>
                <a:spcPts val="0"/>
              </a:spcAft>
              <a:buNone/>
              <a:defRPr/>
            </a:lvl5pPr>
            <a:lvl6pPr marL="0" lvl="5" indent="0" algn="l">
              <a:spcBef>
                <a:spcPts val="0"/>
              </a:spcBef>
              <a:spcAft>
                <a:spcPts val="0"/>
              </a:spcAft>
              <a:buNone/>
              <a:defRPr/>
            </a:lvl6pPr>
            <a:lvl7pPr marL="0" lvl="6" indent="0" algn="l">
              <a:spcBef>
                <a:spcPts val="0"/>
              </a:spcBef>
              <a:spcAft>
                <a:spcPts val="0"/>
              </a:spcAft>
              <a:buNone/>
              <a:defRPr/>
            </a:lvl7pPr>
            <a:lvl8pPr marL="0" lvl="7" indent="0" algn="l">
              <a:spcBef>
                <a:spcPts val="0"/>
              </a:spcBef>
              <a:spcAft>
                <a:spcPts val="0"/>
              </a:spcAft>
              <a:buNone/>
              <a:defRPr/>
            </a:lvl8pPr>
            <a:lvl9pPr marL="0" lvl="8" indent="0" algn="l">
              <a:spcBef>
                <a:spcPts val="0"/>
              </a:spcBef>
              <a:spcAft>
                <a:spcPts val="0"/>
              </a:spcAft>
              <a:buNone/>
              <a:defRPr/>
            </a:lvl9pPr>
          </a:lstStyle>
          <a:p>
            <a:pPr marL="0" lvl="0" indent="0" algn="l" rtl="0">
              <a:spcBef>
                <a:spcPts val="0"/>
              </a:spcBef>
              <a:spcAft>
                <a:spcPts val="0"/>
              </a:spcAft>
              <a:buNone/>
            </a:pPr>
            <a:fld id="{00000000-1234-1234-1234-123412341234}" type="slidenum">
              <a:rPr lang="cs-CZ"/>
              <a:t>‹#›</a:t>
            </a:fld>
            <a:endParaRPr/>
          </a:p>
        </p:txBody>
      </p:sp>
      <p:sp>
        <p:nvSpPr>
          <p:cNvPr id="60" name="Google Shape;60;p23"/>
          <p:cNvSpPr txBox="1">
            <a:spLocks noGrp="1"/>
          </p:cNvSpPr>
          <p:nvPr>
            <p:ph type="body" idx="1"/>
          </p:nvPr>
        </p:nvSpPr>
        <p:spPr>
          <a:xfrm>
            <a:off x="7347735" y="2596845"/>
            <a:ext cx="4125465" cy="3208441"/>
          </a:xfrm>
          <a:prstGeom prst="rect">
            <a:avLst/>
          </a:prstGeom>
          <a:noFill/>
          <a:ln>
            <a:noFill/>
          </a:ln>
        </p:spPr>
        <p:txBody>
          <a:bodyPr spcFirstLastPara="1" wrap="square" lIns="0" tIns="0" rIns="0" bIns="0" anchor="t" anchorCtr="0">
            <a:noAutofit/>
          </a:bodyPr>
          <a:lstStyle>
            <a:lvl1pPr marL="457200" lvl="0" indent="-355600" algn="l">
              <a:lnSpc>
                <a:spcPct val="180000"/>
              </a:lnSpc>
              <a:spcBef>
                <a:spcPts val="0"/>
              </a:spcBef>
              <a:spcAft>
                <a:spcPts val="0"/>
              </a:spcAft>
              <a:buClr>
                <a:schemeClr val="dk2"/>
              </a:buClr>
              <a:buSzPts val="2000"/>
              <a:buFont typeface="Arial"/>
              <a:buChar char="̶"/>
              <a:defRPr sz="2000"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1" name="Google Shape;61;p23"/>
          <p:cNvSpPr>
            <a:spLocks noGrp="1"/>
          </p:cNvSpPr>
          <p:nvPr>
            <p:ph type="pic" idx="2"/>
          </p:nvPr>
        </p:nvSpPr>
        <p:spPr>
          <a:xfrm>
            <a:off x="729509" y="1665288"/>
            <a:ext cx="6207791" cy="4139998"/>
          </a:xfrm>
          <a:prstGeom prst="rect">
            <a:avLst/>
          </a:prstGeom>
          <a:noFill/>
          <a:ln>
            <a:noFill/>
          </a:ln>
        </p:spPr>
      </p:sp>
      <p:sp>
        <p:nvSpPr>
          <p:cNvPr id="62" name="Google Shape;62;p23"/>
          <p:cNvSpPr txBox="1">
            <a:spLocks noGrp="1"/>
          </p:cNvSpPr>
          <p:nvPr>
            <p:ph type="body" idx="3"/>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63" name="Google Shape;63;p23"/>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Nadpis, podnadpis a tři sloupce">
  <p:cSld name="Nadpis, podnadpis a tři sloupce">
    <p:spTree>
      <p:nvGrpSpPr>
        <p:cNvPr id="1" name="Shape 64"/>
        <p:cNvGrpSpPr/>
        <p:nvPr/>
      </p:nvGrpSpPr>
      <p:grpSpPr>
        <a:xfrm>
          <a:off x="0" y="0"/>
          <a:ext cx="0" cy="0"/>
          <a:chOff x="0" y="0"/>
          <a:chExt cx="0" cy="0"/>
        </a:xfrm>
      </p:grpSpPr>
      <p:sp>
        <p:nvSpPr>
          <p:cNvPr id="65" name="Google Shape;65;p24"/>
          <p:cNvSpPr txBox="1">
            <a:spLocks noGrp="1"/>
          </p:cNvSpPr>
          <p:nvPr>
            <p:ph type="body" idx="1"/>
          </p:nvPr>
        </p:nvSpPr>
        <p:spPr>
          <a:xfrm>
            <a:off x="4440000"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6" name="Google Shape;66;p24"/>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68" name="Google Shape;68;p24"/>
          <p:cNvSpPr txBox="1">
            <a:spLocks noGrp="1"/>
          </p:cNvSpPr>
          <p:nvPr>
            <p:ph type="body" idx="2"/>
          </p:nvPr>
        </p:nvSpPr>
        <p:spPr>
          <a:xfrm>
            <a:off x="719999"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69" name="Google Shape;69;p24"/>
          <p:cNvSpPr txBox="1">
            <a:spLocks noGrp="1"/>
          </p:cNvSpPr>
          <p:nvPr>
            <p:ph type="body" idx="3"/>
          </p:nvPr>
        </p:nvSpPr>
        <p:spPr>
          <a:xfrm>
            <a:off x="4440000" y="4414271"/>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0" name="Google Shape;70;p24"/>
          <p:cNvSpPr txBox="1">
            <a:spLocks noGrp="1"/>
          </p:cNvSpPr>
          <p:nvPr>
            <p:ph type="body" idx="4"/>
          </p:nvPr>
        </p:nvSpPr>
        <p:spPr>
          <a:xfrm>
            <a:off x="8161200" y="4414270"/>
            <a:ext cx="3312000" cy="142773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SzPts val="1500"/>
              <a:buFont typeface="Arial"/>
              <a:buNone/>
              <a:defRPr sz="1500" b="0">
                <a:solidFill>
                  <a:schemeClr val="dk1"/>
                </a:solidFill>
              </a:defRPr>
            </a:lvl1pPr>
            <a:lvl2pPr marL="914400" lvl="1" indent="-228600" algn="l">
              <a:lnSpc>
                <a:spcPct val="120000"/>
              </a:lnSpc>
              <a:spcBef>
                <a:spcPts val="0"/>
              </a:spcBef>
              <a:spcAft>
                <a:spcPts val="0"/>
              </a:spcAft>
              <a:buSzPts val="1500"/>
              <a:buFont typeface="Arial"/>
              <a:buNone/>
              <a:defRPr u="none"/>
            </a:lvl2pPr>
            <a:lvl3pPr marL="1371600" lvl="2" indent="-228600" algn="l">
              <a:lnSpc>
                <a:spcPct val="120000"/>
              </a:lnSpc>
              <a:spcBef>
                <a:spcPts val="0"/>
              </a:spcBef>
              <a:spcAft>
                <a:spcPts val="0"/>
              </a:spcAft>
              <a:buSzPts val="1200"/>
              <a:buFont typeface="Arial"/>
              <a:buNone/>
              <a:defRPr>
                <a:latin typeface="Arial"/>
                <a:ea typeface="Arial"/>
                <a:cs typeface="Arial"/>
                <a:sym typeface="Arial"/>
              </a:defRPr>
            </a:lvl3pPr>
            <a:lvl4pPr marL="1828800" lvl="3" indent="-228600" algn="l">
              <a:lnSpc>
                <a:spcPct val="120000"/>
              </a:lnSpc>
              <a:spcBef>
                <a:spcPts val="0"/>
              </a:spcBef>
              <a:spcAft>
                <a:spcPts val="0"/>
              </a:spcAft>
              <a:buSzPts val="1350"/>
              <a:buFont typeface="Arial"/>
              <a:buNone/>
              <a:defRPr/>
            </a:lvl4pPr>
            <a:lvl5pPr marL="2286000" lvl="4" indent="-228600" algn="l">
              <a:lnSpc>
                <a:spcPct val="120000"/>
              </a:lnSpc>
              <a:spcBef>
                <a:spcPts val="0"/>
              </a:spcBef>
              <a:spcAft>
                <a:spcPts val="0"/>
              </a:spcAft>
              <a:buSzPts val="1500"/>
              <a:buFont typeface="Arial"/>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1" name="Google Shape;71;p24"/>
          <p:cNvSpPr txBox="1">
            <a:spLocks noGrp="1"/>
          </p:cNvSpPr>
          <p:nvPr>
            <p:ph type="body" idx="5"/>
          </p:nvPr>
        </p:nvSpPr>
        <p:spPr>
          <a:xfrm>
            <a:off x="72072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2" name="Google Shape;72;p24"/>
          <p:cNvSpPr txBox="1">
            <a:spLocks noGrp="1"/>
          </p:cNvSpPr>
          <p:nvPr>
            <p:ph type="body" idx="6"/>
          </p:nvPr>
        </p:nvSpPr>
        <p:spPr>
          <a:xfrm>
            <a:off x="4440475"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3" name="Google Shape;73;p24"/>
          <p:cNvSpPr txBox="1">
            <a:spLocks noGrp="1"/>
          </p:cNvSpPr>
          <p:nvPr>
            <p:ph type="body" idx="7"/>
          </p:nvPr>
        </p:nvSpPr>
        <p:spPr>
          <a:xfrm>
            <a:off x="8161436" y="4025136"/>
            <a:ext cx="3311525" cy="216000"/>
          </a:xfrm>
          <a:prstGeom prst="rect">
            <a:avLst/>
          </a:prstGeom>
          <a:noFill/>
          <a:ln>
            <a:noFill/>
          </a:ln>
        </p:spPr>
        <p:txBody>
          <a:bodyPr spcFirstLastPara="1" wrap="square" lIns="0" tIns="0" rIns="0" bIns="0" anchor="ctr" anchorCtr="0">
            <a:noAutofit/>
          </a:bodyPr>
          <a:lstStyle>
            <a:lvl1pPr marL="457200" lvl="0" indent="-228600" algn="l">
              <a:lnSpc>
                <a:spcPct val="110000"/>
              </a:lnSpc>
              <a:spcBef>
                <a:spcPts val="0"/>
              </a:spcBef>
              <a:spcAft>
                <a:spcPts val="0"/>
              </a:spcAft>
              <a:buSzPts val="1000"/>
              <a:buFont typeface="Arial"/>
              <a:buNone/>
              <a:defRPr sz="1000" b="0"/>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4" name="Google Shape;74;p24"/>
          <p:cNvSpPr txBox="1">
            <a:spLocks noGrp="1"/>
          </p:cNvSpPr>
          <p:nvPr>
            <p:ph type="body" idx="8"/>
          </p:nvPr>
        </p:nvSpPr>
        <p:spPr>
          <a:xfrm>
            <a:off x="719999"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5" name="Google Shape;75;p24"/>
          <p:cNvSpPr txBox="1">
            <a:spLocks noGrp="1"/>
          </p:cNvSpPr>
          <p:nvPr>
            <p:ph type="body" idx="9"/>
          </p:nvPr>
        </p:nvSpPr>
        <p:spPr>
          <a:xfrm>
            <a:off x="8160001" y="1692002"/>
            <a:ext cx="3311525" cy="2230711"/>
          </a:xfrm>
          <a:prstGeom prst="rect">
            <a:avLst/>
          </a:prstGeom>
          <a:noFill/>
          <a:ln>
            <a:noFill/>
          </a:ln>
        </p:spPr>
        <p:txBody>
          <a:bodyPr spcFirstLastPara="1" wrap="square" lIns="0" tIns="0" rIns="0" bIns="0" anchor="t" anchorCtr="0">
            <a:noAutofit/>
          </a:bodyPr>
          <a:lstStyle>
            <a:lvl1pPr marL="457200" lvl="0" indent="-228600" algn="l">
              <a:lnSpc>
                <a:spcPct val="114000"/>
              </a:lnSpc>
              <a:spcBef>
                <a:spcPts val="0"/>
              </a:spcBef>
              <a:spcAft>
                <a:spcPts val="0"/>
              </a:spcAft>
              <a:buSzPts val="2800"/>
              <a:buFont typeface="Arial"/>
              <a:buNone/>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6" name="Google Shape;76;p24"/>
          <p:cNvSpPr txBox="1">
            <a:spLocks noGrp="1"/>
          </p:cNvSpPr>
          <p:nvPr>
            <p:ph type="body" idx="13"/>
          </p:nvPr>
        </p:nvSpPr>
        <p:spPr>
          <a:xfrm>
            <a:off x="720725" y="1296001"/>
            <a:ext cx="10752138" cy="271576"/>
          </a:xfrm>
          <a:prstGeom prst="rect">
            <a:avLst/>
          </a:prstGeom>
          <a:noFill/>
          <a:ln>
            <a:noFill/>
          </a:ln>
        </p:spPr>
        <p:txBody>
          <a:bodyPr spcFirstLastPara="1" wrap="square" lIns="0" tIns="0" rIns="0" bIns="0" anchor="t" anchorCtr="0">
            <a:noAutofit/>
          </a:bodyPr>
          <a:lstStyle>
            <a:lvl1pPr marL="457200" lvl="0" indent="-228600" algn="l">
              <a:lnSpc>
                <a:spcPct val="115000"/>
              </a:lnSpc>
              <a:spcBef>
                <a:spcPts val="0"/>
              </a:spcBef>
              <a:spcAft>
                <a:spcPts val="0"/>
              </a:spcAft>
              <a:buSzPts val="2000"/>
              <a:buFont typeface="Arial"/>
              <a:buNone/>
              <a:defRPr sz="2000" b="0">
                <a:solidFill>
                  <a:schemeClr val="dk2"/>
                </a:solidFill>
              </a:defRPr>
            </a:lvl1pPr>
            <a:lvl2pPr marL="914400" lvl="1" indent="-228600" algn="l">
              <a:lnSpc>
                <a:spcPct val="100000"/>
              </a:lnSpc>
              <a:spcBef>
                <a:spcPts val="0"/>
              </a:spcBef>
              <a:spcAft>
                <a:spcPts val="0"/>
              </a:spcAft>
              <a:buSzPts val="1800"/>
              <a:buNone/>
              <a:defRPr/>
            </a:lvl2pPr>
            <a:lvl3pPr marL="1371600" lvl="2" indent="-228600" algn="l">
              <a:lnSpc>
                <a:spcPct val="100000"/>
              </a:lnSpc>
              <a:spcBef>
                <a:spcPts val="0"/>
              </a:spcBef>
              <a:spcAft>
                <a:spcPts val="0"/>
              </a:spcAft>
              <a:buSzPts val="1440"/>
              <a:buNone/>
              <a:defRPr/>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77" name="Google Shape;77;p24"/>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78" name="Google Shape;78;p24"/>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ouze obsah">
  <p:cSld name="Pouze obsah">
    <p:spTree>
      <p:nvGrpSpPr>
        <p:cNvPr id="1" name="Shape 79"/>
        <p:cNvGrpSpPr/>
        <p:nvPr/>
      </p:nvGrpSpPr>
      <p:grpSpPr>
        <a:xfrm>
          <a:off x="0" y="0"/>
          <a:ext cx="0" cy="0"/>
          <a:chOff x="0" y="0"/>
          <a:chExt cx="0" cy="0"/>
        </a:xfrm>
      </p:grpSpPr>
      <p:sp>
        <p:nvSpPr>
          <p:cNvPr id="80" name="Google Shape;80;p2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82" name="Google Shape;82;p25"/>
          <p:cNvSpPr txBox="1">
            <a:spLocks noGrp="1"/>
          </p:cNvSpPr>
          <p:nvPr>
            <p:ph type="body" idx="1"/>
          </p:nvPr>
        </p:nvSpPr>
        <p:spPr>
          <a:xfrm>
            <a:off x="720000" y="692150"/>
            <a:ext cx="10753200" cy="5139850"/>
          </a:xfrm>
          <a:prstGeom prst="rect">
            <a:avLst/>
          </a:prstGeom>
          <a:noFill/>
          <a:ln>
            <a:noFill/>
          </a:ln>
        </p:spPr>
        <p:txBody>
          <a:bodyPr spcFirstLastPara="1" wrap="square" lIns="0" tIns="0" rIns="0" bIns="0" anchor="t" anchorCtr="0">
            <a:noAutofit/>
          </a:bodyPr>
          <a:lstStyle>
            <a:lvl1pPr marL="457200" lvl="0" indent="-228600" algn="l">
              <a:lnSpc>
                <a:spcPct val="128571"/>
              </a:lnSpc>
              <a:spcBef>
                <a:spcPts val="0"/>
              </a:spcBef>
              <a:spcAft>
                <a:spcPts val="0"/>
              </a:spcAft>
              <a:buClr>
                <a:schemeClr val="dk2"/>
              </a:buClr>
              <a:buSzPts val="2800"/>
              <a:buFont typeface="Arial"/>
              <a:buNone/>
              <a:defRPr b="0"/>
            </a:lvl1pPr>
            <a:lvl2pPr marL="914400" lvl="1" indent="-355600" algn="l">
              <a:lnSpc>
                <a:spcPct val="100000"/>
              </a:lnSpc>
              <a:spcBef>
                <a:spcPts val="0"/>
              </a:spcBef>
              <a:spcAft>
                <a:spcPts val="0"/>
              </a:spcAft>
              <a:buClr>
                <a:schemeClr val="dk2"/>
              </a:buClr>
              <a:buSzPts val="2000"/>
              <a:buFont typeface="Arial"/>
              <a:buChar char="̶"/>
              <a:defRPr sz="2000"/>
            </a:lvl2pPr>
            <a:lvl3pPr marL="1371600" lvl="2" indent="-228600" algn="l">
              <a:lnSpc>
                <a:spcPct val="100000"/>
              </a:lnSpc>
              <a:spcBef>
                <a:spcPts val="0"/>
              </a:spcBef>
              <a:spcAft>
                <a:spcPts val="0"/>
              </a:spcAft>
              <a:buSzPts val="1280"/>
              <a:buFont typeface="Arial"/>
              <a:buNone/>
              <a:defRPr sz="1600"/>
            </a:lvl3pPr>
            <a:lvl4pPr marL="1828800" lvl="3" indent="-228600" algn="l">
              <a:lnSpc>
                <a:spcPct val="100000"/>
              </a:lnSpc>
              <a:spcBef>
                <a:spcPts val="0"/>
              </a:spcBef>
              <a:spcAft>
                <a:spcPts val="0"/>
              </a:spcAft>
              <a:buSzPts val="1620"/>
              <a:buNone/>
              <a:defRPr/>
            </a:lvl4pPr>
            <a:lvl5pPr marL="2286000" lvl="4" indent="-228600" algn="l">
              <a:lnSpc>
                <a:spcPct val="100000"/>
              </a:lnSpc>
              <a:spcBef>
                <a:spcPts val="0"/>
              </a:spcBef>
              <a:spcAft>
                <a:spcPts val="0"/>
              </a:spcAft>
              <a:buSzPts val="1800"/>
              <a:buNone/>
              <a:defRPr/>
            </a:lvl5pPr>
            <a:lvl6pPr marL="2743200" lvl="5" indent="-342900" algn="l">
              <a:spcBef>
                <a:spcPts val="360"/>
              </a:spcBef>
              <a:spcAft>
                <a:spcPts val="0"/>
              </a:spcAft>
              <a:buSzPts val="1800"/>
              <a:buChar char="•"/>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pic>
        <p:nvPicPr>
          <p:cNvPr id="83" name="Google Shape;83;p25"/>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ouze nadpis">
  <p:cSld name="Pouze nadpis">
    <p:spTree>
      <p:nvGrpSpPr>
        <p:cNvPr id="1" name="Shape 84"/>
        <p:cNvGrpSpPr/>
        <p:nvPr/>
      </p:nvGrpSpPr>
      <p:grpSpPr>
        <a:xfrm>
          <a:off x="0" y="0"/>
          <a:ext cx="0" cy="0"/>
          <a:chOff x="0" y="0"/>
          <a:chExt cx="0" cy="0"/>
        </a:xfrm>
      </p:grpSpPr>
      <p:sp>
        <p:nvSpPr>
          <p:cNvPr id="85" name="Google Shape;85;p2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lvl="0" indent="0" algn="l">
              <a:spcBef>
                <a:spcPts val="0"/>
              </a:spcBef>
              <a:spcAft>
                <a:spcPts val="0"/>
              </a:spcAft>
              <a:buNone/>
              <a:defRPr sz="1200" b="0" i="0" u="none" strike="noStrike" cap="none">
                <a:solidFill>
                  <a:schemeClr val="dk2"/>
                </a:solidFill>
                <a:latin typeface="Arial"/>
                <a:ea typeface="Arial"/>
                <a:cs typeface="Arial"/>
                <a:sym typeface="Arial"/>
              </a:defRPr>
            </a:lvl1pPr>
            <a:lvl2pPr marL="0" lvl="1" indent="0" algn="l">
              <a:spcBef>
                <a:spcPts val="0"/>
              </a:spcBef>
              <a:spcAft>
                <a:spcPts val="0"/>
              </a:spcAft>
              <a:buNone/>
              <a:defRPr sz="1200" b="0" i="0" u="none" strike="noStrike" cap="none">
                <a:solidFill>
                  <a:schemeClr val="dk2"/>
                </a:solidFill>
                <a:latin typeface="Arial"/>
                <a:ea typeface="Arial"/>
                <a:cs typeface="Arial"/>
                <a:sym typeface="Arial"/>
              </a:defRPr>
            </a:lvl2pPr>
            <a:lvl3pPr marL="0" lvl="2" indent="0" algn="l">
              <a:spcBef>
                <a:spcPts val="0"/>
              </a:spcBef>
              <a:spcAft>
                <a:spcPts val="0"/>
              </a:spcAft>
              <a:buNone/>
              <a:defRPr sz="1200" b="0" i="0" u="none" strike="noStrike" cap="none">
                <a:solidFill>
                  <a:schemeClr val="dk2"/>
                </a:solidFill>
                <a:latin typeface="Arial"/>
                <a:ea typeface="Arial"/>
                <a:cs typeface="Arial"/>
                <a:sym typeface="Arial"/>
              </a:defRPr>
            </a:lvl3pPr>
            <a:lvl4pPr marL="0" lvl="3" indent="0" algn="l">
              <a:spcBef>
                <a:spcPts val="0"/>
              </a:spcBef>
              <a:spcAft>
                <a:spcPts val="0"/>
              </a:spcAft>
              <a:buNone/>
              <a:defRPr sz="1200" b="0" i="0" u="none" strike="noStrike" cap="none">
                <a:solidFill>
                  <a:schemeClr val="dk2"/>
                </a:solidFill>
                <a:latin typeface="Arial"/>
                <a:ea typeface="Arial"/>
                <a:cs typeface="Arial"/>
                <a:sym typeface="Arial"/>
              </a:defRPr>
            </a:lvl4pPr>
            <a:lvl5pPr marL="0" lvl="4" indent="0" algn="l">
              <a:spcBef>
                <a:spcPts val="0"/>
              </a:spcBef>
              <a:spcAft>
                <a:spcPts val="0"/>
              </a:spcAft>
              <a:buNone/>
              <a:defRPr sz="1200" b="0" i="0" u="none" strike="noStrike" cap="none">
                <a:solidFill>
                  <a:schemeClr val="dk2"/>
                </a:solidFill>
                <a:latin typeface="Arial"/>
                <a:ea typeface="Arial"/>
                <a:cs typeface="Arial"/>
                <a:sym typeface="Arial"/>
              </a:defRPr>
            </a:lvl5pPr>
            <a:lvl6pPr marL="0" lvl="5" indent="0" algn="l">
              <a:spcBef>
                <a:spcPts val="0"/>
              </a:spcBef>
              <a:spcAft>
                <a:spcPts val="0"/>
              </a:spcAft>
              <a:buNone/>
              <a:defRPr sz="1200" b="0" i="0" u="none" strike="noStrike" cap="none">
                <a:solidFill>
                  <a:schemeClr val="dk2"/>
                </a:solidFill>
                <a:latin typeface="Arial"/>
                <a:ea typeface="Arial"/>
                <a:cs typeface="Arial"/>
                <a:sym typeface="Arial"/>
              </a:defRPr>
            </a:lvl6pPr>
            <a:lvl7pPr marL="0" lvl="6" indent="0" algn="l">
              <a:spcBef>
                <a:spcPts val="0"/>
              </a:spcBef>
              <a:spcAft>
                <a:spcPts val="0"/>
              </a:spcAft>
              <a:buNone/>
              <a:defRPr sz="1200" b="0" i="0" u="none" strike="noStrike" cap="none">
                <a:solidFill>
                  <a:schemeClr val="dk2"/>
                </a:solidFill>
                <a:latin typeface="Arial"/>
                <a:ea typeface="Arial"/>
                <a:cs typeface="Arial"/>
                <a:sym typeface="Arial"/>
              </a:defRPr>
            </a:lvl7pPr>
            <a:lvl8pPr marL="0" lvl="7" indent="0" algn="l">
              <a:spcBef>
                <a:spcPts val="0"/>
              </a:spcBef>
              <a:spcAft>
                <a:spcPts val="0"/>
              </a:spcAft>
              <a:buNone/>
              <a:defRPr sz="1200" b="0" i="0" u="none" strike="noStrike" cap="none">
                <a:solidFill>
                  <a:schemeClr val="dk2"/>
                </a:solidFill>
                <a:latin typeface="Arial"/>
                <a:ea typeface="Arial"/>
                <a:cs typeface="Arial"/>
                <a:sym typeface="Arial"/>
              </a:defRPr>
            </a:lvl8pPr>
            <a:lvl9pPr marL="0" lvl="8" indent="0" algn="l">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87" name="Google Shape;87;p26"/>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lvl="0" algn="l">
              <a:lnSpc>
                <a:spcPct val="222222"/>
              </a:lnSpc>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88" name="Google Shape;88;p26"/>
          <p:cNvPicPr preferRelativeResize="0"/>
          <p:nvPr/>
        </p:nvPicPr>
        <p:blipFill rotWithShape="1">
          <a:blip r:embed="rId2">
            <a:alphaModFix/>
          </a:blip>
          <a:srcRect/>
          <a:stretch/>
        </p:blipFill>
        <p:spPr>
          <a:xfrm>
            <a:off x="10881277" y="6048000"/>
            <a:ext cx="867342" cy="59447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2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Tahoma"/>
                <a:ea typeface="Tahoma"/>
                <a:cs typeface="Tahoma"/>
                <a:sym typeface="Tahoma"/>
              </a:defRPr>
            </a:lvl2pPr>
            <a:lvl3pPr marR="0" lvl="2" algn="l" rtl="0">
              <a:spcBef>
                <a:spcPts val="0"/>
              </a:spcBef>
              <a:spcAft>
                <a:spcPts val="0"/>
              </a:spcAft>
              <a:buSzPts val="1400"/>
              <a:buNone/>
              <a:defRPr sz="2400" b="0" i="0" u="none" strike="noStrike" cap="none">
                <a:solidFill>
                  <a:schemeClr val="dk1"/>
                </a:solidFill>
                <a:latin typeface="Tahoma"/>
                <a:ea typeface="Tahoma"/>
                <a:cs typeface="Tahoma"/>
                <a:sym typeface="Tahoma"/>
              </a:defRPr>
            </a:lvl3pPr>
            <a:lvl4pPr marR="0" lvl="3" algn="l" rtl="0">
              <a:spcBef>
                <a:spcPts val="0"/>
              </a:spcBef>
              <a:spcAft>
                <a:spcPts val="0"/>
              </a:spcAft>
              <a:buSzPts val="1400"/>
              <a:buNone/>
              <a:defRPr sz="2400" b="0" i="0" u="none" strike="noStrike" cap="none">
                <a:solidFill>
                  <a:schemeClr val="dk1"/>
                </a:solidFill>
                <a:latin typeface="Tahoma"/>
                <a:ea typeface="Tahoma"/>
                <a:cs typeface="Tahoma"/>
                <a:sym typeface="Tahoma"/>
              </a:defRPr>
            </a:lvl4pPr>
            <a:lvl5pPr marR="0" lvl="4" algn="l" rtl="0">
              <a:spcBef>
                <a:spcPts val="0"/>
              </a:spcBef>
              <a:spcAft>
                <a:spcPts val="0"/>
              </a:spcAft>
              <a:buSzPts val="1400"/>
              <a:buNone/>
              <a:defRPr sz="24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24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24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24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2400" b="0" i="0" u="none" strike="noStrike" cap="none">
                <a:solidFill>
                  <a:schemeClr val="dk1"/>
                </a:solidFill>
                <a:latin typeface="Tahoma"/>
                <a:ea typeface="Tahoma"/>
                <a:cs typeface="Tahoma"/>
                <a:sym typeface="Tahoma"/>
              </a:defRPr>
            </a:lvl9pPr>
          </a:lstStyle>
          <a:p>
            <a:endParaRPr/>
          </a:p>
        </p:txBody>
      </p:sp>
      <p:sp>
        <p:nvSpPr>
          <p:cNvPr id="11" name="Google Shape;11;p1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lvl1pPr marL="0" marR="0" lvl="0" indent="0" algn="l" rtl="0">
              <a:spcBef>
                <a:spcPts val="0"/>
              </a:spcBef>
              <a:spcAft>
                <a:spcPts val="0"/>
              </a:spcAft>
              <a:buNone/>
              <a:defRPr sz="1200" b="0" i="0" u="none" strike="noStrike" cap="none">
                <a:solidFill>
                  <a:schemeClr val="dk2"/>
                </a:solidFill>
                <a:latin typeface="Arial"/>
                <a:ea typeface="Arial"/>
                <a:cs typeface="Arial"/>
                <a:sym typeface="Arial"/>
              </a:defRPr>
            </a:lvl1pPr>
            <a:lvl2pPr marL="0" marR="0" lvl="1" indent="0" algn="l" rtl="0">
              <a:spcBef>
                <a:spcPts val="0"/>
              </a:spcBef>
              <a:spcAft>
                <a:spcPts val="0"/>
              </a:spcAft>
              <a:buNone/>
              <a:defRPr sz="1200" b="0" i="0" u="none" strike="noStrike" cap="none">
                <a:solidFill>
                  <a:schemeClr val="dk2"/>
                </a:solidFill>
                <a:latin typeface="Arial"/>
                <a:ea typeface="Arial"/>
                <a:cs typeface="Arial"/>
                <a:sym typeface="Arial"/>
              </a:defRPr>
            </a:lvl2pPr>
            <a:lvl3pPr marL="0" marR="0" lvl="2" indent="0" algn="l" rtl="0">
              <a:spcBef>
                <a:spcPts val="0"/>
              </a:spcBef>
              <a:spcAft>
                <a:spcPts val="0"/>
              </a:spcAft>
              <a:buNone/>
              <a:defRPr sz="1200" b="0" i="0" u="none" strike="noStrike" cap="none">
                <a:solidFill>
                  <a:schemeClr val="dk2"/>
                </a:solidFill>
                <a:latin typeface="Arial"/>
                <a:ea typeface="Arial"/>
                <a:cs typeface="Arial"/>
                <a:sym typeface="Arial"/>
              </a:defRPr>
            </a:lvl3pPr>
            <a:lvl4pPr marL="0" marR="0" lvl="3" indent="0" algn="l" rtl="0">
              <a:spcBef>
                <a:spcPts val="0"/>
              </a:spcBef>
              <a:spcAft>
                <a:spcPts val="0"/>
              </a:spcAft>
              <a:buNone/>
              <a:defRPr sz="1200" b="0" i="0" u="none" strike="noStrike" cap="none">
                <a:solidFill>
                  <a:schemeClr val="dk2"/>
                </a:solidFill>
                <a:latin typeface="Arial"/>
                <a:ea typeface="Arial"/>
                <a:cs typeface="Arial"/>
                <a:sym typeface="Arial"/>
              </a:defRPr>
            </a:lvl4pPr>
            <a:lvl5pPr marL="0" marR="0" lvl="4" indent="0" algn="l" rtl="0">
              <a:spcBef>
                <a:spcPts val="0"/>
              </a:spcBef>
              <a:spcAft>
                <a:spcPts val="0"/>
              </a:spcAft>
              <a:buNone/>
              <a:defRPr sz="1200" b="0" i="0" u="none" strike="noStrike" cap="none">
                <a:solidFill>
                  <a:schemeClr val="dk2"/>
                </a:solidFill>
                <a:latin typeface="Arial"/>
                <a:ea typeface="Arial"/>
                <a:cs typeface="Arial"/>
                <a:sym typeface="Arial"/>
              </a:defRPr>
            </a:lvl5pPr>
            <a:lvl6pPr marL="0" marR="0" lvl="5" indent="0" algn="l" rtl="0">
              <a:spcBef>
                <a:spcPts val="0"/>
              </a:spcBef>
              <a:spcAft>
                <a:spcPts val="0"/>
              </a:spcAft>
              <a:buNone/>
              <a:defRPr sz="1200" b="0" i="0" u="none" strike="noStrike" cap="none">
                <a:solidFill>
                  <a:schemeClr val="dk2"/>
                </a:solidFill>
                <a:latin typeface="Arial"/>
                <a:ea typeface="Arial"/>
                <a:cs typeface="Arial"/>
                <a:sym typeface="Arial"/>
              </a:defRPr>
            </a:lvl6pPr>
            <a:lvl7pPr marL="0" marR="0" lvl="6" indent="0" algn="l" rtl="0">
              <a:spcBef>
                <a:spcPts val="0"/>
              </a:spcBef>
              <a:spcAft>
                <a:spcPts val="0"/>
              </a:spcAft>
              <a:buNone/>
              <a:defRPr sz="1200" b="0" i="0" u="none" strike="noStrike" cap="none">
                <a:solidFill>
                  <a:schemeClr val="dk2"/>
                </a:solidFill>
                <a:latin typeface="Arial"/>
                <a:ea typeface="Arial"/>
                <a:cs typeface="Arial"/>
                <a:sym typeface="Arial"/>
              </a:defRPr>
            </a:lvl7pPr>
            <a:lvl8pPr marL="0" marR="0" lvl="7" indent="0" algn="l" rtl="0">
              <a:spcBef>
                <a:spcPts val="0"/>
              </a:spcBef>
              <a:spcAft>
                <a:spcPts val="0"/>
              </a:spcAft>
              <a:buNone/>
              <a:defRPr sz="1200" b="0" i="0" u="none" strike="noStrike" cap="none">
                <a:solidFill>
                  <a:schemeClr val="dk2"/>
                </a:solidFill>
                <a:latin typeface="Arial"/>
                <a:ea typeface="Arial"/>
                <a:cs typeface="Arial"/>
                <a:sym typeface="Arial"/>
              </a:defRPr>
            </a:lvl8pPr>
            <a:lvl9pPr marL="0" marR="0" lvl="8" indent="0" algn="l" rtl="0">
              <a:spcBef>
                <a:spcPts val="0"/>
              </a:spcBef>
              <a:spcAft>
                <a:spcPts val="0"/>
              </a:spcAft>
              <a:buNone/>
              <a:defRPr sz="12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cs-CZ"/>
              <a:t>‹#›</a:t>
            </a:fld>
            <a:endParaRPr/>
          </a:p>
        </p:txBody>
      </p:sp>
      <p:sp>
        <p:nvSpPr>
          <p:cNvPr id="12" name="Google Shape;12;p16"/>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2400" b="1" i="0" u="none" strike="noStrike" cap="none">
                <a:solidFill>
                  <a:srgbClr val="00287D"/>
                </a:solidFill>
                <a:latin typeface="Tahoma"/>
                <a:ea typeface="Tahoma"/>
                <a:cs typeface="Tahoma"/>
                <a:sym typeface="Tahoma"/>
              </a:defRPr>
            </a:lvl2pPr>
            <a:lvl3pPr marR="0" lvl="2" algn="l" rtl="0">
              <a:spcBef>
                <a:spcPts val="0"/>
              </a:spcBef>
              <a:spcAft>
                <a:spcPts val="0"/>
              </a:spcAft>
              <a:buSzPts val="1400"/>
              <a:buNone/>
              <a:defRPr sz="2400" b="1" i="0" u="none" strike="noStrike" cap="none">
                <a:solidFill>
                  <a:srgbClr val="00287D"/>
                </a:solidFill>
                <a:latin typeface="Tahoma"/>
                <a:ea typeface="Tahoma"/>
                <a:cs typeface="Tahoma"/>
                <a:sym typeface="Tahoma"/>
              </a:defRPr>
            </a:lvl3pPr>
            <a:lvl4pPr marR="0" lvl="3" algn="l" rtl="0">
              <a:spcBef>
                <a:spcPts val="0"/>
              </a:spcBef>
              <a:spcAft>
                <a:spcPts val="0"/>
              </a:spcAft>
              <a:buSzPts val="1400"/>
              <a:buNone/>
              <a:defRPr sz="2400" b="1" i="0" u="none" strike="noStrike" cap="none">
                <a:solidFill>
                  <a:srgbClr val="00287D"/>
                </a:solidFill>
                <a:latin typeface="Tahoma"/>
                <a:ea typeface="Tahoma"/>
                <a:cs typeface="Tahoma"/>
                <a:sym typeface="Tahoma"/>
              </a:defRPr>
            </a:lvl4pPr>
            <a:lvl5pPr marR="0" lvl="4" algn="l" rtl="0">
              <a:spcBef>
                <a:spcPts val="0"/>
              </a:spcBef>
              <a:spcAft>
                <a:spcPts val="0"/>
              </a:spcAft>
              <a:buSzPts val="1400"/>
              <a:buNone/>
              <a:defRPr sz="2400" b="1" i="0" u="none" strike="noStrike" cap="none">
                <a:solidFill>
                  <a:srgbClr val="00287D"/>
                </a:solidFill>
                <a:latin typeface="Tahoma"/>
                <a:ea typeface="Tahoma"/>
                <a:cs typeface="Tahoma"/>
                <a:sym typeface="Tahoma"/>
              </a:defRPr>
            </a:lvl5pPr>
            <a:lvl6pPr marR="0" lvl="5" algn="l" rtl="0">
              <a:spcBef>
                <a:spcPts val="0"/>
              </a:spcBef>
              <a:spcAft>
                <a:spcPts val="0"/>
              </a:spcAft>
              <a:buSzPts val="1400"/>
              <a:buNone/>
              <a:defRPr sz="2400" b="1" i="0" u="none" strike="noStrike" cap="none">
                <a:solidFill>
                  <a:srgbClr val="00287D"/>
                </a:solidFill>
                <a:latin typeface="Tahoma"/>
                <a:ea typeface="Tahoma"/>
                <a:cs typeface="Tahoma"/>
                <a:sym typeface="Tahoma"/>
              </a:defRPr>
            </a:lvl6pPr>
            <a:lvl7pPr marR="0" lvl="6" algn="l" rtl="0">
              <a:spcBef>
                <a:spcPts val="0"/>
              </a:spcBef>
              <a:spcAft>
                <a:spcPts val="0"/>
              </a:spcAft>
              <a:buSzPts val="1400"/>
              <a:buNone/>
              <a:defRPr sz="2400" b="1" i="0" u="none" strike="noStrike" cap="none">
                <a:solidFill>
                  <a:srgbClr val="00287D"/>
                </a:solidFill>
                <a:latin typeface="Tahoma"/>
                <a:ea typeface="Tahoma"/>
                <a:cs typeface="Tahoma"/>
                <a:sym typeface="Tahoma"/>
              </a:defRPr>
            </a:lvl7pPr>
            <a:lvl8pPr marR="0" lvl="7" algn="l" rtl="0">
              <a:spcBef>
                <a:spcPts val="0"/>
              </a:spcBef>
              <a:spcAft>
                <a:spcPts val="0"/>
              </a:spcAft>
              <a:buSzPts val="1400"/>
              <a:buNone/>
              <a:defRPr sz="2400" b="1" i="0" u="none" strike="noStrike" cap="none">
                <a:solidFill>
                  <a:srgbClr val="00287D"/>
                </a:solidFill>
                <a:latin typeface="Tahoma"/>
                <a:ea typeface="Tahoma"/>
                <a:cs typeface="Tahoma"/>
                <a:sym typeface="Tahoma"/>
              </a:defRPr>
            </a:lvl8pPr>
            <a:lvl9pPr marR="0" lvl="8" algn="l" rtl="0">
              <a:spcBef>
                <a:spcPts val="0"/>
              </a:spcBef>
              <a:spcAft>
                <a:spcPts val="0"/>
              </a:spcAft>
              <a:buSzPts val="1400"/>
              <a:buNone/>
              <a:defRPr sz="2400" b="1" i="0" u="none" strike="noStrike" cap="none">
                <a:solidFill>
                  <a:srgbClr val="00287D"/>
                </a:solidFill>
                <a:latin typeface="Tahoma"/>
                <a:ea typeface="Tahoma"/>
                <a:cs typeface="Tahoma"/>
                <a:sym typeface="Tahoma"/>
              </a:defRPr>
            </a:lvl9pPr>
          </a:lstStyle>
          <a:p>
            <a:endParaRPr/>
          </a:p>
        </p:txBody>
      </p:sp>
      <p:sp>
        <p:nvSpPr>
          <p:cNvPr id="13" name="Google Shape;13;p16"/>
          <p:cNvSpPr txBox="1">
            <a:spLocks noGrp="1"/>
          </p:cNvSpPr>
          <p:nvPr>
            <p:ph type="body" idx="1"/>
          </p:nvPr>
        </p:nvSpPr>
        <p:spPr>
          <a:xfrm>
            <a:off x="718800" y="1872000"/>
            <a:ext cx="10753200" cy="3960000"/>
          </a:xfrm>
          <a:prstGeom prst="rect">
            <a:avLst/>
          </a:prstGeom>
          <a:noFill/>
          <a:ln>
            <a:noFill/>
          </a:ln>
        </p:spPr>
        <p:txBody>
          <a:bodyPr spcFirstLastPara="1" wrap="square" lIns="0" tIns="0" rIns="0" bIns="0" anchor="t" anchorCtr="0">
            <a:noAutofit/>
          </a:bodyPr>
          <a:lstStyle>
            <a:lvl1pPr marL="457200" marR="0" lvl="0" indent="-228600" algn="l" rtl="0">
              <a:lnSpc>
                <a:spcPct val="114000"/>
              </a:lnSpc>
              <a:spcBef>
                <a:spcPts val="0"/>
              </a:spcBef>
              <a:spcAft>
                <a:spcPts val="0"/>
              </a:spcAft>
              <a:buClr>
                <a:schemeClr val="dk2"/>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20000"/>
              </a:lnSpc>
              <a:spcBef>
                <a:spcPts val="0"/>
              </a:spcBef>
              <a:spcAft>
                <a:spcPts val="0"/>
              </a:spcAft>
              <a:buClr>
                <a:schemeClr val="dk2"/>
              </a:buClr>
              <a:buSzPts val="1500"/>
              <a:buFont typeface="Arial"/>
              <a:buNone/>
              <a:defRPr sz="1500" b="0" i="0" u="none" strike="noStrike" cap="none">
                <a:solidFill>
                  <a:schemeClr val="dk1"/>
                </a:solidFill>
                <a:latin typeface="Arial"/>
                <a:ea typeface="Arial"/>
                <a:cs typeface="Arial"/>
                <a:sym typeface="Arial"/>
              </a:defRPr>
            </a:lvl2pPr>
            <a:lvl3pPr marL="1371600" marR="0" lvl="2" indent="-228600" algn="l" rtl="0">
              <a:lnSpc>
                <a:spcPct val="120000"/>
              </a:lnSpc>
              <a:spcBef>
                <a:spcPts val="0"/>
              </a:spcBef>
              <a:spcAft>
                <a:spcPts val="0"/>
              </a:spcAft>
              <a:buClr>
                <a:schemeClr val="folHlink"/>
              </a:buClr>
              <a:buSzPts val="1200"/>
              <a:buFont typeface="Arial"/>
              <a:buNone/>
              <a:defRPr sz="1500" b="0" i="0" u="none" strike="noStrike" cap="none">
                <a:solidFill>
                  <a:schemeClr val="dk1"/>
                </a:solidFill>
                <a:latin typeface="Arial"/>
                <a:ea typeface="Arial"/>
                <a:cs typeface="Arial"/>
                <a:sym typeface="Arial"/>
              </a:defRPr>
            </a:lvl3pPr>
            <a:lvl4pPr marL="1828800" marR="0" lvl="3" indent="-228600" algn="l" rtl="0">
              <a:lnSpc>
                <a:spcPct val="120000"/>
              </a:lnSpc>
              <a:spcBef>
                <a:spcPts val="0"/>
              </a:spcBef>
              <a:spcAft>
                <a:spcPts val="0"/>
              </a:spcAft>
              <a:buClr>
                <a:schemeClr val="accent2"/>
              </a:buClr>
              <a:buSzPts val="1350"/>
              <a:buFont typeface="Arial"/>
              <a:buNone/>
              <a:defRPr sz="1500" b="0" i="0" u="none" strike="noStrike" cap="none">
                <a:solidFill>
                  <a:schemeClr val="dk1"/>
                </a:solidFill>
                <a:latin typeface="Arial"/>
                <a:ea typeface="Arial"/>
                <a:cs typeface="Arial"/>
                <a:sym typeface="Arial"/>
              </a:defRPr>
            </a:lvl4pPr>
            <a:lvl5pPr marL="2286000" marR="0" lvl="4" indent="-228600" algn="l" rtl="0">
              <a:lnSpc>
                <a:spcPct val="120000"/>
              </a:lnSpc>
              <a:spcBef>
                <a:spcPts val="0"/>
              </a:spcBef>
              <a:spcAft>
                <a:spcPts val="0"/>
              </a:spcAft>
              <a:buClr>
                <a:schemeClr val="accent1"/>
              </a:buClr>
              <a:buSzPts val="1500"/>
              <a:buFont typeface="Arial"/>
              <a:buNone/>
              <a:defRPr sz="15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accent1"/>
              </a:buClr>
              <a:buSzPts val="1800"/>
              <a:buFont typeface="Noto Sans Symbols"/>
              <a:buChar char="•"/>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accent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458874@mail.muni.cz"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yhledavac.nssoud.cz/Home/Index?formular=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caselaw.euaa.europa.eu/Pages/search.asp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6" name="Google Shape;136;p1"/>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1</a:t>
            </a:fld>
            <a:endParaRPr/>
          </a:p>
        </p:txBody>
      </p:sp>
      <p:sp>
        <p:nvSpPr>
          <p:cNvPr id="137" name="Google Shape;137;p1"/>
          <p:cNvSpPr txBox="1">
            <a:spLocks noGrp="1"/>
          </p:cNvSpPr>
          <p:nvPr>
            <p:ph type="title"/>
          </p:nvPr>
        </p:nvSpPr>
        <p:spPr>
          <a:xfrm>
            <a:off x="398502" y="2900365"/>
            <a:ext cx="11361600" cy="117158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sz="4400" dirty="0"/>
              <a:t>Bezpečné země původu</a:t>
            </a:r>
            <a:endParaRPr dirty="0"/>
          </a:p>
        </p:txBody>
      </p:sp>
      <p:sp>
        <p:nvSpPr>
          <p:cNvPr id="138" name="Google Shape;138;p1"/>
          <p:cNvSpPr txBox="1"/>
          <p:nvPr/>
        </p:nvSpPr>
        <p:spPr>
          <a:xfrm>
            <a:off x="398502" y="5162521"/>
            <a:ext cx="3826412"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2000" b="0" i="0" u="none" strike="noStrike" cap="none">
                <a:solidFill>
                  <a:srgbClr val="0000DC"/>
                </a:solidFill>
                <a:latin typeface="Arial"/>
                <a:ea typeface="Arial"/>
                <a:cs typeface="Arial"/>
                <a:sym typeface="Arial"/>
              </a:rPr>
              <a:t>Karolina Michková</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8"/>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Zápatí prezentace</a:t>
            </a:r>
            <a:endParaRPr/>
          </a:p>
        </p:txBody>
      </p:sp>
      <p:sp>
        <p:nvSpPr>
          <p:cNvPr id="201" name="Google Shape;201;p8"/>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10</a:t>
            </a:fld>
            <a:endParaRPr/>
          </a:p>
        </p:txBody>
      </p:sp>
      <p:sp>
        <p:nvSpPr>
          <p:cNvPr id="202" name="Google Shape;202;p8"/>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Přezkum </a:t>
            </a:r>
            <a:r>
              <a:rPr lang="cs-CZ" sz="4000"/>
              <a:t>oprávněnosti zařazení země na seznam BZP</a:t>
            </a:r>
            <a:endParaRPr/>
          </a:p>
        </p:txBody>
      </p:sp>
      <p:sp>
        <p:nvSpPr>
          <p:cNvPr id="203" name="Google Shape;203;p8"/>
          <p:cNvSpPr txBox="1">
            <a:spLocks noGrp="1"/>
          </p:cNvSpPr>
          <p:nvPr>
            <p:ph type="body" idx="1"/>
          </p:nvPr>
        </p:nvSpPr>
        <p:spPr>
          <a:xfrm>
            <a:off x="540000" y="1998002"/>
            <a:ext cx="10753200" cy="4139998"/>
          </a:xfrm>
          <a:prstGeom prst="rect">
            <a:avLst/>
          </a:prstGeom>
          <a:noFill/>
          <a:ln>
            <a:noFill/>
          </a:ln>
        </p:spPr>
        <p:txBody>
          <a:bodyPr spcFirstLastPara="1" wrap="square" lIns="0" tIns="0" rIns="0" bIns="0" anchor="t" anchorCtr="0">
            <a:noAutofit/>
          </a:bodyPr>
          <a:lstStyle/>
          <a:p>
            <a:pPr marL="252000" lvl="0" indent="-180000" algn="just" rtl="0">
              <a:lnSpc>
                <a:spcPct val="150000"/>
              </a:lnSpc>
              <a:spcBef>
                <a:spcPts val="0"/>
              </a:spcBef>
              <a:spcAft>
                <a:spcPts val="0"/>
              </a:spcAft>
              <a:buSzPts val="2000"/>
              <a:buChar char="̶"/>
            </a:pPr>
            <a:r>
              <a:rPr lang="cs-CZ" sz="2000" dirty="0"/>
              <a:t>Dva “pilotní“ rozsudky: 41 </a:t>
            </a:r>
            <a:r>
              <a:rPr lang="cs-CZ" sz="2000" dirty="0" err="1"/>
              <a:t>Az</a:t>
            </a:r>
            <a:r>
              <a:rPr lang="cs-CZ" sz="2000" dirty="0"/>
              <a:t> 58/2020, 10 </a:t>
            </a:r>
            <a:r>
              <a:rPr lang="cs-CZ" sz="2000" dirty="0" err="1"/>
              <a:t>Azs</a:t>
            </a:r>
            <a:r>
              <a:rPr lang="cs-CZ" sz="2000" dirty="0"/>
              <a:t> 161/2021</a:t>
            </a:r>
            <a:endParaRPr dirty="0"/>
          </a:p>
          <a:p>
            <a:pPr marL="252000" lvl="0" indent="-180000" algn="just" rtl="0">
              <a:lnSpc>
                <a:spcPct val="100000"/>
              </a:lnSpc>
              <a:spcBef>
                <a:spcPts val="0"/>
              </a:spcBef>
              <a:spcAft>
                <a:spcPts val="0"/>
              </a:spcAft>
              <a:buSzPts val="2000"/>
              <a:buChar char="̶"/>
            </a:pPr>
            <a:r>
              <a:rPr lang="cs-CZ" sz="2000" dirty="0"/>
              <a:t>Před samotným individuálním posouzením, zda žadatel vyvrátil domněnku bezpečnosti, mají soudy přistoupit k posouzení oprávněnosti zařazení země na seznam bezpečných zemí původu</a:t>
            </a:r>
            <a:r>
              <a:rPr lang="cs-CZ" sz="1600" dirty="0"/>
              <a:t>. </a:t>
            </a:r>
            <a:endParaRPr dirty="0"/>
          </a:p>
          <a:p>
            <a:pPr marL="504000" lvl="1" indent="-180000" algn="l" rtl="0">
              <a:lnSpc>
                <a:spcPct val="100000"/>
              </a:lnSpc>
              <a:spcBef>
                <a:spcPts val="0"/>
              </a:spcBef>
              <a:spcAft>
                <a:spcPts val="0"/>
              </a:spcAft>
              <a:buSzPts val="1600"/>
              <a:buChar char="̶"/>
            </a:pPr>
            <a:r>
              <a:rPr lang="cs-CZ" sz="1600" dirty="0"/>
              <a:t>Aktuálnost zprávy – dodržení ročního přezkumu</a:t>
            </a:r>
            <a:endParaRPr dirty="0"/>
          </a:p>
          <a:p>
            <a:pPr marL="324000" lvl="1" indent="0" algn="l" rtl="0">
              <a:lnSpc>
                <a:spcPct val="100000"/>
              </a:lnSpc>
              <a:spcBef>
                <a:spcPts val="0"/>
              </a:spcBef>
              <a:spcAft>
                <a:spcPts val="0"/>
              </a:spcAft>
              <a:buSzPts val="1600"/>
              <a:buNone/>
            </a:pPr>
            <a:endParaRPr sz="1600" dirty="0"/>
          </a:p>
          <a:p>
            <a:pPr marL="504000" lvl="1" indent="-180000" algn="l" rtl="0">
              <a:lnSpc>
                <a:spcPct val="100000"/>
              </a:lnSpc>
              <a:spcBef>
                <a:spcPts val="0"/>
              </a:spcBef>
              <a:spcAft>
                <a:spcPts val="0"/>
              </a:spcAft>
              <a:buSzPts val="1600"/>
              <a:buChar char="̶"/>
            </a:pPr>
            <a:r>
              <a:rPr lang="cs-CZ" sz="1600" dirty="0"/>
              <a:t>Použité zdroje – č. 37 odst. 3 Procedurální směrnice – </a:t>
            </a:r>
            <a:r>
              <a:rPr lang="cs-CZ" sz="1600" i="1" dirty="0"/>
              <a:t>Hodnocení, zda je země v souladu s tímto článkem bezpečnou zemí původu, se zakládá na řadě zdrojů informací, zejména informací z jiných členských států, od Evropského podpůrného úřadu pro otázky azylu, Úřadu vysokého komisaře OSN pro uprchlíky, Rady Evropy a jiných významných mezinárodních organizací.</a:t>
            </a:r>
            <a:endParaRPr dirty="0"/>
          </a:p>
          <a:p>
            <a:pPr marL="324000" lvl="1" indent="0" algn="l" rtl="0">
              <a:lnSpc>
                <a:spcPct val="100000"/>
              </a:lnSpc>
              <a:spcBef>
                <a:spcPts val="0"/>
              </a:spcBef>
              <a:spcAft>
                <a:spcPts val="0"/>
              </a:spcAft>
              <a:buSzPts val="1600"/>
              <a:buNone/>
            </a:pPr>
            <a:endParaRPr sz="1600" i="1" dirty="0"/>
          </a:p>
          <a:p>
            <a:pPr marL="504000" lvl="1" indent="-180000" algn="l" rtl="0">
              <a:lnSpc>
                <a:spcPct val="100000"/>
              </a:lnSpc>
              <a:spcBef>
                <a:spcPts val="0"/>
              </a:spcBef>
              <a:spcAft>
                <a:spcPts val="0"/>
              </a:spcAft>
              <a:buSzPts val="1600"/>
              <a:buChar char="̶"/>
            </a:pPr>
            <a:r>
              <a:rPr lang="cs-CZ" sz="1600" dirty="0"/>
              <a:t>Obsah zprávy – dodržení kritérií pro BZP podle § 2 odst. 1 písm. k) zákona o azylu a Přílohy I Procedurální směrnice </a:t>
            </a:r>
            <a:endParaRPr dirty="0"/>
          </a:p>
          <a:p>
            <a:pPr marL="504000" lvl="1" indent="-78400" algn="l" rtl="0">
              <a:lnSpc>
                <a:spcPct val="100000"/>
              </a:lnSpc>
              <a:spcBef>
                <a:spcPts val="0"/>
              </a:spcBef>
              <a:spcAft>
                <a:spcPts val="0"/>
              </a:spcAft>
              <a:buSzPts val="1600"/>
              <a:buNone/>
            </a:pPr>
            <a:endParaRP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0"/>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Zápatí prezentace</a:t>
            </a:r>
            <a:endParaRPr/>
          </a:p>
        </p:txBody>
      </p:sp>
      <p:sp>
        <p:nvSpPr>
          <p:cNvPr id="219" name="Google Shape;219;p10"/>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11</a:t>
            </a:fld>
            <a:endParaRPr/>
          </a:p>
        </p:txBody>
      </p:sp>
      <p:sp>
        <p:nvSpPr>
          <p:cNvPr id="220" name="Google Shape;220;p10"/>
          <p:cNvSpPr txBox="1">
            <a:spLocks noGrp="1"/>
          </p:cNvSpPr>
          <p:nvPr>
            <p:ph type="title"/>
          </p:nvPr>
        </p:nvSpPr>
        <p:spPr>
          <a:xfrm>
            <a:off x="666000" y="378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sz="4000" dirty="0"/>
              <a:t>41 </a:t>
            </a:r>
            <a:r>
              <a:rPr lang="cs-CZ" sz="4000" dirty="0" err="1"/>
              <a:t>Az</a:t>
            </a:r>
            <a:r>
              <a:rPr lang="cs-CZ" sz="4000" dirty="0"/>
              <a:t> 58/2020</a:t>
            </a:r>
            <a:endParaRPr dirty="0"/>
          </a:p>
        </p:txBody>
      </p:sp>
      <p:sp>
        <p:nvSpPr>
          <p:cNvPr id="221" name="Google Shape;221;p10"/>
          <p:cNvSpPr txBox="1">
            <a:spLocks noGrp="1"/>
          </p:cNvSpPr>
          <p:nvPr>
            <p:ph type="body" idx="1"/>
          </p:nvPr>
        </p:nvSpPr>
        <p:spPr>
          <a:xfrm>
            <a:off x="540000" y="1359001"/>
            <a:ext cx="10753200" cy="4139998"/>
          </a:xfrm>
          <a:prstGeom prst="rect">
            <a:avLst/>
          </a:prstGeom>
          <a:noFill/>
          <a:ln>
            <a:noFill/>
          </a:ln>
        </p:spPr>
        <p:txBody>
          <a:bodyPr spcFirstLastPara="1" wrap="square" lIns="0" tIns="0" rIns="0" bIns="0" anchor="t" anchorCtr="0">
            <a:noAutofit/>
          </a:bodyPr>
          <a:lstStyle/>
          <a:p>
            <a:pPr marL="252000" lvl="0" indent="-180000" algn="l" rtl="0">
              <a:lnSpc>
                <a:spcPct val="180000"/>
              </a:lnSpc>
              <a:spcBef>
                <a:spcPts val="0"/>
              </a:spcBef>
              <a:spcAft>
                <a:spcPts val="0"/>
              </a:spcAft>
              <a:buClr>
                <a:schemeClr val="dk2"/>
              </a:buClr>
              <a:buSzPts val="2000"/>
              <a:buFont typeface="Arial"/>
              <a:buChar char="̶"/>
            </a:pPr>
            <a:r>
              <a:rPr lang="cs-CZ" sz="1800" dirty="0"/>
              <a:t>V Indii nelze vyloučit pronásledování. Dochází tam k mučení ze strany bezpečnostních složek a policie, což odporuje jak § 2 odst. 1 písm. k) bod 1 zákona o azylu, tak Příloze I procedurální směrnice. </a:t>
            </a:r>
            <a:endParaRPr sz="1800" dirty="0"/>
          </a:p>
          <a:p>
            <a:pPr marL="252000" lvl="0" indent="-180000" algn="l" rtl="0">
              <a:lnSpc>
                <a:spcPct val="180000"/>
              </a:lnSpc>
              <a:spcBef>
                <a:spcPts val="0"/>
              </a:spcBef>
              <a:spcAft>
                <a:spcPts val="0"/>
              </a:spcAft>
              <a:buClr>
                <a:schemeClr val="dk2"/>
              </a:buClr>
              <a:buSzPts val="2000"/>
              <a:buFont typeface="Arial"/>
              <a:buChar char="̶"/>
            </a:pPr>
            <a:r>
              <a:rPr lang="cs-CZ" sz="1800" dirty="0"/>
              <a:t>V Indii dochází k porušování lidských práv, což neodpovídá § 2 odst. 1 písm. k) bod 3 zákona o azylu a písm. b) Přílohy I procedurální směrnice.</a:t>
            </a:r>
            <a:endParaRPr sz="1800" dirty="0"/>
          </a:p>
          <a:p>
            <a:pPr marL="252000" lvl="0" indent="-180000" algn="l" rtl="0">
              <a:lnSpc>
                <a:spcPct val="180000"/>
              </a:lnSpc>
              <a:spcBef>
                <a:spcPts val="0"/>
              </a:spcBef>
              <a:spcAft>
                <a:spcPts val="0"/>
              </a:spcAft>
              <a:buClr>
                <a:schemeClr val="dk2"/>
              </a:buClr>
              <a:buSzPts val="2000"/>
              <a:buFont typeface="Arial"/>
              <a:buChar char="̶"/>
            </a:pPr>
            <a:r>
              <a:rPr lang="cs-CZ" sz="1800" dirty="0"/>
              <a:t>Indický právní řád neobsahuje termín „uprchlík“ či zákaz nenavracení. Dochází k navrácení do zemí, kde uprchlíkům hrozí nebezpečí, což odporuje písm. c) Přílohy I procedurální směrnice. </a:t>
            </a:r>
            <a:endParaRPr sz="1800" dirty="0"/>
          </a:p>
          <a:p>
            <a:pPr marL="252000" lvl="0" indent="-180000" algn="l" rtl="0">
              <a:lnSpc>
                <a:spcPct val="180000"/>
              </a:lnSpc>
              <a:spcBef>
                <a:spcPts val="0"/>
              </a:spcBef>
              <a:spcAft>
                <a:spcPts val="0"/>
              </a:spcAft>
              <a:buClr>
                <a:schemeClr val="dk2"/>
              </a:buClr>
              <a:buSzPts val="2000"/>
              <a:buFont typeface="Arial"/>
              <a:buChar char="̶"/>
            </a:pPr>
            <a:r>
              <a:rPr lang="cs-CZ" sz="1800" dirty="0"/>
              <a:t>Co se týče požadavku na systém účinných opravných prostředků [§ 2 odst. 1 písm. k) bod 3 věta druhá zákona o azylu a písm. d) Přílohy I procedurální směrnice], ze shromážděných zpráv nelze posoudit, nakolik tento systém v Indii funguje.</a:t>
            </a: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63BA0C3-54E7-25DA-3F8F-6FB060B63B1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cs-CZ" smtClean="0"/>
              <a:t>12</a:t>
            </a:fld>
            <a:endParaRPr lang="cs-CZ"/>
          </a:p>
        </p:txBody>
      </p:sp>
      <p:sp>
        <p:nvSpPr>
          <p:cNvPr id="3" name="Nadpis 2">
            <a:extLst>
              <a:ext uri="{FF2B5EF4-FFF2-40B4-BE49-F238E27FC236}">
                <a16:creationId xmlns:a16="http://schemas.microsoft.com/office/drawing/2014/main" id="{CA3E8625-3BAC-AD34-5E06-82456DFEDA3C}"/>
              </a:ext>
            </a:extLst>
          </p:cNvPr>
          <p:cNvSpPr>
            <a:spLocks noGrp="1"/>
          </p:cNvSpPr>
          <p:nvPr>
            <p:ph type="title"/>
          </p:nvPr>
        </p:nvSpPr>
        <p:spPr>
          <a:xfrm>
            <a:off x="720000" y="306343"/>
            <a:ext cx="10753200" cy="451576"/>
          </a:xfrm>
        </p:spPr>
        <p:txBody>
          <a:bodyPr/>
          <a:lstStyle/>
          <a:p>
            <a:pPr>
              <a:lnSpc>
                <a:spcPct val="100000"/>
              </a:lnSpc>
            </a:pPr>
            <a:r>
              <a:rPr lang="cs-CZ" sz="3200" dirty="0"/>
              <a:t>C-406/22 </a:t>
            </a:r>
            <a:br>
              <a:rPr lang="cs-CZ" sz="3200" dirty="0"/>
            </a:br>
            <a:r>
              <a:rPr lang="cs-CZ" sz="3200" dirty="0"/>
              <a:t>CV  proti  Ministerstvu vnitra České republiky, Odboru azylové a migrační politiky</a:t>
            </a:r>
          </a:p>
        </p:txBody>
      </p:sp>
      <p:sp>
        <p:nvSpPr>
          <p:cNvPr id="4" name="Zástupný text 3">
            <a:extLst>
              <a:ext uri="{FF2B5EF4-FFF2-40B4-BE49-F238E27FC236}">
                <a16:creationId xmlns:a16="http://schemas.microsoft.com/office/drawing/2014/main" id="{74C60BBB-1A8D-5205-770E-CC5047E25867}"/>
              </a:ext>
            </a:extLst>
          </p:cNvPr>
          <p:cNvSpPr>
            <a:spLocks noGrp="1"/>
          </p:cNvSpPr>
          <p:nvPr>
            <p:ph type="body" idx="1"/>
          </p:nvPr>
        </p:nvSpPr>
        <p:spPr>
          <a:xfrm>
            <a:off x="719400" y="2088002"/>
            <a:ext cx="10753200" cy="4139998"/>
          </a:xfrm>
        </p:spPr>
        <p:txBody>
          <a:bodyPr/>
          <a:lstStyle/>
          <a:p>
            <a:r>
              <a:rPr lang="cs-CZ" sz="2000" dirty="0"/>
              <a:t>Pokud země na seznamu bezpečných zemí původu využije právo na odstoupení od závazků stanovených v Evropské úmluvě o ochraně lidských práv a základních svobod, musí příslušné orgány členského státu, který provedl označení BZP, posoudit, zda podmínky uplatnění tohoto práva mohou toto označení zpochybnit.</a:t>
            </a:r>
          </a:p>
          <a:p>
            <a:pPr marL="50800" indent="0">
              <a:buNone/>
            </a:pPr>
            <a:endParaRPr lang="cs-CZ" sz="2000" dirty="0"/>
          </a:p>
          <a:p>
            <a:r>
              <a:rPr lang="cs-CZ" sz="2000" dirty="0"/>
              <a:t>Podle Procedurální směrnice nelze označit zemi za BZP s teritoriálními výjimkami.</a:t>
            </a:r>
          </a:p>
          <a:p>
            <a:pPr marL="50800" indent="0">
              <a:buNone/>
            </a:pPr>
            <a:endParaRPr lang="cs-CZ" sz="2000" dirty="0"/>
          </a:p>
          <a:p>
            <a:r>
              <a:rPr lang="cs-CZ" sz="2000" dirty="0"/>
              <a:t>Je-li k soudu podán opravný prostředek proti rozhodnutí o zamítnutí žádosti o udělení mezinárodní ochrany, musí soud z vlastní iniciativy zvednout nezákonnost označení země za BZP.</a:t>
            </a:r>
          </a:p>
        </p:txBody>
      </p:sp>
      <p:sp>
        <p:nvSpPr>
          <p:cNvPr id="5" name="TextovéPole 4">
            <a:extLst>
              <a:ext uri="{FF2B5EF4-FFF2-40B4-BE49-F238E27FC236}">
                <a16:creationId xmlns:a16="http://schemas.microsoft.com/office/drawing/2014/main" id="{5F860D45-5FC4-27C6-4857-113164CFCA44}"/>
              </a:ext>
            </a:extLst>
          </p:cNvPr>
          <p:cNvSpPr txBox="1"/>
          <p:nvPr/>
        </p:nvSpPr>
        <p:spPr>
          <a:xfrm>
            <a:off x="2928257" y="1175657"/>
            <a:ext cx="184731" cy="307777"/>
          </a:xfrm>
          <a:prstGeom prst="rect">
            <a:avLst/>
          </a:prstGeom>
          <a:noFill/>
        </p:spPr>
        <p:txBody>
          <a:bodyPr wrap="none" rtlCol="0">
            <a:spAutoFit/>
          </a:bodyPr>
          <a:lstStyle/>
          <a:p>
            <a:endParaRPr lang="cs-CZ" dirty="0"/>
          </a:p>
        </p:txBody>
      </p:sp>
    </p:spTree>
    <p:extLst>
      <p:ext uri="{BB962C8B-B14F-4D97-AF65-F5344CB8AC3E}">
        <p14:creationId xmlns:p14="http://schemas.microsoft.com/office/powerpoint/2010/main" val="1002431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4" name="Google Shape;254;p1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13</a:t>
            </a:fld>
            <a:endParaRPr/>
          </a:p>
        </p:txBody>
      </p:sp>
      <p:sp>
        <p:nvSpPr>
          <p:cNvPr id="255" name="Google Shape;255;p15"/>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dirty="0"/>
              <a:t>Dotazy? </a:t>
            </a:r>
            <a:r>
              <a:rPr lang="cs-CZ" dirty="0">
                <a:solidFill>
                  <a:srgbClr val="0000DC"/>
                </a:solidFill>
              </a:rPr>
              <a:t>Připomínky?</a:t>
            </a:r>
            <a:endParaRPr dirty="0"/>
          </a:p>
        </p:txBody>
      </p:sp>
      <p:sp>
        <p:nvSpPr>
          <p:cNvPr id="256" name="Google Shape;256;p15"/>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p>
            <a:pPr marL="72000" lvl="0" indent="0" algn="ctr" rtl="0">
              <a:lnSpc>
                <a:spcPct val="128571"/>
              </a:lnSpc>
              <a:spcBef>
                <a:spcPts val="0"/>
              </a:spcBef>
              <a:spcAft>
                <a:spcPts val="0"/>
              </a:spcAft>
              <a:buSzPts val="2800"/>
              <a:buNone/>
            </a:pPr>
            <a:endParaRPr dirty="0"/>
          </a:p>
          <a:p>
            <a:pPr marL="72000" lvl="0" indent="0" algn="ctr" rtl="0">
              <a:lnSpc>
                <a:spcPct val="128571"/>
              </a:lnSpc>
              <a:spcBef>
                <a:spcPts val="0"/>
              </a:spcBef>
              <a:spcAft>
                <a:spcPts val="0"/>
              </a:spcAft>
              <a:buSzPts val="2800"/>
              <a:buNone/>
            </a:pPr>
            <a:endParaRPr dirty="0"/>
          </a:p>
          <a:p>
            <a:pPr marL="72000" lvl="0" indent="0" algn="ctr" rtl="0">
              <a:lnSpc>
                <a:spcPct val="150000"/>
              </a:lnSpc>
              <a:spcBef>
                <a:spcPts val="0"/>
              </a:spcBef>
              <a:spcAft>
                <a:spcPts val="0"/>
              </a:spcAft>
              <a:buSzPts val="2400"/>
              <a:buNone/>
            </a:pPr>
            <a:r>
              <a:rPr lang="cs-CZ" sz="2400" dirty="0"/>
              <a:t>Další případné dotazy či podněty můžete směřovat na e-mailovou adresu:</a:t>
            </a:r>
            <a:endParaRPr dirty="0"/>
          </a:p>
          <a:p>
            <a:pPr marL="72000" lvl="0" indent="0" algn="ctr" rtl="0">
              <a:lnSpc>
                <a:spcPct val="150000"/>
              </a:lnSpc>
              <a:spcBef>
                <a:spcPts val="0"/>
              </a:spcBef>
              <a:spcAft>
                <a:spcPts val="0"/>
              </a:spcAft>
              <a:buSzPts val="2400"/>
              <a:buNone/>
            </a:pPr>
            <a:r>
              <a:rPr lang="cs-CZ" sz="2400" u="sng" dirty="0">
                <a:solidFill>
                  <a:schemeClr val="hlink"/>
                </a:solidFill>
                <a:hlinkClick r:id="rId3"/>
              </a:rPr>
              <a:t>458874@mail.muni.cz</a:t>
            </a:r>
            <a:endParaRPr sz="2400" dirty="0"/>
          </a:p>
          <a:p>
            <a:pPr marL="72000" lvl="0" indent="0" algn="ctr" rtl="0">
              <a:lnSpc>
                <a:spcPct val="150000"/>
              </a:lnSpc>
              <a:spcBef>
                <a:spcPts val="0"/>
              </a:spcBef>
              <a:spcAft>
                <a:spcPts val="0"/>
              </a:spcAft>
              <a:buSzPts val="2400"/>
              <a:buNone/>
            </a:pPr>
            <a:endParaRPr sz="2400" dirty="0"/>
          </a:p>
          <a:p>
            <a:pPr marL="72000" lvl="0" indent="0" algn="ctr" rtl="0">
              <a:lnSpc>
                <a:spcPct val="150000"/>
              </a:lnSpc>
              <a:spcBef>
                <a:spcPts val="0"/>
              </a:spcBef>
              <a:spcAft>
                <a:spcPts val="0"/>
              </a:spcAft>
              <a:buSzPts val="2400"/>
              <a:buNone/>
            </a:pPr>
            <a:r>
              <a:rPr lang="cs-CZ" sz="2400" dirty="0"/>
              <a:t>Děkuji za pozornost!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4"/>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2</a:t>
            </a:fld>
            <a:endParaRPr/>
          </a:p>
        </p:txBody>
      </p:sp>
      <p:sp>
        <p:nvSpPr>
          <p:cNvPr id="170" name="Google Shape;170;p4"/>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Bezpečné země původu – letem světem</a:t>
            </a:r>
            <a:endParaRPr/>
          </a:p>
        </p:txBody>
      </p:sp>
      <p:sp>
        <p:nvSpPr>
          <p:cNvPr id="171" name="Google Shape;171;p4"/>
          <p:cNvSpPr txBox="1">
            <a:spLocks noGrp="1"/>
          </p:cNvSpPr>
          <p:nvPr>
            <p:ph type="body" idx="1"/>
          </p:nvPr>
        </p:nvSpPr>
        <p:spPr>
          <a:xfrm>
            <a:off x="719400" y="1464104"/>
            <a:ext cx="10753200" cy="4139998"/>
          </a:xfrm>
          <a:prstGeom prst="rect">
            <a:avLst/>
          </a:prstGeom>
          <a:noFill/>
          <a:ln>
            <a:noFill/>
          </a:ln>
        </p:spPr>
        <p:txBody>
          <a:bodyPr spcFirstLastPara="1" wrap="square" lIns="0" tIns="0" rIns="0" bIns="0" anchor="t" anchorCtr="0">
            <a:noAutofit/>
          </a:bodyPr>
          <a:lstStyle/>
          <a:p>
            <a:pPr marL="252000" lvl="0" indent="-180000" algn="just" rtl="0">
              <a:lnSpc>
                <a:spcPct val="189473"/>
              </a:lnSpc>
              <a:spcBef>
                <a:spcPts val="0"/>
              </a:spcBef>
              <a:spcAft>
                <a:spcPts val="0"/>
              </a:spcAft>
              <a:buSzPts val="1900"/>
              <a:buChar char="̶"/>
            </a:pPr>
            <a:r>
              <a:rPr lang="cs-CZ" sz="1900" dirty="0"/>
              <a:t>Žadatel o mezinárodní ochranu z jedné z těchto zemí má těžší procesní postavení, neboť musí vyvrátit domněnku bezpečnosti ve vztahu ke své osobě.</a:t>
            </a:r>
            <a:endParaRPr dirty="0"/>
          </a:p>
          <a:p>
            <a:pPr marL="252000" lvl="0" indent="-180000" algn="just" rtl="0">
              <a:lnSpc>
                <a:spcPct val="189473"/>
              </a:lnSpc>
              <a:spcBef>
                <a:spcPts val="0"/>
              </a:spcBef>
              <a:spcAft>
                <a:spcPts val="0"/>
              </a:spcAft>
              <a:buSzPts val="1900"/>
              <a:buChar char="̶"/>
            </a:pPr>
            <a:r>
              <a:rPr lang="cs-CZ" sz="1900" dirty="0"/>
              <a:t>Odbor azylové a migrační politiky (OAMP) jako rozhodující správní orgán nemusí obstarávat ke každé žádosti aktuální informace o zemi původu, které mají relevanci s ohledem na azylový příběh konkrétního žadatele.</a:t>
            </a:r>
            <a:endParaRPr dirty="0"/>
          </a:p>
          <a:p>
            <a:pPr marL="252000" lvl="0" indent="-180000" algn="just" rtl="0">
              <a:lnSpc>
                <a:spcPct val="189473"/>
              </a:lnSpc>
              <a:spcBef>
                <a:spcPts val="0"/>
              </a:spcBef>
              <a:spcAft>
                <a:spcPts val="0"/>
              </a:spcAft>
              <a:buSzPts val="1900"/>
              <a:buChar char="̶"/>
            </a:pPr>
            <a:r>
              <a:rPr lang="cs-CZ" sz="1900" dirty="0"/>
              <a:t>K otázce, zda dotyčná země splňuje podmínky pro její označení za bezpečnou zemi původu, obecně postačí, pokud OAMP jako podklad pro vydání rozhodnutí využije zprávu zabývající se hodnocením této země jako bezpečné země původu.</a:t>
            </a:r>
            <a:endParaRPr dirty="0"/>
          </a:p>
          <a:p>
            <a:pPr marL="252000" lvl="0" indent="-180000" algn="just" rtl="0">
              <a:lnSpc>
                <a:spcPct val="189473"/>
              </a:lnSpc>
              <a:spcBef>
                <a:spcPts val="0"/>
              </a:spcBef>
              <a:spcAft>
                <a:spcPts val="0"/>
              </a:spcAft>
              <a:buSzPts val="1900"/>
              <a:buChar char="̶"/>
            </a:pPr>
            <a:r>
              <a:rPr lang="cs-CZ" sz="1900" dirty="0"/>
              <a:t>Rizika ve vztahu k č. 3 Úmluvy (non-</a:t>
            </a:r>
            <a:r>
              <a:rPr lang="cs-CZ" sz="1900" dirty="0" err="1"/>
              <a:t>refoulement</a:t>
            </a:r>
            <a:r>
              <a:rPr lang="cs-CZ" sz="1900" dirty="0"/>
              <a: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3</a:t>
            </a:fld>
            <a:endParaRPr/>
          </a:p>
        </p:txBody>
      </p:sp>
      <p:sp>
        <p:nvSpPr>
          <p:cNvPr id="144" name="Google Shape;144;p2"/>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dirty="0"/>
              <a:t>Právní úprava</a:t>
            </a:r>
            <a:endParaRPr dirty="0"/>
          </a:p>
        </p:txBody>
      </p:sp>
      <p:sp>
        <p:nvSpPr>
          <p:cNvPr id="145" name="Google Shape;145;p2"/>
          <p:cNvSpPr txBox="1">
            <a:spLocks noGrp="1"/>
          </p:cNvSpPr>
          <p:nvPr>
            <p:ph type="body" idx="1"/>
          </p:nvPr>
        </p:nvSpPr>
        <p:spPr>
          <a:xfrm>
            <a:off x="719400" y="1464104"/>
            <a:ext cx="10753200" cy="4673896"/>
          </a:xfrm>
          <a:prstGeom prst="rect">
            <a:avLst/>
          </a:prstGeom>
          <a:noFill/>
          <a:ln>
            <a:noFill/>
          </a:ln>
        </p:spPr>
        <p:txBody>
          <a:bodyPr spcFirstLastPara="1" wrap="square" lIns="0" tIns="0" rIns="0" bIns="0" anchor="t" anchorCtr="0">
            <a:noAutofit/>
          </a:bodyPr>
          <a:lstStyle/>
          <a:p>
            <a:pPr marL="252000" lvl="0" indent="-180000" algn="just" rtl="0">
              <a:lnSpc>
                <a:spcPct val="100000"/>
              </a:lnSpc>
              <a:spcBef>
                <a:spcPts val="0"/>
              </a:spcBef>
              <a:spcAft>
                <a:spcPts val="0"/>
              </a:spcAft>
              <a:buSzPts val="2000"/>
              <a:buChar char="̶"/>
            </a:pPr>
            <a:r>
              <a:rPr lang="cs-CZ" sz="2000" dirty="0"/>
              <a:t>Směrnice Evropského parlamentu a Rady 2013/32/EU ze dne 26. června 2013 o společných řízeních pro přiznávání a odnímání statusu mezinárodní ochrany (přepracované znění) - “Procedurální směrnice“</a:t>
            </a:r>
            <a:endParaRPr dirty="0"/>
          </a:p>
          <a:p>
            <a:pPr marL="504000" lvl="1" indent="-180000" algn="just" rtl="0">
              <a:lnSpc>
                <a:spcPct val="100000"/>
              </a:lnSpc>
              <a:spcBef>
                <a:spcPts val="0"/>
              </a:spcBef>
              <a:spcAft>
                <a:spcPts val="0"/>
              </a:spcAft>
              <a:buSzPts val="1800"/>
              <a:buChar char="̶"/>
            </a:pPr>
            <a:r>
              <a:rPr lang="cs-CZ" sz="1800" dirty="0"/>
              <a:t>Čl. 31 odst. 8 písm. b) – zrychlené řízení</a:t>
            </a:r>
            <a:endParaRPr dirty="0"/>
          </a:p>
          <a:p>
            <a:pPr marL="504000" lvl="1" indent="-180000" algn="just" rtl="0">
              <a:lnSpc>
                <a:spcPct val="100000"/>
              </a:lnSpc>
              <a:spcBef>
                <a:spcPts val="0"/>
              </a:spcBef>
              <a:spcAft>
                <a:spcPts val="0"/>
              </a:spcAft>
              <a:buSzPts val="1800"/>
              <a:buChar char="̶"/>
            </a:pPr>
            <a:r>
              <a:rPr lang="cs-CZ" sz="1800" dirty="0"/>
              <a:t>Čl. 36 – domněnka bezpečnosti</a:t>
            </a:r>
            <a:endParaRPr dirty="0"/>
          </a:p>
          <a:p>
            <a:pPr marL="504000" lvl="1" indent="-180000" algn="just" rtl="0">
              <a:lnSpc>
                <a:spcPct val="100000"/>
              </a:lnSpc>
              <a:spcBef>
                <a:spcPts val="0"/>
              </a:spcBef>
              <a:spcAft>
                <a:spcPts val="0"/>
              </a:spcAft>
              <a:buSzPts val="1800"/>
              <a:buChar char="̶"/>
            </a:pPr>
            <a:r>
              <a:rPr lang="cs-CZ" sz="1800" dirty="0"/>
              <a:t>Čl. 37 – vnitrostátní seznam BZP, pravidelný přezkum, zdroje informací</a:t>
            </a:r>
            <a:endParaRPr dirty="0"/>
          </a:p>
          <a:p>
            <a:pPr marL="504000" lvl="1" indent="-180000" algn="just" rtl="0">
              <a:lnSpc>
                <a:spcPct val="100000"/>
              </a:lnSpc>
              <a:spcBef>
                <a:spcPts val="0"/>
              </a:spcBef>
              <a:spcAft>
                <a:spcPts val="0"/>
              </a:spcAft>
              <a:buSzPts val="1800"/>
              <a:buChar char="̶"/>
            </a:pPr>
            <a:r>
              <a:rPr lang="cs-CZ" sz="1800" dirty="0"/>
              <a:t>Příloha I – kritéria pro označení země jako BZP</a:t>
            </a:r>
            <a:endParaRPr dirty="0"/>
          </a:p>
          <a:p>
            <a:pPr marL="252000" lvl="0" indent="-180000" algn="just" rtl="0">
              <a:lnSpc>
                <a:spcPct val="180000"/>
              </a:lnSpc>
              <a:spcBef>
                <a:spcPts val="0"/>
              </a:spcBef>
              <a:spcAft>
                <a:spcPts val="0"/>
              </a:spcAft>
              <a:buSzPts val="2000"/>
              <a:buChar char="̶"/>
            </a:pPr>
            <a:r>
              <a:rPr lang="cs-CZ" sz="2000" dirty="0"/>
              <a:t>Zákon č. 325/1999 Sb., o azylu („zákon o azylu“)</a:t>
            </a:r>
            <a:endParaRPr dirty="0"/>
          </a:p>
          <a:p>
            <a:pPr marL="504000" lvl="1" indent="-180000" algn="just" rtl="0">
              <a:lnSpc>
                <a:spcPct val="100000"/>
              </a:lnSpc>
              <a:spcBef>
                <a:spcPts val="0"/>
              </a:spcBef>
              <a:spcAft>
                <a:spcPts val="0"/>
              </a:spcAft>
              <a:buSzPts val="1800"/>
              <a:buChar char="̶"/>
            </a:pPr>
            <a:r>
              <a:rPr lang="cs-CZ" sz="1800" dirty="0"/>
              <a:t>§ 2 odst. 1 písm. k) – kritéria pro označení BZP</a:t>
            </a:r>
            <a:endParaRPr dirty="0"/>
          </a:p>
          <a:p>
            <a:pPr marL="504000" lvl="1" indent="-180000" algn="just" rtl="0">
              <a:lnSpc>
                <a:spcPct val="100000"/>
              </a:lnSpc>
              <a:spcBef>
                <a:spcPts val="0"/>
              </a:spcBef>
              <a:spcAft>
                <a:spcPts val="0"/>
              </a:spcAft>
              <a:buSzPts val="1800"/>
              <a:buChar char="̶"/>
            </a:pPr>
            <a:r>
              <a:rPr lang="cs-CZ" sz="1800" dirty="0"/>
              <a:t>§ 16 odst. 2 – zamítnutí žádosti pro zjevnou nedůvodnost při nevyvrácení domněnky bezpečnosti</a:t>
            </a:r>
            <a:endParaRPr dirty="0"/>
          </a:p>
          <a:p>
            <a:pPr marL="504000" lvl="1" indent="-180000" algn="just" rtl="0">
              <a:lnSpc>
                <a:spcPct val="100000"/>
              </a:lnSpc>
              <a:spcBef>
                <a:spcPts val="0"/>
              </a:spcBef>
              <a:spcAft>
                <a:spcPts val="0"/>
              </a:spcAft>
              <a:buSzPts val="1800"/>
              <a:buChar char="̶"/>
            </a:pPr>
            <a:r>
              <a:rPr lang="cs-CZ" sz="1800" dirty="0"/>
              <a:t>§ 16 odst. 4 – neposouzení důvodů pro udělení mezinárodní ochrany </a:t>
            </a:r>
            <a:endParaRPr dirty="0"/>
          </a:p>
          <a:p>
            <a:pPr marL="504000" lvl="1" indent="-180000" algn="just" rtl="0">
              <a:lnSpc>
                <a:spcPct val="100000"/>
              </a:lnSpc>
              <a:spcBef>
                <a:spcPts val="0"/>
              </a:spcBef>
              <a:spcAft>
                <a:spcPts val="0"/>
              </a:spcAft>
              <a:buSzPts val="1800"/>
              <a:buChar char="̶"/>
            </a:pPr>
            <a:r>
              <a:rPr lang="cs-CZ" sz="1800" dirty="0"/>
              <a:t>§ 86 odst. 4 – seznam BZP a jeho přezkum</a:t>
            </a:r>
            <a:endParaRPr dirty="0"/>
          </a:p>
          <a:p>
            <a:pPr marL="252000" lvl="0" indent="-180000" algn="just" rtl="0">
              <a:lnSpc>
                <a:spcPct val="180000"/>
              </a:lnSpc>
              <a:spcBef>
                <a:spcPts val="0"/>
              </a:spcBef>
              <a:spcAft>
                <a:spcPts val="0"/>
              </a:spcAft>
              <a:buSzPts val="2000"/>
              <a:buChar char="̶"/>
            </a:pPr>
            <a:r>
              <a:rPr lang="cs-CZ" sz="2000" dirty="0"/>
              <a:t>Vyhláška č. 328/2015 Sb. – seznam BZP </a:t>
            </a:r>
            <a:endParaRPr dirty="0"/>
          </a:p>
          <a:p>
            <a:pPr marL="504000" lvl="1" indent="-65700" algn="just" rtl="0">
              <a:lnSpc>
                <a:spcPct val="100000"/>
              </a:lnSpc>
              <a:spcBef>
                <a:spcPts val="0"/>
              </a:spcBef>
              <a:spcAft>
                <a:spcPts val="0"/>
              </a:spcAft>
              <a:buSzPts val="1800"/>
              <a:buNone/>
            </a:pPr>
            <a:endParaRPr sz="1800" dirty="0"/>
          </a:p>
          <a:p>
            <a:pPr marL="252000" lvl="0" indent="-59350" algn="just" rtl="0">
              <a:lnSpc>
                <a:spcPct val="189473"/>
              </a:lnSpc>
              <a:spcBef>
                <a:spcPts val="0"/>
              </a:spcBef>
              <a:spcAft>
                <a:spcPts val="0"/>
              </a:spcAft>
              <a:buSzPts val="1900"/>
              <a:buNone/>
            </a:pPr>
            <a:endParaRPr sz="1900" dirty="0"/>
          </a:p>
        </p:txBody>
      </p:sp>
      <p:pic>
        <p:nvPicPr>
          <p:cNvPr id="146" name="Google Shape;146;p2"/>
          <p:cNvPicPr preferRelativeResize="0"/>
          <p:nvPr/>
        </p:nvPicPr>
        <p:blipFill>
          <a:blip r:embed="rId3">
            <a:alphaModFix/>
          </a:blip>
          <a:stretch>
            <a:fillRect/>
          </a:stretch>
        </p:blipFill>
        <p:spPr>
          <a:xfrm>
            <a:off x="3861250" y="1"/>
            <a:ext cx="5058623" cy="68579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Zápatí prezentace</a:t>
            </a:r>
            <a:endParaRPr/>
          </a:p>
        </p:txBody>
      </p:sp>
      <p:sp>
        <p:nvSpPr>
          <p:cNvPr id="160" name="Google Shape;160;p3"/>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4</a:t>
            </a:fld>
            <a:endParaRPr/>
          </a:p>
        </p:txBody>
      </p:sp>
      <p:sp>
        <p:nvSpPr>
          <p:cNvPr id="161" name="Google Shape;161;p3"/>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Kritéria BZP Procedurální směrnice vs Zákon o azylu</a:t>
            </a:r>
            <a:endParaRPr/>
          </a:p>
        </p:txBody>
      </p:sp>
      <p:sp>
        <p:nvSpPr>
          <p:cNvPr id="162" name="Google Shape;162;p3"/>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p>
            <a:pPr marL="252000" lvl="0" indent="-2199" algn="l" rtl="0">
              <a:lnSpc>
                <a:spcPct val="128571"/>
              </a:lnSpc>
              <a:spcBef>
                <a:spcPts val="0"/>
              </a:spcBef>
              <a:spcAft>
                <a:spcPts val="0"/>
              </a:spcAft>
              <a:buClr>
                <a:schemeClr val="dk2"/>
              </a:buClr>
              <a:buSzPts val="2800"/>
              <a:buFont typeface="Arial"/>
              <a:buNone/>
            </a:pPr>
            <a:endParaRPr/>
          </a:p>
          <a:p>
            <a:pPr marL="252000" lvl="0" indent="-179999" algn="l" rtl="0">
              <a:lnSpc>
                <a:spcPct val="128571"/>
              </a:lnSpc>
              <a:spcBef>
                <a:spcPts val="0"/>
              </a:spcBef>
              <a:spcAft>
                <a:spcPts val="0"/>
              </a:spcAft>
              <a:buClr>
                <a:schemeClr val="dk2"/>
              </a:buClr>
              <a:buSzPts val="2800"/>
              <a:buFont typeface="Arial"/>
              <a:buChar char="̶"/>
            </a:pPr>
            <a:r>
              <a:rPr lang="cs-CZ"/>
              <a:t>Všechna kritéria uvedená v § 2 písm. k) zákona o azylu je nutné vykládat eurokonformně – ta, která v zákoně o azylu chybí, je nutné zohlednit na základě přímého účinku včas netransponované Procedurální směrnice.</a:t>
            </a:r>
            <a:endParaRPr/>
          </a:p>
        </p:txBody>
      </p:sp>
      <p:pic>
        <p:nvPicPr>
          <p:cNvPr id="163" name="Google Shape;163;p3"/>
          <p:cNvPicPr preferRelativeResize="0"/>
          <p:nvPr/>
        </p:nvPicPr>
        <p:blipFill rotWithShape="1">
          <a:blip r:embed="rId3">
            <a:alphaModFix/>
          </a:blip>
          <a:srcRect/>
          <a:stretch/>
        </p:blipFill>
        <p:spPr>
          <a:xfrm>
            <a:off x="718800" y="3998000"/>
            <a:ext cx="10591800" cy="2032000"/>
          </a:xfrm>
          <a:prstGeom prst="rect">
            <a:avLst/>
          </a:prstGeom>
          <a:noFill/>
          <a:ln>
            <a:noFill/>
          </a:ln>
        </p:spPr>
      </p:pic>
      <p:pic>
        <p:nvPicPr>
          <p:cNvPr id="164" name="Google Shape;164;p3"/>
          <p:cNvPicPr preferRelativeResize="0"/>
          <p:nvPr/>
        </p:nvPicPr>
        <p:blipFill rotWithShape="1">
          <a:blip r:embed="rId4">
            <a:alphaModFix/>
          </a:blip>
          <a:srcRect/>
          <a:stretch/>
        </p:blipFill>
        <p:spPr>
          <a:xfrm>
            <a:off x="774134" y="1183886"/>
            <a:ext cx="6990935" cy="281411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anim calcmode="lin" valueType="num">
                                      <p:cBhvr additive="base">
                                        <p:cTn id="7" dur="500"/>
                                        <p:tgtEl>
                                          <p:spTgt spid="164"/>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3"/>
                                        </p:tgtEl>
                                        <p:attrNameLst>
                                          <p:attrName>style.visibility</p:attrName>
                                        </p:attrNameLst>
                                      </p:cBhvr>
                                      <p:to>
                                        <p:strVal val="visible"/>
                                      </p:to>
                                    </p:set>
                                    <p:anim calcmode="lin" valueType="num">
                                      <p:cBhvr additive="base">
                                        <p:cTn id="12" dur="500"/>
                                        <p:tgtEl>
                                          <p:spTgt spid="163"/>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nodeType="clickEffect">
                                  <p:stCondLst>
                                    <p:cond delay="0"/>
                                  </p:stCondLst>
                                  <p:childTnLst>
                                    <p:anim calcmode="lin" valueType="num">
                                      <p:cBhvr additive="base">
                                        <p:cTn id="16" dur="500"/>
                                        <p:tgtEl>
                                          <p:spTgt spid="164"/>
                                        </p:tgtEl>
                                        <p:attrNameLst>
                                          <p:attrName>ppt_y</p:attrName>
                                        </p:attrNameLst>
                                      </p:cBhvr>
                                      <p:tavLst>
                                        <p:tav tm="0">
                                          <p:val>
                                            <p:strVal val="#ppt_y"/>
                                          </p:val>
                                        </p:tav>
                                        <p:tav tm="100000">
                                          <p:val>
                                            <p:strVal val="#ppt_y+1"/>
                                          </p:val>
                                        </p:tav>
                                      </p:tavLst>
                                    </p:anim>
                                    <p:set>
                                      <p:cBhvr>
                                        <p:cTn id="17" dur="1" fill="hold">
                                          <p:stCondLst>
                                            <p:cond delay="500"/>
                                          </p:stCondLst>
                                        </p:cTn>
                                        <p:tgtEl>
                                          <p:spTgt spid="16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nodeType="clickEffect">
                                  <p:stCondLst>
                                    <p:cond delay="0"/>
                                  </p:stCondLst>
                                  <p:childTnLst>
                                    <p:anim calcmode="lin" valueType="num">
                                      <p:cBhvr additive="base">
                                        <p:cTn id="21" dur="500"/>
                                        <p:tgtEl>
                                          <p:spTgt spid="163"/>
                                        </p:tgtEl>
                                        <p:attrNameLst>
                                          <p:attrName>ppt_y</p:attrName>
                                        </p:attrNameLst>
                                      </p:cBhvr>
                                      <p:tavLst>
                                        <p:tav tm="0">
                                          <p:val>
                                            <p:strVal val="#ppt_y"/>
                                          </p:val>
                                        </p:tav>
                                        <p:tav tm="100000">
                                          <p:val>
                                            <p:strVal val="#ppt_y+1"/>
                                          </p:val>
                                        </p:tav>
                                      </p:tavLst>
                                    </p:anim>
                                    <p:set>
                                      <p:cBhvr>
                                        <p:cTn id="22" dur="1" fill="hold">
                                          <p:stCondLst>
                                            <p:cond delay="500"/>
                                          </p:stCondLst>
                                        </p:cTn>
                                        <p:tgtEl>
                                          <p:spTgt spid="1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31236c4be1c_0_0"/>
          <p:cNvSpPr txBox="1">
            <a:spLocks noGrp="1"/>
          </p:cNvSpPr>
          <p:nvPr>
            <p:ph type="sldNum" idx="12"/>
          </p:nvPr>
        </p:nvSpPr>
        <p:spPr>
          <a:xfrm>
            <a:off x="414000" y="6228000"/>
            <a:ext cx="252000" cy="252000"/>
          </a:xfrm>
          <a:prstGeom prst="rect">
            <a:avLst/>
          </a:prstGeom>
        </p:spPr>
        <p:txBody>
          <a:bodyPr spcFirstLastPara="1" wrap="square" lIns="0" tIns="0" rIns="0" bIns="0" anchor="ctr" anchorCtr="0">
            <a:noAutofit/>
          </a:bodyPr>
          <a:lstStyle/>
          <a:p>
            <a:pPr marL="0" lvl="0" indent="0" algn="l" rtl="0">
              <a:spcBef>
                <a:spcPts val="0"/>
              </a:spcBef>
              <a:spcAft>
                <a:spcPts val="0"/>
              </a:spcAft>
              <a:buClr>
                <a:srgbClr val="000000"/>
              </a:buClr>
              <a:buFont typeface="Arial"/>
              <a:buNone/>
            </a:pPr>
            <a:fld id="{00000000-1234-1234-1234-123412341234}" type="slidenum">
              <a:rPr lang="cs-CZ"/>
              <a:t>5</a:t>
            </a:fld>
            <a:endParaRPr/>
          </a:p>
        </p:txBody>
      </p:sp>
      <p:sp>
        <p:nvSpPr>
          <p:cNvPr id="153" name="Google Shape;153;g31236c4be1c_0_0"/>
          <p:cNvSpPr txBox="1">
            <a:spLocks noGrp="1"/>
          </p:cNvSpPr>
          <p:nvPr>
            <p:ph type="title"/>
          </p:nvPr>
        </p:nvSpPr>
        <p:spPr>
          <a:xfrm>
            <a:off x="720000" y="720000"/>
            <a:ext cx="10753200" cy="451500"/>
          </a:xfrm>
          <a:prstGeom prst="rect">
            <a:avLst/>
          </a:prstGeom>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sz="3200" dirty="0"/>
              <a:t>Nařízení o zavedení společného řízení o mezinárodní ochraně v Unii a o zrušení směrnice 2013/32/EU !</a:t>
            </a:r>
            <a:endParaRPr sz="3200" dirty="0"/>
          </a:p>
        </p:txBody>
      </p:sp>
      <p:sp>
        <p:nvSpPr>
          <p:cNvPr id="154" name="Google Shape;154;g31236c4be1c_0_0"/>
          <p:cNvSpPr txBox="1">
            <a:spLocks noGrp="1"/>
          </p:cNvSpPr>
          <p:nvPr>
            <p:ph type="body" idx="1"/>
          </p:nvPr>
        </p:nvSpPr>
        <p:spPr>
          <a:xfrm>
            <a:off x="666000" y="1920602"/>
            <a:ext cx="10753200" cy="4140000"/>
          </a:xfrm>
          <a:prstGeom prst="rect">
            <a:avLst/>
          </a:prstGeom>
        </p:spPr>
        <p:txBody>
          <a:bodyPr spcFirstLastPara="1" wrap="square" lIns="0" tIns="0" rIns="0" bIns="0" anchor="t" anchorCtr="0">
            <a:noAutofit/>
          </a:bodyPr>
          <a:lstStyle/>
          <a:p>
            <a:pPr marL="252000" lvl="0" indent="-180000" algn="just" rtl="0">
              <a:lnSpc>
                <a:spcPct val="150000"/>
              </a:lnSpc>
              <a:spcBef>
                <a:spcPts val="0"/>
              </a:spcBef>
              <a:spcAft>
                <a:spcPts val="0"/>
              </a:spcAft>
              <a:buSzPts val="1900"/>
              <a:buChar char="̶"/>
            </a:pPr>
            <a:r>
              <a:rPr lang="cs-CZ" sz="2400" dirty="0"/>
              <a:t>Účinnost od roku 2026</a:t>
            </a:r>
          </a:p>
          <a:p>
            <a:pPr marL="252000" lvl="0" indent="-180000" algn="just" rtl="0">
              <a:lnSpc>
                <a:spcPct val="150000"/>
              </a:lnSpc>
              <a:spcBef>
                <a:spcPts val="0"/>
              </a:spcBef>
              <a:spcAft>
                <a:spcPts val="0"/>
              </a:spcAft>
              <a:buSzPts val="1900"/>
              <a:buChar char="̶"/>
            </a:pPr>
            <a:r>
              <a:rPr lang="cs-CZ" sz="2400" dirty="0"/>
              <a:t>Bezpečné země původu jsou upraveny zejména v čl. 61 – 63 </a:t>
            </a:r>
          </a:p>
          <a:p>
            <a:pPr marL="252000" lvl="0" indent="-180000" algn="just" rtl="0">
              <a:lnSpc>
                <a:spcPct val="150000"/>
              </a:lnSpc>
              <a:spcBef>
                <a:spcPts val="0"/>
              </a:spcBef>
              <a:spcAft>
                <a:spcPts val="0"/>
              </a:spcAft>
              <a:buSzPts val="1900"/>
              <a:buChar char="̶"/>
            </a:pPr>
            <a:r>
              <a:rPr lang="cs-CZ" sz="2400" dirty="0"/>
              <a:t>Největší změny</a:t>
            </a:r>
          </a:p>
          <a:p>
            <a:pPr marL="709200" lvl="1" indent="-180000" algn="just">
              <a:lnSpc>
                <a:spcPct val="150000"/>
              </a:lnSpc>
              <a:buSzPts val="1900"/>
            </a:pPr>
            <a:r>
              <a:rPr lang="cs-CZ" dirty="0"/>
              <a:t>Vedle národních seznamů bezpečných zemí původu bude i celounijní seznam bezpečných zemí původu</a:t>
            </a:r>
          </a:p>
          <a:p>
            <a:pPr marL="709200" lvl="1" indent="-180000" algn="just">
              <a:lnSpc>
                <a:spcPct val="150000"/>
              </a:lnSpc>
              <a:buSzPts val="1900"/>
            </a:pPr>
            <a:r>
              <a:rPr lang="cs-CZ" dirty="0"/>
              <a:t>Možnost označit země za bezpečné s teritoriálními výjimkami (např. Moldavsko s výjimkou Podněstří) a personálními výjimkami (např. země je obecně bezpečná, ale ne pro LGGBT+ osoby)</a:t>
            </a:r>
          </a:p>
          <a:p>
            <a:pPr marL="709200" lvl="1" indent="-180000" algn="just">
              <a:lnSpc>
                <a:spcPct val="150000"/>
              </a:lnSpc>
              <a:buSzPts val="1900"/>
            </a:pPr>
            <a:endParaRPr lang="cs-CZ" sz="1600" dirty="0"/>
          </a:p>
          <a:p>
            <a:pPr marL="0" lvl="0" indent="0" algn="l" rtl="0">
              <a:lnSpc>
                <a:spcPct val="150000"/>
              </a:lnSpc>
              <a:spcBef>
                <a:spcPts val="0"/>
              </a:spcBef>
              <a:spcAft>
                <a:spcPts val="0"/>
              </a:spcAft>
              <a:buNone/>
            </a:pP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5"/>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Zápatí prezentace</a:t>
            </a:r>
            <a:endParaRPr/>
          </a:p>
        </p:txBody>
      </p:sp>
      <p:sp>
        <p:nvSpPr>
          <p:cNvPr id="177" name="Google Shape;177;p5"/>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6</a:t>
            </a:fld>
            <a:endParaRPr/>
          </a:p>
        </p:txBody>
      </p:sp>
      <p:sp>
        <p:nvSpPr>
          <p:cNvPr id="178" name="Google Shape;178;p5"/>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a:t>Kde hledat judikaturu?</a:t>
            </a:r>
            <a:endParaRPr/>
          </a:p>
        </p:txBody>
      </p:sp>
      <p:sp>
        <p:nvSpPr>
          <p:cNvPr id="179" name="Google Shape;179;p5"/>
          <p:cNvSpPr txBox="1">
            <a:spLocks noGrp="1"/>
          </p:cNvSpPr>
          <p:nvPr>
            <p:ph type="body" idx="1"/>
          </p:nvPr>
        </p:nvSpPr>
        <p:spPr>
          <a:xfrm>
            <a:off x="720000" y="1692002"/>
            <a:ext cx="10753200" cy="4139998"/>
          </a:xfrm>
          <a:prstGeom prst="rect">
            <a:avLst/>
          </a:prstGeom>
          <a:noFill/>
          <a:ln>
            <a:noFill/>
          </a:ln>
        </p:spPr>
        <p:txBody>
          <a:bodyPr spcFirstLastPara="1" wrap="square" lIns="0" tIns="0" rIns="0" bIns="0" anchor="t" anchorCtr="0">
            <a:noAutofit/>
          </a:bodyPr>
          <a:lstStyle/>
          <a:p>
            <a:pPr marL="252000" lvl="0" indent="-179999" algn="l" rtl="0">
              <a:lnSpc>
                <a:spcPct val="128571"/>
              </a:lnSpc>
              <a:spcBef>
                <a:spcPts val="0"/>
              </a:spcBef>
              <a:spcAft>
                <a:spcPts val="0"/>
              </a:spcAft>
              <a:buClr>
                <a:schemeClr val="dk2"/>
              </a:buClr>
              <a:buSzPts val="2800"/>
              <a:buFont typeface="Arial"/>
              <a:buChar char="̶"/>
            </a:pPr>
            <a:r>
              <a:rPr lang="cs-CZ" dirty="0"/>
              <a:t>Databáze Nejvyššího správního soudu</a:t>
            </a:r>
            <a:endParaRPr dirty="0"/>
          </a:p>
          <a:p>
            <a:pPr marL="504000" lvl="1" indent="-180000" algn="l" rtl="0">
              <a:lnSpc>
                <a:spcPct val="100000"/>
              </a:lnSpc>
              <a:spcBef>
                <a:spcPts val="0"/>
              </a:spcBef>
              <a:spcAft>
                <a:spcPts val="0"/>
              </a:spcAft>
              <a:buSzPts val="2000"/>
              <a:buChar char="̶"/>
            </a:pPr>
            <a:r>
              <a:rPr lang="cs-CZ" dirty="0"/>
              <a:t>Jak rozhodnutí NSS, tak i všech správních úseků krajských soudů</a:t>
            </a:r>
            <a:endParaRPr dirty="0"/>
          </a:p>
          <a:p>
            <a:pPr marL="504000" lvl="1" indent="-180000" algn="l" rtl="0">
              <a:lnSpc>
                <a:spcPct val="100000"/>
              </a:lnSpc>
              <a:spcBef>
                <a:spcPts val="0"/>
              </a:spcBef>
              <a:spcAft>
                <a:spcPts val="0"/>
              </a:spcAft>
              <a:buSzPts val="2000"/>
              <a:buChar char="̶"/>
            </a:pPr>
            <a:r>
              <a:rPr lang="cs-CZ" dirty="0"/>
              <a:t>Nejjistější cesta je skrze kritérium „hledání v textu“</a:t>
            </a:r>
            <a:endParaRPr dirty="0"/>
          </a:p>
          <a:p>
            <a:pPr marL="72000" lvl="0" indent="0" algn="l" rtl="0">
              <a:lnSpc>
                <a:spcPct val="128571"/>
              </a:lnSpc>
              <a:spcBef>
                <a:spcPts val="0"/>
              </a:spcBef>
              <a:spcAft>
                <a:spcPts val="0"/>
              </a:spcAft>
              <a:buSzPts val="2800"/>
              <a:buNone/>
            </a:pPr>
            <a:r>
              <a:rPr lang="cs-CZ" u="sng" dirty="0">
                <a:solidFill>
                  <a:schemeClr val="hlink"/>
                </a:solidFill>
                <a:hlinkClick r:id="rId3"/>
              </a:rPr>
              <a:t>https://vyhledavac.nssoud.cz/Home/Index?formular=4</a:t>
            </a:r>
            <a:endParaRPr lang="cs-CZ" u="sng" dirty="0">
              <a:solidFill>
                <a:schemeClr val="hlink"/>
              </a:solidFill>
            </a:endParaRPr>
          </a:p>
          <a:p>
            <a:pPr marL="529200" indent="-457200"/>
            <a:r>
              <a:rPr lang="cs-CZ" dirty="0"/>
              <a:t>Zahraniční judikatura</a:t>
            </a:r>
          </a:p>
          <a:p>
            <a:pPr marL="986400" lvl="1" indent="-457200"/>
            <a:r>
              <a:rPr lang="cs-CZ" dirty="0"/>
              <a:t>Evropská azylová agentura EUAA: </a:t>
            </a:r>
            <a:r>
              <a:rPr lang="cs-CZ" dirty="0">
                <a:hlinkClick r:id="rId4"/>
              </a:rPr>
              <a:t>https://caselaw.euaa.europa.eu/Pages/search.aspx</a:t>
            </a:r>
            <a:endParaRPr lang="cs-CZ" dirty="0"/>
          </a:p>
          <a:p>
            <a:pPr marL="986400" lvl="1" indent="-457200"/>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ftr" idx="11"/>
          </p:nvPr>
        </p:nvSpPr>
        <p:spPr>
          <a:xfrm>
            <a:off x="720000" y="6228000"/>
            <a:ext cx="7920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cs-CZ"/>
              <a:t>Zápatí prezentace</a:t>
            </a:r>
            <a:endParaRPr/>
          </a:p>
        </p:txBody>
      </p:sp>
      <p:sp>
        <p:nvSpPr>
          <p:cNvPr id="185" name="Google Shape;185;p6"/>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7</a:t>
            </a:fld>
            <a:endParaRPr/>
          </a:p>
        </p:txBody>
      </p:sp>
      <p:sp>
        <p:nvSpPr>
          <p:cNvPr id="186" name="Google Shape;186;p6"/>
          <p:cNvSpPr txBox="1">
            <a:spLocks noGrp="1"/>
          </p:cNvSpPr>
          <p:nvPr>
            <p:ph type="title"/>
          </p:nvPr>
        </p:nvSpPr>
        <p:spPr>
          <a:xfrm>
            <a:off x="720000" y="72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dirty="0"/>
              <a:t>Soudní přezkum - vyvrácení domněnky bezpečnosti</a:t>
            </a:r>
            <a:br>
              <a:rPr lang="cs-CZ" dirty="0"/>
            </a:br>
            <a:endParaRPr dirty="0"/>
          </a:p>
        </p:txBody>
      </p:sp>
      <p:sp>
        <p:nvSpPr>
          <p:cNvPr id="187" name="Google Shape;187;p6"/>
          <p:cNvSpPr txBox="1">
            <a:spLocks noGrp="1"/>
          </p:cNvSpPr>
          <p:nvPr>
            <p:ph type="body" idx="1"/>
          </p:nvPr>
        </p:nvSpPr>
        <p:spPr>
          <a:xfrm>
            <a:off x="666000" y="2214002"/>
            <a:ext cx="10753200" cy="4139998"/>
          </a:xfrm>
          <a:prstGeom prst="rect">
            <a:avLst/>
          </a:prstGeom>
          <a:noFill/>
          <a:ln>
            <a:noFill/>
          </a:ln>
        </p:spPr>
        <p:txBody>
          <a:bodyPr spcFirstLastPara="1" wrap="square" lIns="0" tIns="0" rIns="0" bIns="0" anchor="t" anchorCtr="0">
            <a:noAutofit/>
          </a:bodyPr>
          <a:lstStyle/>
          <a:p>
            <a:pPr marL="252000" lvl="0" indent="-180000" algn="just" rtl="0">
              <a:lnSpc>
                <a:spcPct val="100000"/>
              </a:lnSpc>
              <a:spcBef>
                <a:spcPts val="0"/>
              </a:spcBef>
              <a:spcAft>
                <a:spcPts val="0"/>
              </a:spcAft>
              <a:buSzPts val="2000"/>
              <a:buChar char="̶"/>
            </a:pPr>
            <a:r>
              <a:rPr lang="cs-CZ" sz="2000" dirty="0"/>
              <a:t>Domněnku bezpečnosti žadatel vyvrátí, pokud uvede natolik ucelená, přesvědčivá a relevantní fakta, ze kterých bude možné usuzovat hrozbu pronásledování nebo vážné újmy </a:t>
            </a:r>
          </a:p>
          <a:p>
            <a:pPr marL="72000" lvl="0" indent="0" algn="just" rtl="0">
              <a:lnSpc>
                <a:spcPct val="100000"/>
              </a:lnSpc>
              <a:spcBef>
                <a:spcPts val="0"/>
              </a:spcBef>
              <a:spcAft>
                <a:spcPts val="0"/>
              </a:spcAft>
              <a:buSzPts val="2000"/>
              <a:buNone/>
            </a:pPr>
            <a:endParaRPr sz="2000" dirty="0"/>
          </a:p>
          <a:p>
            <a:pPr marL="252000" lvl="0" indent="-180000" algn="just" rtl="0">
              <a:lnSpc>
                <a:spcPct val="100000"/>
              </a:lnSpc>
              <a:spcBef>
                <a:spcPts val="0"/>
              </a:spcBef>
              <a:spcAft>
                <a:spcPts val="0"/>
              </a:spcAft>
              <a:buSzPts val="2000"/>
              <a:buChar char="̶"/>
            </a:pPr>
            <a:r>
              <a:rPr lang="cs-CZ" sz="2000" dirty="0"/>
              <a:t>Žadatel by měl tvrdit a v rámci svých možností prokázat, že u něj existují důvody, které mohou být potenciálně relevantní pro udělení azylu nebo doplňkové ochrany, tj. důvody, které by bylo možné považovat za pronásledování nebo vážnou újmu a při splnění dalších podmínek by mohly vést k udělení některé z forem mezinárodní ochrany </a:t>
            </a:r>
            <a:endParaRPr dirty="0"/>
          </a:p>
          <a:p>
            <a:pPr marL="72000" lvl="0" indent="0" algn="just" rtl="0">
              <a:lnSpc>
                <a:spcPct val="100000"/>
              </a:lnSpc>
              <a:spcBef>
                <a:spcPts val="0"/>
              </a:spcBef>
              <a:spcAft>
                <a:spcPts val="0"/>
              </a:spcAft>
              <a:buSzPts val="2000"/>
              <a:buNone/>
            </a:pPr>
            <a:endParaRPr sz="2000" dirty="0"/>
          </a:p>
          <a:p>
            <a:pPr marL="72000" lvl="0" indent="0" algn="just" rtl="0">
              <a:lnSpc>
                <a:spcPct val="100000"/>
              </a:lnSpc>
              <a:spcBef>
                <a:spcPts val="0"/>
              </a:spcBef>
              <a:spcAft>
                <a:spcPts val="0"/>
              </a:spcAft>
              <a:buSzPts val="2000"/>
              <a:buNone/>
            </a:pPr>
            <a:endParaRPr sz="2000" dirty="0"/>
          </a:p>
          <a:p>
            <a:pPr marL="504000" lvl="1" indent="-103800" algn="l" rtl="0">
              <a:lnSpc>
                <a:spcPct val="150000"/>
              </a:lnSpc>
              <a:spcBef>
                <a:spcPts val="0"/>
              </a:spcBef>
              <a:spcAft>
                <a:spcPts val="0"/>
              </a:spcAft>
              <a:buSzPts val="1200"/>
              <a:buNone/>
            </a:pPr>
            <a:endParaRP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3" name="Google Shape;193;p7"/>
          <p:cNvSpPr txBox="1">
            <a:spLocks noGrp="1"/>
          </p:cNvSpPr>
          <p:nvPr>
            <p:ph type="sldNum" idx="12"/>
          </p:nvPr>
        </p:nvSpPr>
        <p:spPr>
          <a:xfrm>
            <a:off x="414000" y="6228000"/>
            <a:ext cx="252000" cy="2520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cs-CZ"/>
              <a:t>8</a:t>
            </a:fld>
            <a:endParaRPr/>
          </a:p>
        </p:txBody>
      </p:sp>
      <p:sp>
        <p:nvSpPr>
          <p:cNvPr id="194" name="Google Shape;194;p7"/>
          <p:cNvSpPr txBox="1">
            <a:spLocks noGrp="1"/>
          </p:cNvSpPr>
          <p:nvPr>
            <p:ph type="title"/>
          </p:nvPr>
        </p:nvSpPr>
        <p:spPr>
          <a:xfrm>
            <a:off x="719400" y="630000"/>
            <a:ext cx="10753200" cy="451576"/>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None/>
            </a:pPr>
            <a:r>
              <a:rPr lang="cs-CZ" dirty="0"/>
              <a:t>Soudní přezkum - vyvrácení domněnky bezpečnosti</a:t>
            </a:r>
            <a:endParaRPr dirty="0"/>
          </a:p>
        </p:txBody>
      </p:sp>
      <p:sp>
        <p:nvSpPr>
          <p:cNvPr id="195" name="Google Shape;195;p7"/>
          <p:cNvSpPr txBox="1">
            <a:spLocks noGrp="1"/>
          </p:cNvSpPr>
          <p:nvPr>
            <p:ph type="body" idx="1"/>
          </p:nvPr>
        </p:nvSpPr>
        <p:spPr>
          <a:xfrm>
            <a:off x="414000" y="2088002"/>
            <a:ext cx="10753200" cy="4139998"/>
          </a:xfrm>
          <a:prstGeom prst="rect">
            <a:avLst/>
          </a:prstGeom>
          <a:noFill/>
          <a:ln>
            <a:noFill/>
          </a:ln>
        </p:spPr>
        <p:txBody>
          <a:bodyPr spcFirstLastPara="1" wrap="square" lIns="0" tIns="0" rIns="0" bIns="0" anchor="t" anchorCtr="0">
            <a:noAutofit/>
          </a:bodyPr>
          <a:lstStyle/>
          <a:p>
            <a:pPr marL="504000" lvl="1" indent="-148250" algn="just" rtl="0">
              <a:lnSpc>
                <a:spcPct val="100000"/>
              </a:lnSpc>
              <a:spcBef>
                <a:spcPts val="0"/>
              </a:spcBef>
              <a:spcAft>
                <a:spcPts val="0"/>
              </a:spcAft>
              <a:buSzPts val="500"/>
              <a:buNone/>
            </a:pPr>
            <a:endParaRPr sz="1000" dirty="0"/>
          </a:p>
          <a:p>
            <a:pPr marL="504000" lvl="1" indent="-180000" algn="just" rtl="0">
              <a:lnSpc>
                <a:spcPct val="100000"/>
              </a:lnSpc>
              <a:spcBef>
                <a:spcPts val="0"/>
              </a:spcBef>
              <a:spcAft>
                <a:spcPts val="0"/>
              </a:spcAft>
              <a:buSzPts val="1200"/>
              <a:buChar char="̶"/>
            </a:pPr>
            <a:r>
              <a:rPr lang="cs-CZ" sz="2400" dirty="0"/>
              <a:t>Aktivní člen politické opozice v Gruzii, který veřejně kritizoval vládu v televizi a na sociálních sítích. Žadateli bylo vážně vyhrožováno a stal se obětí fyzických útoků. Příbuzní žadatelova protikandidáta zničili jeho obchod, což zachytily kamery. Žadatel předložil fotografie z kamerových záznamů zachycující útok na jeho obchod, jakož i potvrzení o své kandidatuře do Parlamentu.</a:t>
            </a:r>
            <a:endParaRPr sz="4000" dirty="0"/>
          </a:p>
          <a:p>
            <a:pPr marL="324000" lvl="1" indent="0" algn="just" rtl="0">
              <a:lnSpc>
                <a:spcPct val="100000"/>
              </a:lnSpc>
              <a:spcBef>
                <a:spcPts val="0"/>
              </a:spcBef>
              <a:spcAft>
                <a:spcPts val="0"/>
              </a:spcAft>
              <a:buSzPts val="1200"/>
              <a:buNone/>
            </a:pPr>
            <a:endParaRPr sz="2400" dirty="0"/>
          </a:p>
          <a:p>
            <a:pPr marL="504000" lvl="1" indent="-180000" algn="just" rtl="0">
              <a:lnSpc>
                <a:spcPct val="100000"/>
              </a:lnSpc>
              <a:spcBef>
                <a:spcPts val="0"/>
              </a:spcBef>
              <a:spcAft>
                <a:spcPts val="0"/>
              </a:spcAft>
              <a:buSzPts val="1200"/>
              <a:buChar char="̶"/>
            </a:pPr>
            <a:r>
              <a:rPr lang="cs-CZ" sz="2400" dirty="0"/>
              <a:t>Četné stížnosti na policii bez zjevných následků. </a:t>
            </a:r>
            <a:endParaRPr sz="4000" dirty="0"/>
          </a:p>
          <a:p>
            <a:pPr marL="324000" lvl="1" indent="0" algn="just" rtl="0">
              <a:lnSpc>
                <a:spcPct val="100000"/>
              </a:lnSpc>
              <a:spcBef>
                <a:spcPts val="0"/>
              </a:spcBef>
              <a:spcAft>
                <a:spcPts val="0"/>
              </a:spcAft>
              <a:buSzPts val="1200"/>
              <a:buNone/>
            </a:pPr>
            <a:endParaRPr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C981587-1BBF-109B-008E-605FA2FDBAF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cs-CZ" smtClean="0"/>
              <a:t>9</a:t>
            </a:fld>
            <a:endParaRPr lang="cs-CZ"/>
          </a:p>
        </p:txBody>
      </p:sp>
      <p:sp>
        <p:nvSpPr>
          <p:cNvPr id="3" name="Nadpis 2">
            <a:extLst>
              <a:ext uri="{FF2B5EF4-FFF2-40B4-BE49-F238E27FC236}">
                <a16:creationId xmlns:a16="http://schemas.microsoft.com/office/drawing/2014/main" id="{A8469474-FB91-0AFA-E6B7-7E76E4977DBA}"/>
              </a:ext>
            </a:extLst>
          </p:cNvPr>
          <p:cNvSpPr>
            <a:spLocks noGrp="1"/>
          </p:cNvSpPr>
          <p:nvPr>
            <p:ph type="title"/>
          </p:nvPr>
        </p:nvSpPr>
        <p:spPr>
          <a:xfrm>
            <a:off x="666000" y="378000"/>
            <a:ext cx="10753200" cy="451576"/>
          </a:xfrm>
        </p:spPr>
        <p:txBody>
          <a:bodyPr/>
          <a:lstStyle/>
          <a:p>
            <a:pPr>
              <a:lnSpc>
                <a:spcPct val="100000"/>
              </a:lnSpc>
            </a:pPr>
            <a:r>
              <a:rPr lang="cs-CZ" dirty="0"/>
              <a:t>Soudní přezkum - vyvrácení domněnky bezpečnosti</a:t>
            </a:r>
          </a:p>
        </p:txBody>
      </p:sp>
      <p:sp>
        <p:nvSpPr>
          <p:cNvPr id="4" name="Zástupný text 3">
            <a:extLst>
              <a:ext uri="{FF2B5EF4-FFF2-40B4-BE49-F238E27FC236}">
                <a16:creationId xmlns:a16="http://schemas.microsoft.com/office/drawing/2014/main" id="{0779E9D2-206F-187C-F41B-83A7E7D39597}"/>
              </a:ext>
            </a:extLst>
          </p:cNvPr>
          <p:cNvSpPr>
            <a:spLocks noGrp="1"/>
          </p:cNvSpPr>
          <p:nvPr>
            <p:ph type="body" idx="1"/>
          </p:nvPr>
        </p:nvSpPr>
        <p:spPr>
          <a:xfrm>
            <a:off x="666000" y="1920602"/>
            <a:ext cx="10753200" cy="4139998"/>
          </a:xfrm>
        </p:spPr>
        <p:txBody>
          <a:bodyPr/>
          <a:lstStyle/>
          <a:p>
            <a:pPr marL="504000" lvl="1" indent="-180000" algn="just" rtl="0">
              <a:lnSpc>
                <a:spcPct val="100000"/>
              </a:lnSpc>
              <a:spcBef>
                <a:spcPts val="0"/>
              </a:spcBef>
              <a:spcAft>
                <a:spcPts val="0"/>
              </a:spcAft>
              <a:buSzPts val="1200"/>
              <a:buChar char="̶"/>
            </a:pPr>
            <a:r>
              <a:rPr lang="cs-CZ" sz="1600" dirty="0"/>
              <a:t>Žalovaný doložené důkazy nijak nehodnotil a nevysvětil, proč žalobce i přes jejich doložení domněnku bezpečnosti nevyvrátil. Jediná věcná argumentace žalovaného se týká toho, že žalobce podle žalovaného nevyčerpal všechny dostupné prostředky ochrany.</a:t>
            </a:r>
            <a:endParaRPr lang="cs-CZ" sz="2800" dirty="0"/>
          </a:p>
          <a:p>
            <a:pPr marL="324000" lvl="1" indent="0" algn="just" rtl="0">
              <a:lnSpc>
                <a:spcPct val="100000"/>
              </a:lnSpc>
              <a:spcBef>
                <a:spcPts val="0"/>
              </a:spcBef>
              <a:spcAft>
                <a:spcPts val="0"/>
              </a:spcAft>
              <a:buSzPts val="1200"/>
              <a:buNone/>
            </a:pPr>
            <a:endParaRPr lang="cs-CZ" sz="1600" dirty="0"/>
          </a:p>
          <a:p>
            <a:pPr marL="504000" lvl="1" indent="-180000" algn="just" rtl="0">
              <a:lnSpc>
                <a:spcPct val="100000"/>
              </a:lnSpc>
              <a:spcBef>
                <a:spcPts val="0"/>
              </a:spcBef>
              <a:spcAft>
                <a:spcPts val="0"/>
              </a:spcAft>
              <a:buSzPts val="1200"/>
              <a:buChar char="̶"/>
            </a:pPr>
            <a:r>
              <a:rPr lang="cs-CZ" sz="1600" dirty="0"/>
              <a:t>Žalobce nebyl zcela pasivní. Nerezignoval na snahu vyhledat ochranu nejprve v zemi původu. Opakovaně se obracel na policii. Ta mu však ochranu neposkytla. Podání trestního oznámení naopak vedlo k dalším problémům a k výhružkám ve vztahu k synovi žalobce.</a:t>
            </a:r>
            <a:endParaRPr lang="cs-CZ" sz="2800" dirty="0"/>
          </a:p>
          <a:p>
            <a:pPr marL="324000" lvl="1" indent="0" algn="just" rtl="0">
              <a:lnSpc>
                <a:spcPct val="100000"/>
              </a:lnSpc>
              <a:spcBef>
                <a:spcPts val="0"/>
              </a:spcBef>
              <a:spcAft>
                <a:spcPts val="0"/>
              </a:spcAft>
              <a:buSzPts val="1200"/>
              <a:buNone/>
            </a:pPr>
            <a:endParaRPr lang="cs-CZ" sz="1600" dirty="0"/>
          </a:p>
          <a:p>
            <a:pPr marL="504000" lvl="1" indent="-180000" algn="just" rtl="0">
              <a:lnSpc>
                <a:spcPct val="100000"/>
              </a:lnSpc>
              <a:spcBef>
                <a:spcPts val="0"/>
              </a:spcBef>
              <a:spcAft>
                <a:spcPts val="0"/>
              </a:spcAft>
              <a:buSzPts val="1200"/>
              <a:buChar char="̶"/>
            </a:pPr>
            <a:r>
              <a:rPr lang="cs-CZ" sz="1600" dirty="0"/>
              <a:t>Žalobce v rámci řízení na základě vlastních zkušeností zpochybnil dostupnost ochrany státu v jeho konkrétním případě. Jeho tvrzení považuje krajský soud pro účely vyvrácení domněnky dostupnosti ochrany v bezpečné zemi původu za dostatečná. Bylo tedy na místě, aby žalovaný blíže zkoumal, zda v případě žalobce existuje ochota a schopnost příslušných státních orgánů poskytnout žalobci patřičnou ochranu.</a:t>
            </a:r>
            <a:endParaRPr lang="cs-CZ" sz="2800" dirty="0"/>
          </a:p>
          <a:p>
            <a:pPr marL="324000" lvl="1" indent="0" algn="just" rtl="0">
              <a:lnSpc>
                <a:spcPct val="100000"/>
              </a:lnSpc>
              <a:spcBef>
                <a:spcPts val="0"/>
              </a:spcBef>
              <a:spcAft>
                <a:spcPts val="0"/>
              </a:spcAft>
              <a:buSzPts val="1200"/>
              <a:buNone/>
            </a:pPr>
            <a:endParaRPr lang="cs-CZ" sz="1600" dirty="0"/>
          </a:p>
          <a:p>
            <a:pPr marL="504000" lvl="1" indent="-180000" algn="just" rtl="0">
              <a:lnSpc>
                <a:spcPct val="100000"/>
              </a:lnSpc>
              <a:spcBef>
                <a:spcPts val="0"/>
              </a:spcBef>
              <a:spcAft>
                <a:spcPts val="0"/>
              </a:spcAft>
              <a:buSzPts val="1200"/>
              <a:buChar char="̶"/>
            </a:pPr>
            <a:r>
              <a:rPr lang="cs-CZ" sz="1600" b="1" dirty="0"/>
              <a:t>S ohledem na důvody podání žádosti o mezinárodní ochranu a s přihlédnutím k důkazům, které žalobce v řízení doložil, měl žalovaný jeho žádost posoudit ve standardním řízení ve vztahu ke všem formám mezinárodní ochrany. </a:t>
            </a:r>
            <a:endParaRPr lang="cs-CZ" sz="2800" dirty="0"/>
          </a:p>
          <a:p>
            <a:endParaRPr lang="cs-CZ" sz="1600" dirty="0"/>
          </a:p>
        </p:txBody>
      </p:sp>
    </p:spTree>
    <p:extLst>
      <p:ext uri="{BB962C8B-B14F-4D97-AF65-F5344CB8AC3E}">
        <p14:creationId xmlns:p14="http://schemas.microsoft.com/office/powerpoint/2010/main" val="29236131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4062</TotalTime>
  <Words>1265</Words>
  <Application>Microsoft Macintosh PowerPoint</Application>
  <PresentationFormat>Širokoúhlá obrazovka</PresentationFormat>
  <Paragraphs>98</Paragraphs>
  <Slides>13</Slides>
  <Notes>11</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13</vt:i4>
      </vt:variant>
    </vt:vector>
  </HeadingPairs>
  <TitlesOfParts>
    <vt:vector size="15" baseType="lpstr">
      <vt:lpstr>Arial</vt:lpstr>
      <vt:lpstr>Prezentace_MU_CZ</vt:lpstr>
      <vt:lpstr>Bezpečné země původu</vt:lpstr>
      <vt:lpstr>Bezpečné země původu – letem světem</vt:lpstr>
      <vt:lpstr>Právní úprava</vt:lpstr>
      <vt:lpstr>Kritéria BZP Procedurální směrnice vs Zákon o azylu</vt:lpstr>
      <vt:lpstr>Nařízení o zavedení společného řízení o mezinárodní ochraně v Unii a o zrušení směrnice 2013/32/EU !</vt:lpstr>
      <vt:lpstr>Kde hledat judikaturu?</vt:lpstr>
      <vt:lpstr>Soudní přezkum - vyvrácení domněnky bezpečnosti </vt:lpstr>
      <vt:lpstr>Soudní přezkum - vyvrácení domněnky bezpečnosti</vt:lpstr>
      <vt:lpstr>Soudní přezkum - vyvrácení domněnky bezpečnosti</vt:lpstr>
      <vt:lpstr>Přezkum oprávněnosti zařazení země na seznam BZP</vt:lpstr>
      <vt:lpstr>41 Az 58/2020</vt:lpstr>
      <vt:lpstr>C-406/22  CV  proti  Ministerstvu vnitra České republiky, Odboru azylové a migrační politiky</vt:lpstr>
      <vt:lpstr>Dotazy? Připomínky?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Karolina Michková</dc:creator>
  <cp:lastModifiedBy>Karolina Michková</cp:lastModifiedBy>
  <cp:revision>16</cp:revision>
  <dcterms:created xsi:type="dcterms:W3CDTF">2023-11-03T08:36:44Z</dcterms:created>
  <dcterms:modified xsi:type="dcterms:W3CDTF">2024-12-18T06:26:11Z</dcterms:modified>
</cp:coreProperties>
</file>