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2" r:id="rId3"/>
    <p:sldId id="257" r:id="rId4"/>
    <p:sldId id="284" r:id="rId5"/>
    <p:sldId id="293" r:id="rId6"/>
    <p:sldId id="283" r:id="rId7"/>
    <p:sldId id="286" r:id="rId8"/>
    <p:sldId id="287" r:id="rId9"/>
    <p:sldId id="290" r:id="rId10"/>
    <p:sldId id="288" r:id="rId11"/>
    <p:sldId id="260" r:id="rId12"/>
    <p:sldId id="263" r:id="rId13"/>
    <p:sldId id="261" r:id="rId14"/>
    <p:sldId id="265" r:id="rId15"/>
    <p:sldId id="258" r:id="rId16"/>
    <p:sldId id="259" r:id="rId17"/>
    <p:sldId id="266" r:id="rId18"/>
    <p:sldId id="267" r:id="rId19"/>
    <p:sldId id="268" r:id="rId20"/>
    <p:sldId id="269" r:id="rId21"/>
    <p:sldId id="273" r:id="rId22"/>
    <p:sldId id="270" r:id="rId23"/>
    <p:sldId id="271" r:id="rId24"/>
    <p:sldId id="272" r:id="rId25"/>
    <p:sldId id="275" r:id="rId26"/>
    <p:sldId id="289" r:id="rId27"/>
    <p:sldId id="276" r:id="rId28"/>
    <p:sldId id="277" r:id="rId29"/>
    <p:sldId id="278" r:id="rId30"/>
    <p:sldId id="279" r:id="rId31"/>
    <p:sldId id="291" r:id="rId32"/>
    <p:sldId id="280" r:id="rId33"/>
    <p:sldId id="281" r:id="rId34"/>
    <p:sldId id="282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43543-D422-4235-991A-BC4B9DB740F3}" v="1415" dt="2024-11-15T08:50:15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5768" autoAdjust="0"/>
  </p:normalViewPr>
  <p:slideViewPr>
    <p:cSldViewPr snapToGrid="0">
      <p:cViewPr varScale="1">
        <p:scale>
          <a:sx n="57" d="100"/>
          <a:sy n="57" d="100"/>
        </p:scale>
        <p:origin x="940" y="36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Zemandlová" userId="459b22b1-8223-4387-af34-eecb6761656e" providerId="ADAL" clId="{C2C43543-D422-4235-991A-BC4B9DB740F3}"/>
    <pc:docChg chg="undo custSel addSld delSld modSld sldOrd">
      <pc:chgData name="Anna Zemandlová" userId="459b22b1-8223-4387-af34-eecb6761656e" providerId="ADAL" clId="{C2C43543-D422-4235-991A-BC4B9DB740F3}" dt="2024-11-15T08:53:51.228" v="6710" actId="20577"/>
      <pc:docMkLst>
        <pc:docMk/>
      </pc:docMkLst>
      <pc:sldChg chg="addSp delSp modSp mod modClrScheme chgLayout">
        <pc:chgData name="Anna Zemandlová" userId="459b22b1-8223-4387-af34-eecb6761656e" providerId="ADAL" clId="{C2C43543-D422-4235-991A-BC4B9DB740F3}" dt="2024-11-10T09:56:50.862" v="265" actId="478"/>
        <pc:sldMkLst>
          <pc:docMk/>
          <pc:sldMk cId="3039613349" sldId="256"/>
        </pc:sldMkLst>
        <pc:spChg chg="del mod ord">
          <ac:chgData name="Anna Zemandlová" userId="459b22b1-8223-4387-af34-eecb6761656e" providerId="ADAL" clId="{C2C43543-D422-4235-991A-BC4B9DB740F3}" dt="2024-11-10T09:56:50.862" v="265" actId="478"/>
          <ac:spMkLst>
            <pc:docMk/>
            <pc:sldMk cId="3039613349" sldId="256"/>
            <ac:spMk id="2" creationId="{6178D330-B66C-744A-9DAE-6FE02756516D}"/>
          </ac:spMkLst>
        </pc:spChg>
        <pc:spChg chg="mod">
          <ac:chgData name="Anna Zemandlová" userId="459b22b1-8223-4387-af34-eecb6761656e" providerId="ADAL" clId="{C2C43543-D422-4235-991A-BC4B9DB740F3}" dt="2024-11-10T09:50:41.126" v="0" actId="26606"/>
          <ac:spMkLst>
            <pc:docMk/>
            <pc:sldMk cId="3039613349" sldId="256"/>
            <ac:spMk id="3" creationId="{3CDB8457-0BA6-D54B-A726-511C9A367AE0}"/>
          </ac:spMkLst>
        </pc:spChg>
        <pc:spChg chg="mod">
          <ac:chgData name="Anna Zemandlová" userId="459b22b1-8223-4387-af34-eecb6761656e" providerId="ADAL" clId="{C2C43543-D422-4235-991A-BC4B9DB740F3}" dt="2024-11-10T09:53:49.648" v="55" actId="6549"/>
          <ac:spMkLst>
            <pc:docMk/>
            <pc:sldMk cId="3039613349" sldId="256"/>
            <ac:spMk id="4" creationId="{123A9B39-6D5B-1149-AF4B-4E9BE322023F}"/>
          </ac:spMkLst>
        </pc:spChg>
        <pc:spChg chg="mod">
          <ac:chgData name="Anna Zemandlová" userId="459b22b1-8223-4387-af34-eecb6761656e" providerId="ADAL" clId="{C2C43543-D422-4235-991A-BC4B9DB740F3}" dt="2024-11-10T09:53:58.835" v="56" actId="1076"/>
          <ac:spMkLst>
            <pc:docMk/>
            <pc:sldMk cId="3039613349" sldId="256"/>
            <ac:spMk id="5" creationId="{57CF0B4A-6B2F-5E47-805C-7758C9BCEB00}"/>
          </ac:spMkLst>
        </pc:spChg>
        <pc:picChg chg="add">
          <ac:chgData name="Anna Zemandlová" userId="459b22b1-8223-4387-af34-eecb6761656e" providerId="ADAL" clId="{C2C43543-D422-4235-991A-BC4B9DB740F3}" dt="2024-11-10T09:50:41.126" v="0" actId="26606"/>
          <ac:picMkLst>
            <pc:docMk/>
            <pc:sldMk cId="3039613349" sldId="256"/>
            <ac:picMk id="7" creationId="{F762970B-7604-A8BB-4028-3E28AEFD9BA2}"/>
          </ac:picMkLst>
        </pc:picChg>
      </pc:sldChg>
      <pc:sldChg chg="modSp mod">
        <pc:chgData name="Anna Zemandlová" userId="459b22b1-8223-4387-af34-eecb6761656e" providerId="ADAL" clId="{C2C43543-D422-4235-991A-BC4B9DB740F3}" dt="2024-11-15T07:07:34.480" v="2684" actId="1076"/>
        <pc:sldMkLst>
          <pc:docMk/>
          <pc:sldMk cId="990050853" sldId="257"/>
        </pc:sldMkLst>
        <pc:spChg chg="mod">
          <ac:chgData name="Anna Zemandlová" userId="459b22b1-8223-4387-af34-eecb6761656e" providerId="ADAL" clId="{C2C43543-D422-4235-991A-BC4B9DB740F3}" dt="2024-11-15T07:07:34.480" v="2684" actId="1076"/>
          <ac:spMkLst>
            <pc:docMk/>
            <pc:sldMk cId="990050853" sldId="257"/>
            <ac:spMk id="4" creationId="{4E73ADBC-3F56-4AB8-833A-2E216B1C4000}"/>
          </ac:spMkLst>
        </pc:spChg>
        <pc:graphicFrameChg chg="mod modGraphic">
          <ac:chgData name="Anna Zemandlová" userId="459b22b1-8223-4387-af34-eecb6761656e" providerId="ADAL" clId="{C2C43543-D422-4235-991A-BC4B9DB740F3}" dt="2024-11-15T07:07:16.087" v="2683" actId="20577"/>
          <ac:graphicFrameMkLst>
            <pc:docMk/>
            <pc:sldMk cId="990050853" sldId="257"/>
            <ac:graphicFrameMk id="6" creationId="{0034B636-78E6-4CA1-9285-8F7A0D4A77CF}"/>
          </ac:graphicFrameMkLst>
        </pc:graphicFrameChg>
      </pc:sldChg>
      <pc:sldChg chg="addSp delSp modSp mod ord modClrScheme chgLayout">
        <pc:chgData name="Anna Zemandlová" userId="459b22b1-8223-4387-af34-eecb6761656e" providerId="ADAL" clId="{C2C43543-D422-4235-991A-BC4B9DB740F3}" dt="2024-11-15T08:01:22.019" v="4365"/>
        <pc:sldMkLst>
          <pc:docMk/>
          <pc:sldMk cId="4288546925" sldId="259"/>
        </pc:sldMkLst>
        <pc:spChg chg="mod ord">
          <ac:chgData name="Anna Zemandlová" userId="459b22b1-8223-4387-af34-eecb6761656e" providerId="ADAL" clId="{C2C43543-D422-4235-991A-BC4B9DB740F3}" dt="2024-11-12T15:28:51.493" v="917" actId="700"/>
          <ac:spMkLst>
            <pc:docMk/>
            <pc:sldMk cId="4288546925" sldId="259"/>
            <ac:spMk id="2" creationId="{47FD5877-92F8-4894-BE44-989837EBF58D}"/>
          </ac:spMkLst>
        </pc:spChg>
        <pc:spChg chg="mod ord">
          <ac:chgData name="Anna Zemandlová" userId="459b22b1-8223-4387-af34-eecb6761656e" providerId="ADAL" clId="{C2C43543-D422-4235-991A-BC4B9DB740F3}" dt="2024-11-12T15:28:51.493" v="917" actId="700"/>
          <ac:spMkLst>
            <pc:docMk/>
            <pc:sldMk cId="4288546925" sldId="259"/>
            <ac:spMk id="3" creationId="{B658F56D-AED0-42C1-AB12-7B3A062932D3}"/>
          </ac:spMkLst>
        </pc:spChg>
        <pc:spChg chg="mod ord">
          <ac:chgData name="Anna Zemandlová" userId="459b22b1-8223-4387-af34-eecb6761656e" providerId="ADAL" clId="{C2C43543-D422-4235-991A-BC4B9DB740F3}" dt="2024-11-12T15:30:56.444" v="967" actId="1076"/>
          <ac:spMkLst>
            <pc:docMk/>
            <pc:sldMk cId="4288546925" sldId="259"/>
            <ac:spMk id="4" creationId="{BC2DC9B5-6A4C-42CC-84DD-3FA34C298A7A}"/>
          </ac:spMkLst>
        </pc:spChg>
        <pc:spChg chg="add del mod ord">
          <ac:chgData name="Anna Zemandlová" userId="459b22b1-8223-4387-af34-eecb6761656e" providerId="ADAL" clId="{C2C43543-D422-4235-991A-BC4B9DB740F3}" dt="2024-11-12T15:29:47.929" v="926" actId="1032"/>
          <ac:spMkLst>
            <pc:docMk/>
            <pc:sldMk cId="4288546925" sldId="259"/>
            <ac:spMk id="5" creationId="{65A47AB0-64E8-2436-A625-D423121BF596}"/>
          </ac:spMkLst>
        </pc:spChg>
        <pc:spChg chg="add mod ord">
          <ac:chgData name="Anna Zemandlová" userId="459b22b1-8223-4387-af34-eecb6761656e" providerId="ADAL" clId="{C2C43543-D422-4235-991A-BC4B9DB740F3}" dt="2024-11-12T15:30:51.641" v="965" actId="122"/>
          <ac:spMkLst>
            <pc:docMk/>
            <pc:sldMk cId="4288546925" sldId="259"/>
            <ac:spMk id="7" creationId="{13BC5117-4D6D-254E-EC81-E635B795A996}"/>
          </ac:spMkLst>
        </pc:spChg>
        <pc:spChg chg="add mod ord">
          <ac:chgData name="Anna Zemandlová" userId="459b22b1-8223-4387-af34-eecb6761656e" providerId="ADAL" clId="{C2C43543-D422-4235-991A-BC4B9DB740F3}" dt="2024-11-12T15:30:53.654" v="966" actId="122"/>
          <ac:spMkLst>
            <pc:docMk/>
            <pc:sldMk cId="4288546925" sldId="259"/>
            <ac:spMk id="8" creationId="{30A009AE-AB8A-AF3B-2C4F-BB178044A891}"/>
          </ac:spMkLst>
        </pc:spChg>
        <pc:spChg chg="add del mod ord">
          <ac:chgData name="Anna Zemandlová" userId="459b22b1-8223-4387-af34-eecb6761656e" providerId="ADAL" clId="{C2C43543-D422-4235-991A-BC4B9DB740F3}" dt="2024-11-12T15:29:02.686" v="918" actId="931"/>
          <ac:spMkLst>
            <pc:docMk/>
            <pc:sldMk cId="4288546925" sldId="259"/>
            <ac:spMk id="9" creationId="{B5A242B4-D2B7-BAF6-6DDF-D0A537746C92}"/>
          </ac:spMkLst>
        </pc:spChg>
        <pc:spChg chg="add mod">
          <ac:chgData name="Anna Zemandlová" userId="459b22b1-8223-4387-af34-eecb6761656e" providerId="ADAL" clId="{C2C43543-D422-4235-991A-BC4B9DB740F3}" dt="2024-11-12T15:29:27.198" v="925"/>
          <ac:spMkLst>
            <pc:docMk/>
            <pc:sldMk cId="4288546925" sldId="259"/>
            <ac:spMk id="12" creationId="{E083E338-9B95-9591-780B-8C57881E112E}"/>
          </ac:spMkLst>
        </pc:spChg>
        <pc:graphicFrameChg chg="del mod">
          <ac:chgData name="Anna Zemandlová" userId="459b22b1-8223-4387-af34-eecb6761656e" providerId="ADAL" clId="{C2C43543-D422-4235-991A-BC4B9DB740F3}" dt="2024-11-12T15:28:44.134" v="916" actId="11529"/>
          <ac:graphicFrameMkLst>
            <pc:docMk/>
            <pc:sldMk cId="4288546925" sldId="259"/>
            <ac:graphicFrameMk id="6" creationId="{B05365CA-6811-4523-818D-F4083368CDCA}"/>
          </ac:graphicFrameMkLst>
        </pc:graphicFrameChg>
        <pc:graphicFrameChg chg="add mod modGraphic">
          <ac:chgData name="Anna Zemandlová" userId="459b22b1-8223-4387-af34-eecb6761656e" providerId="ADAL" clId="{C2C43543-D422-4235-991A-BC4B9DB740F3}" dt="2024-11-12T15:31:24.999" v="977" actId="12100"/>
          <ac:graphicFrameMkLst>
            <pc:docMk/>
            <pc:sldMk cId="4288546925" sldId="259"/>
            <ac:graphicFrameMk id="13" creationId="{7972A76E-BAEB-96EF-2EB6-229673BAC848}"/>
          </ac:graphicFrameMkLst>
        </pc:graphicFrameChg>
        <pc:picChg chg="add mod">
          <ac:chgData name="Anna Zemandlová" userId="459b22b1-8223-4387-af34-eecb6761656e" providerId="ADAL" clId="{C2C43543-D422-4235-991A-BC4B9DB740F3}" dt="2024-11-12T15:29:04.691" v="920" actId="962"/>
          <ac:picMkLst>
            <pc:docMk/>
            <pc:sldMk cId="4288546925" sldId="259"/>
            <ac:picMk id="11" creationId="{0CFFACF3-A39D-5BA0-AF3B-B42624575B54}"/>
          </ac:picMkLst>
        </pc:picChg>
      </pc:sldChg>
      <pc:sldChg chg="addSp delSp modSp mod modClrScheme chgLayout">
        <pc:chgData name="Anna Zemandlová" userId="459b22b1-8223-4387-af34-eecb6761656e" providerId="ADAL" clId="{C2C43543-D422-4235-991A-BC4B9DB740F3}" dt="2024-11-15T07:50:35.389" v="3933" actId="5793"/>
        <pc:sldMkLst>
          <pc:docMk/>
          <pc:sldMk cId="2493000255" sldId="260"/>
        </pc:sldMkLst>
        <pc:spChg chg="mod ord">
          <ac:chgData name="Anna Zemandlová" userId="459b22b1-8223-4387-af34-eecb6761656e" providerId="ADAL" clId="{C2C43543-D422-4235-991A-BC4B9DB740F3}" dt="2024-11-13T09:55:13.973" v="2353" actId="700"/>
          <ac:spMkLst>
            <pc:docMk/>
            <pc:sldMk cId="2493000255" sldId="260"/>
            <ac:spMk id="2" creationId="{85FFB278-FD2E-4A65-9D96-3C1F71275B55}"/>
          </ac:spMkLst>
        </pc:spChg>
        <pc:spChg chg="mod ord">
          <ac:chgData name="Anna Zemandlová" userId="459b22b1-8223-4387-af34-eecb6761656e" providerId="ADAL" clId="{C2C43543-D422-4235-991A-BC4B9DB740F3}" dt="2024-11-13T09:55:13.973" v="2353" actId="700"/>
          <ac:spMkLst>
            <pc:docMk/>
            <pc:sldMk cId="2493000255" sldId="260"/>
            <ac:spMk id="3" creationId="{55A8FCC8-02D9-4B64-81CA-CBD2E63E6CE3}"/>
          </ac:spMkLst>
        </pc:spChg>
        <pc:spChg chg="mod ord">
          <ac:chgData name="Anna Zemandlová" userId="459b22b1-8223-4387-af34-eecb6761656e" providerId="ADAL" clId="{C2C43543-D422-4235-991A-BC4B9DB740F3}" dt="2024-11-15T07:49:42.470" v="3891" actId="1076"/>
          <ac:spMkLst>
            <pc:docMk/>
            <pc:sldMk cId="2493000255" sldId="260"/>
            <ac:spMk id="4" creationId="{4E73ADBC-3F56-4AB8-833A-2E216B1C4000}"/>
          </ac:spMkLst>
        </pc:spChg>
        <pc:spChg chg="mod ord">
          <ac:chgData name="Anna Zemandlová" userId="459b22b1-8223-4387-af34-eecb6761656e" providerId="ADAL" clId="{C2C43543-D422-4235-991A-BC4B9DB740F3}" dt="2024-11-15T07:50:35.389" v="3933" actId="5793"/>
          <ac:spMkLst>
            <pc:docMk/>
            <pc:sldMk cId="2493000255" sldId="260"/>
            <ac:spMk id="5" creationId="{A7CED2EB-1C91-40C8-874B-F39C72028308}"/>
          </ac:spMkLst>
        </pc:spChg>
        <pc:spChg chg="add del mod ord">
          <ac:chgData name="Anna Zemandlová" userId="459b22b1-8223-4387-af34-eecb6761656e" providerId="ADAL" clId="{C2C43543-D422-4235-991A-BC4B9DB740F3}" dt="2024-11-13T09:55:19.187" v="2354" actId="931"/>
          <ac:spMkLst>
            <pc:docMk/>
            <pc:sldMk cId="2493000255" sldId="260"/>
            <ac:spMk id="6" creationId="{8E306346-87B4-862D-4837-046C4CB643BF}"/>
          </ac:spMkLst>
        </pc:spChg>
        <pc:picChg chg="add mod ord">
          <ac:chgData name="Anna Zemandlová" userId="459b22b1-8223-4387-af34-eecb6761656e" providerId="ADAL" clId="{C2C43543-D422-4235-991A-BC4B9DB740F3}" dt="2024-11-15T07:50:16.118" v="3898" actId="1076"/>
          <ac:picMkLst>
            <pc:docMk/>
            <pc:sldMk cId="2493000255" sldId="260"/>
            <ac:picMk id="8" creationId="{490AF9EA-89BF-DFE6-F6CA-C03441CA8ACB}"/>
          </ac:picMkLst>
        </pc:picChg>
      </pc:sldChg>
      <pc:sldChg chg="modSp mod ord">
        <pc:chgData name="Anna Zemandlová" userId="459b22b1-8223-4387-af34-eecb6761656e" providerId="ADAL" clId="{C2C43543-D422-4235-991A-BC4B9DB740F3}" dt="2024-11-15T08:01:12.403" v="4363"/>
        <pc:sldMkLst>
          <pc:docMk/>
          <pc:sldMk cId="1640948521" sldId="261"/>
        </pc:sldMkLst>
        <pc:spChg chg="mod">
          <ac:chgData name="Anna Zemandlová" userId="459b22b1-8223-4387-af34-eecb6761656e" providerId="ADAL" clId="{C2C43543-D422-4235-991A-BC4B9DB740F3}" dt="2024-11-12T15:26:15.639" v="909" actId="20577"/>
          <ac:spMkLst>
            <pc:docMk/>
            <pc:sldMk cId="1640948521" sldId="261"/>
            <ac:spMk id="4" creationId="{6AB64133-9FD2-49F3-A6E3-9688F5BDC4B2}"/>
          </ac:spMkLst>
        </pc:spChg>
      </pc:sldChg>
      <pc:sldChg chg="addSp delSp modSp mod modClrScheme chgLayout">
        <pc:chgData name="Anna Zemandlová" userId="459b22b1-8223-4387-af34-eecb6761656e" providerId="ADAL" clId="{C2C43543-D422-4235-991A-BC4B9DB740F3}" dt="2024-11-15T07:02:22.678" v="2548" actId="20577"/>
        <pc:sldMkLst>
          <pc:docMk/>
          <pc:sldMk cId="4096267852" sldId="262"/>
        </pc:sldMkLst>
        <pc:spChg chg="mod ord">
          <ac:chgData name="Anna Zemandlová" userId="459b22b1-8223-4387-af34-eecb6761656e" providerId="ADAL" clId="{C2C43543-D422-4235-991A-BC4B9DB740F3}" dt="2024-11-15T07:00:19.772" v="2530" actId="700"/>
          <ac:spMkLst>
            <pc:docMk/>
            <pc:sldMk cId="4096267852" sldId="262"/>
            <ac:spMk id="2" creationId="{6CBA87AC-14EC-431C-9E82-A15A32DAC6EF}"/>
          </ac:spMkLst>
        </pc:spChg>
        <pc:spChg chg="mod ord">
          <ac:chgData name="Anna Zemandlová" userId="459b22b1-8223-4387-af34-eecb6761656e" providerId="ADAL" clId="{C2C43543-D422-4235-991A-BC4B9DB740F3}" dt="2024-11-15T07:00:19.772" v="2530" actId="700"/>
          <ac:spMkLst>
            <pc:docMk/>
            <pc:sldMk cId="4096267852" sldId="262"/>
            <ac:spMk id="3" creationId="{BC3B6F33-3658-4A0F-9F17-694826089DCB}"/>
          </ac:spMkLst>
        </pc:spChg>
        <pc:spChg chg="mod ord">
          <ac:chgData name="Anna Zemandlová" userId="459b22b1-8223-4387-af34-eecb6761656e" providerId="ADAL" clId="{C2C43543-D422-4235-991A-BC4B9DB740F3}" dt="2024-11-15T07:01:59.104" v="2543" actId="1076"/>
          <ac:spMkLst>
            <pc:docMk/>
            <pc:sldMk cId="4096267852" sldId="262"/>
            <ac:spMk id="4" creationId="{5105CADF-98C6-4694-B9C4-A07840272E63}"/>
          </ac:spMkLst>
        </pc:spChg>
        <pc:spChg chg="mod ord">
          <ac:chgData name="Anna Zemandlová" userId="459b22b1-8223-4387-af34-eecb6761656e" providerId="ADAL" clId="{C2C43543-D422-4235-991A-BC4B9DB740F3}" dt="2024-11-15T07:02:22.678" v="2548" actId="20577"/>
          <ac:spMkLst>
            <pc:docMk/>
            <pc:sldMk cId="4096267852" sldId="262"/>
            <ac:spMk id="5" creationId="{42F754D2-81AC-4409-8799-106BE0939268}"/>
          </ac:spMkLst>
        </pc:spChg>
        <pc:spChg chg="add del mod ord">
          <ac:chgData name="Anna Zemandlová" userId="459b22b1-8223-4387-af34-eecb6761656e" providerId="ADAL" clId="{C2C43543-D422-4235-991A-BC4B9DB740F3}" dt="2024-11-15T07:01:17.109" v="2531" actId="931"/>
          <ac:spMkLst>
            <pc:docMk/>
            <pc:sldMk cId="4096267852" sldId="262"/>
            <ac:spMk id="6" creationId="{07F7A4D2-73A4-3908-D96F-BC1215D029BA}"/>
          </ac:spMkLst>
        </pc:spChg>
        <pc:picChg chg="add mod">
          <ac:chgData name="Anna Zemandlová" userId="459b22b1-8223-4387-af34-eecb6761656e" providerId="ADAL" clId="{C2C43543-D422-4235-991A-BC4B9DB740F3}" dt="2024-11-15T07:01:24.520" v="2532" actId="14100"/>
          <ac:picMkLst>
            <pc:docMk/>
            <pc:sldMk cId="4096267852" sldId="262"/>
            <ac:picMk id="8" creationId="{F249D7F1-0CF7-01E4-8B4A-C4C33281B2E5}"/>
          </ac:picMkLst>
        </pc:picChg>
      </pc:sldChg>
      <pc:sldChg chg="addSp delSp modSp mod modClrScheme chgLayout">
        <pc:chgData name="Anna Zemandlová" userId="459b22b1-8223-4387-af34-eecb6761656e" providerId="ADAL" clId="{C2C43543-D422-4235-991A-BC4B9DB740F3}" dt="2024-11-15T08:00:55.887" v="4361" actId="255"/>
        <pc:sldMkLst>
          <pc:docMk/>
          <pc:sldMk cId="739879909" sldId="263"/>
        </pc:sldMkLst>
        <pc:spChg chg="mod ord">
          <ac:chgData name="Anna Zemandlová" userId="459b22b1-8223-4387-af34-eecb6761656e" providerId="ADAL" clId="{C2C43543-D422-4235-991A-BC4B9DB740F3}" dt="2024-11-15T07:56:46.836" v="4248" actId="700"/>
          <ac:spMkLst>
            <pc:docMk/>
            <pc:sldMk cId="739879909" sldId="263"/>
            <ac:spMk id="2" creationId="{7B24D9F1-BD33-47A9-BC7E-13D7A9266058}"/>
          </ac:spMkLst>
        </pc:spChg>
        <pc:spChg chg="mod ord">
          <ac:chgData name="Anna Zemandlová" userId="459b22b1-8223-4387-af34-eecb6761656e" providerId="ADAL" clId="{C2C43543-D422-4235-991A-BC4B9DB740F3}" dt="2024-11-15T07:56:46.836" v="4248" actId="700"/>
          <ac:spMkLst>
            <pc:docMk/>
            <pc:sldMk cId="739879909" sldId="263"/>
            <ac:spMk id="3" creationId="{845F2A21-7D8E-489D-A6BC-D00C5EED68D1}"/>
          </ac:spMkLst>
        </pc:spChg>
        <pc:spChg chg="mod ord">
          <ac:chgData name="Anna Zemandlová" userId="459b22b1-8223-4387-af34-eecb6761656e" providerId="ADAL" clId="{C2C43543-D422-4235-991A-BC4B9DB740F3}" dt="2024-11-15T07:59:00.287" v="4308" actId="1076"/>
          <ac:spMkLst>
            <pc:docMk/>
            <pc:sldMk cId="739879909" sldId="263"/>
            <ac:spMk id="4" creationId="{D8653939-3E05-4EC7-B116-10D380DCA65F}"/>
          </ac:spMkLst>
        </pc:spChg>
        <pc:spChg chg="mod ord">
          <ac:chgData name="Anna Zemandlová" userId="459b22b1-8223-4387-af34-eecb6761656e" providerId="ADAL" clId="{C2C43543-D422-4235-991A-BC4B9DB740F3}" dt="2024-11-15T08:00:55.887" v="4361" actId="255"/>
          <ac:spMkLst>
            <pc:docMk/>
            <pc:sldMk cId="739879909" sldId="263"/>
            <ac:spMk id="5" creationId="{9AB8EA6A-74DA-4749-A91B-B69730736DFD}"/>
          </ac:spMkLst>
        </pc:spChg>
        <pc:spChg chg="add del mod ord">
          <ac:chgData name="Anna Zemandlová" userId="459b22b1-8223-4387-af34-eecb6761656e" providerId="ADAL" clId="{C2C43543-D422-4235-991A-BC4B9DB740F3}" dt="2024-11-15T07:57:03.338" v="4249" actId="931"/>
          <ac:spMkLst>
            <pc:docMk/>
            <pc:sldMk cId="739879909" sldId="263"/>
            <ac:spMk id="6" creationId="{E89DC47B-B02C-D530-6AAB-9354DF304643}"/>
          </ac:spMkLst>
        </pc:spChg>
        <pc:picChg chg="add mod">
          <ac:chgData name="Anna Zemandlová" userId="459b22b1-8223-4387-af34-eecb6761656e" providerId="ADAL" clId="{C2C43543-D422-4235-991A-BC4B9DB740F3}" dt="2024-11-15T07:57:14.518" v="4256" actId="1076"/>
          <ac:picMkLst>
            <pc:docMk/>
            <pc:sldMk cId="739879909" sldId="263"/>
            <ac:picMk id="8" creationId="{C571C103-9C1A-B4BC-7376-01A2C26CDBC6}"/>
          </ac:picMkLst>
        </pc:picChg>
      </pc:sldChg>
      <pc:sldChg chg="modSp del">
        <pc:chgData name="Anna Zemandlová" userId="459b22b1-8223-4387-af34-eecb6761656e" providerId="ADAL" clId="{C2C43543-D422-4235-991A-BC4B9DB740F3}" dt="2024-11-12T15:30:46.490" v="964" actId="47"/>
        <pc:sldMkLst>
          <pc:docMk/>
          <pc:sldMk cId="2319316044" sldId="264"/>
        </pc:sldMkLst>
        <pc:graphicFrameChg chg="mod">
          <ac:chgData name="Anna Zemandlová" userId="459b22b1-8223-4387-af34-eecb6761656e" providerId="ADAL" clId="{C2C43543-D422-4235-991A-BC4B9DB740F3}" dt="2024-11-12T15:29:51.241" v="927"/>
          <ac:graphicFrameMkLst>
            <pc:docMk/>
            <pc:sldMk cId="2319316044" sldId="264"/>
            <ac:graphicFrameMk id="6" creationId="{7047E0A4-86FF-423C-AA73-A671ED3830CE}"/>
          </ac:graphicFrameMkLst>
        </pc:graphicFrameChg>
      </pc:sldChg>
      <pc:sldChg chg="modSp mod">
        <pc:chgData name="Anna Zemandlová" userId="459b22b1-8223-4387-af34-eecb6761656e" providerId="ADAL" clId="{C2C43543-D422-4235-991A-BC4B9DB740F3}" dt="2024-11-15T07:53:44.527" v="4125" actId="20577"/>
        <pc:sldMkLst>
          <pc:docMk/>
          <pc:sldMk cId="1985032995" sldId="265"/>
        </pc:sldMkLst>
        <pc:spChg chg="mod">
          <ac:chgData name="Anna Zemandlová" userId="459b22b1-8223-4387-af34-eecb6761656e" providerId="ADAL" clId="{C2C43543-D422-4235-991A-BC4B9DB740F3}" dt="2024-11-15T07:53:44.527" v="4125" actId="20577"/>
          <ac:spMkLst>
            <pc:docMk/>
            <pc:sldMk cId="1985032995" sldId="265"/>
            <ac:spMk id="5" creationId="{9AB8EA6A-74DA-4749-A91B-B69730736DFD}"/>
          </ac:spMkLst>
        </pc:spChg>
      </pc:sldChg>
      <pc:sldChg chg="modSp mod">
        <pc:chgData name="Anna Zemandlová" userId="459b22b1-8223-4387-af34-eecb6761656e" providerId="ADAL" clId="{C2C43543-D422-4235-991A-BC4B9DB740F3}" dt="2024-11-15T08:04:38.445" v="4435" actId="6549"/>
        <pc:sldMkLst>
          <pc:docMk/>
          <pc:sldMk cId="3847133054" sldId="266"/>
        </pc:sldMkLst>
        <pc:spChg chg="mod">
          <ac:chgData name="Anna Zemandlová" userId="459b22b1-8223-4387-af34-eecb6761656e" providerId="ADAL" clId="{C2C43543-D422-4235-991A-BC4B9DB740F3}" dt="2024-11-15T08:01:31.031" v="4367" actId="6549"/>
          <ac:spMkLst>
            <pc:docMk/>
            <pc:sldMk cId="3847133054" sldId="266"/>
            <ac:spMk id="4" creationId="{D8653939-3E05-4EC7-B116-10D380DCA65F}"/>
          </ac:spMkLst>
        </pc:spChg>
        <pc:spChg chg="mod">
          <ac:chgData name="Anna Zemandlová" userId="459b22b1-8223-4387-af34-eecb6761656e" providerId="ADAL" clId="{C2C43543-D422-4235-991A-BC4B9DB740F3}" dt="2024-11-15T08:04:38.445" v="4435" actId="6549"/>
          <ac:spMkLst>
            <pc:docMk/>
            <pc:sldMk cId="3847133054" sldId="266"/>
            <ac:spMk id="5" creationId="{9AB8EA6A-74DA-4749-A91B-B69730736DFD}"/>
          </ac:spMkLst>
        </pc:spChg>
      </pc:sldChg>
      <pc:sldChg chg="addSp delSp modSp mod modClrScheme chgLayout">
        <pc:chgData name="Anna Zemandlová" userId="459b22b1-8223-4387-af34-eecb6761656e" providerId="ADAL" clId="{C2C43543-D422-4235-991A-BC4B9DB740F3}" dt="2024-11-15T08:11:24.057" v="4677" actId="1076"/>
        <pc:sldMkLst>
          <pc:docMk/>
          <pc:sldMk cId="218774792" sldId="267"/>
        </pc:sldMkLst>
        <pc:spChg chg="mod ord">
          <ac:chgData name="Anna Zemandlová" userId="459b22b1-8223-4387-af34-eecb6761656e" providerId="ADAL" clId="{C2C43543-D422-4235-991A-BC4B9DB740F3}" dt="2024-11-12T15:36:09.640" v="1006" actId="26606"/>
          <ac:spMkLst>
            <pc:docMk/>
            <pc:sldMk cId="218774792" sldId="267"/>
            <ac:spMk id="2" creationId="{7B24D9F1-BD33-47A9-BC7E-13D7A9266058}"/>
          </ac:spMkLst>
        </pc:spChg>
        <pc:spChg chg="mod ord">
          <ac:chgData name="Anna Zemandlová" userId="459b22b1-8223-4387-af34-eecb6761656e" providerId="ADAL" clId="{C2C43543-D422-4235-991A-BC4B9DB740F3}" dt="2024-11-12T15:36:09.640" v="1006" actId="26606"/>
          <ac:spMkLst>
            <pc:docMk/>
            <pc:sldMk cId="218774792" sldId="267"/>
            <ac:spMk id="3" creationId="{845F2A21-7D8E-489D-A6BC-D00C5EED68D1}"/>
          </ac:spMkLst>
        </pc:spChg>
        <pc:spChg chg="mod ord">
          <ac:chgData name="Anna Zemandlová" userId="459b22b1-8223-4387-af34-eecb6761656e" providerId="ADAL" clId="{C2C43543-D422-4235-991A-BC4B9DB740F3}" dt="2024-11-15T08:11:24.057" v="4677" actId="1076"/>
          <ac:spMkLst>
            <pc:docMk/>
            <pc:sldMk cId="218774792" sldId="267"/>
            <ac:spMk id="4" creationId="{D8653939-3E05-4EC7-B116-10D380DCA65F}"/>
          </ac:spMkLst>
        </pc:spChg>
        <pc:spChg chg="mod ord">
          <ac:chgData name="Anna Zemandlová" userId="459b22b1-8223-4387-af34-eecb6761656e" providerId="ADAL" clId="{C2C43543-D422-4235-991A-BC4B9DB740F3}" dt="2024-11-15T08:11:19.961" v="4676" actId="1076"/>
          <ac:spMkLst>
            <pc:docMk/>
            <pc:sldMk cId="218774792" sldId="267"/>
            <ac:spMk id="5" creationId="{9AB8EA6A-74DA-4749-A91B-B69730736DFD}"/>
          </ac:spMkLst>
        </pc:spChg>
        <pc:spChg chg="add del mod ord">
          <ac:chgData name="Anna Zemandlová" userId="459b22b1-8223-4387-af34-eecb6761656e" providerId="ADAL" clId="{C2C43543-D422-4235-991A-BC4B9DB740F3}" dt="2024-11-12T15:35:57.532" v="1001" actId="931"/>
          <ac:spMkLst>
            <pc:docMk/>
            <pc:sldMk cId="218774792" sldId="267"/>
            <ac:spMk id="6" creationId="{E55DBA8E-F290-870F-2C35-A21737053B40}"/>
          </ac:spMkLst>
        </pc:spChg>
        <pc:picChg chg="add mod">
          <ac:chgData name="Anna Zemandlová" userId="459b22b1-8223-4387-af34-eecb6761656e" providerId="ADAL" clId="{C2C43543-D422-4235-991A-BC4B9DB740F3}" dt="2024-11-15T08:10:21.969" v="4644" actId="1076"/>
          <ac:picMkLst>
            <pc:docMk/>
            <pc:sldMk cId="218774792" sldId="267"/>
            <ac:picMk id="8" creationId="{7DB6026A-40E6-B3FE-94F2-D0F86C0E2190}"/>
          </ac:picMkLst>
        </pc:picChg>
      </pc:sldChg>
      <pc:sldChg chg="modSp mod modNotesTx">
        <pc:chgData name="Anna Zemandlová" userId="459b22b1-8223-4387-af34-eecb6761656e" providerId="ADAL" clId="{C2C43543-D422-4235-991A-BC4B9DB740F3}" dt="2024-11-15T08:53:40.854" v="6709" actId="1076"/>
        <pc:sldMkLst>
          <pc:docMk/>
          <pc:sldMk cId="1069004105" sldId="269"/>
        </pc:sldMkLst>
        <pc:spChg chg="mod">
          <ac:chgData name="Anna Zemandlová" userId="459b22b1-8223-4387-af34-eecb6761656e" providerId="ADAL" clId="{C2C43543-D422-4235-991A-BC4B9DB740F3}" dt="2024-11-15T08:53:36.550" v="6708" actId="1076"/>
          <ac:spMkLst>
            <pc:docMk/>
            <pc:sldMk cId="1069004105" sldId="269"/>
            <ac:spMk id="4" creationId="{D8653939-3E05-4EC7-B116-10D380DCA65F}"/>
          </ac:spMkLst>
        </pc:spChg>
        <pc:spChg chg="mod">
          <ac:chgData name="Anna Zemandlová" userId="459b22b1-8223-4387-af34-eecb6761656e" providerId="ADAL" clId="{C2C43543-D422-4235-991A-BC4B9DB740F3}" dt="2024-11-15T08:53:31.102" v="6706" actId="1076"/>
          <ac:spMkLst>
            <pc:docMk/>
            <pc:sldMk cId="1069004105" sldId="269"/>
            <ac:spMk id="5" creationId="{9AB8EA6A-74DA-4749-A91B-B69730736DFD}"/>
          </ac:spMkLst>
        </pc:spChg>
        <pc:spChg chg="mod">
          <ac:chgData name="Anna Zemandlová" userId="459b22b1-8223-4387-af34-eecb6761656e" providerId="ADAL" clId="{C2C43543-D422-4235-991A-BC4B9DB740F3}" dt="2024-11-15T08:53:33.966" v="6707" actId="1076"/>
          <ac:spMkLst>
            <pc:docMk/>
            <pc:sldMk cId="1069004105" sldId="269"/>
            <ac:spMk id="7" creationId="{80E8A833-8A8B-493C-B5BC-F9E061F79991}"/>
          </ac:spMkLst>
        </pc:spChg>
        <pc:spChg chg="mod">
          <ac:chgData name="Anna Zemandlová" userId="459b22b1-8223-4387-af34-eecb6761656e" providerId="ADAL" clId="{C2C43543-D422-4235-991A-BC4B9DB740F3}" dt="2024-11-15T08:53:40.854" v="6709" actId="1076"/>
          <ac:spMkLst>
            <pc:docMk/>
            <pc:sldMk cId="1069004105" sldId="269"/>
            <ac:spMk id="8" creationId="{B97BEBF4-F3B1-40DC-85FD-A1C82F0DCD2D}"/>
          </ac:spMkLst>
        </pc:spChg>
        <pc:spChg chg="mod">
          <ac:chgData name="Anna Zemandlová" userId="459b22b1-8223-4387-af34-eecb6761656e" providerId="ADAL" clId="{C2C43543-D422-4235-991A-BC4B9DB740F3}" dt="2024-11-15T08:11:55.173" v="4685" actId="6549"/>
          <ac:spMkLst>
            <pc:docMk/>
            <pc:sldMk cId="1069004105" sldId="269"/>
            <ac:spMk id="9" creationId="{23C998FC-2709-4713-AA80-EECB11FC898A}"/>
          </ac:spMkLst>
        </pc:spChg>
      </pc:sldChg>
      <pc:sldChg chg="modSp mod modNotesTx">
        <pc:chgData name="Anna Zemandlová" userId="459b22b1-8223-4387-af34-eecb6761656e" providerId="ADAL" clId="{C2C43543-D422-4235-991A-BC4B9DB740F3}" dt="2024-11-15T08:53:51.228" v="6710" actId="20577"/>
        <pc:sldMkLst>
          <pc:docMk/>
          <pc:sldMk cId="173632245" sldId="270"/>
        </pc:sldMkLst>
        <pc:spChg chg="mod">
          <ac:chgData name="Anna Zemandlová" userId="459b22b1-8223-4387-af34-eecb6761656e" providerId="ADAL" clId="{C2C43543-D422-4235-991A-BC4B9DB740F3}" dt="2024-11-15T08:19:17.910" v="5038" actId="20577"/>
          <ac:spMkLst>
            <pc:docMk/>
            <pc:sldMk cId="173632245" sldId="270"/>
            <ac:spMk id="5" creationId="{9AB8EA6A-74DA-4749-A91B-B69730736DFD}"/>
          </ac:spMkLst>
        </pc:spChg>
      </pc:sldChg>
      <pc:sldChg chg="modSp mod">
        <pc:chgData name="Anna Zemandlová" userId="459b22b1-8223-4387-af34-eecb6761656e" providerId="ADAL" clId="{C2C43543-D422-4235-991A-BC4B9DB740F3}" dt="2024-11-15T08:20:10.761" v="5062" actId="14100"/>
        <pc:sldMkLst>
          <pc:docMk/>
          <pc:sldMk cId="2906166970" sldId="271"/>
        </pc:sldMkLst>
        <pc:spChg chg="mod">
          <ac:chgData name="Anna Zemandlová" userId="459b22b1-8223-4387-af34-eecb6761656e" providerId="ADAL" clId="{C2C43543-D422-4235-991A-BC4B9DB740F3}" dt="2024-11-15T08:20:07.408" v="5061" actId="20577"/>
          <ac:spMkLst>
            <pc:docMk/>
            <pc:sldMk cId="2906166970" sldId="271"/>
            <ac:spMk id="4" creationId="{D8653939-3E05-4EC7-B116-10D380DCA65F}"/>
          </ac:spMkLst>
        </pc:spChg>
        <pc:graphicFrameChg chg="mod">
          <ac:chgData name="Anna Zemandlová" userId="459b22b1-8223-4387-af34-eecb6761656e" providerId="ADAL" clId="{C2C43543-D422-4235-991A-BC4B9DB740F3}" dt="2024-11-15T08:20:10.761" v="5062" actId="14100"/>
          <ac:graphicFrameMkLst>
            <pc:docMk/>
            <pc:sldMk cId="2906166970" sldId="271"/>
            <ac:graphicFrameMk id="7" creationId="{F3865A75-DD76-4B92-8BA8-6AA1F077D31F}"/>
          </ac:graphicFrameMkLst>
        </pc:graphicFrameChg>
      </pc:sldChg>
      <pc:sldChg chg="modSp mod">
        <pc:chgData name="Anna Zemandlová" userId="459b22b1-8223-4387-af34-eecb6761656e" providerId="ADAL" clId="{C2C43543-D422-4235-991A-BC4B9DB740F3}" dt="2024-11-15T08:27:43.145" v="5420" actId="20577"/>
        <pc:sldMkLst>
          <pc:docMk/>
          <pc:sldMk cId="1291490146" sldId="272"/>
        </pc:sldMkLst>
        <pc:spChg chg="mod">
          <ac:chgData name="Anna Zemandlová" userId="459b22b1-8223-4387-af34-eecb6761656e" providerId="ADAL" clId="{C2C43543-D422-4235-991A-BC4B9DB740F3}" dt="2024-11-15T08:27:06.694" v="5343" actId="20577"/>
          <ac:spMkLst>
            <pc:docMk/>
            <pc:sldMk cId="1291490146" sldId="272"/>
            <ac:spMk id="5" creationId="{9AB8EA6A-74DA-4749-A91B-B69730736DFD}"/>
          </ac:spMkLst>
        </pc:spChg>
        <pc:spChg chg="mod">
          <ac:chgData name="Anna Zemandlová" userId="459b22b1-8223-4387-af34-eecb6761656e" providerId="ADAL" clId="{C2C43543-D422-4235-991A-BC4B9DB740F3}" dt="2024-11-12T19:50:55.622" v="1694" actId="122"/>
          <ac:spMkLst>
            <pc:docMk/>
            <pc:sldMk cId="1291490146" sldId="272"/>
            <ac:spMk id="6" creationId="{5F1029D9-1EFA-4519-B673-3CCC86DF8E2C}"/>
          </ac:spMkLst>
        </pc:spChg>
        <pc:spChg chg="mod">
          <ac:chgData name="Anna Zemandlová" userId="459b22b1-8223-4387-af34-eecb6761656e" providerId="ADAL" clId="{C2C43543-D422-4235-991A-BC4B9DB740F3}" dt="2024-11-12T19:51:13.958" v="1717" actId="122"/>
          <ac:spMkLst>
            <pc:docMk/>
            <pc:sldMk cId="1291490146" sldId="272"/>
            <ac:spMk id="7" creationId="{07F03B77-6821-4610-A534-E59BC4C3C7FC}"/>
          </ac:spMkLst>
        </pc:spChg>
        <pc:spChg chg="mod">
          <ac:chgData name="Anna Zemandlová" userId="459b22b1-8223-4387-af34-eecb6761656e" providerId="ADAL" clId="{C2C43543-D422-4235-991A-BC4B9DB740F3}" dt="2024-11-15T08:27:43.145" v="5420" actId="20577"/>
          <ac:spMkLst>
            <pc:docMk/>
            <pc:sldMk cId="1291490146" sldId="272"/>
            <ac:spMk id="8" creationId="{3CD0B3E5-E269-4A87-9CE3-E5BB2E2A102F}"/>
          </ac:spMkLst>
        </pc:spChg>
      </pc:sldChg>
      <pc:sldChg chg="addSp delSp modSp mod modClrScheme chgLayout">
        <pc:chgData name="Anna Zemandlová" userId="459b22b1-8223-4387-af34-eecb6761656e" providerId="ADAL" clId="{C2C43543-D422-4235-991A-BC4B9DB740F3}" dt="2024-11-15T08:16:27.394" v="4891" actId="1076"/>
        <pc:sldMkLst>
          <pc:docMk/>
          <pc:sldMk cId="3230980753" sldId="273"/>
        </pc:sldMkLst>
        <pc:spChg chg="mod ord">
          <ac:chgData name="Anna Zemandlová" userId="459b22b1-8223-4387-af34-eecb6761656e" providerId="ADAL" clId="{C2C43543-D422-4235-991A-BC4B9DB740F3}" dt="2024-11-15T08:13:42.571" v="4690" actId="26606"/>
          <ac:spMkLst>
            <pc:docMk/>
            <pc:sldMk cId="3230980753" sldId="273"/>
            <ac:spMk id="2" creationId="{D04240C3-9A3E-4E95-A5B0-8CE1B198382F}"/>
          </ac:spMkLst>
        </pc:spChg>
        <pc:spChg chg="mod ord">
          <ac:chgData name="Anna Zemandlová" userId="459b22b1-8223-4387-af34-eecb6761656e" providerId="ADAL" clId="{C2C43543-D422-4235-991A-BC4B9DB740F3}" dt="2024-11-15T08:13:42.571" v="4690" actId="26606"/>
          <ac:spMkLst>
            <pc:docMk/>
            <pc:sldMk cId="3230980753" sldId="273"/>
            <ac:spMk id="3" creationId="{8E38EFF9-90BF-4E72-92C2-EB4885D3E097}"/>
          </ac:spMkLst>
        </pc:spChg>
        <pc:spChg chg="add del mod ord">
          <ac:chgData name="Anna Zemandlová" userId="459b22b1-8223-4387-af34-eecb6761656e" providerId="ADAL" clId="{C2C43543-D422-4235-991A-BC4B9DB740F3}" dt="2024-11-15T08:13:42.571" v="4690" actId="26606"/>
          <ac:spMkLst>
            <pc:docMk/>
            <pc:sldMk cId="3230980753" sldId="273"/>
            <ac:spMk id="4" creationId="{B946A9BE-1C90-D374-CEF6-617F2D10C2A8}"/>
          </ac:spMkLst>
        </pc:spChg>
        <pc:spChg chg="add del mod ord">
          <ac:chgData name="Anna Zemandlová" userId="459b22b1-8223-4387-af34-eecb6761656e" providerId="ADAL" clId="{C2C43543-D422-4235-991A-BC4B9DB740F3}" dt="2024-11-15T08:13:40.120" v="4687" actId="931"/>
          <ac:spMkLst>
            <pc:docMk/>
            <pc:sldMk cId="3230980753" sldId="273"/>
            <ac:spMk id="5" creationId="{A7F52822-FA51-E52F-B11F-F7E3AEC1B2E0}"/>
          </ac:spMkLst>
        </pc:spChg>
        <pc:spChg chg="mod ord">
          <ac:chgData name="Anna Zemandlová" userId="459b22b1-8223-4387-af34-eecb6761656e" providerId="ADAL" clId="{C2C43543-D422-4235-991A-BC4B9DB740F3}" dt="2024-11-15T08:13:42.571" v="4690" actId="26606"/>
          <ac:spMkLst>
            <pc:docMk/>
            <pc:sldMk cId="3230980753" sldId="273"/>
            <ac:spMk id="9" creationId="{4462CF9D-12B0-489F-8E51-3AEEAD3315C0}"/>
          </ac:spMkLst>
        </pc:spChg>
        <pc:spChg chg="add mod">
          <ac:chgData name="Anna Zemandlová" userId="459b22b1-8223-4387-af34-eecb6761656e" providerId="ADAL" clId="{C2C43543-D422-4235-991A-BC4B9DB740F3}" dt="2024-11-15T08:16:27.394" v="4891" actId="1076"/>
          <ac:spMkLst>
            <pc:docMk/>
            <pc:sldMk cId="3230980753" sldId="273"/>
            <ac:spMk id="14" creationId="{C597A6FF-8B4E-B5A1-68D3-8EE95739F7C2}"/>
          </ac:spMkLst>
        </pc:spChg>
        <pc:picChg chg="add mod">
          <ac:chgData name="Anna Zemandlová" userId="459b22b1-8223-4387-af34-eecb6761656e" providerId="ADAL" clId="{C2C43543-D422-4235-991A-BC4B9DB740F3}" dt="2024-11-15T08:13:42.571" v="4690" actId="26606"/>
          <ac:picMkLst>
            <pc:docMk/>
            <pc:sldMk cId="3230980753" sldId="273"/>
            <ac:picMk id="7" creationId="{7A6CC1BB-798E-724D-C61D-2066D1A4FBED}"/>
          </ac:picMkLst>
        </pc:picChg>
      </pc:sldChg>
      <pc:sldChg chg="modSp mod">
        <pc:chgData name="Anna Zemandlová" userId="459b22b1-8223-4387-af34-eecb6761656e" providerId="ADAL" clId="{C2C43543-D422-4235-991A-BC4B9DB740F3}" dt="2024-11-12T20:03:11.111" v="2001" actId="20577"/>
        <pc:sldMkLst>
          <pc:docMk/>
          <pc:sldMk cId="1726655142" sldId="275"/>
        </pc:sldMkLst>
        <pc:spChg chg="mod">
          <ac:chgData name="Anna Zemandlová" userId="459b22b1-8223-4387-af34-eecb6761656e" providerId="ADAL" clId="{C2C43543-D422-4235-991A-BC4B9DB740F3}" dt="2024-11-12T20:03:11.111" v="2001" actId="20577"/>
          <ac:spMkLst>
            <pc:docMk/>
            <pc:sldMk cId="1726655142" sldId="275"/>
            <ac:spMk id="4" creationId="{D8653939-3E05-4EC7-B116-10D380DCA65F}"/>
          </ac:spMkLst>
        </pc:spChg>
      </pc:sldChg>
      <pc:sldChg chg="addSp delSp modSp mod ord modClrScheme chgLayout">
        <pc:chgData name="Anna Zemandlová" userId="459b22b1-8223-4387-af34-eecb6761656e" providerId="ADAL" clId="{C2C43543-D422-4235-991A-BC4B9DB740F3}" dt="2024-11-15T08:29:16.449" v="5457" actId="113"/>
        <pc:sldMkLst>
          <pc:docMk/>
          <pc:sldMk cId="1607170786" sldId="276"/>
        </pc:sldMkLst>
        <pc:spChg chg="mod ord">
          <ac:chgData name="Anna Zemandlová" userId="459b22b1-8223-4387-af34-eecb6761656e" providerId="ADAL" clId="{C2C43543-D422-4235-991A-BC4B9DB740F3}" dt="2024-11-12T19:06:36.356" v="1474" actId="26606"/>
          <ac:spMkLst>
            <pc:docMk/>
            <pc:sldMk cId="1607170786" sldId="276"/>
            <ac:spMk id="2" creationId="{7B24D9F1-BD33-47A9-BC7E-13D7A9266058}"/>
          </ac:spMkLst>
        </pc:spChg>
        <pc:spChg chg="mod ord">
          <ac:chgData name="Anna Zemandlová" userId="459b22b1-8223-4387-af34-eecb6761656e" providerId="ADAL" clId="{C2C43543-D422-4235-991A-BC4B9DB740F3}" dt="2024-11-12T19:06:36.356" v="1474" actId="26606"/>
          <ac:spMkLst>
            <pc:docMk/>
            <pc:sldMk cId="1607170786" sldId="276"/>
            <ac:spMk id="3" creationId="{845F2A21-7D8E-489D-A6BC-D00C5EED68D1}"/>
          </ac:spMkLst>
        </pc:spChg>
        <pc:spChg chg="mod ord">
          <ac:chgData name="Anna Zemandlová" userId="459b22b1-8223-4387-af34-eecb6761656e" providerId="ADAL" clId="{C2C43543-D422-4235-991A-BC4B9DB740F3}" dt="2024-11-12T19:06:42.997" v="1476" actId="255"/>
          <ac:spMkLst>
            <pc:docMk/>
            <pc:sldMk cId="1607170786" sldId="276"/>
            <ac:spMk id="4" creationId="{D8653939-3E05-4EC7-B116-10D380DCA65F}"/>
          </ac:spMkLst>
        </pc:spChg>
        <pc:spChg chg="mod ord">
          <ac:chgData name="Anna Zemandlová" userId="459b22b1-8223-4387-af34-eecb6761656e" providerId="ADAL" clId="{C2C43543-D422-4235-991A-BC4B9DB740F3}" dt="2024-11-15T08:29:16.449" v="5457" actId="113"/>
          <ac:spMkLst>
            <pc:docMk/>
            <pc:sldMk cId="1607170786" sldId="276"/>
            <ac:spMk id="5" creationId="{9AB8EA6A-74DA-4749-A91B-B69730736DFD}"/>
          </ac:spMkLst>
        </pc:spChg>
        <pc:spChg chg="add del mod ord">
          <ac:chgData name="Anna Zemandlová" userId="459b22b1-8223-4387-af34-eecb6761656e" providerId="ADAL" clId="{C2C43543-D422-4235-991A-BC4B9DB740F3}" dt="2024-11-12T15:52:28.490" v="1301" actId="931"/>
          <ac:spMkLst>
            <pc:docMk/>
            <pc:sldMk cId="1607170786" sldId="276"/>
            <ac:spMk id="6" creationId="{79CA93D3-2DA2-7557-AA65-B46DB80F1AC6}"/>
          </ac:spMkLst>
        </pc:spChg>
        <pc:spChg chg="add del mod">
          <ac:chgData name="Anna Zemandlová" userId="459b22b1-8223-4387-af34-eecb6761656e" providerId="ADAL" clId="{C2C43543-D422-4235-991A-BC4B9DB740F3}" dt="2024-11-12T15:53:42.683" v="1305" actId="931"/>
          <ac:spMkLst>
            <pc:docMk/>
            <pc:sldMk cId="1607170786" sldId="276"/>
            <ac:spMk id="12" creationId="{E3232298-5028-BF3B-4E21-D16AC71F6487}"/>
          </ac:spMkLst>
        </pc:spChg>
        <pc:picChg chg="add mod">
          <ac:chgData name="Anna Zemandlová" userId="459b22b1-8223-4387-af34-eecb6761656e" providerId="ADAL" clId="{C2C43543-D422-4235-991A-BC4B9DB740F3}" dt="2024-11-12T15:44:04.537" v="1153" actId="931"/>
          <ac:picMkLst>
            <pc:docMk/>
            <pc:sldMk cId="1607170786" sldId="276"/>
            <ac:picMk id="8" creationId="{428293FF-B452-9451-B7CA-4EA764B70FCD}"/>
          </ac:picMkLst>
        </pc:picChg>
        <pc:picChg chg="add del mod">
          <ac:chgData name="Anna Zemandlová" userId="459b22b1-8223-4387-af34-eecb6761656e" providerId="ADAL" clId="{C2C43543-D422-4235-991A-BC4B9DB740F3}" dt="2024-11-12T15:52:36.061" v="1304" actId="478"/>
          <ac:picMkLst>
            <pc:docMk/>
            <pc:sldMk cId="1607170786" sldId="276"/>
            <ac:picMk id="10" creationId="{4A9CB22C-7D44-07F2-583C-B55A298CDDA4}"/>
          </ac:picMkLst>
        </pc:picChg>
        <pc:picChg chg="add mod">
          <ac:chgData name="Anna Zemandlová" userId="459b22b1-8223-4387-af34-eecb6761656e" providerId="ADAL" clId="{C2C43543-D422-4235-991A-BC4B9DB740F3}" dt="2024-11-12T19:06:36.356" v="1474" actId="26606"/>
          <ac:picMkLst>
            <pc:docMk/>
            <pc:sldMk cId="1607170786" sldId="276"/>
            <ac:picMk id="14" creationId="{21C27701-A228-6199-FE3C-2C8B11028E50}"/>
          </ac:picMkLst>
        </pc:picChg>
      </pc:sldChg>
      <pc:sldChg chg="modSp mod">
        <pc:chgData name="Anna Zemandlová" userId="459b22b1-8223-4387-af34-eecb6761656e" providerId="ADAL" clId="{C2C43543-D422-4235-991A-BC4B9DB740F3}" dt="2024-11-15T08:49:15.040" v="6465" actId="20577"/>
        <pc:sldMkLst>
          <pc:docMk/>
          <pc:sldMk cId="2583569575" sldId="277"/>
        </pc:sldMkLst>
        <pc:spChg chg="mod">
          <ac:chgData name="Anna Zemandlová" userId="459b22b1-8223-4387-af34-eecb6761656e" providerId="ADAL" clId="{C2C43543-D422-4235-991A-BC4B9DB740F3}" dt="2024-11-15T08:49:15.040" v="6465" actId="20577"/>
          <ac:spMkLst>
            <pc:docMk/>
            <pc:sldMk cId="2583569575" sldId="277"/>
            <ac:spMk id="5" creationId="{9AB8EA6A-74DA-4749-A91B-B69730736DFD}"/>
          </ac:spMkLst>
        </pc:spChg>
      </pc:sldChg>
      <pc:sldChg chg="modSp mod">
        <pc:chgData name="Anna Zemandlová" userId="459b22b1-8223-4387-af34-eecb6761656e" providerId="ADAL" clId="{C2C43543-D422-4235-991A-BC4B9DB740F3}" dt="2024-11-15T08:47:57.871" v="6437" actId="20577"/>
        <pc:sldMkLst>
          <pc:docMk/>
          <pc:sldMk cId="885910561" sldId="278"/>
        </pc:sldMkLst>
        <pc:spChg chg="mod">
          <ac:chgData name="Anna Zemandlová" userId="459b22b1-8223-4387-af34-eecb6761656e" providerId="ADAL" clId="{C2C43543-D422-4235-991A-BC4B9DB740F3}" dt="2024-11-15T08:43:12.658" v="5913" actId="20577"/>
          <ac:spMkLst>
            <pc:docMk/>
            <pc:sldMk cId="885910561" sldId="278"/>
            <ac:spMk id="4" creationId="{D8653939-3E05-4EC7-B116-10D380DCA65F}"/>
          </ac:spMkLst>
        </pc:spChg>
        <pc:spChg chg="mod">
          <ac:chgData name="Anna Zemandlová" userId="459b22b1-8223-4387-af34-eecb6761656e" providerId="ADAL" clId="{C2C43543-D422-4235-991A-BC4B9DB740F3}" dt="2024-11-15T08:47:57.871" v="6437" actId="20577"/>
          <ac:spMkLst>
            <pc:docMk/>
            <pc:sldMk cId="885910561" sldId="278"/>
            <ac:spMk id="5" creationId="{9AB8EA6A-74DA-4749-A91B-B69730736DFD}"/>
          </ac:spMkLst>
        </pc:spChg>
      </pc:sldChg>
      <pc:sldChg chg="modSp mod">
        <pc:chgData name="Anna Zemandlová" userId="459b22b1-8223-4387-af34-eecb6761656e" providerId="ADAL" clId="{C2C43543-D422-4235-991A-BC4B9DB740F3}" dt="2024-11-15T08:41:49.874" v="5814" actId="13926"/>
        <pc:sldMkLst>
          <pc:docMk/>
          <pc:sldMk cId="4180600416" sldId="279"/>
        </pc:sldMkLst>
        <pc:spChg chg="mod">
          <ac:chgData name="Anna Zemandlová" userId="459b22b1-8223-4387-af34-eecb6761656e" providerId="ADAL" clId="{C2C43543-D422-4235-991A-BC4B9DB740F3}" dt="2024-11-13T09:38:33.682" v="2158" actId="14100"/>
          <ac:spMkLst>
            <pc:docMk/>
            <pc:sldMk cId="4180600416" sldId="279"/>
            <ac:spMk id="4" creationId="{D8653939-3E05-4EC7-B116-10D380DCA65F}"/>
          </ac:spMkLst>
        </pc:spChg>
        <pc:graphicFrameChg chg="mod">
          <ac:chgData name="Anna Zemandlová" userId="459b22b1-8223-4387-af34-eecb6761656e" providerId="ADAL" clId="{C2C43543-D422-4235-991A-BC4B9DB740F3}" dt="2024-11-15T08:41:49.874" v="5814" actId="13926"/>
          <ac:graphicFrameMkLst>
            <pc:docMk/>
            <pc:sldMk cId="4180600416" sldId="279"/>
            <ac:graphicFrameMk id="6" creationId="{9E7BB54F-9B96-43C2-8995-16BF34111253}"/>
          </ac:graphicFrameMkLst>
        </pc:graphicFrameChg>
      </pc:sldChg>
      <pc:sldChg chg="modSp mod">
        <pc:chgData name="Anna Zemandlová" userId="459b22b1-8223-4387-af34-eecb6761656e" providerId="ADAL" clId="{C2C43543-D422-4235-991A-BC4B9DB740F3}" dt="2024-11-15T08:51:38.699" v="6626" actId="113"/>
        <pc:sldMkLst>
          <pc:docMk/>
          <pc:sldMk cId="2971842036" sldId="280"/>
        </pc:sldMkLst>
        <pc:spChg chg="mod">
          <ac:chgData name="Anna Zemandlová" userId="459b22b1-8223-4387-af34-eecb6761656e" providerId="ADAL" clId="{C2C43543-D422-4235-991A-BC4B9DB740F3}" dt="2024-11-15T08:51:38.699" v="6626" actId="113"/>
          <ac:spMkLst>
            <pc:docMk/>
            <pc:sldMk cId="2971842036" sldId="280"/>
            <ac:spMk id="5" creationId="{9AB8EA6A-74DA-4749-A91B-B69730736DFD}"/>
          </ac:spMkLst>
        </pc:spChg>
      </pc:sldChg>
      <pc:sldChg chg="modSp mod">
        <pc:chgData name="Anna Zemandlová" userId="459b22b1-8223-4387-af34-eecb6761656e" providerId="ADAL" clId="{C2C43543-D422-4235-991A-BC4B9DB740F3}" dt="2024-11-15T08:52:42.667" v="6704" actId="113"/>
        <pc:sldMkLst>
          <pc:docMk/>
          <pc:sldMk cId="964800817" sldId="281"/>
        </pc:sldMkLst>
        <pc:spChg chg="mod">
          <ac:chgData name="Anna Zemandlová" userId="459b22b1-8223-4387-af34-eecb6761656e" providerId="ADAL" clId="{C2C43543-D422-4235-991A-BC4B9DB740F3}" dt="2024-11-15T08:52:42.667" v="6704" actId="113"/>
          <ac:spMkLst>
            <pc:docMk/>
            <pc:sldMk cId="964800817" sldId="281"/>
            <ac:spMk id="5" creationId="{9AB8EA6A-74DA-4749-A91B-B69730736DFD}"/>
          </ac:spMkLst>
        </pc:spChg>
      </pc:sldChg>
      <pc:sldChg chg="addSp delSp modSp new mod ord">
        <pc:chgData name="Anna Zemandlová" userId="459b22b1-8223-4387-af34-eecb6761656e" providerId="ADAL" clId="{C2C43543-D422-4235-991A-BC4B9DB740F3}" dt="2024-11-15T07:28:45.700" v="3336" actId="20577"/>
        <pc:sldMkLst>
          <pc:docMk/>
          <pc:sldMk cId="59630988" sldId="283"/>
        </pc:sldMkLst>
        <pc:spChg chg="mod">
          <ac:chgData name="Anna Zemandlová" userId="459b22b1-8223-4387-af34-eecb6761656e" providerId="ADAL" clId="{C2C43543-D422-4235-991A-BC4B9DB740F3}" dt="2024-11-12T14:35:50.078" v="570" actId="122"/>
          <ac:spMkLst>
            <pc:docMk/>
            <pc:sldMk cId="59630988" sldId="283"/>
            <ac:spMk id="4" creationId="{30A7D46A-CB4A-5EBE-E4F2-948D2F9B0495}"/>
          </ac:spMkLst>
        </pc:spChg>
        <pc:spChg chg="add del mod">
          <ac:chgData name="Anna Zemandlová" userId="459b22b1-8223-4387-af34-eecb6761656e" providerId="ADAL" clId="{C2C43543-D422-4235-991A-BC4B9DB740F3}" dt="2024-11-12T14:35:19.511" v="567" actId="12084"/>
          <ac:spMkLst>
            <pc:docMk/>
            <pc:sldMk cId="59630988" sldId="283"/>
            <ac:spMk id="5" creationId="{2FFDE529-E6C1-C1BC-09E7-25857E0C4319}"/>
          </ac:spMkLst>
        </pc:spChg>
        <pc:graphicFrameChg chg="add del">
          <ac:chgData name="Anna Zemandlová" userId="459b22b1-8223-4387-af34-eecb6761656e" providerId="ADAL" clId="{C2C43543-D422-4235-991A-BC4B9DB740F3}" dt="2024-11-12T14:33:50.528" v="562"/>
          <ac:graphicFrameMkLst>
            <pc:docMk/>
            <pc:sldMk cId="59630988" sldId="283"/>
            <ac:graphicFrameMk id="6" creationId="{D14C7AEF-DF34-322D-D6DC-EE2E6D7B802C}"/>
          </ac:graphicFrameMkLst>
        </pc:graphicFrameChg>
        <pc:graphicFrameChg chg="add mod">
          <ac:chgData name="Anna Zemandlová" userId="459b22b1-8223-4387-af34-eecb6761656e" providerId="ADAL" clId="{C2C43543-D422-4235-991A-BC4B9DB740F3}" dt="2024-11-12T14:35:07.525" v="564" actId="12084"/>
          <ac:graphicFrameMkLst>
            <pc:docMk/>
            <pc:sldMk cId="59630988" sldId="283"/>
            <ac:graphicFrameMk id="7" creationId="{75BD79AA-4C50-6F06-D8A8-6BF7B73C10C9}"/>
          </ac:graphicFrameMkLst>
        </pc:graphicFrameChg>
        <pc:graphicFrameChg chg="add mod modGraphic">
          <ac:chgData name="Anna Zemandlová" userId="459b22b1-8223-4387-af34-eecb6761656e" providerId="ADAL" clId="{C2C43543-D422-4235-991A-BC4B9DB740F3}" dt="2024-11-15T07:28:45.700" v="3336" actId="20577"/>
          <ac:graphicFrameMkLst>
            <pc:docMk/>
            <pc:sldMk cId="59630988" sldId="283"/>
            <ac:graphicFrameMk id="8" creationId="{C383720A-1019-0A8B-7FC8-480E44D7891F}"/>
          </ac:graphicFrameMkLst>
        </pc:graphicFrameChg>
      </pc:sldChg>
      <pc:sldChg chg="addSp delSp modSp add mod modClrScheme chgLayout">
        <pc:chgData name="Anna Zemandlová" userId="459b22b1-8223-4387-af34-eecb6761656e" providerId="ADAL" clId="{C2C43543-D422-4235-991A-BC4B9DB740F3}" dt="2024-11-12T14:25:36.174" v="413"/>
        <pc:sldMkLst>
          <pc:docMk/>
          <pc:sldMk cId="1891016953" sldId="284"/>
        </pc:sldMkLst>
        <pc:spChg chg="mod ord">
          <ac:chgData name="Anna Zemandlová" userId="459b22b1-8223-4387-af34-eecb6761656e" providerId="ADAL" clId="{C2C43543-D422-4235-991A-BC4B9DB740F3}" dt="2024-11-12T14:24:22.165" v="333" actId="26606"/>
          <ac:spMkLst>
            <pc:docMk/>
            <pc:sldMk cId="1891016953" sldId="284"/>
            <ac:spMk id="2" creationId="{F0716163-748A-8A95-A550-D3190F2360AC}"/>
          </ac:spMkLst>
        </pc:spChg>
        <pc:spChg chg="mod ord">
          <ac:chgData name="Anna Zemandlová" userId="459b22b1-8223-4387-af34-eecb6761656e" providerId="ADAL" clId="{C2C43543-D422-4235-991A-BC4B9DB740F3}" dt="2024-11-12T14:24:22.165" v="333" actId="26606"/>
          <ac:spMkLst>
            <pc:docMk/>
            <pc:sldMk cId="1891016953" sldId="284"/>
            <ac:spMk id="3" creationId="{FAAE07A9-7463-C83A-D160-9DC19A67D328}"/>
          </ac:spMkLst>
        </pc:spChg>
        <pc:spChg chg="mod ord">
          <ac:chgData name="Anna Zemandlová" userId="459b22b1-8223-4387-af34-eecb6761656e" providerId="ADAL" clId="{C2C43543-D422-4235-991A-BC4B9DB740F3}" dt="2024-11-12T14:24:22.165" v="333" actId="26606"/>
          <ac:spMkLst>
            <pc:docMk/>
            <pc:sldMk cId="1891016953" sldId="284"/>
            <ac:spMk id="4" creationId="{C11C05A7-29E5-38BE-89AC-F106AE71FA3D}"/>
          </ac:spMkLst>
        </pc:spChg>
        <pc:spChg chg="del mod ord">
          <ac:chgData name="Anna Zemandlová" userId="459b22b1-8223-4387-af34-eecb6761656e" providerId="ADAL" clId="{C2C43543-D422-4235-991A-BC4B9DB740F3}" dt="2024-11-12T14:21:20.878" v="331" actId="700"/>
          <ac:spMkLst>
            <pc:docMk/>
            <pc:sldMk cId="1891016953" sldId="284"/>
            <ac:spMk id="5" creationId="{4AAC3A51-74C0-4636-C426-C9D5CF9B6C0C}"/>
          </ac:spMkLst>
        </pc:spChg>
        <pc:spChg chg="add del mod ord">
          <ac:chgData name="Anna Zemandlová" userId="459b22b1-8223-4387-af34-eecb6761656e" providerId="ADAL" clId="{C2C43543-D422-4235-991A-BC4B9DB740F3}" dt="2024-11-12T14:22:06.939" v="332" actId="931"/>
          <ac:spMkLst>
            <pc:docMk/>
            <pc:sldMk cId="1891016953" sldId="284"/>
            <ac:spMk id="6" creationId="{78A4A37F-0162-BC5E-C94D-D1A3BD3DD61F}"/>
          </ac:spMkLst>
        </pc:spChg>
        <pc:spChg chg="add del mod ord">
          <ac:chgData name="Anna Zemandlová" userId="459b22b1-8223-4387-af34-eecb6761656e" providerId="ADAL" clId="{C2C43543-D422-4235-991A-BC4B9DB740F3}" dt="2024-11-12T14:24:22.165" v="333" actId="26606"/>
          <ac:spMkLst>
            <pc:docMk/>
            <pc:sldMk cId="1891016953" sldId="284"/>
            <ac:spMk id="7" creationId="{DF087507-3436-A9A8-6981-98ADE616E3BF}"/>
          </ac:spMkLst>
        </pc:spChg>
        <pc:spChg chg="add mod">
          <ac:chgData name="Anna Zemandlová" userId="459b22b1-8223-4387-af34-eecb6761656e" providerId="ADAL" clId="{C2C43543-D422-4235-991A-BC4B9DB740F3}" dt="2024-11-12T14:25:36.174" v="413"/>
          <ac:spMkLst>
            <pc:docMk/>
            <pc:sldMk cId="1891016953" sldId="284"/>
            <ac:spMk id="14" creationId="{AD2DC1BB-1A9B-0FDF-1D65-8D23C05AA6F3}"/>
          </ac:spMkLst>
        </pc:spChg>
        <pc:picChg chg="add mod">
          <ac:chgData name="Anna Zemandlová" userId="459b22b1-8223-4387-af34-eecb6761656e" providerId="ADAL" clId="{C2C43543-D422-4235-991A-BC4B9DB740F3}" dt="2024-11-12T14:24:56.201" v="334" actId="14826"/>
          <ac:picMkLst>
            <pc:docMk/>
            <pc:sldMk cId="1891016953" sldId="284"/>
            <ac:picMk id="9" creationId="{937DCB15-EEAD-F727-D21B-808292CB1C6D}"/>
          </ac:picMkLst>
        </pc:picChg>
      </pc:sldChg>
      <pc:sldChg chg="new del">
        <pc:chgData name="Anna Zemandlová" userId="459b22b1-8223-4387-af34-eecb6761656e" providerId="ADAL" clId="{C2C43543-D422-4235-991A-BC4B9DB740F3}" dt="2024-11-12T14:26:59.180" v="416" actId="47"/>
        <pc:sldMkLst>
          <pc:docMk/>
          <pc:sldMk cId="2722562084" sldId="285"/>
        </pc:sldMkLst>
      </pc:sldChg>
      <pc:sldChg chg="add del">
        <pc:chgData name="Anna Zemandlová" userId="459b22b1-8223-4387-af34-eecb6761656e" providerId="ADAL" clId="{C2C43543-D422-4235-991A-BC4B9DB740F3}" dt="2024-11-12T15:22:00.817" v="760"/>
        <pc:sldMkLst>
          <pc:docMk/>
          <pc:sldMk cId="94709915" sldId="286"/>
        </pc:sldMkLst>
      </pc:sldChg>
      <pc:sldChg chg="modSp add del mod">
        <pc:chgData name="Anna Zemandlová" userId="459b22b1-8223-4387-af34-eecb6761656e" providerId="ADAL" clId="{C2C43543-D422-4235-991A-BC4B9DB740F3}" dt="2024-11-12T15:22:01.228" v="761" actId="2696"/>
        <pc:sldMkLst>
          <pc:docMk/>
          <pc:sldMk cId="1025219388" sldId="286"/>
        </pc:sldMkLst>
        <pc:spChg chg="mod">
          <ac:chgData name="Anna Zemandlová" userId="459b22b1-8223-4387-af34-eecb6761656e" providerId="ADAL" clId="{C2C43543-D422-4235-991A-BC4B9DB740F3}" dt="2024-11-12T14:27:04.920" v="422" actId="20577"/>
          <ac:spMkLst>
            <pc:docMk/>
            <pc:sldMk cId="1025219388" sldId="286"/>
            <ac:spMk id="4" creationId="{0873BD0F-005D-8232-AEA6-87E901D4C362}"/>
          </ac:spMkLst>
        </pc:spChg>
        <pc:spChg chg="mod">
          <ac:chgData name="Anna Zemandlová" userId="459b22b1-8223-4387-af34-eecb6761656e" providerId="ADAL" clId="{C2C43543-D422-4235-991A-BC4B9DB740F3}" dt="2024-11-12T14:31:00.672" v="512" actId="6549"/>
          <ac:spMkLst>
            <pc:docMk/>
            <pc:sldMk cId="1025219388" sldId="286"/>
            <ac:spMk id="14" creationId="{40B91455-243E-696F-F363-58B65AEE438D}"/>
          </ac:spMkLst>
        </pc:spChg>
        <pc:picChg chg="mod">
          <ac:chgData name="Anna Zemandlová" userId="459b22b1-8223-4387-af34-eecb6761656e" providerId="ADAL" clId="{C2C43543-D422-4235-991A-BC4B9DB740F3}" dt="2024-11-12T14:29:19.041" v="424" actId="26606"/>
          <ac:picMkLst>
            <pc:docMk/>
            <pc:sldMk cId="1025219388" sldId="286"/>
            <ac:picMk id="9" creationId="{B03FF7EE-A1F5-4B77-A747-BA92F581E240}"/>
          </ac:picMkLst>
        </pc:picChg>
      </pc:sldChg>
      <pc:sldChg chg="addSp delSp modSp add del mod modClrScheme chgLayout">
        <pc:chgData name="Anna Zemandlová" userId="459b22b1-8223-4387-af34-eecb6761656e" providerId="ADAL" clId="{C2C43543-D422-4235-991A-BC4B9DB740F3}" dt="2024-11-15T07:42:06.525" v="3731" actId="20577"/>
        <pc:sldMkLst>
          <pc:docMk/>
          <pc:sldMk cId="520217118" sldId="287"/>
        </pc:sldMkLst>
        <pc:spChg chg="mod ord">
          <ac:chgData name="Anna Zemandlová" userId="459b22b1-8223-4387-af34-eecb6761656e" providerId="ADAL" clId="{C2C43543-D422-4235-991A-BC4B9DB740F3}" dt="2024-11-12T15:20:53.438" v="743" actId="26606"/>
          <ac:spMkLst>
            <pc:docMk/>
            <pc:sldMk cId="520217118" sldId="287"/>
            <ac:spMk id="2" creationId="{3FCB6457-6018-B6E8-6209-D57F124B8AEB}"/>
          </ac:spMkLst>
        </pc:spChg>
        <pc:spChg chg="mod ord">
          <ac:chgData name="Anna Zemandlová" userId="459b22b1-8223-4387-af34-eecb6761656e" providerId="ADAL" clId="{C2C43543-D422-4235-991A-BC4B9DB740F3}" dt="2024-11-12T15:20:53.438" v="743" actId="26606"/>
          <ac:spMkLst>
            <pc:docMk/>
            <pc:sldMk cId="520217118" sldId="287"/>
            <ac:spMk id="3" creationId="{DD66E656-B64A-1E3B-4DC3-B520D188DC70}"/>
          </ac:spMkLst>
        </pc:spChg>
        <pc:spChg chg="mod ord">
          <ac:chgData name="Anna Zemandlová" userId="459b22b1-8223-4387-af34-eecb6761656e" providerId="ADAL" clId="{C2C43543-D422-4235-991A-BC4B9DB740F3}" dt="2024-11-15T07:28:57.188" v="3337" actId="13926"/>
          <ac:spMkLst>
            <pc:docMk/>
            <pc:sldMk cId="520217118" sldId="287"/>
            <ac:spMk id="4" creationId="{98CFDC7E-06AB-0D2B-4389-42C66E212EC5}"/>
          </ac:spMkLst>
        </pc:spChg>
        <pc:spChg chg="mod ord">
          <ac:chgData name="Anna Zemandlová" userId="459b22b1-8223-4387-af34-eecb6761656e" providerId="ADAL" clId="{C2C43543-D422-4235-991A-BC4B9DB740F3}" dt="2024-11-15T07:42:06.525" v="3731" actId="20577"/>
          <ac:spMkLst>
            <pc:docMk/>
            <pc:sldMk cId="520217118" sldId="287"/>
            <ac:spMk id="5" creationId="{73BEE0DA-CAE0-45B8-C17E-8B036076D50E}"/>
          </ac:spMkLst>
        </pc:spChg>
        <pc:spChg chg="add del mod ord">
          <ac:chgData name="Anna Zemandlová" userId="459b22b1-8223-4387-af34-eecb6761656e" providerId="ADAL" clId="{C2C43543-D422-4235-991A-BC4B9DB740F3}" dt="2024-11-12T15:20:41.725" v="738" actId="931"/>
          <ac:spMkLst>
            <pc:docMk/>
            <pc:sldMk cId="520217118" sldId="287"/>
            <ac:spMk id="6" creationId="{BD039842-295E-7923-02C6-ED17648571FC}"/>
          </ac:spMkLst>
        </pc:spChg>
        <pc:spChg chg="add del mod">
          <ac:chgData name="Anna Zemandlová" userId="459b22b1-8223-4387-af34-eecb6761656e" providerId="ADAL" clId="{C2C43543-D422-4235-991A-BC4B9DB740F3}" dt="2024-11-12T15:20:53.422" v="742" actId="26606"/>
          <ac:spMkLst>
            <pc:docMk/>
            <pc:sldMk cId="520217118" sldId="287"/>
            <ac:spMk id="13" creationId="{1EF29374-B422-B832-629D-8214C276E00D}"/>
          </ac:spMkLst>
        </pc:spChg>
        <pc:picChg chg="add mod">
          <ac:chgData name="Anna Zemandlová" userId="459b22b1-8223-4387-af34-eecb6761656e" providerId="ADAL" clId="{C2C43543-D422-4235-991A-BC4B9DB740F3}" dt="2024-11-12T15:21:22.387" v="754" actId="1076"/>
          <ac:picMkLst>
            <pc:docMk/>
            <pc:sldMk cId="520217118" sldId="287"/>
            <ac:picMk id="8" creationId="{0BE021A1-F110-228F-1574-851FD6709E1B}"/>
          </ac:picMkLst>
        </pc:picChg>
      </pc:sldChg>
      <pc:sldChg chg="add del">
        <pc:chgData name="Anna Zemandlová" userId="459b22b1-8223-4387-af34-eecb6761656e" providerId="ADAL" clId="{C2C43543-D422-4235-991A-BC4B9DB740F3}" dt="2024-11-12T15:22:00.817" v="760"/>
        <pc:sldMkLst>
          <pc:docMk/>
          <pc:sldMk cId="1821871682" sldId="287"/>
        </pc:sldMkLst>
      </pc:sldChg>
      <pc:sldChg chg="addSp delSp modSp add mod modClrScheme chgLayout">
        <pc:chgData name="Anna Zemandlová" userId="459b22b1-8223-4387-af34-eecb6761656e" providerId="ADAL" clId="{C2C43543-D422-4235-991A-BC4B9DB740F3}" dt="2024-11-15T07:48:40.851" v="3878" actId="20577"/>
        <pc:sldMkLst>
          <pc:docMk/>
          <pc:sldMk cId="1979568940" sldId="288"/>
        </pc:sldMkLst>
        <pc:spChg chg="mod ord">
          <ac:chgData name="Anna Zemandlová" userId="459b22b1-8223-4387-af34-eecb6761656e" providerId="ADAL" clId="{C2C43543-D422-4235-991A-BC4B9DB740F3}" dt="2024-11-12T15:26:04.521" v="903" actId="26606"/>
          <ac:spMkLst>
            <pc:docMk/>
            <pc:sldMk cId="1979568940" sldId="288"/>
            <ac:spMk id="2" creationId="{352222A8-FFD7-8F2D-F1CD-BC900181F20C}"/>
          </ac:spMkLst>
        </pc:spChg>
        <pc:spChg chg="mod ord">
          <ac:chgData name="Anna Zemandlová" userId="459b22b1-8223-4387-af34-eecb6761656e" providerId="ADAL" clId="{C2C43543-D422-4235-991A-BC4B9DB740F3}" dt="2024-11-12T15:26:04.521" v="903" actId="26606"/>
          <ac:spMkLst>
            <pc:docMk/>
            <pc:sldMk cId="1979568940" sldId="288"/>
            <ac:spMk id="3" creationId="{8698A8E3-9645-813B-1CA5-F8C173E0B4BA}"/>
          </ac:spMkLst>
        </pc:spChg>
        <pc:spChg chg="mod ord">
          <ac:chgData name="Anna Zemandlová" userId="459b22b1-8223-4387-af34-eecb6761656e" providerId="ADAL" clId="{C2C43543-D422-4235-991A-BC4B9DB740F3}" dt="2024-11-12T15:26:04.521" v="903" actId="26606"/>
          <ac:spMkLst>
            <pc:docMk/>
            <pc:sldMk cId="1979568940" sldId="288"/>
            <ac:spMk id="4" creationId="{D4FE1121-0123-B5EB-B5E5-048847B16468}"/>
          </ac:spMkLst>
        </pc:spChg>
        <pc:spChg chg="mod ord">
          <ac:chgData name="Anna Zemandlová" userId="459b22b1-8223-4387-af34-eecb6761656e" providerId="ADAL" clId="{C2C43543-D422-4235-991A-BC4B9DB740F3}" dt="2024-11-15T07:48:40.851" v="3878" actId="20577"/>
          <ac:spMkLst>
            <pc:docMk/>
            <pc:sldMk cId="1979568940" sldId="288"/>
            <ac:spMk id="14" creationId="{60AC4478-D1AB-B369-3927-0919A6E77516}"/>
          </ac:spMkLst>
        </pc:spChg>
        <pc:spChg chg="add del mod">
          <ac:chgData name="Anna Zemandlová" userId="459b22b1-8223-4387-af34-eecb6761656e" providerId="ADAL" clId="{C2C43543-D422-4235-991A-BC4B9DB740F3}" dt="2024-11-12T15:26:04.521" v="903" actId="26606"/>
          <ac:spMkLst>
            <pc:docMk/>
            <pc:sldMk cId="1979568940" sldId="288"/>
            <ac:spMk id="19" creationId="{0DBDBE03-F49D-AE8F-9ECE-8FF1F804C004}"/>
          </ac:spMkLst>
        </pc:spChg>
        <pc:spChg chg="add del mod ord">
          <ac:chgData name="Anna Zemandlová" userId="459b22b1-8223-4387-af34-eecb6761656e" providerId="ADAL" clId="{C2C43543-D422-4235-991A-BC4B9DB740F3}" dt="2024-11-12T15:26:04.521" v="903" actId="26606"/>
          <ac:spMkLst>
            <pc:docMk/>
            <pc:sldMk cId="1979568940" sldId="288"/>
            <ac:spMk id="21" creationId="{67326634-2D9E-B8E7-2BB3-9CCFEF5240D1}"/>
          </ac:spMkLst>
        </pc:spChg>
        <pc:picChg chg="mod ord">
          <ac:chgData name="Anna Zemandlová" userId="459b22b1-8223-4387-af34-eecb6761656e" providerId="ADAL" clId="{C2C43543-D422-4235-991A-BC4B9DB740F3}" dt="2024-11-12T15:26:04.521" v="903" actId="26606"/>
          <ac:picMkLst>
            <pc:docMk/>
            <pc:sldMk cId="1979568940" sldId="288"/>
            <ac:picMk id="9" creationId="{1274366C-6D3B-D717-3B0D-400382E78611}"/>
          </ac:picMkLst>
        </pc:picChg>
      </pc:sldChg>
      <pc:sldChg chg="addSp delSp modSp add del mod ord modClrScheme chgLayout">
        <pc:chgData name="Anna Zemandlová" userId="459b22b1-8223-4387-af34-eecb6761656e" providerId="ADAL" clId="{C2C43543-D422-4235-991A-BC4B9DB740F3}" dt="2024-11-15T08:28:06.360" v="5436" actId="6549"/>
        <pc:sldMkLst>
          <pc:docMk/>
          <pc:sldMk cId="2317718772" sldId="289"/>
        </pc:sldMkLst>
        <pc:spChg chg="mod">
          <ac:chgData name="Anna Zemandlová" userId="459b22b1-8223-4387-af34-eecb6761656e" providerId="ADAL" clId="{C2C43543-D422-4235-991A-BC4B9DB740F3}" dt="2024-11-12T15:42:52.145" v="1137" actId="20577"/>
          <ac:spMkLst>
            <pc:docMk/>
            <pc:sldMk cId="2317718772" sldId="289"/>
            <ac:spMk id="2" creationId="{4B06CCB9-36DE-C6E6-55D3-0F65FF06BE44}"/>
          </ac:spMkLst>
        </pc:spChg>
        <pc:spChg chg="mod">
          <ac:chgData name="Anna Zemandlová" userId="459b22b1-8223-4387-af34-eecb6761656e" providerId="ADAL" clId="{C2C43543-D422-4235-991A-BC4B9DB740F3}" dt="2024-11-12T15:42:35.555" v="1127" actId="26606"/>
          <ac:spMkLst>
            <pc:docMk/>
            <pc:sldMk cId="2317718772" sldId="289"/>
            <ac:spMk id="3" creationId="{9B900277-BFF3-1DCD-E161-B3DDD9983D21}"/>
          </ac:spMkLst>
        </pc:spChg>
        <pc:spChg chg="mod">
          <ac:chgData name="Anna Zemandlová" userId="459b22b1-8223-4387-af34-eecb6761656e" providerId="ADAL" clId="{C2C43543-D422-4235-991A-BC4B9DB740F3}" dt="2024-11-12T15:45:12.402" v="1260" actId="20577"/>
          <ac:spMkLst>
            <pc:docMk/>
            <pc:sldMk cId="2317718772" sldId="289"/>
            <ac:spMk id="4" creationId="{0578681D-A141-2F4D-67AD-97FF0CC4A426}"/>
          </ac:spMkLst>
        </pc:spChg>
        <pc:spChg chg="add del mod">
          <ac:chgData name="Anna Zemandlová" userId="459b22b1-8223-4387-af34-eecb6761656e" providerId="ADAL" clId="{C2C43543-D422-4235-991A-BC4B9DB740F3}" dt="2024-11-12T15:42:30.638" v="1124" actId="931"/>
          <ac:spMkLst>
            <pc:docMk/>
            <pc:sldMk cId="2317718772" sldId="289"/>
            <ac:spMk id="5" creationId="{A851F883-6996-F7B5-314B-BCCFFA52EE5B}"/>
          </ac:spMkLst>
        </pc:spChg>
        <pc:spChg chg="add mod">
          <ac:chgData name="Anna Zemandlová" userId="459b22b1-8223-4387-af34-eecb6761656e" providerId="ADAL" clId="{C2C43543-D422-4235-991A-BC4B9DB740F3}" dt="2024-11-15T08:28:06.360" v="5436" actId="6549"/>
          <ac:spMkLst>
            <pc:docMk/>
            <pc:sldMk cId="2317718772" sldId="289"/>
            <ac:spMk id="13" creationId="{E67855FD-675A-7266-2BA2-96888617BB30}"/>
          </ac:spMkLst>
        </pc:spChg>
        <pc:graphicFrameChg chg="del">
          <ac:chgData name="Anna Zemandlová" userId="459b22b1-8223-4387-af34-eecb6761656e" providerId="ADAL" clId="{C2C43543-D422-4235-991A-BC4B9DB740F3}" dt="2024-11-12T15:42:20.260" v="1122" actId="11529"/>
          <ac:graphicFrameMkLst>
            <pc:docMk/>
            <pc:sldMk cId="2317718772" sldId="289"/>
            <ac:graphicFrameMk id="6" creationId="{954E7DB2-7E1B-23B2-6096-C9E349816B59}"/>
          </ac:graphicFrameMkLst>
        </pc:graphicFrameChg>
        <pc:picChg chg="add mod">
          <ac:chgData name="Anna Zemandlová" userId="459b22b1-8223-4387-af34-eecb6761656e" providerId="ADAL" clId="{C2C43543-D422-4235-991A-BC4B9DB740F3}" dt="2024-11-12T15:42:35.555" v="1127" actId="26606"/>
          <ac:picMkLst>
            <pc:docMk/>
            <pc:sldMk cId="2317718772" sldId="289"/>
            <ac:picMk id="8" creationId="{847A93F2-0488-5DF0-2095-2B736358B926}"/>
          </ac:picMkLst>
        </pc:picChg>
      </pc:sldChg>
      <pc:sldChg chg="modSp add mod">
        <pc:chgData name="Anna Zemandlová" userId="459b22b1-8223-4387-af34-eecb6761656e" providerId="ADAL" clId="{C2C43543-D422-4235-991A-BC4B9DB740F3}" dt="2024-11-15T07:47:45.942" v="3876" actId="179"/>
        <pc:sldMkLst>
          <pc:docMk/>
          <pc:sldMk cId="4215596968" sldId="290"/>
        </pc:sldMkLst>
        <pc:spChg chg="mod">
          <ac:chgData name="Anna Zemandlová" userId="459b22b1-8223-4387-af34-eecb6761656e" providerId="ADAL" clId="{C2C43543-D422-4235-991A-BC4B9DB740F3}" dt="2024-11-12T15:56:11.515" v="1394" actId="20577"/>
          <ac:spMkLst>
            <pc:docMk/>
            <pc:sldMk cId="4215596968" sldId="290"/>
            <ac:spMk id="4" creationId="{1948F383-E2E2-A72A-1DC5-FB1B28EEB81F}"/>
          </ac:spMkLst>
        </pc:spChg>
        <pc:spChg chg="mod">
          <ac:chgData name="Anna Zemandlová" userId="459b22b1-8223-4387-af34-eecb6761656e" providerId="ADAL" clId="{C2C43543-D422-4235-991A-BC4B9DB740F3}" dt="2024-11-15T07:47:45.942" v="3876" actId="179"/>
          <ac:spMkLst>
            <pc:docMk/>
            <pc:sldMk cId="4215596968" sldId="290"/>
            <ac:spMk id="5" creationId="{FA1B3DB4-321F-A93A-8213-9C6DD3B49C5B}"/>
          </ac:spMkLst>
        </pc:spChg>
        <pc:picChg chg="mod">
          <ac:chgData name="Anna Zemandlová" userId="459b22b1-8223-4387-af34-eecb6761656e" providerId="ADAL" clId="{C2C43543-D422-4235-991A-BC4B9DB740F3}" dt="2024-11-15T07:46:21.950" v="3840" actId="1076"/>
          <ac:picMkLst>
            <pc:docMk/>
            <pc:sldMk cId="4215596968" sldId="290"/>
            <ac:picMk id="8" creationId="{2CE95F9C-AE82-61A7-80A4-0BBAF352D0BE}"/>
          </ac:picMkLst>
        </pc:picChg>
      </pc:sldChg>
      <pc:sldChg chg="addSp delSp modSp add mod">
        <pc:chgData name="Anna Zemandlová" userId="459b22b1-8223-4387-af34-eecb6761656e" providerId="ADAL" clId="{C2C43543-D422-4235-991A-BC4B9DB740F3}" dt="2024-11-15T08:50:15.964" v="6551" actId="20577"/>
        <pc:sldMkLst>
          <pc:docMk/>
          <pc:sldMk cId="1639572842" sldId="291"/>
        </pc:sldMkLst>
        <pc:spChg chg="mod">
          <ac:chgData name="Anna Zemandlová" userId="459b22b1-8223-4387-af34-eecb6761656e" providerId="ADAL" clId="{C2C43543-D422-4235-991A-BC4B9DB740F3}" dt="2024-11-15T08:14:19.727" v="4710" actId="26606"/>
          <ac:spMkLst>
            <pc:docMk/>
            <pc:sldMk cId="1639572842" sldId="291"/>
            <ac:spMk id="2" creationId="{3BC0839D-8DB6-298B-C362-0FC5A8DA2342}"/>
          </ac:spMkLst>
        </pc:spChg>
        <pc:spChg chg="mod">
          <ac:chgData name="Anna Zemandlová" userId="459b22b1-8223-4387-af34-eecb6761656e" providerId="ADAL" clId="{C2C43543-D422-4235-991A-BC4B9DB740F3}" dt="2024-11-15T08:14:19.727" v="4710" actId="26606"/>
          <ac:spMkLst>
            <pc:docMk/>
            <pc:sldMk cId="1639572842" sldId="291"/>
            <ac:spMk id="3" creationId="{6183B28D-AE16-2DC5-620A-7A345EC3D53B}"/>
          </ac:spMkLst>
        </pc:spChg>
        <pc:spChg chg="mod">
          <ac:chgData name="Anna Zemandlová" userId="459b22b1-8223-4387-af34-eecb6761656e" providerId="ADAL" clId="{C2C43543-D422-4235-991A-BC4B9DB740F3}" dt="2024-11-15T08:14:31.555" v="4721" actId="20577"/>
          <ac:spMkLst>
            <pc:docMk/>
            <pc:sldMk cId="1639572842" sldId="291"/>
            <ac:spMk id="4" creationId="{D2630A52-7EB9-2F75-40FA-037273535E16}"/>
          </ac:spMkLst>
        </pc:spChg>
        <pc:spChg chg="del mod">
          <ac:chgData name="Anna Zemandlová" userId="459b22b1-8223-4387-af34-eecb6761656e" providerId="ADAL" clId="{C2C43543-D422-4235-991A-BC4B9DB740F3}" dt="2024-11-15T08:14:19.727" v="4710" actId="26606"/>
          <ac:spMkLst>
            <pc:docMk/>
            <pc:sldMk cId="1639572842" sldId="291"/>
            <ac:spMk id="5" creationId="{FA7C8BD9-D1C0-5420-1525-93683332EC7F}"/>
          </ac:spMkLst>
        </pc:spChg>
        <pc:graphicFrameChg chg="add mod">
          <ac:chgData name="Anna Zemandlová" userId="459b22b1-8223-4387-af34-eecb6761656e" providerId="ADAL" clId="{C2C43543-D422-4235-991A-BC4B9DB740F3}" dt="2024-11-15T08:50:15.964" v="6551" actId="20577"/>
          <ac:graphicFrameMkLst>
            <pc:docMk/>
            <pc:sldMk cId="1639572842" sldId="291"/>
            <ac:graphicFrameMk id="7" creationId="{227D6956-F05C-B818-F1F3-5DD899339874}"/>
          </ac:graphicFrameMkLst>
        </pc:graphicFrameChg>
      </pc:sldChg>
      <pc:sldChg chg="modSp add del mod">
        <pc:chgData name="Anna Zemandlová" userId="459b22b1-8223-4387-af34-eecb6761656e" providerId="ADAL" clId="{C2C43543-D422-4235-991A-BC4B9DB740F3}" dt="2024-11-15T08:44:18.596" v="6103" actId="47"/>
        <pc:sldMkLst>
          <pc:docMk/>
          <pc:sldMk cId="4219439288" sldId="292"/>
        </pc:sldMkLst>
        <pc:spChg chg="mod">
          <ac:chgData name="Anna Zemandlová" userId="459b22b1-8223-4387-af34-eecb6761656e" providerId="ADAL" clId="{C2C43543-D422-4235-991A-BC4B9DB740F3}" dt="2024-11-13T09:40:26.766" v="2351" actId="20577"/>
          <ac:spMkLst>
            <pc:docMk/>
            <pc:sldMk cId="4219439288" sldId="292"/>
            <ac:spMk id="4" creationId="{28C845B1-639F-51CC-F43C-0F9C50753322}"/>
          </ac:spMkLst>
        </pc:spChg>
        <pc:spChg chg="mod">
          <ac:chgData name="Anna Zemandlová" userId="459b22b1-8223-4387-af34-eecb6761656e" providerId="ADAL" clId="{C2C43543-D422-4235-991A-BC4B9DB740F3}" dt="2024-11-15T08:14:56.053" v="4784" actId="20577"/>
          <ac:spMkLst>
            <pc:docMk/>
            <pc:sldMk cId="4219439288" sldId="292"/>
            <ac:spMk id="5" creationId="{8495A8A4-02CA-48DC-C25E-1CF76D6E3B86}"/>
          </ac:spMkLst>
        </pc:spChg>
      </pc:sldChg>
      <pc:sldChg chg="add">
        <pc:chgData name="Anna Zemandlová" userId="459b22b1-8223-4387-af34-eecb6761656e" providerId="ADAL" clId="{C2C43543-D422-4235-991A-BC4B9DB740F3}" dt="2024-11-15T07:16:05.961" v="2746"/>
        <pc:sldMkLst>
          <pc:docMk/>
          <pc:sldMk cId="4216837478" sldId="29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3A739-64CB-482D-9641-2EB476457698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24B92E5F-BA52-4AD8-862F-BB54F5E812DA}">
      <dgm:prSet custT="1"/>
      <dgm:spPr/>
      <dgm:t>
        <a:bodyPr/>
        <a:lstStyle/>
        <a:p>
          <a:pPr algn="l"/>
          <a:r>
            <a:rPr lang="en-US" sz="2400" b="1" noProof="0" dirty="0"/>
            <a:t>Substantive law </a:t>
          </a:r>
          <a:r>
            <a:rPr lang="en-US" sz="2400" b="0" noProof="0" dirty="0"/>
            <a:t>→ rules of conduct </a:t>
          </a:r>
          <a:r>
            <a:rPr lang="cs-CZ" sz="2400" b="0" noProof="0" dirty="0"/>
            <a:t>(</a:t>
          </a:r>
          <a:r>
            <a:rPr lang="en-US" sz="2400" b="0" noProof="0" dirty="0"/>
            <a:t>rights and obligations); public and private law </a:t>
          </a:r>
        </a:p>
        <a:p>
          <a:pPr algn="l"/>
          <a:r>
            <a:rPr lang="en-US" sz="2400" noProof="0" dirty="0">
              <a:solidFill>
                <a:schemeClr val="tx2"/>
              </a:solidFill>
            </a:rPr>
            <a:t>Example: </a:t>
          </a:r>
          <a:r>
            <a:rPr lang="cs-CZ" sz="2400" noProof="0" dirty="0">
              <a:solidFill>
                <a:schemeClr val="tx2"/>
              </a:solidFill>
            </a:rPr>
            <a:t>R</a:t>
          </a:r>
          <a:r>
            <a:rPr lang="en-US" sz="2400" noProof="0" dirty="0">
              <a:solidFill>
                <a:schemeClr val="tx2"/>
              </a:solidFill>
            </a:rPr>
            <a:t>ules for entering</a:t>
          </a:r>
          <a:r>
            <a:rPr lang="cs-CZ" sz="2400" noProof="0" dirty="0">
              <a:solidFill>
                <a:schemeClr val="tx2"/>
              </a:solidFill>
            </a:rPr>
            <a:t> </a:t>
          </a:r>
          <a:r>
            <a:rPr lang="en-US" sz="2400" noProof="0" dirty="0">
              <a:solidFill>
                <a:schemeClr val="tx2"/>
              </a:solidFill>
            </a:rPr>
            <a:t>into</a:t>
          </a:r>
          <a:r>
            <a:rPr lang="cs-CZ" sz="2400" noProof="0" dirty="0">
              <a:solidFill>
                <a:schemeClr val="tx2"/>
              </a:solidFill>
            </a:rPr>
            <a:t> a</a:t>
          </a:r>
          <a:r>
            <a:rPr lang="en-US" sz="2400" noProof="0" dirty="0">
              <a:solidFill>
                <a:schemeClr val="tx2"/>
              </a:solidFill>
            </a:rPr>
            <a:t> contract</a:t>
          </a:r>
          <a:r>
            <a:rPr lang="cs-CZ" sz="2400" noProof="0" dirty="0">
              <a:solidFill>
                <a:schemeClr val="tx2"/>
              </a:solidFill>
            </a:rPr>
            <a:t> (</a:t>
          </a:r>
          <a:r>
            <a:rPr lang="cs-CZ" sz="2400" noProof="0" dirty="0" err="1">
              <a:solidFill>
                <a:schemeClr val="tx2"/>
              </a:solidFill>
            </a:rPr>
            <a:t>private</a:t>
          </a:r>
          <a:r>
            <a:rPr lang="cs-CZ" sz="2400" noProof="0" dirty="0">
              <a:solidFill>
                <a:schemeClr val="tx2"/>
              </a:solidFill>
            </a:rPr>
            <a:t> </a:t>
          </a:r>
          <a:r>
            <a:rPr lang="cs-CZ" sz="2400" noProof="0" dirty="0" err="1">
              <a:solidFill>
                <a:schemeClr val="tx2"/>
              </a:solidFill>
            </a:rPr>
            <a:t>law</a:t>
          </a:r>
          <a:r>
            <a:rPr lang="cs-CZ" sz="2400" noProof="0" dirty="0">
              <a:solidFill>
                <a:schemeClr val="tx2"/>
              </a:solidFill>
            </a:rPr>
            <a:t>). </a:t>
          </a:r>
          <a:r>
            <a:rPr lang="cs-CZ" sz="2400" noProof="0" dirty="0" err="1">
              <a:solidFill>
                <a:schemeClr val="tx2"/>
              </a:solidFill>
            </a:rPr>
            <a:t>Rules</a:t>
          </a:r>
          <a:r>
            <a:rPr lang="cs-CZ" sz="2400" noProof="0" dirty="0">
              <a:solidFill>
                <a:schemeClr val="tx2"/>
              </a:solidFill>
            </a:rPr>
            <a:t> </a:t>
          </a:r>
          <a:r>
            <a:rPr lang="cs-CZ" sz="2400" noProof="0" dirty="0" err="1">
              <a:solidFill>
                <a:schemeClr val="tx2"/>
              </a:solidFill>
            </a:rPr>
            <a:t>for</a:t>
          </a:r>
          <a:r>
            <a:rPr lang="cs-CZ" sz="2400" noProof="0" dirty="0">
              <a:solidFill>
                <a:schemeClr val="tx2"/>
              </a:solidFill>
            </a:rPr>
            <a:t> </a:t>
          </a:r>
          <a:r>
            <a:rPr lang="cs-CZ" sz="2400" noProof="0" dirty="0" err="1">
              <a:solidFill>
                <a:schemeClr val="tx2"/>
              </a:solidFill>
            </a:rPr>
            <a:t>obtaining</a:t>
          </a:r>
          <a:r>
            <a:rPr lang="cs-CZ" sz="2400" noProof="0" dirty="0">
              <a:solidFill>
                <a:schemeClr val="tx2"/>
              </a:solidFill>
            </a:rPr>
            <a:t> </a:t>
          </a:r>
          <a:r>
            <a:rPr lang="cs-CZ" sz="2400" noProof="0" dirty="0" err="1">
              <a:solidFill>
                <a:schemeClr val="tx2"/>
              </a:solidFill>
            </a:rPr>
            <a:t>financial</a:t>
          </a:r>
          <a:r>
            <a:rPr lang="cs-CZ" sz="2400" noProof="0" dirty="0">
              <a:solidFill>
                <a:schemeClr val="tx2"/>
              </a:solidFill>
            </a:rPr>
            <a:t> support </a:t>
          </a:r>
          <a:r>
            <a:rPr lang="cs-CZ" sz="2400" noProof="0" dirty="0" err="1">
              <a:solidFill>
                <a:schemeClr val="tx2"/>
              </a:solidFill>
            </a:rPr>
            <a:t>from</a:t>
          </a:r>
          <a:r>
            <a:rPr lang="cs-CZ" sz="2400" noProof="0" dirty="0">
              <a:solidFill>
                <a:schemeClr val="tx2"/>
              </a:solidFill>
            </a:rPr>
            <a:t> </a:t>
          </a:r>
          <a:r>
            <a:rPr lang="cs-CZ" sz="2400" noProof="0" dirty="0" err="1">
              <a:solidFill>
                <a:schemeClr val="tx2"/>
              </a:solidFill>
            </a:rPr>
            <a:t>the</a:t>
          </a:r>
          <a:r>
            <a:rPr lang="cs-CZ" sz="2400" noProof="0" dirty="0">
              <a:solidFill>
                <a:schemeClr val="tx2"/>
              </a:solidFill>
            </a:rPr>
            <a:t> </a:t>
          </a:r>
          <a:r>
            <a:rPr lang="cs-CZ" sz="2400" noProof="0" dirty="0" err="1">
              <a:solidFill>
                <a:schemeClr val="tx2"/>
              </a:solidFill>
            </a:rPr>
            <a:t>state</a:t>
          </a:r>
          <a:r>
            <a:rPr lang="cs-CZ" sz="2400" noProof="0" dirty="0">
              <a:solidFill>
                <a:schemeClr val="tx2"/>
              </a:solidFill>
            </a:rPr>
            <a:t> (</a:t>
          </a:r>
          <a:r>
            <a:rPr lang="cs-CZ" sz="2400" noProof="0" dirty="0" err="1">
              <a:solidFill>
                <a:schemeClr val="tx2"/>
              </a:solidFill>
            </a:rPr>
            <a:t>e.g</a:t>
          </a:r>
          <a:r>
            <a:rPr lang="cs-CZ" sz="2400" noProof="0" dirty="0">
              <a:solidFill>
                <a:schemeClr val="tx2"/>
              </a:solidFill>
            </a:rPr>
            <a:t>. </a:t>
          </a:r>
          <a:r>
            <a:rPr lang="cs-CZ" sz="2400" noProof="0" dirty="0" err="1">
              <a:solidFill>
                <a:schemeClr val="tx2"/>
              </a:solidFill>
            </a:rPr>
            <a:t>maternal</a:t>
          </a:r>
          <a:r>
            <a:rPr lang="cs-CZ" sz="2400" noProof="0" dirty="0">
              <a:solidFill>
                <a:schemeClr val="tx2"/>
              </a:solidFill>
            </a:rPr>
            <a:t> </a:t>
          </a:r>
          <a:r>
            <a:rPr lang="cs-CZ" sz="2400" noProof="0" dirty="0" err="1">
              <a:solidFill>
                <a:schemeClr val="tx2"/>
              </a:solidFill>
            </a:rPr>
            <a:t>allowance</a:t>
          </a:r>
          <a:r>
            <a:rPr lang="cs-CZ" sz="2400" noProof="0" dirty="0">
              <a:solidFill>
                <a:schemeClr val="tx2"/>
              </a:solidFill>
            </a:rPr>
            <a:t>; public </a:t>
          </a:r>
          <a:r>
            <a:rPr lang="cs-CZ" sz="2400" noProof="0" dirty="0" err="1">
              <a:solidFill>
                <a:schemeClr val="tx2"/>
              </a:solidFill>
            </a:rPr>
            <a:t>law</a:t>
          </a:r>
          <a:r>
            <a:rPr lang="cs-CZ" sz="2400" noProof="0" dirty="0">
              <a:solidFill>
                <a:schemeClr val="tx2"/>
              </a:solidFill>
            </a:rPr>
            <a:t>). </a:t>
          </a:r>
          <a:endParaRPr lang="en-US" sz="2400" noProof="0" dirty="0">
            <a:solidFill>
              <a:schemeClr val="tx2"/>
            </a:solidFill>
          </a:endParaRPr>
        </a:p>
      </dgm:t>
    </dgm:pt>
    <dgm:pt modelId="{537614F5-CC3F-4471-9DF8-AECC398E17FF}" type="parTrans" cxnId="{47C5D135-4F88-4D62-B590-165B87475EA8}">
      <dgm:prSet/>
      <dgm:spPr/>
      <dgm:t>
        <a:bodyPr/>
        <a:lstStyle/>
        <a:p>
          <a:endParaRPr lang="cs-CZ"/>
        </a:p>
      </dgm:t>
    </dgm:pt>
    <dgm:pt modelId="{86A5CE7C-5C09-43E5-9F5D-B4160B1A8092}" type="sibTrans" cxnId="{47C5D135-4F88-4D62-B590-165B87475EA8}">
      <dgm:prSet/>
      <dgm:spPr/>
      <dgm:t>
        <a:bodyPr/>
        <a:lstStyle/>
        <a:p>
          <a:endParaRPr lang="cs-CZ"/>
        </a:p>
      </dgm:t>
    </dgm:pt>
    <dgm:pt modelId="{F0EB70A0-3AAA-4DA1-8D15-1A4D6122E01E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b="1" i="0" noProof="0" dirty="0"/>
            <a:t>Procedural law </a:t>
          </a:r>
          <a:r>
            <a:rPr lang="en-US" sz="2300" b="0" noProof="0" dirty="0"/>
            <a:t>→ rules by which </a:t>
          </a:r>
          <a:r>
            <a:rPr lang="cs-CZ" sz="2300" b="0" noProof="0" dirty="0"/>
            <a:t>someone can </a:t>
          </a:r>
          <a:r>
            <a:rPr lang="en-US" sz="2300" b="0" noProof="0" dirty="0"/>
            <a:t>enforce rights and obligations</a:t>
          </a:r>
          <a:r>
            <a:rPr lang="cs-CZ" sz="2300" b="0" noProof="0" dirty="0"/>
            <a:t> set by </a:t>
          </a:r>
          <a:r>
            <a:rPr lang="cs-CZ" sz="2300" b="0" noProof="0" dirty="0" err="1"/>
            <a:t>substantive</a:t>
          </a:r>
          <a:r>
            <a:rPr lang="cs-CZ" sz="2300" b="0" noProof="0" dirty="0"/>
            <a:t> </a:t>
          </a:r>
          <a:r>
            <a:rPr lang="cs-CZ" sz="2300" b="0" noProof="0" dirty="0" err="1"/>
            <a:t>law</a:t>
          </a:r>
          <a:r>
            <a:rPr lang="en-US" sz="2300" b="0" noProof="0" dirty="0"/>
            <a:t>; rules of civil, criminal, administrative proceedings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800" b="0" noProof="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noProof="0" dirty="0">
              <a:solidFill>
                <a:schemeClr val="tx2"/>
              </a:solidFill>
            </a:rPr>
            <a:t>Example: </a:t>
          </a:r>
          <a:r>
            <a:rPr lang="cs-CZ" sz="2400" b="0" noProof="0" dirty="0" err="1">
              <a:solidFill>
                <a:schemeClr val="tx2"/>
              </a:solidFill>
            </a:rPr>
            <a:t>Rules</a:t>
          </a:r>
          <a:r>
            <a:rPr lang="cs-CZ" sz="2400" b="0" noProof="0" dirty="0">
              <a:solidFill>
                <a:schemeClr val="tx2"/>
              </a:solidFill>
            </a:rPr>
            <a:t> </a:t>
          </a:r>
          <a:r>
            <a:rPr lang="cs-CZ" sz="2400" b="0" noProof="0" dirty="0" err="1">
              <a:solidFill>
                <a:schemeClr val="tx2"/>
              </a:solidFill>
            </a:rPr>
            <a:t>for</a:t>
          </a:r>
          <a:r>
            <a:rPr lang="cs-CZ" sz="2400" b="0" noProof="0" dirty="0">
              <a:solidFill>
                <a:schemeClr val="tx2"/>
              </a:solidFill>
            </a:rPr>
            <a:t> </a:t>
          </a:r>
          <a:r>
            <a:rPr lang="cs-CZ" sz="2400" b="0" noProof="0" dirty="0" err="1">
              <a:solidFill>
                <a:schemeClr val="tx2"/>
              </a:solidFill>
            </a:rPr>
            <a:t>the</a:t>
          </a:r>
          <a:r>
            <a:rPr lang="cs-CZ" sz="2400" b="0" noProof="0" dirty="0">
              <a:solidFill>
                <a:schemeClr val="tx2"/>
              </a:solidFill>
            </a:rPr>
            <a:t> </a:t>
          </a:r>
          <a:r>
            <a:rPr lang="cs-CZ" sz="2400" b="0" noProof="0" dirty="0" err="1">
              <a:solidFill>
                <a:schemeClr val="tx2"/>
              </a:solidFill>
            </a:rPr>
            <a:t>court</a:t>
          </a:r>
          <a:r>
            <a:rPr lang="cs-CZ" sz="2400" b="0" noProof="0" dirty="0">
              <a:solidFill>
                <a:schemeClr val="tx2"/>
              </a:solidFill>
            </a:rPr>
            <a:t> </a:t>
          </a:r>
          <a:r>
            <a:rPr lang="cs-CZ" sz="2400" b="0" noProof="0" dirty="0" err="1">
              <a:solidFill>
                <a:schemeClr val="tx2"/>
              </a:solidFill>
            </a:rPr>
            <a:t>proceedings</a:t>
          </a:r>
          <a:r>
            <a:rPr lang="cs-CZ" sz="2400" b="0" noProof="0" dirty="0">
              <a:solidFill>
                <a:schemeClr val="tx2"/>
              </a:solidFill>
            </a:rPr>
            <a:t> </a:t>
          </a:r>
          <a:r>
            <a:rPr lang="cs-CZ" sz="2400" b="0" noProof="0" dirty="0" err="1">
              <a:solidFill>
                <a:schemeClr val="tx2"/>
              </a:solidFill>
            </a:rPr>
            <a:t>when</a:t>
          </a:r>
          <a:r>
            <a:rPr lang="cs-CZ" sz="2400" b="0" noProof="0" dirty="0">
              <a:solidFill>
                <a:schemeClr val="tx2"/>
              </a:solidFill>
            </a:rPr>
            <a:t> </a:t>
          </a:r>
          <a:r>
            <a:rPr lang="cs-CZ" sz="2400" b="0" noProof="0" dirty="0" err="1">
              <a:solidFill>
                <a:schemeClr val="tx2"/>
              </a:solidFill>
            </a:rPr>
            <a:t>someone</a:t>
          </a:r>
          <a:r>
            <a:rPr lang="cs-CZ" sz="2400" b="0" noProof="0" dirty="0">
              <a:solidFill>
                <a:schemeClr val="tx2"/>
              </a:solidFill>
            </a:rPr>
            <a:t> </a:t>
          </a:r>
          <a:r>
            <a:rPr lang="cs-CZ" sz="2400" b="0" noProof="0" dirty="0" err="1">
              <a:solidFill>
                <a:schemeClr val="tx2"/>
              </a:solidFill>
            </a:rPr>
            <a:t>needs</a:t>
          </a:r>
          <a:r>
            <a:rPr lang="cs-CZ" sz="2400" b="0" noProof="0" dirty="0">
              <a:solidFill>
                <a:schemeClr val="tx2"/>
              </a:solidFill>
            </a:rPr>
            <a:t> to </a:t>
          </a:r>
          <a:r>
            <a:rPr lang="cs-CZ" sz="2400" b="0" noProof="0" dirty="0" err="1">
              <a:solidFill>
                <a:schemeClr val="tx2"/>
              </a:solidFill>
            </a:rPr>
            <a:t>sue</a:t>
          </a:r>
          <a:r>
            <a:rPr lang="cs-CZ" sz="2400" b="0" noProof="0" dirty="0">
              <a:solidFill>
                <a:schemeClr val="tx2"/>
              </a:solidFill>
            </a:rPr>
            <a:t> </a:t>
          </a:r>
          <a:r>
            <a:rPr lang="cs-CZ" sz="2400" b="0" noProof="0" dirty="0" err="1">
              <a:solidFill>
                <a:schemeClr val="tx2"/>
              </a:solidFill>
            </a:rPr>
            <a:t>because</a:t>
          </a:r>
          <a:r>
            <a:rPr lang="cs-CZ" sz="2400" b="0" noProof="0" dirty="0">
              <a:solidFill>
                <a:schemeClr val="tx2"/>
              </a:solidFill>
            </a:rPr>
            <a:t> </a:t>
          </a:r>
          <a:r>
            <a:rPr lang="cs-CZ" sz="2400" b="0" noProof="0" dirty="0" err="1">
              <a:solidFill>
                <a:schemeClr val="tx2"/>
              </a:solidFill>
            </a:rPr>
            <a:t>of</a:t>
          </a:r>
          <a:r>
            <a:rPr lang="en-US" sz="2400" b="0" i="0" noProof="0" dirty="0">
              <a:solidFill>
                <a:schemeClr val="tx2"/>
              </a:solidFill>
            </a:rPr>
            <a:t> breach</a:t>
          </a:r>
          <a:r>
            <a:rPr lang="cs-CZ" sz="2400" b="0" i="0" noProof="0" dirty="0" err="1">
              <a:solidFill>
                <a:schemeClr val="tx2"/>
              </a:solidFill>
            </a:rPr>
            <a:t>ing</a:t>
          </a:r>
          <a:r>
            <a:rPr lang="cs-CZ" sz="2400" b="0" i="0" noProof="0" dirty="0">
              <a:solidFill>
                <a:schemeClr val="tx2"/>
              </a:solidFill>
            </a:rPr>
            <a:t> </a:t>
          </a:r>
          <a:r>
            <a:rPr lang="cs-CZ" sz="2400" b="0" i="0" noProof="0" dirty="0" err="1">
              <a:solidFill>
                <a:schemeClr val="tx2"/>
              </a:solidFill>
            </a:rPr>
            <a:t>the</a:t>
          </a:r>
          <a:r>
            <a:rPr lang="cs-CZ" sz="2400" b="0" i="0" noProof="0" dirty="0">
              <a:solidFill>
                <a:schemeClr val="tx2"/>
              </a:solidFill>
            </a:rPr>
            <a:t> </a:t>
          </a:r>
          <a:r>
            <a:rPr lang="en-US" sz="2400" b="0" i="0" noProof="0" dirty="0">
              <a:solidFill>
                <a:schemeClr val="tx2"/>
              </a:solidFill>
            </a:rPr>
            <a:t>contract</a:t>
          </a:r>
          <a:r>
            <a:rPr lang="cs-CZ" sz="2400" b="0" i="0" noProof="0" dirty="0">
              <a:solidFill>
                <a:schemeClr val="tx2"/>
              </a:solidFill>
            </a:rPr>
            <a:t>.</a:t>
          </a:r>
          <a:endParaRPr lang="en-US" sz="2400" noProof="0" dirty="0">
            <a:solidFill>
              <a:schemeClr val="tx2"/>
            </a:solidFill>
          </a:endParaRPr>
        </a:p>
      </dgm:t>
    </dgm:pt>
    <dgm:pt modelId="{83E4D184-9736-4222-98F3-66BF6534B881}" type="parTrans" cxnId="{D3508BE8-64C6-403D-B2DE-03710359DC13}">
      <dgm:prSet/>
      <dgm:spPr/>
      <dgm:t>
        <a:bodyPr/>
        <a:lstStyle/>
        <a:p>
          <a:endParaRPr lang="cs-CZ"/>
        </a:p>
      </dgm:t>
    </dgm:pt>
    <dgm:pt modelId="{37464E80-C35E-4078-9F3D-AB5FB58BCDDA}" type="sibTrans" cxnId="{D3508BE8-64C6-403D-B2DE-03710359DC13}">
      <dgm:prSet/>
      <dgm:spPr/>
      <dgm:t>
        <a:bodyPr/>
        <a:lstStyle/>
        <a:p>
          <a:endParaRPr lang="cs-CZ"/>
        </a:p>
      </dgm:t>
    </dgm:pt>
    <dgm:pt modelId="{195AAC58-D52C-49A4-9EDF-B0CAC4B32665}" type="pres">
      <dgm:prSet presAssocID="{ADD3A739-64CB-482D-9641-2EB476457698}" presName="linearFlow" presStyleCnt="0">
        <dgm:presLayoutVars>
          <dgm:dir/>
          <dgm:resizeHandles val="exact"/>
        </dgm:presLayoutVars>
      </dgm:prSet>
      <dgm:spPr/>
    </dgm:pt>
    <dgm:pt modelId="{EB0B9078-BB84-4D26-AFBE-B1ADF976780F}" type="pres">
      <dgm:prSet presAssocID="{24B92E5F-BA52-4AD8-862F-BB54F5E812DA}" presName="composite" presStyleCnt="0"/>
      <dgm:spPr/>
    </dgm:pt>
    <dgm:pt modelId="{D3CFCFCA-2D8D-484C-87DE-6339B33305E2}" type="pres">
      <dgm:prSet presAssocID="{24B92E5F-BA52-4AD8-862F-BB54F5E812DA}" presName="imgShp" presStyleLbl="fgImgPlace1" presStyleIdx="0" presStyleCnt="2" custLinFactNeighborX="-62823" custLinFactNeighborY="-8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třesení rukou se souvislou výplní"/>
        </a:ext>
      </dgm:extLst>
    </dgm:pt>
    <dgm:pt modelId="{EA1EBB78-B1A0-4320-B6D2-AB0A7608F45E}" type="pres">
      <dgm:prSet presAssocID="{24B92E5F-BA52-4AD8-862F-BB54F5E812DA}" presName="txShp" presStyleLbl="node1" presStyleIdx="0" presStyleCnt="2" custScaleX="119842" custScaleY="99745" custLinFactNeighborX="8636" custLinFactNeighborY="127">
        <dgm:presLayoutVars>
          <dgm:bulletEnabled val="1"/>
        </dgm:presLayoutVars>
      </dgm:prSet>
      <dgm:spPr/>
    </dgm:pt>
    <dgm:pt modelId="{97560B40-08BC-4185-9472-7D2367489E5A}" type="pres">
      <dgm:prSet presAssocID="{86A5CE7C-5C09-43E5-9F5D-B4160B1A8092}" presName="spacing" presStyleCnt="0"/>
      <dgm:spPr/>
    </dgm:pt>
    <dgm:pt modelId="{D67FEBC3-2B02-48E0-84AE-D9EBA9A1A144}" type="pres">
      <dgm:prSet presAssocID="{F0EB70A0-3AAA-4DA1-8D15-1A4D6122E01E}" presName="composite" presStyleCnt="0"/>
      <dgm:spPr/>
    </dgm:pt>
    <dgm:pt modelId="{CD78D7D7-EB97-4F22-8093-73D237120AD3}" type="pres">
      <dgm:prSet presAssocID="{F0EB70A0-3AAA-4DA1-8D15-1A4D6122E01E}" presName="imgShp" presStyleLbl="fgImgPlace1" presStyleIdx="1" presStyleCnt="2" custLinFactNeighborX="-72890" custLinFactNeighborY="-44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áhy spravedlnosti se souvislou výplní"/>
        </a:ext>
      </dgm:extLst>
    </dgm:pt>
    <dgm:pt modelId="{8018B5C5-1F6A-4CFA-8185-472EBEB98A40}" type="pres">
      <dgm:prSet presAssocID="{F0EB70A0-3AAA-4DA1-8D15-1A4D6122E01E}" presName="txShp" presStyleLbl="node1" presStyleIdx="1" presStyleCnt="2" custScaleX="120269" custScaleY="127450" custLinFactNeighborX="8540" custLinFactNeighborY="-3800">
        <dgm:presLayoutVars>
          <dgm:bulletEnabled val="1"/>
        </dgm:presLayoutVars>
      </dgm:prSet>
      <dgm:spPr/>
    </dgm:pt>
  </dgm:ptLst>
  <dgm:cxnLst>
    <dgm:cxn modelId="{47C5D135-4F88-4D62-B590-165B87475EA8}" srcId="{ADD3A739-64CB-482D-9641-2EB476457698}" destId="{24B92E5F-BA52-4AD8-862F-BB54F5E812DA}" srcOrd="0" destOrd="0" parTransId="{537614F5-CC3F-4471-9DF8-AECC398E17FF}" sibTransId="{86A5CE7C-5C09-43E5-9F5D-B4160B1A8092}"/>
    <dgm:cxn modelId="{D46EC836-B39A-441F-8D79-30BEC6A0E898}" type="presOf" srcId="{ADD3A739-64CB-482D-9641-2EB476457698}" destId="{195AAC58-D52C-49A4-9EDF-B0CAC4B32665}" srcOrd="0" destOrd="0" presId="urn:microsoft.com/office/officeart/2005/8/layout/vList3"/>
    <dgm:cxn modelId="{CE76A58B-1F6E-475B-B460-154AF7ED4CEC}" type="presOf" srcId="{24B92E5F-BA52-4AD8-862F-BB54F5E812DA}" destId="{EA1EBB78-B1A0-4320-B6D2-AB0A7608F45E}" srcOrd="0" destOrd="0" presId="urn:microsoft.com/office/officeart/2005/8/layout/vList3"/>
    <dgm:cxn modelId="{9E6A38DD-39E1-4A47-BAA6-664C986889D8}" type="presOf" srcId="{F0EB70A0-3AAA-4DA1-8D15-1A4D6122E01E}" destId="{8018B5C5-1F6A-4CFA-8185-472EBEB98A40}" srcOrd="0" destOrd="0" presId="urn:microsoft.com/office/officeart/2005/8/layout/vList3"/>
    <dgm:cxn modelId="{D3508BE8-64C6-403D-B2DE-03710359DC13}" srcId="{ADD3A739-64CB-482D-9641-2EB476457698}" destId="{F0EB70A0-3AAA-4DA1-8D15-1A4D6122E01E}" srcOrd="1" destOrd="0" parTransId="{83E4D184-9736-4222-98F3-66BF6534B881}" sibTransId="{37464E80-C35E-4078-9F3D-AB5FB58BCDDA}"/>
    <dgm:cxn modelId="{A3CAACE9-1710-4E45-B45B-7A821B879058}" type="presParOf" srcId="{195AAC58-D52C-49A4-9EDF-B0CAC4B32665}" destId="{EB0B9078-BB84-4D26-AFBE-B1ADF976780F}" srcOrd="0" destOrd="0" presId="urn:microsoft.com/office/officeart/2005/8/layout/vList3"/>
    <dgm:cxn modelId="{6440DD6F-DB60-401A-A926-8C2A6C76FBD4}" type="presParOf" srcId="{EB0B9078-BB84-4D26-AFBE-B1ADF976780F}" destId="{D3CFCFCA-2D8D-484C-87DE-6339B33305E2}" srcOrd="0" destOrd="0" presId="urn:microsoft.com/office/officeart/2005/8/layout/vList3"/>
    <dgm:cxn modelId="{E43A2F59-187B-43EF-9BF0-40F756789DDD}" type="presParOf" srcId="{EB0B9078-BB84-4D26-AFBE-B1ADF976780F}" destId="{EA1EBB78-B1A0-4320-B6D2-AB0A7608F45E}" srcOrd="1" destOrd="0" presId="urn:microsoft.com/office/officeart/2005/8/layout/vList3"/>
    <dgm:cxn modelId="{CBEDD741-1B7A-4D67-A976-DC7B9CF231D6}" type="presParOf" srcId="{195AAC58-D52C-49A4-9EDF-B0CAC4B32665}" destId="{97560B40-08BC-4185-9472-7D2367489E5A}" srcOrd="1" destOrd="0" presId="urn:microsoft.com/office/officeart/2005/8/layout/vList3"/>
    <dgm:cxn modelId="{73C5BABA-3DB0-45C3-BC5A-3E28D4D26FD9}" type="presParOf" srcId="{195AAC58-D52C-49A4-9EDF-B0CAC4B32665}" destId="{D67FEBC3-2B02-48E0-84AE-D9EBA9A1A144}" srcOrd="2" destOrd="0" presId="urn:microsoft.com/office/officeart/2005/8/layout/vList3"/>
    <dgm:cxn modelId="{13CCEABE-4307-41A5-B368-320A33FEACA2}" type="presParOf" srcId="{D67FEBC3-2B02-48E0-84AE-D9EBA9A1A144}" destId="{CD78D7D7-EB97-4F22-8093-73D237120AD3}" srcOrd="0" destOrd="0" presId="urn:microsoft.com/office/officeart/2005/8/layout/vList3"/>
    <dgm:cxn modelId="{68914EE5-F4E0-4B88-8A63-2093F713A8AA}" type="presParOf" srcId="{D67FEBC3-2B02-48E0-84AE-D9EBA9A1A144}" destId="{8018B5C5-1F6A-4CFA-8185-472EBEB98A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09DA75-3AAF-4310-8A51-F7AB7E26DD0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2FF6B1-0348-41E9-8C8C-C12C7BCE8194}">
      <dgm:prSet phldrT="[Text]"/>
      <dgm:spPr/>
      <dgm:t>
        <a:bodyPr/>
        <a:lstStyle/>
        <a:p>
          <a:r>
            <a:rPr lang="cs-CZ" dirty="0"/>
            <a:t>Remedies</a:t>
          </a:r>
          <a:endParaRPr lang="en-US" dirty="0"/>
        </a:p>
      </dgm:t>
    </dgm:pt>
    <dgm:pt modelId="{FF76336F-B3E0-4DE6-A8F1-70D963CF6480}" type="parTrans" cxnId="{992B1491-2DEF-4AD4-9EA8-E4EB00AF5E2C}">
      <dgm:prSet/>
      <dgm:spPr/>
      <dgm:t>
        <a:bodyPr/>
        <a:lstStyle/>
        <a:p>
          <a:endParaRPr lang="en-US"/>
        </a:p>
      </dgm:t>
    </dgm:pt>
    <dgm:pt modelId="{59CD48A4-18EE-4261-9C46-DDC3117F4C01}" type="sibTrans" cxnId="{992B1491-2DEF-4AD4-9EA8-E4EB00AF5E2C}">
      <dgm:prSet/>
      <dgm:spPr/>
      <dgm:t>
        <a:bodyPr/>
        <a:lstStyle/>
        <a:p>
          <a:endParaRPr lang="en-US"/>
        </a:p>
      </dgm:t>
    </dgm:pt>
    <dgm:pt modelId="{AD26391D-960C-45AB-868B-F873A8E6A2CB}">
      <dgm:prSet phldrT="[Text]"/>
      <dgm:spPr/>
      <dgm:t>
        <a:bodyPr/>
        <a:lstStyle/>
        <a:p>
          <a:r>
            <a:rPr lang="cs-CZ" dirty="0"/>
            <a:t>Extraordinary</a:t>
          </a:r>
          <a:endParaRPr lang="en-US" dirty="0"/>
        </a:p>
      </dgm:t>
    </dgm:pt>
    <dgm:pt modelId="{0F3B625C-B834-4846-B57B-8051185C9D99}" type="parTrans" cxnId="{1B17AFFE-624F-4F3E-B7DE-440A831F0BC7}">
      <dgm:prSet/>
      <dgm:spPr/>
      <dgm:t>
        <a:bodyPr/>
        <a:lstStyle/>
        <a:p>
          <a:endParaRPr lang="en-US"/>
        </a:p>
      </dgm:t>
    </dgm:pt>
    <dgm:pt modelId="{297B861A-20CD-4CF3-9CB4-E982E6A9BB26}" type="sibTrans" cxnId="{1B17AFFE-624F-4F3E-B7DE-440A831F0BC7}">
      <dgm:prSet/>
      <dgm:spPr/>
      <dgm:t>
        <a:bodyPr/>
        <a:lstStyle/>
        <a:p>
          <a:endParaRPr lang="en-US"/>
        </a:p>
      </dgm:t>
    </dgm:pt>
    <dgm:pt modelId="{B53AF5AD-1B14-4612-8504-A210971C8966}">
      <dgm:prSet phldrT="[Text]"/>
      <dgm:spPr/>
      <dgm:t>
        <a:bodyPr/>
        <a:lstStyle/>
        <a:p>
          <a:r>
            <a:rPr lang="cs-CZ" dirty="0" err="1"/>
            <a:t>Ordinary</a:t>
          </a:r>
          <a:r>
            <a:rPr lang="cs-CZ" dirty="0"/>
            <a:t> </a:t>
          </a:r>
          <a:endParaRPr lang="en-US" dirty="0"/>
        </a:p>
      </dgm:t>
    </dgm:pt>
    <dgm:pt modelId="{36C4E972-E590-4245-861F-B91A70013A6D}" type="parTrans" cxnId="{1DF3AA9D-4454-43A6-8324-3764FAEC8659}">
      <dgm:prSet/>
      <dgm:spPr/>
      <dgm:t>
        <a:bodyPr/>
        <a:lstStyle/>
        <a:p>
          <a:endParaRPr lang="en-US"/>
        </a:p>
      </dgm:t>
    </dgm:pt>
    <dgm:pt modelId="{4AEC8AEF-7CA8-4B03-95E5-770B50E8DB0E}" type="sibTrans" cxnId="{1DF3AA9D-4454-43A6-8324-3764FAEC8659}">
      <dgm:prSet/>
      <dgm:spPr/>
      <dgm:t>
        <a:bodyPr/>
        <a:lstStyle/>
        <a:p>
          <a:endParaRPr lang="en-US"/>
        </a:p>
      </dgm:t>
    </dgm:pt>
    <dgm:pt modelId="{4CFF4F12-ACF8-4B94-AD81-03A97316D73B}">
      <dgm:prSet phldrT="[Text]"/>
      <dgm:spPr/>
      <dgm:t>
        <a:bodyPr/>
        <a:lstStyle/>
        <a:p>
          <a:r>
            <a:rPr lang="cs-CZ" dirty="0"/>
            <a:t>Appeal </a:t>
          </a:r>
          <a:endParaRPr lang="en-US" dirty="0"/>
        </a:p>
      </dgm:t>
    </dgm:pt>
    <dgm:pt modelId="{9A1BE6A1-17BD-4605-AF48-AF557EBD032D}" type="parTrans" cxnId="{62829B47-E4D5-427B-A817-B0B7CA200469}">
      <dgm:prSet/>
      <dgm:spPr/>
      <dgm:t>
        <a:bodyPr/>
        <a:lstStyle/>
        <a:p>
          <a:endParaRPr lang="cs-CZ"/>
        </a:p>
      </dgm:t>
    </dgm:pt>
    <dgm:pt modelId="{2F3098B6-029D-4896-AB7C-F6C94D0E8CB6}" type="sibTrans" cxnId="{62829B47-E4D5-427B-A817-B0B7CA200469}">
      <dgm:prSet/>
      <dgm:spPr/>
      <dgm:t>
        <a:bodyPr/>
        <a:lstStyle/>
        <a:p>
          <a:endParaRPr lang="cs-CZ"/>
        </a:p>
      </dgm:t>
    </dgm:pt>
    <dgm:pt modelId="{06123AE0-DB1C-4922-94BD-CB080AF170E1}">
      <dgm:prSet phldrT="[Text]"/>
      <dgm:spPr/>
      <dgm:t>
        <a:bodyPr/>
        <a:lstStyle/>
        <a:p>
          <a:r>
            <a:rPr lang="cs-CZ" dirty="0" err="1"/>
            <a:t>Extraodrinary</a:t>
          </a:r>
          <a:r>
            <a:rPr lang="cs-CZ" dirty="0"/>
            <a:t> Appeal</a:t>
          </a:r>
          <a:endParaRPr lang="en-US" dirty="0"/>
        </a:p>
      </dgm:t>
    </dgm:pt>
    <dgm:pt modelId="{9FD6B177-FFEC-4C76-926A-D98E9A8A2E17}" type="parTrans" cxnId="{3E38F5DC-8A0C-4C3D-9547-572C502CD897}">
      <dgm:prSet/>
      <dgm:spPr/>
      <dgm:t>
        <a:bodyPr/>
        <a:lstStyle/>
        <a:p>
          <a:endParaRPr lang="cs-CZ"/>
        </a:p>
      </dgm:t>
    </dgm:pt>
    <dgm:pt modelId="{18E3979A-F28B-4145-8C4B-722D248AD6EF}" type="sibTrans" cxnId="{3E38F5DC-8A0C-4C3D-9547-572C502CD897}">
      <dgm:prSet/>
      <dgm:spPr/>
      <dgm:t>
        <a:bodyPr/>
        <a:lstStyle/>
        <a:p>
          <a:endParaRPr lang="cs-CZ"/>
        </a:p>
      </dgm:t>
    </dgm:pt>
    <dgm:pt modelId="{397D1D58-2589-4187-B747-7299B78D0C69}">
      <dgm:prSet phldrT="[Text]"/>
      <dgm:spPr/>
      <dgm:t>
        <a:bodyPr/>
        <a:lstStyle/>
        <a:p>
          <a:r>
            <a:rPr lang="cs-CZ" dirty="0" err="1"/>
            <a:t>Reopening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Case</a:t>
          </a:r>
          <a:endParaRPr lang="en-US" dirty="0"/>
        </a:p>
      </dgm:t>
    </dgm:pt>
    <dgm:pt modelId="{FE0FCF97-91AA-46E7-9A94-4D437BE8A2F9}" type="parTrans" cxnId="{D6FAD67A-F93A-44D4-9602-CABEFC1CCAA5}">
      <dgm:prSet/>
      <dgm:spPr/>
      <dgm:t>
        <a:bodyPr/>
        <a:lstStyle/>
        <a:p>
          <a:endParaRPr lang="cs-CZ"/>
        </a:p>
      </dgm:t>
    </dgm:pt>
    <dgm:pt modelId="{74D61B6B-EB85-45B0-B117-BE8CE79989CB}" type="sibTrans" cxnId="{D6FAD67A-F93A-44D4-9602-CABEFC1CCAA5}">
      <dgm:prSet/>
      <dgm:spPr/>
      <dgm:t>
        <a:bodyPr/>
        <a:lstStyle/>
        <a:p>
          <a:endParaRPr lang="cs-CZ"/>
        </a:p>
      </dgm:t>
    </dgm:pt>
    <dgm:pt modelId="{53975439-8B1D-4AFB-954E-9EDDB69C4359}">
      <dgm:prSet phldrT="[Text]"/>
      <dgm:spPr/>
      <dgm:t>
        <a:bodyPr/>
        <a:lstStyle/>
        <a:p>
          <a:r>
            <a:rPr lang="cs-CZ" dirty="0" err="1"/>
            <a:t>Review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Serious</a:t>
          </a:r>
          <a:r>
            <a:rPr lang="cs-CZ" dirty="0"/>
            <a:t> </a:t>
          </a:r>
          <a:r>
            <a:rPr lang="cs-CZ" dirty="0" err="1"/>
            <a:t>Procedural</a:t>
          </a:r>
          <a:r>
            <a:rPr lang="cs-CZ" dirty="0"/>
            <a:t> </a:t>
          </a:r>
          <a:r>
            <a:rPr lang="cs-CZ" dirty="0" err="1"/>
            <a:t>Errors</a:t>
          </a:r>
          <a:endParaRPr lang="en-US" dirty="0"/>
        </a:p>
      </dgm:t>
    </dgm:pt>
    <dgm:pt modelId="{9CB0616E-9FA3-4519-BEAD-9D82711241BF}" type="sibTrans" cxnId="{85B375ED-1407-4254-B578-150449D65839}">
      <dgm:prSet/>
      <dgm:spPr/>
      <dgm:t>
        <a:bodyPr/>
        <a:lstStyle/>
        <a:p>
          <a:endParaRPr lang="cs-CZ"/>
        </a:p>
      </dgm:t>
    </dgm:pt>
    <dgm:pt modelId="{083AE112-590D-400E-BDB1-D5C0117C3563}" type="parTrans" cxnId="{85B375ED-1407-4254-B578-150449D65839}">
      <dgm:prSet/>
      <dgm:spPr/>
      <dgm:t>
        <a:bodyPr/>
        <a:lstStyle/>
        <a:p>
          <a:endParaRPr lang="cs-CZ"/>
        </a:p>
      </dgm:t>
    </dgm:pt>
    <dgm:pt modelId="{32E856BE-772D-4FA3-AD4B-9F7878A0A0FF}" type="pres">
      <dgm:prSet presAssocID="{E809DA75-3AAF-4310-8A51-F7AB7E26DD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7E60C9-EA87-43B2-8759-CAD4456FEC3F}" type="pres">
      <dgm:prSet presAssocID="{B92FF6B1-0348-41E9-8C8C-C12C7BCE8194}" presName="hierRoot1" presStyleCnt="0"/>
      <dgm:spPr/>
    </dgm:pt>
    <dgm:pt modelId="{FB3FD6C3-712F-49D1-8469-81FD82FA8AC1}" type="pres">
      <dgm:prSet presAssocID="{B92FF6B1-0348-41E9-8C8C-C12C7BCE8194}" presName="composite" presStyleCnt="0"/>
      <dgm:spPr/>
    </dgm:pt>
    <dgm:pt modelId="{FE8637F7-E631-452A-8598-2F7A7672CB13}" type="pres">
      <dgm:prSet presAssocID="{B92FF6B1-0348-41E9-8C8C-C12C7BCE8194}" presName="background" presStyleLbl="node0" presStyleIdx="0" presStyleCnt="1"/>
      <dgm:spPr/>
    </dgm:pt>
    <dgm:pt modelId="{CFADF372-C864-4DE9-8849-7A0D9C45A64E}" type="pres">
      <dgm:prSet presAssocID="{B92FF6B1-0348-41E9-8C8C-C12C7BCE8194}" presName="text" presStyleLbl="fgAcc0" presStyleIdx="0" presStyleCnt="1">
        <dgm:presLayoutVars>
          <dgm:chPref val="3"/>
        </dgm:presLayoutVars>
      </dgm:prSet>
      <dgm:spPr/>
    </dgm:pt>
    <dgm:pt modelId="{5A66FE28-9564-485B-BC3F-EF5393E835B1}" type="pres">
      <dgm:prSet presAssocID="{B92FF6B1-0348-41E9-8C8C-C12C7BCE8194}" presName="hierChild2" presStyleCnt="0"/>
      <dgm:spPr/>
    </dgm:pt>
    <dgm:pt modelId="{3C66386B-AF8B-401B-A2AD-3A0EB79B48F4}" type="pres">
      <dgm:prSet presAssocID="{36C4E972-E590-4245-861F-B91A70013A6D}" presName="Name10" presStyleLbl="parChTrans1D2" presStyleIdx="0" presStyleCnt="2"/>
      <dgm:spPr/>
    </dgm:pt>
    <dgm:pt modelId="{180534E8-776A-4020-9623-CC5C02BEB522}" type="pres">
      <dgm:prSet presAssocID="{B53AF5AD-1B14-4612-8504-A210971C8966}" presName="hierRoot2" presStyleCnt="0"/>
      <dgm:spPr/>
    </dgm:pt>
    <dgm:pt modelId="{10132B32-2C6D-4330-8EB8-7A92A8547559}" type="pres">
      <dgm:prSet presAssocID="{B53AF5AD-1B14-4612-8504-A210971C8966}" presName="composite2" presStyleCnt="0"/>
      <dgm:spPr/>
    </dgm:pt>
    <dgm:pt modelId="{AF1426DF-EDEC-46C6-9DE3-DC79F692F14D}" type="pres">
      <dgm:prSet presAssocID="{B53AF5AD-1B14-4612-8504-A210971C8966}" presName="background2" presStyleLbl="node2" presStyleIdx="0" presStyleCnt="2"/>
      <dgm:spPr/>
    </dgm:pt>
    <dgm:pt modelId="{5224E68F-992A-4F78-A149-C7EBD78541DB}" type="pres">
      <dgm:prSet presAssocID="{B53AF5AD-1B14-4612-8504-A210971C8966}" presName="text2" presStyleLbl="fgAcc2" presStyleIdx="0" presStyleCnt="2">
        <dgm:presLayoutVars>
          <dgm:chPref val="3"/>
        </dgm:presLayoutVars>
      </dgm:prSet>
      <dgm:spPr/>
    </dgm:pt>
    <dgm:pt modelId="{2AF8EC70-9C87-4CCE-A892-8967B3F101F5}" type="pres">
      <dgm:prSet presAssocID="{B53AF5AD-1B14-4612-8504-A210971C8966}" presName="hierChild3" presStyleCnt="0"/>
      <dgm:spPr/>
    </dgm:pt>
    <dgm:pt modelId="{5D9D082A-E793-486F-B656-4D7B6CFD8D57}" type="pres">
      <dgm:prSet presAssocID="{9A1BE6A1-17BD-4605-AF48-AF557EBD032D}" presName="Name17" presStyleLbl="parChTrans1D3" presStyleIdx="0" presStyleCnt="4"/>
      <dgm:spPr/>
    </dgm:pt>
    <dgm:pt modelId="{1683D8FC-69BA-45AE-B51C-1D93C3C938C8}" type="pres">
      <dgm:prSet presAssocID="{4CFF4F12-ACF8-4B94-AD81-03A97316D73B}" presName="hierRoot3" presStyleCnt="0"/>
      <dgm:spPr/>
    </dgm:pt>
    <dgm:pt modelId="{D765E780-0558-4FCF-A8CF-4185A3622E20}" type="pres">
      <dgm:prSet presAssocID="{4CFF4F12-ACF8-4B94-AD81-03A97316D73B}" presName="composite3" presStyleCnt="0"/>
      <dgm:spPr/>
    </dgm:pt>
    <dgm:pt modelId="{E9B8B6A5-E6FF-4ACD-8D75-9B0CF6896587}" type="pres">
      <dgm:prSet presAssocID="{4CFF4F12-ACF8-4B94-AD81-03A97316D73B}" presName="background3" presStyleLbl="node3" presStyleIdx="0" presStyleCnt="4"/>
      <dgm:spPr/>
    </dgm:pt>
    <dgm:pt modelId="{884F2E85-70C6-45D4-88C9-4155CEB30052}" type="pres">
      <dgm:prSet presAssocID="{4CFF4F12-ACF8-4B94-AD81-03A97316D73B}" presName="text3" presStyleLbl="fgAcc3" presStyleIdx="0" presStyleCnt="4">
        <dgm:presLayoutVars>
          <dgm:chPref val="3"/>
        </dgm:presLayoutVars>
      </dgm:prSet>
      <dgm:spPr/>
    </dgm:pt>
    <dgm:pt modelId="{F414D196-E23F-44FD-9D08-DDFBCBE6576F}" type="pres">
      <dgm:prSet presAssocID="{4CFF4F12-ACF8-4B94-AD81-03A97316D73B}" presName="hierChild4" presStyleCnt="0"/>
      <dgm:spPr/>
    </dgm:pt>
    <dgm:pt modelId="{B5343341-902B-4040-9CB7-51986B28128A}" type="pres">
      <dgm:prSet presAssocID="{0F3B625C-B834-4846-B57B-8051185C9D99}" presName="Name10" presStyleLbl="parChTrans1D2" presStyleIdx="1" presStyleCnt="2"/>
      <dgm:spPr/>
    </dgm:pt>
    <dgm:pt modelId="{ED0AF993-252B-4885-88B3-16FF3774FD64}" type="pres">
      <dgm:prSet presAssocID="{AD26391D-960C-45AB-868B-F873A8E6A2CB}" presName="hierRoot2" presStyleCnt="0"/>
      <dgm:spPr/>
    </dgm:pt>
    <dgm:pt modelId="{1F45A6DE-5FCB-4FE9-8D0B-B61E9A647864}" type="pres">
      <dgm:prSet presAssocID="{AD26391D-960C-45AB-868B-F873A8E6A2CB}" presName="composite2" presStyleCnt="0"/>
      <dgm:spPr/>
    </dgm:pt>
    <dgm:pt modelId="{6DE47308-3C90-4C18-94E7-DFAD3D63EA1C}" type="pres">
      <dgm:prSet presAssocID="{AD26391D-960C-45AB-868B-F873A8E6A2CB}" presName="background2" presStyleLbl="node2" presStyleIdx="1" presStyleCnt="2"/>
      <dgm:spPr/>
    </dgm:pt>
    <dgm:pt modelId="{407550AB-CD18-4100-B19F-BDF145E715D6}" type="pres">
      <dgm:prSet presAssocID="{AD26391D-960C-45AB-868B-F873A8E6A2CB}" presName="text2" presStyleLbl="fgAcc2" presStyleIdx="1" presStyleCnt="2">
        <dgm:presLayoutVars>
          <dgm:chPref val="3"/>
        </dgm:presLayoutVars>
      </dgm:prSet>
      <dgm:spPr/>
    </dgm:pt>
    <dgm:pt modelId="{43274617-CDC2-44D4-9CA3-963E340D92A7}" type="pres">
      <dgm:prSet presAssocID="{AD26391D-960C-45AB-868B-F873A8E6A2CB}" presName="hierChild3" presStyleCnt="0"/>
      <dgm:spPr/>
    </dgm:pt>
    <dgm:pt modelId="{CB559A8E-E936-48A7-94C6-371F31609522}" type="pres">
      <dgm:prSet presAssocID="{9FD6B177-FFEC-4C76-926A-D98E9A8A2E17}" presName="Name17" presStyleLbl="parChTrans1D3" presStyleIdx="1" presStyleCnt="4"/>
      <dgm:spPr/>
    </dgm:pt>
    <dgm:pt modelId="{4159C129-0508-4FD1-AB3A-C3FCA33B5070}" type="pres">
      <dgm:prSet presAssocID="{06123AE0-DB1C-4922-94BD-CB080AF170E1}" presName="hierRoot3" presStyleCnt="0"/>
      <dgm:spPr/>
    </dgm:pt>
    <dgm:pt modelId="{4FDC34EF-DD7E-4D92-A20C-C0E3686E64A7}" type="pres">
      <dgm:prSet presAssocID="{06123AE0-DB1C-4922-94BD-CB080AF170E1}" presName="composite3" presStyleCnt="0"/>
      <dgm:spPr/>
    </dgm:pt>
    <dgm:pt modelId="{65561DD2-C290-4403-8D93-9DB37C19A3A9}" type="pres">
      <dgm:prSet presAssocID="{06123AE0-DB1C-4922-94BD-CB080AF170E1}" presName="background3" presStyleLbl="node3" presStyleIdx="1" presStyleCnt="4"/>
      <dgm:spPr/>
    </dgm:pt>
    <dgm:pt modelId="{A5852D04-136B-4E0C-91B4-D9147B076B8B}" type="pres">
      <dgm:prSet presAssocID="{06123AE0-DB1C-4922-94BD-CB080AF170E1}" presName="text3" presStyleLbl="fgAcc3" presStyleIdx="1" presStyleCnt="4">
        <dgm:presLayoutVars>
          <dgm:chPref val="3"/>
        </dgm:presLayoutVars>
      </dgm:prSet>
      <dgm:spPr/>
    </dgm:pt>
    <dgm:pt modelId="{46811D05-DA39-4908-8BA0-5AADE1E50A9E}" type="pres">
      <dgm:prSet presAssocID="{06123AE0-DB1C-4922-94BD-CB080AF170E1}" presName="hierChild4" presStyleCnt="0"/>
      <dgm:spPr/>
    </dgm:pt>
    <dgm:pt modelId="{94F2942E-DAE9-4FC6-B2C5-B6D31CA7E913}" type="pres">
      <dgm:prSet presAssocID="{FE0FCF97-91AA-46E7-9A94-4D437BE8A2F9}" presName="Name17" presStyleLbl="parChTrans1D3" presStyleIdx="2" presStyleCnt="4"/>
      <dgm:spPr/>
    </dgm:pt>
    <dgm:pt modelId="{CD1239E8-A639-4732-A988-450477170FF0}" type="pres">
      <dgm:prSet presAssocID="{397D1D58-2589-4187-B747-7299B78D0C69}" presName="hierRoot3" presStyleCnt="0"/>
      <dgm:spPr/>
    </dgm:pt>
    <dgm:pt modelId="{08069FC0-3377-46F4-BF52-4D24E7922817}" type="pres">
      <dgm:prSet presAssocID="{397D1D58-2589-4187-B747-7299B78D0C69}" presName="composite3" presStyleCnt="0"/>
      <dgm:spPr/>
    </dgm:pt>
    <dgm:pt modelId="{609637CF-4DDB-4377-91E9-07488D28FC96}" type="pres">
      <dgm:prSet presAssocID="{397D1D58-2589-4187-B747-7299B78D0C69}" presName="background3" presStyleLbl="node3" presStyleIdx="2" presStyleCnt="4"/>
      <dgm:spPr/>
    </dgm:pt>
    <dgm:pt modelId="{4279AA0E-B419-4832-AA0C-B27CD5EE4EF7}" type="pres">
      <dgm:prSet presAssocID="{397D1D58-2589-4187-B747-7299B78D0C69}" presName="text3" presStyleLbl="fgAcc3" presStyleIdx="2" presStyleCnt="4">
        <dgm:presLayoutVars>
          <dgm:chPref val="3"/>
        </dgm:presLayoutVars>
      </dgm:prSet>
      <dgm:spPr/>
    </dgm:pt>
    <dgm:pt modelId="{52FB93D5-2EB5-4AA8-8BF5-106B39638C23}" type="pres">
      <dgm:prSet presAssocID="{397D1D58-2589-4187-B747-7299B78D0C69}" presName="hierChild4" presStyleCnt="0"/>
      <dgm:spPr/>
    </dgm:pt>
    <dgm:pt modelId="{6129C235-E9A8-479F-9C4A-C19C980D598C}" type="pres">
      <dgm:prSet presAssocID="{083AE112-590D-400E-BDB1-D5C0117C3563}" presName="Name17" presStyleLbl="parChTrans1D3" presStyleIdx="3" presStyleCnt="4"/>
      <dgm:spPr/>
    </dgm:pt>
    <dgm:pt modelId="{A760D2CB-1D8F-48E5-A82A-95D6C699CC82}" type="pres">
      <dgm:prSet presAssocID="{53975439-8B1D-4AFB-954E-9EDDB69C4359}" presName="hierRoot3" presStyleCnt="0"/>
      <dgm:spPr/>
    </dgm:pt>
    <dgm:pt modelId="{D3BAA0C5-DE64-402B-BA77-B778D185AF43}" type="pres">
      <dgm:prSet presAssocID="{53975439-8B1D-4AFB-954E-9EDDB69C4359}" presName="composite3" presStyleCnt="0"/>
      <dgm:spPr/>
    </dgm:pt>
    <dgm:pt modelId="{1782CF1E-008B-4EBB-B55F-47D0C059E0F3}" type="pres">
      <dgm:prSet presAssocID="{53975439-8B1D-4AFB-954E-9EDDB69C4359}" presName="background3" presStyleLbl="node3" presStyleIdx="3" presStyleCnt="4"/>
      <dgm:spPr/>
    </dgm:pt>
    <dgm:pt modelId="{AA3F175B-02B6-49FE-AD3C-55C04E46970A}" type="pres">
      <dgm:prSet presAssocID="{53975439-8B1D-4AFB-954E-9EDDB69C4359}" presName="text3" presStyleLbl="fgAcc3" presStyleIdx="3" presStyleCnt="4">
        <dgm:presLayoutVars>
          <dgm:chPref val="3"/>
        </dgm:presLayoutVars>
      </dgm:prSet>
      <dgm:spPr/>
    </dgm:pt>
    <dgm:pt modelId="{B4132FDA-25AD-4705-871C-E9A2BC920D2A}" type="pres">
      <dgm:prSet presAssocID="{53975439-8B1D-4AFB-954E-9EDDB69C4359}" presName="hierChild4" presStyleCnt="0"/>
      <dgm:spPr/>
    </dgm:pt>
  </dgm:ptLst>
  <dgm:cxnLst>
    <dgm:cxn modelId="{AFB73A06-D0DD-492C-85EB-46F8F55FA6C4}" type="presOf" srcId="{4CFF4F12-ACF8-4B94-AD81-03A97316D73B}" destId="{884F2E85-70C6-45D4-88C9-4155CEB30052}" srcOrd="0" destOrd="0" presId="urn:microsoft.com/office/officeart/2005/8/layout/hierarchy1"/>
    <dgm:cxn modelId="{4A75F80C-83ED-4656-8D69-899131D786FB}" type="presOf" srcId="{B53AF5AD-1B14-4612-8504-A210971C8966}" destId="{5224E68F-992A-4F78-A149-C7EBD78541DB}" srcOrd="0" destOrd="0" presId="urn:microsoft.com/office/officeart/2005/8/layout/hierarchy1"/>
    <dgm:cxn modelId="{18D13535-906E-4A40-8FCC-1B65FF4A8F41}" type="presOf" srcId="{083AE112-590D-400E-BDB1-D5C0117C3563}" destId="{6129C235-E9A8-479F-9C4A-C19C980D598C}" srcOrd="0" destOrd="0" presId="urn:microsoft.com/office/officeart/2005/8/layout/hierarchy1"/>
    <dgm:cxn modelId="{9D519D3C-71E1-4A95-A02C-1DC989B318B6}" type="presOf" srcId="{FE0FCF97-91AA-46E7-9A94-4D437BE8A2F9}" destId="{94F2942E-DAE9-4FC6-B2C5-B6D31CA7E913}" srcOrd="0" destOrd="0" presId="urn:microsoft.com/office/officeart/2005/8/layout/hierarchy1"/>
    <dgm:cxn modelId="{C19C2460-5118-4DEF-AA23-611176C0F8F7}" type="presOf" srcId="{53975439-8B1D-4AFB-954E-9EDDB69C4359}" destId="{AA3F175B-02B6-49FE-AD3C-55C04E46970A}" srcOrd="0" destOrd="0" presId="urn:microsoft.com/office/officeart/2005/8/layout/hierarchy1"/>
    <dgm:cxn modelId="{B4BD2765-AB63-4595-BF12-A3048E9B1251}" type="presOf" srcId="{397D1D58-2589-4187-B747-7299B78D0C69}" destId="{4279AA0E-B419-4832-AA0C-B27CD5EE4EF7}" srcOrd="0" destOrd="0" presId="urn:microsoft.com/office/officeart/2005/8/layout/hierarchy1"/>
    <dgm:cxn modelId="{62829B47-E4D5-427B-A817-B0B7CA200469}" srcId="{B53AF5AD-1B14-4612-8504-A210971C8966}" destId="{4CFF4F12-ACF8-4B94-AD81-03A97316D73B}" srcOrd="0" destOrd="0" parTransId="{9A1BE6A1-17BD-4605-AF48-AF557EBD032D}" sibTransId="{2F3098B6-029D-4896-AB7C-F6C94D0E8CB6}"/>
    <dgm:cxn modelId="{EF3C8D6B-C6AE-4765-A624-E1078D65DF65}" type="presOf" srcId="{9A1BE6A1-17BD-4605-AF48-AF557EBD032D}" destId="{5D9D082A-E793-486F-B656-4D7B6CFD8D57}" srcOrd="0" destOrd="0" presId="urn:microsoft.com/office/officeart/2005/8/layout/hierarchy1"/>
    <dgm:cxn modelId="{D6FAD67A-F93A-44D4-9602-CABEFC1CCAA5}" srcId="{AD26391D-960C-45AB-868B-F873A8E6A2CB}" destId="{397D1D58-2589-4187-B747-7299B78D0C69}" srcOrd="1" destOrd="0" parTransId="{FE0FCF97-91AA-46E7-9A94-4D437BE8A2F9}" sibTransId="{74D61B6B-EB85-45B0-B117-BE8CE79989CB}"/>
    <dgm:cxn modelId="{CBA9E87D-2202-40C1-B9E3-AD45B8FC25D2}" type="presOf" srcId="{E809DA75-3AAF-4310-8A51-F7AB7E26DD05}" destId="{32E856BE-772D-4FA3-AD4B-9F7878A0A0FF}" srcOrd="0" destOrd="0" presId="urn:microsoft.com/office/officeart/2005/8/layout/hierarchy1"/>
    <dgm:cxn modelId="{7E40A784-30AA-453C-A40C-57C7CECE49B0}" type="presOf" srcId="{06123AE0-DB1C-4922-94BD-CB080AF170E1}" destId="{A5852D04-136B-4E0C-91B4-D9147B076B8B}" srcOrd="0" destOrd="0" presId="urn:microsoft.com/office/officeart/2005/8/layout/hierarchy1"/>
    <dgm:cxn modelId="{992B1491-2DEF-4AD4-9EA8-E4EB00AF5E2C}" srcId="{E809DA75-3AAF-4310-8A51-F7AB7E26DD05}" destId="{B92FF6B1-0348-41E9-8C8C-C12C7BCE8194}" srcOrd="0" destOrd="0" parTransId="{FF76336F-B3E0-4DE6-A8F1-70D963CF6480}" sibTransId="{59CD48A4-18EE-4261-9C46-DDC3117F4C01}"/>
    <dgm:cxn modelId="{BBE72D98-606D-49DD-8146-932F1EF5EB3C}" type="presOf" srcId="{AD26391D-960C-45AB-868B-F873A8E6A2CB}" destId="{407550AB-CD18-4100-B19F-BDF145E715D6}" srcOrd="0" destOrd="0" presId="urn:microsoft.com/office/officeart/2005/8/layout/hierarchy1"/>
    <dgm:cxn modelId="{1DF3AA9D-4454-43A6-8324-3764FAEC8659}" srcId="{B92FF6B1-0348-41E9-8C8C-C12C7BCE8194}" destId="{B53AF5AD-1B14-4612-8504-A210971C8966}" srcOrd="0" destOrd="0" parTransId="{36C4E972-E590-4245-861F-B91A70013A6D}" sibTransId="{4AEC8AEF-7CA8-4B03-95E5-770B50E8DB0E}"/>
    <dgm:cxn modelId="{60350DA7-E901-44F7-BEFD-57E7E42CA82F}" type="presOf" srcId="{B92FF6B1-0348-41E9-8C8C-C12C7BCE8194}" destId="{CFADF372-C864-4DE9-8849-7A0D9C45A64E}" srcOrd="0" destOrd="0" presId="urn:microsoft.com/office/officeart/2005/8/layout/hierarchy1"/>
    <dgm:cxn modelId="{0B9983DB-1D81-48C9-A55A-AF6018C639F4}" type="presOf" srcId="{0F3B625C-B834-4846-B57B-8051185C9D99}" destId="{B5343341-902B-4040-9CB7-51986B28128A}" srcOrd="0" destOrd="0" presId="urn:microsoft.com/office/officeart/2005/8/layout/hierarchy1"/>
    <dgm:cxn modelId="{3E38F5DC-8A0C-4C3D-9547-572C502CD897}" srcId="{AD26391D-960C-45AB-868B-F873A8E6A2CB}" destId="{06123AE0-DB1C-4922-94BD-CB080AF170E1}" srcOrd="0" destOrd="0" parTransId="{9FD6B177-FFEC-4C76-926A-D98E9A8A2E17}" sibTransId="{18E3979A-F28B-4145-8C4B-722D248AD6EF}"/>
    <dgm:cxn modelId="{234B9AE3-54FE-4382-9212-9996DB43DE84}" type="presOf" srcId="{9FD6B177-FFEC-4C76-926A-D98E9A8A2E17}" destId="{CB559A8E-E936-48A7-94C6-371F31609522}" srcOrd="0" destOrd="0" presId="urn:microsoft.com/office/officeart/2005/8/layout/hierarchy1"/>
    <dgm:cxn modelId="{A8DD1AE6-D153-4080-9A09-01F5A11E3604}" type="presOf" srcId="{36C4E972-E590-4245-861F-B91A70013A6D}" destId="{3C66386B-AF8B-401B-A2AD-3A0EB79B48F4}" srcOrd="0" destOrd="0" presId="urn:microsoft.com/office/officeart/2005/8/layout/hierarchy1"/>
    <dgm:cxn modelId="{85B375ED-1407-4254-B578-150449D65839}" srcId="{AD26391D-960C-45AB-868B-F873A8E6A2CB}" destId="{53975439-8B1D-4AFB-954E-9EDDB69C4359}" srcOrd="2" destOrd="0" parTransId="{083AE112-590D-400E-BDB1-D5C0117C3563}" sibTransId="{9CB0616E-9FA3-4519-BEAD-9D82711241BF}"/>
    <dgm:cxn modelId="{1B17AFFE-624F-4F3E-B7DE-440A831F0BC7}" srcId="{B92FF6B1-0348-41E9-8C8C-C12C7BCE8194}" destId="{AD26391D-960C-45AB-868B-F873A8E6A2CB}" srcOrd="1" destOrd="0" parTransId="{0F3B625C-B834-4846-B57B-8051185C9D99}" sibTransId="{297B861A-20CD-4CF3-9CB4-E982E6A9BB26}"/>
    <dgm:cxn modelId="{5635EDE9-E0D7-4B7B-87E1-C6FC392BE70B}" type="presParOf" srcId="{32E856BE-772D-4FA3-AD4B-9F7878A0A0FF}" destId="{7D7E60C9-EA87-43B2-8759-CAD4456FEC3F}" srcOrd="0" destOrd="0" presId="urn:microsoft.com/office/officeart/2005/8/layout/hierarchy1"/>
    <dgm:cxn modelId="{358841D9-BE62-4ADE-ADFC-0C27FB5D2738}" type="presParOf" srcId="{7D7E60C9-EA87-43B2-8759-CAD4456FEC3F}" destId="{FB3FD6C3-712F-49D1-8469-81FD82FA8AC1}" srcOrd="0" destOrd="0" presId="urn:microsoft.com/office/officeart/2005/8/layout/hierarchy1"/>
    <dgm:cxn modelId="{7D365A48-9389-4C25-A350-DDAFF8726BEB}" type="presParOf" srcId="{FB3FD6C3-712F-49D1-8469-81FD82FA8AC1}" destId="{FE8637F7-E631-452A-8598-2F7A7672CB13}" srcOrd="0" destOrd="0" presId="urn:microsoft.com/office/officeart/2005/8/layout/hierarchy1"/>
    <dgm:cxn modelId="{C64D0AA4-EE4F-45A7-BB8C-CF03846E5D71}" type="presParOf" srcId="{FB3FD6C3-712F-49D1-8469-81FD82FA8AC1}" destId="{CFADF372-C864-4DE9-8849-7A0D9C45A64E}" srcOrd="1" destOrd="0" presId="urn:microsoft.com/office/officeart/2005/8/layout/hierarchy1"/>
    <dgm:cxn modelId="{ACD4510F-0E64-4FE1-BB4D-178A8C3C72C4}" type="presParOf" srcId="{7D7E60C9-EA87-43B2-8759-CAD4456FEC3F}" destId="{5A66FE28-9564-485B-BC3F-EF5393E835B1}" srcOrd="1" destOrd="0" presId="urn:microsoft.com/office/officeart/2005/8/layout/hierarchy1"/>
    <dgm:cxn modelId="{7B0C9395-6923-4895-9B1E-B2A2A6F7DA9C}" type="presParOf" srcId="{5A66FE28-9564-485B-BC3F-EF5393E835B1}" destId="{3C66386B-AF8B-401B-A2AD-3A0EB79B48F4}" srcOrd="0" destOrd="0" presId="urn:microsoft.com/office/officeart/2005/8/layout/hierarchy1"/>
    <dgm:cxn modelId="{C6F9262E-2F95-4B71-827A-BBE587E253EA}" type="presParOf" srcId="{5A66FE28-9564-485B-BC3F-EF5393E835B1}" destId="{180534E8-776A-4020-9623-CC5C02BEB522}" srcOrd="1" destOrd="0" presId="urn:microsoft.com/office/officeart/2005/8/layout/hierarchy1"/>
    <dgm:cxn modelId="{B9A03007-BC6D-41F5-B506-20820EBB9FDC}" type="presParOf" srcId="{180534E8-776A-4020-9623-CC5C02BEB522}" destId="{10132B32-2C6D-4330-8EB8-7A92A8547559}" srcOrd="0" destOrd="0" presId="urn:microsoft.com/office/officeart/2005/8/layout/hierarchy1"/>
    <dgm:cxn modelId="{9B384CB6-C9AA-4B90-BC2A-ADFEB065C3A8}" type="presParOf" srcId="{10132B32-2C6D-4330-8EB8-7A92A8547559}" destId="{AF1426DF-EDEC-46C6-9DE3-DC79F692F14D}" srcOrd="0" destOrd="0" presId="urn:microsoft.com/office/officeart/2005/8/layout/hierarchy1"/>
    <dgm:cxn modelId="{CA4F1B24-38E3-4DBD-8F9D-B2EF77E05060}" type="presParOf" srcId="{10132B32-2C6D-4330-8EB8-7A92A8547559}" destId="{5224E68F-992A-4F78-A149-C7EBD78541DB}" srcOrd="1" destOrd="0" presId="urn:microsoft.com/office/officeart/2005/8/layout/hierarchy1"/>
    <dgm:cxn modelId="{10212617-0356-4CC8-A8DF-E7568CBB592D}" type="presParOf" srcId="{180534E8-776A-4020-9623-CC5C02BEB522}" destId="{2AF8EC70-9C87-4CCE-A892-8967B3F101F5}" srcOrd="1" destOrd="0" presId="urn:microsoft.com/office/officeart/2005/8/layout/hierarchy1"/>
    <dgm:cxn modelId="{83CE34F7-3D05-4B16-AE45-C9DC591A0020}" type="presParOf" srcId="{2AF8EC70-9C87-4CCE-A892-8967B3F101F5}" destId="{5D9D082A-E793-486F-B656-4D7B6CFD8D57}" srcOrd="0" destOrd="0" presId="urn:microsoft.com/office/officeart/2005/8/layout/hierarchy1"/>
    <dgm:cxn modelId="{FA51D15A-D432-4413-93B3-D569A5D89E83}" type="presParOf" srcId="{2AF8EC70-9C87-4CCE-A892-8967B3F101F5}" destId="{1683D8FC-69BA-45AE-B51C-1D93C3C938C8}" srcOrd="1" destOrd="0" presId="urn:microsoft.com/office/officeart/2005/8/layout/hierarchy1"/>
    <dgm:cxn modelId="{106C8193-0768-4CDC-B593-550E2A0E2A10}" type="presParOf" srcId="{1683D8FC-69BA-45AE-B51C-1D93C3C938C8}" destId="{D765E780-0558-4FCF-A8CF-4185A3622E20}" srcOrd="0" destOrd="0" presId="urn:microsoft.com/office/officeart/2005/8/layout/hierarchy1"/>
    <dgm:cxn modelId="{15D95EF6-A13A-41EB-A5E9-4A35F98F0074}" type="presParOf" srcId="{D765E780-0558-4FCF-A8CF-4185A3622E20}" destId="{E9B8B6A5-E6FF-4ACD-8D75-9B0CF6896587}" srcOrd="0" destOrd="0" presId="urn:microsoft.com/office/officeart/2005/8/layout/hierarchy1"/>
    <dgm:cxn modelId="{F7F28468-EC85-4DF9-A7D5-221CE6CF0B9C}" type="presParOf" srcId="{D765E780-0558-4FCF-A8CF-4185A3622E20}" destId="{884F2E85-70C6-45D4-88C9-4155CEB30052}" srcOrd="1" destOrd="0" presId="urn:microsoft.com/office/officeart/2005/8/layout/hierarchy1"/>
    <dgm:cxn modelId="{9B90F03E-8F06-4877-B24C-A99115F1B55E}" type="presParOf" srcId="{1683D8FC-69BA-45AE-B51C-1D93C3C938C8}" destId="{F414D196-E23F-44FD-9D08-DDFBCBE6576F}" srcOrd="1" destOrd="0" presId="urn:microsoft.com/office/officeart/2005/8/layout/hierarchy1"/>
    <dgm:cxn modelId="{80AAB6C1-19D3-4DD9-B813-7877E52EA931}" type="presParOf" srcId="{5A66FE28-9564-485B-BC3F-EF5393E835B1}" destId="{B5343341-902B-4040-9CB7-51986B28128A}" srcOrd="2" destOrd="0" presId="urn:microsoft.com/office/officeart/2005/8/layout/hierarchy1"/>
    <dgm:cxn modelId="{BD708E44-F6F9-47CC-9C67-B58388BB5AC0}" type="presParOf" srcId="{5A66FE28-9564-485B-BC3F-EF5393E835B1}" destId="{ED0AF993-252B-4885-88B3-16FF3774FD64}" srcOrd="3" destOrd="0" presId="urn:microsoft.com/office/officeart/2005/8/layout/hierarchy1"/>
    <dgm:cxn modelId="{0F09BAA6-402E-4090-9D2C-EAA88B863463}" type="presParOf" srcId="{ED0AF993-252B-4885-88B3-16FF3774FD64}" destId="{1F45A6DE-5FCB-4FE9-8D0B-B61E9A647864}" srcOrd="0" destOrd="0" presId="urn:microsoft.com/office/officeart/2005/8/layout/hierarchy1"/>
    <dgm:cxn modelId="{CDB7A317-CD00-43F3-ADBA-ADF7E456B61D}" type="presParOf" srcId="{1F45A6DE-5FCB-4FE9-8D0B-B61E9A647864}" destId="{6DE47308-3C90-4C18-94E7-DFAD3D63EA1C}" srcOrd="0" destOrd="0" presId="urn:microsoft.com/office/officeart/2005/8/layout/hierarchy1"/>
    <dgm:cxn modelId="{9C469A9C-F6D6-485C-AC83-C52308C6AAEE}" type="presParOf" srcId="{1F45A6DE-5FCB-4FE9-8D0B-B61E9A647864}" destId="{407550AB-CD18-4100-B19F-BDF145E715D6}" srcOrd="1" destOrd="0" presId="urn:microsoft.com/office/officeart/2005/8/layout/hierarchy1"/>
    <dgm:cxn modelId="{65EB93AE-4AB7-4A91-A515-9B53175E1D48}" type="presParOf" srcId="{ED0AF993-252B-4885-88B3-16FF3774FD64}" destId="{43274617-CDC2-44D4-9CA3-963E340D92A7}" srcOrd="1" destOrd="0" presId="urn:microsoft.com/office/officeart/2005/8/layout/hierarchy1"/>
    <dgm:cxn modelId="{43FF4F21-EBC2-4480-BC0C-F36CAFE57E36}" type="presParOf" srcId="{43274617-CDC2-44D4-9CA3-963E340D92A7}" destId="{CB559A8E-E936-48A7-94C6-371F31609522}" srcOrd="0" destOrd="0" presId="urn:microsoft.com/office/officeart/2005/8/layout/hierarchy1"/>
    <dgm:cxn modelId="{C00D003C-6E4E-4071-97A5-F2F58EADB702}" type="presParOf" srcId="{43274617-CDC2-44D4-9CA3-963E340D92A7}" destId="{4159C129-0508-4FD1-AB3A-C3FCA33B5070}" srcOrd="1" destOrd="0" presId="urn:microsoft.com/office/officeart/2005/8/layout/hierarchy1"/>
    <dgm:cxn modelId="{D037921C-7E39-4BD6-91B6-5C0DC257060C}" type="presParOf" srcId="{4159C129-0508-4FD1-AB3A-C3FCA33B5070}" destId="{4FDC34EF-DD7E-4D92-A20C-C0E3686E64A7}" srcOrd="0" destOrd="0" presId="urn:microsoft.com/office/officeart/2005/8/layout/hierarchy1"/>
    <dgm:cxn modelId="{837036EC-C3F3-4D60-AD8F-32FD27E94248}" type="presParOf" srcId="{4FDC34EF-DD7E-4D92-A20C-C0E3686E64A7}" destId="{65561DD2-C290-4403-8D93-9DB37C19A3A9}" srcOrd="0" destOrd="0" presId="urn:microsoft.com/office/officeart/2005/8/layout/hierarchy1"/>
    <dgm:cxn modelId="{413AE5E8-5F6A-4285-B159-A209EAA64CE9}" type="presParOf" srcId="{4FDC34EF-DD7E-4D92-A20C-C0E3686E64A7}" destId="{A5852D04-136B-4E0C-91B4-D9147B076B8B}" srcOrd="1" destOrd="0" presId="urn:microsoft.com/office/officeart/2005/8/layout/hierarchy1"/>
    <dgm:cxn modelId="{8F34F427-B2EC-4BCF-9936-BD5C2663A3C6}" type="presParOf" srcId="{4159C129-0508-4FD1-AB3A-C3FCA33B5070}" destId="{46811D05-DA39-4908-8BA0-5AADE1E50A9E}" srcOrd="1" destOrd="0" presId="urn:microsoft.com/office/officeart/2005/8/layout/hierarchy1"/>
    <dgm:cxn modelId="{62DA9B63-0202-4A1F-95A0-5DA9851DD8CE}" type="presParOf" srcId="{43274617-CDC2-44D4-9CA3-963E340D92A7}" destId="{94F2942E-DAE9-4FC6-B2C5-B6D31CA7E913}" srcOrd="2" destOrd="0" presId="urn:microsoft.com/office/officeart/2005/8/layout/hierarchy1"/>
    <dgm:cxn modelId="{5F69E01F-7B5A-4426-A56A-A21F0EA6A326}" type="presParOf" srcId="{43274617-CDC2-44D4-9CA3-963E340D92A7}" destId="{CD1239E8-A639-4732-A988-450477170FF0}" srcOrd="3" destOrd="0" presId="urn:microsoft.com/office/officeart/2005/8/layout/hierarchy1"/>
    <dgm:cxn modelId="{EFF9E967-D914-4143-B9ED-2AF033342EE2}" type="presParOf" srcId="{CD1239E8-A639-4732-A988-450477170FF0}" destId="{08069FC0-3377-46F4-BF52-4D24E7922817}" srcOrd="0" destOrd="0" presId="urn:microsoft.com/office/officeart/2005/8/layout/hierarchy1"/>
    <dgm:cxn modelId="{BA25FF80-67A5-4DB3-B6FC-F35B40CB7589}" type="presParOf" srcId="{08069FC0-3377-46F4-BF52-4D24E7922817}" destId="{609637CF-4DDB-4377-91E9-07488D28FC96}" srcOrd="0" destOrd="0" presId="urn:microsoft.com/office/officeart/2005/8/layout/hierarchy1"/>
    <dgm:cxn modelId="{7470EB7C-0963-410F-AE72-7920BC988A47}" type="presParOf" srcId="{08069FC0-3377-46F4-BF52-4D24E7922817}" destId="{4279AA0E-B419-4832-AA0C-B27CD5EE4EF7}" srcOrd="1" destOrd="0" presId="urn:microsoft.com/office/officeart/2005/8/layout/hierarchy1"/>
    <dgm:cxn modelId="{769AE9A5-AD01-4120-8990-2AD10E09EE27}" type="presParOf" srcId="{CD1239E8-A639-4732-A988-450477170FF0}" destId="{52FB93D5-2EB5-4AA8-8BF5-106B39638C23}" srcOrd="1" destOrd="0" presId="urn:microsoft.com/office/officeart/2005/8/layout/hierarchy1"/>
    <dgm:cxn modelId="{D9D8605C-7912-4F60-A574-506E1ECD1A19}" type="presParOf" srcId="{43274617-CDC2-44D4-9CA3-963E340D92A7}" destId="{6129C235-E9A8-479F-9C4A-C19C980D598C}" srcOrd="4" destOrd="0" presId="urn:microsoft.com/office/officeart/2005/8/layout/hierarchy1"/>
    <dgm:cxn modelId="{2FA0EA26-65AF-4419-A006-47516023D3F1}" type="presParOf" srcId="{43274617-CDC2-44D4-9CA3-963E340D92A7}" destId="{A760D2CB-1D8F-48E5-A82A-95D6C699CC82}" srcOrd="5" destOrd="0" presId="urn:microsoft.com/office/officeart/2005/8/layout/hierarchy1"/>
    <dgm:cxn modelId="{F8CA81F7-B71F-423A-8C05-D8B8DDA21854}" type="presParOf" srcId="{A760D2CB-1D8F-48E5-A82A-95D6C699CC82}" destId="{D3BAA0C5-DE64-402B-BA77-B778D185AF43}" srcOrd="0" destOrd="0" presId="urn:microsoft.com/office/officeart/2005/8/layout/hierarchy1"/>
    <dgm:cxn modelId="{DFD4CF33-5D34-46A2-AC87-5BD2C94B48A2}" type="presParOf" srcId="{D3BAA0C5-DE64-402B-BA77-B778D185AF43}" destId="{1782CF1E-008B-4EBB-B55F-47D0C059E0F3}" srcOrd="0" destOrd="0" presId="urn:microsoft.com/office/officeart/2005/8/layout/hierarchy1"/>
    <dgm:cxn modelId="{A22A5078-2671-4B0C-B155-9EB4A9C6E16E}" type="presParOf" srcId="{D3BAA0C5-DE64-402B-BA77-B778D185AF43}" destId="{AA3F175B-02B6-49FE-AD3C-55C04E46970A}" srcOrd="1" destOrd="0" presId="urn:microsoft.com/office/officeart/2005/8/layout/hierarchy1"/>
    <dgm:cxn modelId="{3DF46105-79C2-4E65-A1B4-BDCD19A179F3}" type="presParOf" srcId="{A760D2CB-1D8F-48E5-A82A-95D6C699CC82}" destId="{B4132FDA-25AD-4705-871C-E9A2BC920D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80BACD-9553-4A08-ACBB-9D60A11DF55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0196B8D-5710-4187-913C-8D2426054BD2}">
      <dgm:prSet/>
      <dgm:spPr/>
      <dgm:t>
        <a:bodyPr/>
        <a:lstStyle/>
        <a:p>
          <a:r>
            <a:rPr lang="cs-CZ" dirty="0" err="1"/>
            <a:t>Against</a:t>
          </a:r>
          <a:r>
            <a:rPr lang="cs-CZ" dirty="0"/>
            <a:t> (</a:t>
          </a:r>
          <a:r>
            <a:rPr lang="cs-CZ" dirty="0" err="1"/>
            <a:t>almost</a:t>
          </a:r>
          <a:r>
            <a:rPr lang="cs-CZ" dirty="0"/>
            <a:t>) </a:t>
          </a:r>
          <a:r>
            <a:rPr lang="cs-CZ" dirty="0" err="1"/>
            <a:t>all</a:t>
          </a:r>
          <a:r>
            <a:rPr lang="cs-CZ" dirty="0"/>
            <a:t> </a:t>
          </a:r>
          <a:r>
            <a:rPr lang="cs-CZ" dirty="0" err="1"/>
            <a:t>judgements</a:t>
          </a:r>
          <a:r>
            <a:rPr lang="cs-CZ" dirty="0"/>
            <a:t> and </a:t>
          </a:r>
          <a:r>
            <a:rPr lang="cs-CZ" dirty="0" err="1"/>
            <a:t>some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other</a:t>
          </a:r>
          <a:r>
            <a:rPr lang="cs-CZ" dirty="0"/>
            <a:t> </a:t>
          </a:r>
          <a:r>
            <a:rPr lang="cs-CZ" dirty="0" err="1"/>
            <a:t>court</a:t>
          </a:r>
          <a:r>
            <a:rPr lang="cs-CZ" dirty="0"/>
            <a:t> </a:t>
          </a:r>
          <a:r>
            <a:rPr lang="cs-CZ" dirty="0" err="1"/>
            <a:t>decisions</a:t>
          </a:r>
          <a:r>
            <a:rPr lang="cs-CZ" dirty="0"/>
            <a:t>.</a:t>
          </a:r>
          <a:endParaRPr lang="en-US" dirty="0"/>
        </a:p>
      </dgm:t>
    </dgm:pt>
    <dgm:pt modelId="{3516B1AA-2769-494E-B4B9-08734E1DD1C1}" type="parTrans" cxnId="{B12771EA-83B1-4043-A791-9410AE5FBF4F}">
      <dgm:prSet/>
      <dgm:spPr/>
      <dgm:t>
        <a:bodyPr/>
        <a:lstStyle/>
        <a:p>
          <a:endParaRPr lang="en-US"/>
        </a:p>
      </dgm:t>
    </dgm:pt>
    <dgm:pt modelId="{8AC8C62D-0D45-47CC-82E0-4599985412D3}" type="sibTrans" cxnId="{B12771EA-83B1-4043-A791-9410AE5FBF4F}">
      <dgm:prSet/>
      <dgm:spPr/>
      <dgm:t>
        <a:bodyPr/>
        <a:lstStyle/>
        <a:p>
          <a:endParaRPr lang="en-US"/>
        </a:p>
      </dgm:t>
    </dgm:pt>
    <dgm:pt modelId="{027E783C-54C5-4807-B6A3-6957441C0CF7}">
      <dgm:prSet/>
      <dgm:spPr/>
      <dgm:t>
        <a:bodyPr/>
        <a:lstStyle/>
        <a:p>
          <a:r>
            <a:rPr lang="cs-CZ" dirty="0" err="1"/>
            <a:t>Enables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court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II. instance (</a:t>
          </a:r>
          <a:r>
            <a:rPr lang="cs-CZ" dirty="0" err="1"/>
            <a:t>regional</a:t>
          </a:r>
          <a:r>
            <a:rPr lang="cs-CZ" dirty="0"/>
            <a:t>, </a:t>
          </a:r>
          <a:r>
            <a:rPr lang="cs-CZ" dirty="0" err="1"/>
            <a:t>high</a:t>
          </a:r>
          <a:r>
            <a:rPr lang="cs-CZ" dirty="0"/>
            <a:t> </a:t>
          </a:r>
          <a:r>
            <a:rPr lang="cs-CZ" dirty="0" err="1"/>
            <a:t>court</a:t>
          </a:r>
          <a:r>
            <a:rPr lang="cs-CZ" dirty="0"/>
            <a:t>) to </a:t>
          </a:r>
          <a:r>
            <a:rPr lang="cs-CZ" dirty="0" err="1"/>
            <a:t>correct</a:t>
          </a:r>
          <a:r>
            <a:rPr lang="cs-CZ" dirty="0"/>
            <a:t> </a:t>
          </a:r>
          <a:r>
            <a:rPr lang="cs-CZ" dirty="0" err="1"/>
            <a:t>factual</a:t>
          </a:r>
          <a:r>
            <a:rPr lang="cs-CZ" dirty="0"/>
            <a:t> and </a:t>
          </a:r>
          <a:r>
            <a:rPr lang="cs-CZ" dirty="0" err="1"/>
            <a:t>legal</a:t>
          </a:r>
          <a:r>
            <a:rPr lang="cs-CZ" dirty="0"/>
            <a:t> </a:t>
          </a:r>
          <a:r>
            <a:rPr lang="cs-CZ" dirty="0" err="1"/>
            <a:t>errors</a:t>
          </a:r>
          <a:r>
            <a:rPr lang="cs-CZ" dirty="0"/>
            <a:t>.</a:t>
          </a:r>
          <a:endParaRPr lang="en-US" dirty="0"/>
        </a:p>
      </dgm:t>
    </dgm:pt>
    <dgm:pt modelId="{F2B9DE82-3889-4430-B5C3-A40B9288628B}" type="parTrans" cxnId="{654ED82F-2642-4F35-9DF4-C2F91E07D3FC}">
      <dgm:prSet/>
      <dgm:spPr/>
      <dgm:t>
        <a:bodyPr/>
        <a:lstStyle/>
        <a:p>
          <a:endParaRPr lang="en-US"/>
        </a:p>
      </dgm:t>
    </dgm:pt>
    <dgm:pt modelId="{AFCF10B8-0B84-4C54-A1E9-4B99493F6B1A}" type="sibTrans" cxnId="{654ED82F-2642-4F35-9DF4-C2F91E07D3FC}">
      <dgm:prSet/>
      <dgm:spPr/>
      <dgm:t>
        <a:bodyPr/>
        <a:lstStyle/>
        <a:p>
          <a:endParaRPr lang="en-US"/>
        </a:p>
      </dgm:t>
    </dgm:pt>
    <dgm:pt modelId="{10CA086D-DCF9-4F82-A29E-97B6C3BFB619}">
      <dgm:prSet/>
      <dgm:spPr/>
      <dgm:t>
        <a:bodyPr/>
        <a:lstStyle/>
        <a:p>
          <a:r>
            <a:rPr lang="cs-CZ" dirty="0"/>
            <a:t>15 </a:t>
          </a:r>
          <a:r>
            <a:rPr lang="cs-CZ" dirty="0" err="1"/>
            <a:t>days</a:t>
          </a:r>
          <a:r>
            <a:rPr lang="cs-CZ" dirty="0"/>
            <a:t> period </a:t>
          </a:r>
          <a:endParaRPr lang="en-US" dirty="0"/>
        </a:p>
      </dgm:t>
    </dgm:pt>
    <dgm:pt modelId="{90D8D8D5-5052-4784-A989-F5CF4AAE6BF4}" type="parTrans" cxnId="{025F3CC0-FE4F-42F5-826D-270493B41600}">
      <dgm:prSet/>
      <dgm:spPr/>
      <dgm:t>
        <a:bodyPr/>
        <a:lstStyle/>
        <a:p>
          <a:endParaRPr lang="en-US"/>
        </a:p>
      </dgm:t>
    </dgm:pt>
    <dgm:pt modelId="{C7385D15-D390-4668-9E1A-158B646C8205}" type="sibTrans" cxnId="{025F3CC0-FE4F-42F5-826D-270493B41600}">
      <dgm:prSet/>
      <dgm:spPr/>
      <dgm:t>
        <a:bodyPr/>
        <a:lstStyle/>
        <a:p>
          <a:endParaRPr lang="en-US"/>
        </a:p>
      </dgm:t>
    </dgm:pt>
    <dgm:pt modelId="{C1B6CE41-37F8-4822-8C88-5825B78F36C5}" type="pres">
      <dgm:prSet presAssocID="{A480BACD-9553-4A08-ACBB-9D60A11DF555}" presName="root" presStyleCnt="0">
        <dgm:presLayoutVars>
          <dgm:dir/>
          <dgm:resizeHandles val="exact"/>
        </dgm:presLayoutVars>
      </dgm:prSet>
      <dgm:spPr/>
    </dgm:pt>
    <dgm:pt modelId="{92B06463-2C9C-48D8-888D-5AE623FAD997}" type="pres">
      <dgm:prSet presAssocID="{60196B8D-5710-4187-913C-8D2426054BD2}" presName="compNode" presStyleCnt="0"/>
      <dgm:spPr/>
    </dgm:pt>
    <dgm:pt modelId="{4D7C7EDF-C986-42D8-BBE9-6573F82D3EFF}" type="pres">
      <dgm:prSet presAssocID="{60196B8D-5710-4187-913C-8D2426054BD2}" presName="bgRect" presStyleLbl="bgShp" presStyleIdx="0" presStyleCnt="3"/>
      <dgm:spPr/>
    </dgm:pt>
    <dgm:pt modelId="{002299FE-356F-4C83-AF47-D4D23DF41BB6}" type="pres">
      <dgm:prSet presAssocID="{60196B8D-5710-4187-913C-8D2426054BD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ička"/>
        </a:ext>
      </dgm:extLst>
    </dgm:pt>
    <dgm:pt modelId="{BE32CD45-4C23-4CEB-80E8-0DB07B2E4602}" type="pres">
      <dgm:prSet presAssocID="{60196B8D-5710-4187-913C-8D2426054BD2}" presName="spaceRect" presStyleCnt="0"/>
      <dgm:spPr/>
    </dgm:pt>
    <dgm:pt modelId="{8A1900EC-44CB-49C9-A289-3532B739A9C3}" type="pres">
      <dgm:prSet presAssocID="{60196B8D-5710-4187-913C-8D2426054BD2}" presName="parTx" presStyleLbl="revTx" presStyleIdx="0" presStyleCnt="3">
        <dgm:presLayoutVars>
          <dgm:chMax val="0"/>
          <dgm:chPref val="0"/>
        </dgm:presLayoutVars>
      </dgm:prSet>
      <dgm:spPr/>
    </dgm:pt>
    <dgm:pt modelId="{7CFAE755-1F7B-4593-85AB-EA3535DC9609}" type="pres">
      <dgm:prSet presAssocID="{8AC8C62D-0D45-47CC-82E0-4599985412D3}" presName="sibTrans" presStyleCnt="0"/>
      <dgm:spPr/>
    </dgm:pt>
    <dgm:pt modelId="{EF7CF202-F320-497A-9C2E-E8D966BEEEC7}" type="pres">
      <dgm:prSet presAssocID="{027E783C-54C5-4807-B6A3-6957441C0CF7}" presName="compNode" presStyleCnt="0"/>
      <dgm:spPr/>
    </dgm:pt>
    <dgm:pt modelId="{0E7B8847-8988-439B-9583-A4709819182D}" type="pres">
      <dgm:prSet presAssocID="{027E783C-54C5-4807-B6A3-6957441C0CF7}" presName="bgRect" presStyleLbl="bgShp" presStyleIdx="1" presStyleCnt="3"/>
      <dgm:spPr/>
    </dgm:pt>
    <dgm:pt modelId="{573A0F95-83A8-405A-8DB2-1205F7A0FCE6}" type="pres">
      <dgm:prSet presAssocID="{027E783C-54C5-4807-B6A3-6957441C0C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F39E288-B590-4A14-A206-228707AD1012}" type="pres">
      <dgm:prSet presAssocID="{027E783C-54C5-4807-B6A3-6957441C0CF7}" presName="spaceRect" presStyleCnt="0"/>
      <dgm:spPr/>
    </dgm:pt>
    <dgm:pt modelId="{D0772A7C-8CA6-46FA-839D-E398E1E6CB9F}" type="pres">
      <dgm:prSet presAssocID="{027E783C-54C5-4807-B6A3-6957441C0CF7}" presName="parTx" presStyleLbl="revTx" presStyleIdx="1" presStyleCnt="3">
        <dgm:presLayoutVars>
          <dgm:chMax val="0"/>
          <dgm:chPref val="0"/>
        </dgm:presLayoutVars>
      </dgm:prSet>
      <dgm:spPr/>
    </dgm:pt>
    <dgm:pt modelId="{98D7F05D-7F66-4568-A966-C27A01034CFD}" type="pres">
      <dgm:prSet presAssocID="{AFCF10B8-0B84-4C54-A1E9-4B99493F6B1A}" presName="sibTrans" presStyleCnt="0"/>
      <dgm:spPr/>
    </dgm:pt>
    <dgm:pt modelId="{C9BDCF43-D512-40EE-AFFB-300AB991DC0F}" type="pres">
      <dgm:prSet presAssocID="{10CA086D-DCF9-4F82-A29E-97B6C3BFB619}" presName="compNode" presStyleCnt="0"/>
      <dgm:spPr/>
    </dgm:pt>
    <dgm:pt modelId="{FC5A15C1-0861-4AF3-8586-FA527BBF01FB}" type="pres">
      <dgm:prSet presAssocID="{10CA086D-DCF9-4F82-A29E-97B6C3BFB619}" presName="bgRect" presStyleLbl="bgShp" presStyleIdx="2" presStyleCnt="3"/>
      <dgm:spPr/>
    </dgm:pt>
    <dgm:pt modelId="{7C7335FC-FFEB-4130-9AB7-A5CF5F0ABD41}" type="pres">
      <dgm:prSet presAssocID="{10CA086D-DCF9-4F82-A29E-97B6C3BFB6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6174B3ED-8F8F-443A-A223-6C9F9E04A7AF}" type="pres">
      <dgm:prSet presAssocID="{10CA086D-DCF9-4F82-A29E-97B6C3BFB619}" presName="spaceRect" presStyleCnt="0"/>
      <dgm:spPr/>
    </dgm:pt>
    <dgm:pt modelId="{9DA8F217-C35A-4FEB-B098-6FEC9E3E46E0}" type="pres">
      <dgm:prSet presAssocID="{10CA086D-DCF9-4F82-A29E-97B6C3BFB61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ED91A24-4B41-4600-96A4-629BD25EAC2A}" type="presOf" srcId="{10CA086D-DCF9-4F82-A29E-97B6C3BFB619}" destId="{9DA8F217-C35A-4FEB-B098-6FEC9E3E46E0}" srcOrd="0" destOrd="0" presId="urn:microsoft.com/office/officeart/2018/2/layout/IconVerticalSolidList"/>
    <dgm:cxn modelId="{654ED82F-2642-4F35-9DF4-C2F91E07D3FC}" srcId="{A480BACD-9553-4A08-ACBB-9D60A11DF555}" destId="{027E783C-54C5-4807-B6A3-6957441C0CF7}" srcOrd="1" destOrd="0" parTransId="{F2B9DE82-3889-4430-B5C3-A40B9288628B}" sibTransId="{AFCF10B8-0B84-4C54-A1E9-4B99493F6B1A}"/>
    <dgm:cxn modelId="{3699523B-BDB1-4992-97C0-ED186A45246C}" type="presOf" srcId="{60196B8D-5710-4187-913C-8D2426054BD2}" destId="{8A1900EC-44CB-49C9-A289-3532B739A9C3}" srcOrd="0" destOrd="0" presId="urn:microsoft.com/office/officeart/2018/2/layout/IconVerticalSolidList"/>
    <dgm:cxn modelId="{D954686A-E712-4FD7-96BE-4843A58ED38A}" type="presOf" srcId="{A480BACD-9553-4A08-ACBB-9D60A11DF555}" destId="{C1B6CE41-37F8-4822-8C88-5825B78F36C5}" srcOrd="0" destOrd="0" presId="urn:microsoft.com/office/officeart/2018/2/layout/IconVerticalSolidList"/>
    <dgm:cxn modelId="{C4245ABE-E915-450B-8211-ECB391334D12}" type="presOf" srcId="{027E783C-54C5-4807-B6A3-6957441C0CF7}" destId="{D0772A7C-8CA6-46FA-839D-E398E1E6CB9F}" srcOrd="0" destOrd="0" presId="urn:microsoft.com/office/officeart/2018/2/layout/IconVerticalSolidList"/>
    <dgm:cxn modelId="{025F3CC0-FE4F-42F5-826D-270493B41600}" srcId="{A480BACD-9553-4A08-ACBB-9D60A11DF555}" destId="{10CA086D-DCF9-4F82-A29E-97B6C3BFB619}" srcOrd="2" destOrd="0" parTransId="{90D8D8D5-5052-4784-A989-F5CF4AAE6BF4}" sibTransId="{C7385D15-D390-4668-9E1A-158B646C8205}"/>
    <dgm:cxn modelId="{B12771EA-83B1-4043-A791-9410AE5FBF4F}" srcId="{A480BACD-9553-4A08-ACBB-9D60A11DF555}" destId="{60196B8D-5710-4187-913C-8D2426054BD2}" srcOrd="0" destOrd="0" parTransId="{3516B1AA-2769-494E-B4B9-08734E1DD1C1}" sibTransId="{8AC8C62D-0D45-47CC-82E0-4599985412D3}"/>
    <dgm:cxn modelId="{30DFF877-3C39-4D14-A860-CD3B67200772}" type="presParOf" srcId="{C1B6CE41-37F8-4822-8C88-5825B78F36C5}" destId="{92B06463-2C9C-48D8-888D-5AE623FAD997}" srcOrd="0" destOrd="0" presId="urn:microsoft.com/office/officeart/2018/2/layout/IconVerticalSolidList"/>
    <dgm:cxn modelId="{463F3716-6B3C-4159-A30B-236B8DA86F68}" type="presParOf" srcId="{92B06463-2C9C-48D8-888D-5AE623FAD997}" destId="{4D7C7EDF-C986-42D8-BBE9-6573F82D3EFF}" srcOrd="0" destOrd="0" presId="urn:microsoft.com/office/officeart/2018/2/layout/IconVerticalSolidList"/>
    <dgm:cxn modelId="{D2A6E0E8-EA66-4389-88CE-5F9388D50D93}" type="presParOf" srcId="{92B06463-2C9C-48D8-888D-5AE623FAD997}" destId="{002299FE-356F-4C83-AF47-D4D23DF41BB6}" srcOrd="1" destOrd="0" presId="urn:microsoft.com/office/officeart/2018/2/layout/IconVerticalSolidList"/>
    <dgm:cxn modelId="{2C3D0852-93F8-4227-99AD-059C4D4D0CE2}" type="presParOf" srcId="{92B06463-2C9C-48D8-888D-5AE623FAD997}" destId="{BE32CD45-4C23-4CEB-80E8-0DB07B2E4602}" srcOrd="2" destOrd="0" presId="urn:microsoft.com/office/officeart/2018/2/layout/IconVerticalSolidList"/>
    <dgm:cxn modelId="{F4694E9B-FEF5-4DF8-B243-EEAA38EF71B7}" type="presParOf" srcId="{92B06463-2C9C-48D8-888D-5AE623FAD997}" destId="{8A1900EC-44CB-49C9-A289-3532B739A9C3}" srcOrd="3" destOrd="0" presId="urn:microsoft.com/office/officeart/2018/2/layout/IconVerticalSolidList"/>
    <dgm:cxn modelId="{ED671D6F-8125-42B7-BE4C-7B23B4E7D76C}" type="presParOf" srcId="{C1B6CE41-37F8-4822-8C88-5825B78F36C5}" destId="{7CFAE755-1F7B-4593-85AB-EA3535DC9609}" srcOrd="1" destOrd="0" presId="urn:microsoft.com/office/officeart/2018/2/layout/IconVerticalSolidList"/>
    <dgm:cxn modelId="{1CDB4EDF-6DEB-45A5-A41A-A8B56BD6A62D}" type="presParOf" srcId="{C1B6CE41-37F8-4822-8C88-5825B78F36C5}" destId="{EF7CF202-F320-497A-9C2E-E8D966BEEEC7}" srcOrd="2" destOrd="0" presId="urn:microsoft.com/office/officeart/2018/2/layout/IconVerticalSolidList"/>
    <dgm:cxn modelId="{3E5FB33B-5A74-4D93-80B8-761DDEF39303}" type="presParOf" srcId="{EF7CF202-F320-497A-9C2E-E8D966BEEEC7}" destId="{0E7B8847-8988-439B-9583-A4709819182D}" srcOrd="0" destOrd="0" presId="urn:microsoft.com/office/officeart/2018/2/layout/IconVerticalSolidList"/>
    <dgm:cxn modelId="{A43270F6-5352-45CF-9E06-23023B075CF0}" type="presParOf" srcId="{EF7CF202-F320-497A-9C2E-E8D966BEEEC7}" destId="{573A0F95-83A8-405A-8DB2-1205F7A0FCE6}" srcOrd="1" destOrd="0" presId="urn:microsoft.com/office/officeart/2018/2/layout/IconVerticalSolidList"/>
    <dgm:cxn modelId="{54F3517B-77BD-43A2-8FA1-0F9514240617}" type="presParOf" srcId="{EF7CF202-F320-497A-9C2E-E8D966BEEEC7}" destId="{6F39E288-B590-4A14-A206-228707AD1012}" srcOrd="2" destOrd="0" presId="urn:microsoft.com/office/officeart/2018/2/layout/IconVerticalSolidList"/>
    <dgm:cxn modelId="{E1A37187-39B9-4829-AE5C-F16276280B88}" type="presParOf" srcId="{EF7CF202-F320-497A-9C2E-E8D966BEEEC7}" destId="{D0772A7C-8CA6-46FA-839D-E398E1E6CB9F}" srcOrd="3" destOrd="0" presId="urn:microsoft.com/office/officeart/2018/2/layout/IconVerticalSolidList"/>
    <dgm:cxn modelId="{59078F04-9DA8-48BD-9540-479FDBD7FE29}" type="presParOf" srcId="{C1B6CE41-37F8-4822-8C88-5825B78F36C5}" destId="{98D7F05D-7F66-4568-A966-C27A01034CFD}" srcOrd="3" destOrd="0" presId="urn:microsoft.com/office/officeart/2018/2/layout/IconVerticalSolidList"/>
    <dgm:cxn modelId="{40EFCBD3-CAB0-4E39-8B80-154D9757F8DB}" type="presParOf" srcId="{C1B6CE41-37F8-4822-8C88-5825B78F36C5}" destId="{C9BDCF43-D512-40EE-AFFB-300AB991DC0F}" srcOrd="4" destOrd="0" presId="urn:microsoft.com/office/officeart/2018/2/layout/IconVerticalSolidList"/>
    <dgm:cxn modelId="{9258BFAE-E7D0-49BB-BC25-8F1978228472}" type="presParOf" srcId="{C9BDCF43-D512-40EE-AFFB-300AB991DC0F}" destId="{FC5A15C1-0861-4AF3-8586-FA527BBF01FB}" srcOrd="0" destOrd="0" presId="urn:microsoft.com/office/officeart/2018/2/layout/IconVerticalSolidList"/>
    <dgm:cxn modelId="{E8260F5A-6303-4A3C-8E5A-1422A7856F83}" type="presParOf" srcId="{C9BDCF43-D512-40EE-AFFB-300AB991DC0F}" destId="{7C7335FC-FFEB-4130-9AB7-A5CF5F0ABD41}" srcOrd="1" destOrd="0" presId="urn:microsoft.com/office/officeart/2018/2/layout/IconVerticalSolidList"/>
    <dgm:cxn modelId="{9C6967BB-244A-4BC9-8AE5-DFABC1113782}" type="presParOf" srcId="{C9BDCF43-D512-40EE-AFFB-300AB991DC0F}" destId="{6174B3ED-8F8F-443A-A223-6C9F9E04A7AF}" srcOrd="2" destOrd="0" presId="urn:microsoft.com/office/officeart/2018/2/layout/IconVerticalSolidList"/>
    <dgm:cxn modelId="{49223F99-A2B7-4621-9C6E-F4E0305A9115}" type="presParOf" srcId="{C9BDCF43-D512-40EE-AFFB-300AB991DC0F}" destId="{9DA8F217-C35A-4FEB-B098-6FEC9E3E46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B2656-F61E-4C30-9EC2-879335ECF26F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3BDF1F4A-4E50-47B9-B2C6-CEDE9E596879}">
      <dgm:prSet/>
      <dgm:spPr/>
      <dgm:t>
        <a:bodyPr/>
        <a:lstStyle/>
        <a:p>
          <a:r>
            <a:rPr lang="cs-CZ" b="0" dirty="0" err="1"/>
            <a:t>Common</a:t>
          </a:r>
          <a:r>
            <a:rPr lang="cs-CZ" b="0" dirty="0"/>
            <a:t> </a:t>
          </a:r>
          <a:r>
            <a:rPr lang="cs-CZ" b="0" dirty="0" err="1"/>
            <a:t>law</a:t>
          </a:r>
          <a:r>
            <a:rPr lang="cs-CZ" b="0" dirty="0"/>
            <a:t> </a:t>
          </a:r>
          <a:r>
            <a:rPr lang="cs-CZ" b="0" dirty="0" err="1"/>
            <a:t>systems</a:t>
          </a:r>
          <a:r>
            <a:rPr lang="cs-CZ" b="0" dirty="0"/>
            <a:t> (Anglo-</a:t>
          </a:r>
          <a:r>
            <a:rPr lang="cs-CZ" b="0" dirty="0" err="1"/>
            <a:t>American</a:t>
          </a:r>
          <a:r>
            <a:rPr lang="cs-CZ" b="0" dirty="0"/>
            <a:t> </a:t>
          </a:r>
          <a:r>
            <a:rPr lang="cs-CZ" b="0" dirty="0" err="1"/>
            <a:t>Law</a:t>
          </a:r>
          <a:r>
            <a:rPr lang="cs-CZ" b="0" dirty="0"/>
            <a:t>)</a:t>
          </a:r>
          <a:endParaRPr lang="cs-CZ" dirty="0"/>
        </a:p>
      </dgm:t>
    </dgm:pt>
    <dgm:pt modelId="{FF382A0B-71E2-47B3-A315-1C4813D0EF8A}" type="parTrans" cxnId="{F05BE32C-2A69-4FA8-843A-5E22D9BCD6CB}">
      <dgm:prSet/>
      <dgm:spPr/>
      <dgm:t>
        <a:bodyPr/>
        <a:lstStyle/>
        <a:p>
          <a:endParaRPr lang="cs-CZ"/>
        </a:p>
      </dgm:t>
    </dgm:pt>
    <dgm:pt modelId="{BE5595E1-CC98-43E8-8DCD-92E75C465E16}" type="sibTrans" cxnId="{F05BE32C-2A69-4FA8-843A-5E22D9BCD6CB}">
      <dgm:prSet/>
      <dgm:spPr/>
      <dgm:t>
        <a:bodyPr/>
        <a:lstStyle/>
        <a:p>
          <a:endParaRPr lang="cs-CZ"/>
        </a:p>
      </dgm:t>
    </dgm:pt>
    <dgm:pt modelId="{0C80A73E-AC8C-46B1-84B6-6B4DBEAC4953}">
      <dgm:prSet/>
      <dgm:spPr/>
      <dgm:t>
        <a:bodyPr/>
        <a:lstStyle/>
        <a:p>
          <a:r>
            <a:rPr lang="cs-CZ" b="0" dirty="0"/>
            <a:t>Continental Systems (Civil </a:t>
          </a:r>
          <a:r>
            <a:rPr lang="cs-CZ" b="0" dirty="0" err="1"/>
            <a:t>Law</a:t>
          </a:r>
          <a:r>
            <a:rPr lang="cs-CZ" b="0" dirty="0"/>
            <a:t>) </a:t>
          </a:r>
          <a:endParaRPr lang="cs-CZ" dirty="0"/>
        </a:p>
      </dgm:t>
    </dgm:pt>
    <dgm:pt modelId="{EB010C19-7ED4-4CE8-B7D7-205621BF8BB7}" type="parTrans" cxnId="{9C101AB7-3A19-49A7-95A3-5A43245B4C34}">
      <dgm:prSet/>
      <dgm:spPr/>
      <dgm:t>
        <a:bodyPr/>
        <a:lstStyle/>
        <a:p>
          <a:endParaRPr lang="cs-CZ"/>
        </a:p>
      </dgm:t>
    </dgm:pt>
    <dgm:pt modelId="{F919A5FC-FC39-4DAF-8E8F-459BC14AB26B}" type="sibTrans" cxnId="{9C101AB7-3A19-49A7-95A3-5A43245B4C34}">
      <dgm:prSet/>
      <dgm:spPr/>
      <dgm:t>
        <a:bodyPr/>
        <a:lstStyle/>
        <a:p>
          <a:endParaRPr lang="cs-CZ"/>
        </a:p>
      </dgm:t>
    </dgm:pt>
    <dgm:pt modelId="{2F9563F6-FFA6-47C4-B7C0-7B21B4E3C28C}" type="pres">
      <dgm:prSet presAssocID="{E9DB2656-F61E-4C30-9EC2-879335ECF26F}" presName="Name0" presStyleCnt="0">
        <dgm:presLayoutVars>
          <dgm:dir/>
          <dgm:resizeHandles val="exact"/>
        </dgm:presLayoutVars>
      </dgm:prSet>
      <dgm:spPr/>
    </dgm:pt>
    <dgm:pt modelId="{694412D3-9A56-410E-B58A-2030CF6388D8}" type="pres">
      <dgm:prSet presAssocID="{E9DB2656-F61E-4C30-9EC2-879335ECF26F}" presName="fgShape" presStyleLbl="fgShp" presStyleIdx="0" presStyleCnt="1"/>
      <dgm:spPr/>
    </dgm:pt>
    <dgm:pt modelId="{A669C314-8426-42A6-9918-00F6C81C46C4}" type="pres">
      <dgm:prSet presAssocID="{E9DB2656-F61E-4C30-9EC2-879335ECF26F}" presName="linComp" presStyleCnt="0"/>
      <dgm:spPr/>
    </dgm:pt>
    <dgm:pt modelId="{7F0F5807-2E63-42C3-BA1B-B2C8A7355B19}" type="pres">
      <dgm:prSet presAssocID="{3BDF1F4A-4E50-47B9-B2C6-CEDE9E596879}" presName="compNode" presStyleCnt="0"/>
      <dgm:spPr/>
    </dgm:pt>
    <dgm:pt modelId="{A535D0CD-D6A4-4F09-AD18-76B6324572C6}" type="pres">
      <dgm:prSet presAssocID="{3BDF1F4A-4E50-47B9-B2C6-CEDE9E596879}" presName="bkgdShape" presStyleLbl="node1" presStyleIdx="0" presStyleCnt="2"/>
      <dgm:spPr/>
    </dgm:pt>
    <dgm:pt modelId="{428A7D81-EF6A-420D-9B72-9771D40FDE28}" type="pres">
      <dgm:prSet presAssocID="{3BDF1F4A-4E50-47B9-B2C6-CEDE9E596879}" presName="nodeTx" presStyleLbl="node1" presStyleIdx="0" presStyleCnt="2">
        <dgm:presLayoutVars>
          <dgm:bulletEnabled val="1"/>
        </dgm:presLayoutVars>
      </dgm:prSet>
      <dgm:spPr/>
    </dgm:pt>
    <dgm:pt modelId="{3E97BB94-2074-44D3-B621-37E85AEAA4DF}" type="pres">
      <dgm:prSet presAssocID="{3BDF1F4A-4E50-47B9-B2C6-CEDE9E596879}" presName="invisiNode" presStyleLbl="node1" presStyleIdx="0" presStyleCnt="2"/>
      <dgm:spPr/>
    </dgm:pt>
    <dgm:pt modelId="{82B3E740-CB32-449D-B7F3-5CC3BAE4D2B2}" type="pres">
      <dgm:prSet presAssocID="{3BDF1F4A-4E50-47B9-B2C6-CEDE9E596879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suzuje žena se souvislou výplní"/>
        </a:ext>
      </dgm:extLst>
    </dgm:pt>
    <dgm:pt modelId="{1235DFD5-A47C-49F6-8690-11530D311072}" type="pres">
      <dgm:prSet presAssocID="{BE5595E1-CC98-43E8-8DCD-92E75C465E16}" presName="sibTrans" presStyleLbl="sibTrans2D1" presStyleIdx="0" presStyleCnt="0"/>
      <dgm:spPr/>
    </dgm:pt>
    <dgm:pt modelId="{A0742397-1A7D-420C-B9A0-22C5F24AAA47}" type="pres">
      <dgm:prSet presAssocID="{0C80A73E-AC8C-46B1-84B6-6B4DBEAC4953}" presName="compNode" presStyleCnt="0"/>
      <dgm:spPr/>
    </dgm:pt>
    <dgm:pt modelId="{08DDA8DF-E4CB-4446-B87A-070199A50AF3}" type="pres">
      <dgm:prSet presAssocID="{0C80A73E-AC8C-46B1-84B6-6B4DBEAC4953}" presName="bkgdShape" presStyleLbl="node1" presStyleIdx="1" presStyleCnt="2"/>
      <dgm:spPr/>
    </dgm:pt>
    <dgm:pt modelId="{62DD1EB7-B389-490E-B961-B03CBC572F06}" type="pres">
      <dgm:prSet presAssocID="{0C80A73E-AC8C-46B1-84B6-6B4DBEAC4953}" presName="nodeTx" presStyleLbl="node1" presStyleIdx="1" presStyleCnt="2">
        <dgm:presLayoutVars>
          <dgm:bulletEnabled val="1"/>
        </dgm:presLayoutVars>
      </dgm:prSet>
      <dgm:spPr/>
    </dgm:pt>
    <dgm:pt modelId="{0BDFAEC5-0F8C-4DAA-A6B1-F5BE8D9932FB}" type="pres">
      <dgm:prSet presAssocID="{0C80A73E-AC8C-46B1-84B6-6B4DBEAC4953}" presName="invisiNode" presStyleLbl="node1" presStyleIdx="1" presStyleCnt="2"/>
      <dgm:spPr/>
    </dgm:pt>
    <dgm:pt modelId="{8FE0580A-431E-4B58-9755-B9946A463FCD}" type="pres">
      <dgm:prSet presAssocID="{0C80A73E-AC8C-46B1-84B6-6B4DBEAC4953}" presName="imagNode" presStyleLbl="fgImgPlac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nihy na polici se souvislou výplní"/>
        </a:ext>
      </dgm:extLst>
    </dgm:pt>
  </dgm:ptLst>
  <dgm:cxnLst>
    <dgm:cxn modelId="{8801B413-B655-4EAC-B704-AB32746B89F1}" type="presOf" srcId="{3BDF1F4A-4E50-47B9-B2C6-CEDE9E596879}" destId="{A535D0CD-D6A4-4F09-AD18-76B6324572C6}" srcOrd="0" destOrd="0" presId="urn:microsoft.com/office/officeart/2005/8/layout/hList7"/>
    <dgm:cxn modelId="{8AF0A128-AD16-470E-8EA1-79B6FD4BEE1E}" type="presOf" srcId="{BE5595E1-CC98-43E8-8DCD-92E75C465E16}" destId="{1235DFD5-A47C-49F6-8690-11530D311072}" srcOrd="0" destOrd="0" presId="urn:microsoft.com/office/officeart/2005/8/layout/hList7"/>
    <dgm:cxn modelId="{F05BE32C-2A69-4FA8-843A-5E22D9BCD6CB}" srcId="{E9DB2656-F61E-4C30-9EC2-879335ECF26F}" destId="{3BDF1F4A-4E50-47B9-B2C6-CEDE9E596879}" srcOrd="0" destOrd="0" parTransId="{FF382A0B-71E2-47B3-A315-1C4813D0EF8A}" sibTransId="{BE5595E1-CC98-43E8-8DCD-92E75C465E16}"/>
    <dgm:cxn modelId="{3F80AA7E-4805-4C3D-A452-BA9D19AFF88D}" type="presOf" srcId="{E9DB2656-F61E-4C30-9EC2-879335ECF26F}" destId="{2F9563F6-FFA6-47C4-B7C0-7B21B4E3C28C}" srcOrd="0" destOrd="0" presId="urn:microsoft.com/office/officeart/2005/8/layout/hList7"/>
    <dgm:cxn modelId="{0F05CA9F-A41D-417B-AF35-C0C2FF237FB6}" type="presOf" srcId="{3BDF1F4A-4E50-47B9-B2C6-CEDE9E596879}" destId="{428A7D81-EF6A-420D-9B72-9771D40FDE28}" srcOrd="1" destOrd="0" presId="urn:microsoft.com/office/officeart/2005/8/layout/hList7"/>
    <dgm:cxn modelId="{9C101AB7-3A19-49A7-95A3-5A43245B4C34}" srcId="{E9DB2656-F61E-4C30-9EC2-879335ECF26F}" destId="{0C80A73E-AC8C-46B1-84B6-6B4DBEAC4953}" srcOrd="1" destOrd="0" parTransId="{EB010C19-7ED4-4CE8-B7D7-205621BF8BB7}" sibTransId="{F919A5FC-FC39-4DAF-8E8F-459BC14AB26B}"/>
    <dgm:cxn modelId="{C6140AD7-2081-4E4C-B673-F342F4275B36}" type="presOf" srcId="{0C80A73E-AC8C-46B1-84B6-6B4DBEAC4953}" destId="{62DD1EB7-B389-490E-B961-B03CBC572F06}" srcOrd="1" destOrd="0" presId="urn:microsoft.com/office/officeart/2005/8/layout/hList7"/>
    <dgm:cxn modelId="{8BCF34DF-766B-4637-B7B8-28F140DF3EC4}" type="presOf" srcId="{0C80A73E-AC8C-46B1-84B6-6B4DBEAC4953}" destId="{08DDA8DF-E4CB-4446-B87A-070199A50AF3}" srcOrd="0" destOrd="0" presId="urn:microsoft.com/office/officeart/2005/8/layout/hList7"/>
    <dgm:cxn modelId="{4BD2E396-FB0F-4543-A760-6E927972A261}" type="presParOf" srcId="{2F9563F6-FFA6-47C4-B7C0-7B21B4E3C28C}" destId="{694412D3-9A56-410E-B58A-2030CF6388D8}" srcOrd="0" destOrd="0" presId="urn:microsoft.com/office/officeart/2005/8/layout/hList7"/>
    <dgm:cxn modelId="{FBC9CC1A-7DD7-4D7B-8B24-F4E2EDDD81D6}" type="presParOf" srcId="{2F9563F6-FFA6-47C4-B7C0-7B21B4E3C28C}" destId="{A669C314-8426-42A6-9918-00F6C81C46C4}" srcOrd="1" destOrd="0" presId="urn:microsoft.com/office/officeart/2005/8/layout/hList7"/>
    <dgm:cxn modelId="{E0404285-4DDA-4D02-8252-46EC8CCA653D}" type="presParOf" srcId="{A669C314-8426-42A6-9918-00F6C81C46C4}" destId="{7F0F5807-2E63-42C3-BA1B-B2C8A7355B19}" srcOrd="0" destOrd="0" presId="urn:microsoft.com/office/officeart/2005/8/layout/hList7"/>
    <dgm:cxn modelId="{7D45611B-4D54-4FC9-80B1-80071E83F46A}" type="presParOf" srcId="{7F0F5807-2E63-42C3-BA1B-B2C8A7355B19}" destId="{A535D0CD-D6A4-4F09-AD18-76B6324572C6}" srcOrd="0" destOrd="0" presId="urn:microsoft.com/office/officeart/2005/8/layout/hList7"/>
    <dgm:cxn modelId="{CD5071C4-F00D-4D4A-B8FF-7DE0C0925CBB}" type="presParOf" srcId="{7F0F5807-2E63-42C3-BA1B-B2C8A7355B19}" destId="{428A7D81-EF6A-420D-9B72-9771D40FDE28}" srcOrd="1" destOrd="0" presId="urn:microsoft.com/office/officeart/2005/8/layout/hList7"/>
    <dgm:cxn modelId="{8D142301-0934-4DA7-AC07-9A76ABA0B45E}" type="presParOf" srcId="{7F0F5807-2E63-42C3-BA1B-B2C8A7355B19}" destId="{3E97BB94-2074-44D3-B621-37E85AEAA4DF}" srcOrd="2" destOrd="0" presId="urn:microsoft.com/office/officeart/2005/8/layout/hList7"/>
    <dgm:cxn modelId="{F46C7B90-2390-4003-BE17-B5262B0A360D}" type="presParOf" srcId="{7F0F5807-2E63-42C3-BA1B-B2C8A7355B19}" destId="{82B3E740-CB32-449D-B7F3-5CC3BAE4D2B2}" srcOrd="3" destOrd="0" presId="urn:microsoft.com/office/officeart/2005/8/layout/hList7"/>
    <dgm:cxn modelId="{93DB1F0A-4DB6-42CF-A4A3-91BDF992311A}" type="presParOf" srcId="{A669C314-8426-42A6-9918-00F6C81C46C4}" destId="{1235DFD5-A47C-49F6-8690-11530D311072}" srcOrd="1" destOrd="0" presId="urn:microsoft.com/office/officeart/2005/8/layout/hList7"/>
    <dgm:cxn modelId="{3F0CDE1F-3DE3-4E14-8E28-452A8ED9772A}" type="presParOf" srcId="{A669C314-8426-42A6-9918-00F6C81C46C4}" destId="{A0742397-1A7D-420C-B9A0-22C5F24AAA47}" srcOrd="2" destOrd="0" presId="urn:microsoft.com/office/officeart/2005/8/layout/hList7"/>
    <dgm:cxn modelId="{796B31C8-7CE3-47D0-B0A8-4ED92BF44B1E}" type="presParOf" srcId="{A0742397-1A7D-420C-B9A0-22C5F24AAA47}" destId="{08DDA8DF-E4CB-4446-B87A-070199A50AF3}" srcOrd="0" destOrd="0" presId="urn:microsoft.com/office/officeart/2005/8/layout/hList7"/>
    <dgm:cxn modelId="{D35E9416-33E7-4711-8DE8-193CE692463F}" type="presParOf" srcId="{A0742397-1A7D-420C-B9A0-22C5F24AAA47}" destId="{62DD1EB7-B389-490E-B961-B03CBC572F06}" srcOrd="1" destOrd="0" presId="urn:microsoft.com/office/officeart/2005/8/layout/hList7"/>
    <dgm:cxn modelId="{49AD71D9-2CAF-441B-B321-A6B0457810DD}" type="presParOf" srcId="{A0742397-1A7D-420C-B9A0-22C5F24AAA47}" destId="{0BDFAEC5-0F8C-4DAA-A6B1-F5BE8D9932FB}" srcOrd="2" destOrd="0" presId="urn:microsoft.com/office/officeart/2005/8/layout/hList7"/>
    <dgm:cxn modelId="{3534C252-928A-4B7E-AC9C-F0461A61442A}" type="presParOf" srcId="{A0742397-1A7D-420C-B9A0-22C5F24AAA47}" destId="{8FE0580A-431E-4B58-9755-B9946A463F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DB2656-F61E-4C30-9EC2-879335ECF26F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3BDF1F4A-4E50-47B9-B2C6-CEDE9E596879}">
      <dgm:prSet custT="1"/>
      <dgm:spPr/>
      <dgm:t>
        <a:bodyPr/>
        <a:lstStyle/>
        <a:p>
          <a:pPr marL="357188" indent="-357188" algn="ctr"/>
          <a:endParaRPr lang="cs-CZ" sz="1800" dirty="0">
            <a:latin typeface="+mn-lt"/>
            <a:cs typeface="Calibri" panose="020F0502020204030204" pitchFamily="34" charset="0"/>
          </a:endParaRPr>
        </a:p>
        <a:p>
          <a:pPr marL="357188" indent="-357188" algn="ctr"/>
          <a:r>
            <a:rPr lang="cs-CZ" sz="1800" dirty="0">
              <a:latin typeface="+mn-lt"/>
              <a:cs typeface="Calibri" panose="020F0502020204030204" pitchFamily="34" charset="0"/>
            </a:rPr>
            <a:t> → </a:t>
          </a:r>
          <a:r>
            <a:rPr lang="cs-CZ" sz="2000" dirty="0">
              <a:latin typeface="+mn-lt"/>
            </a:rPr>
            <a:t>UK (</a:t>
          </a:r>
          <a:r>
            <a:rPr lang="cs-CZ" sz="2000" dirty="0" err="1">
              <a:latin typeface="+mn-lt"/>
            </a:rPr>
            <a:t>with</a:t>
          </a:r>
          <a:r>
            <a:rPr lang="cs-CZ" sz="2000" dirty="0">
              <a:latin typeface="+mn-lt"/>
            </a:rPr>
            <a:t> </a:t>
          </a:r>
          <a:r>
            <a:rPr lang="cs-CZ" sz="2000" dirty="0" err="1">
              <a:latin typeface="+mn-lt"/>
            </a:rPr>
            <a:t>some</a:t>
          </a:r>
          <a:r>
            <a:rPr lang="cs-CZ" sz="2000" dirty="0">
              <a:latin typeface="+mn-lt"/>
            </a:rPr>
            <a:t> </a:t>
          </a:r>
          <a:r>
            <a:rPr lang="cs-CZ" sz="2000" dirty="0" err="1">
              <a:latin typeface="+mn-lt"/>
            </a:rPr>
            <a:t>exceptions</a:t>
          </a:r>
          <a:r>
            <a:rPr lang="cs-CZ" sz="2000" dirty="0">
              <a:latin typeface="+mn-lt"/>
            </a:rPr>
            <a:t>), USA, </a:t>
          </a:r>
          <a:r>
            <a:rPr lang="cs-CZ" sz="2000" dirty="0" err="1">
              <a:latin typeface="+mn-lt"/>
            </a:rPr>
            <a:t>Australia</a:t>
          </a:r>
          <a:r>
            <a:rPr lang="cs-CZ" sz="2000" dirty="0">
              <a:latin typeface="+mn-lt"/>
            </a:rPr>
            <a:t>, </a:t>
          </a:r>
          <a:r>
            <a:rPr lang="cs-CZ" sz="2000" dirty="0" err="1">
              <a:latin typeface="+mn-lt"/>
            </a:rPr>
            <a:t>Canada</a:t>
          </a:r>
          <a:r>
            <a:rPr lang="cs-CZ" sz="2000" dirty="0">
              <a:latin typeface="+mn-lt"/>
            </a:rPr>
            <a:t>, New </a:t>
          </a:r>
          <a:r>
            <a:rPr lang="cs-CZ" sz="2000" dirty="0" err="1">
              <a:latin typeface="+mn-lt"/>
            </a:rPr>
            <a:t>Zeland</a:t>
          </a:r>
          <a:endParaRPr lang="cs-CZ" sz="2000" dirty="0">
            <a:latin typeface="+mn-lt"/>
          </a:endParaRPr>
        </a:p>
        <a:p>
          <a:pPr marL="357188" indent="-357188" algn="ctr"/>
          <a:r>
            <a:rPr lang="cs-CZ" sz="2000" dirty="0">
              <a:latin typeface="+mn-lt"/>
              <a:cs typeface="Calibri" panose="020F0502020204030204" pitchFamily="34" charset="0"/>
            </a:rPr>
            <a:t>→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the</a:t>
          </a:r>
          <a:r>
            <a:rPr lang="cs-CZ" sz="2000" dirty="0">
              <a:latin typeface="+mn-lt"/>
              <a:cs typeface="Calibri" panose="020F0502020204030204" pitchFamily="34" charset="0"/>
            </a:rPr>
            <a:t>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main</a:t>
          </a:r>
          <a:r>
            <a:rPr lang="cs-CZ" sz="2000" dirty="0">
              <a:latin typeface="+mn-lt"/>
              <a:cs typeface="Calibri" panose="020F0502020204030204" pitchFamily="34" charset="0"/>
            </a:rPr>
            <a:t>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sorurce</a:t>
          </a:r>
          <a:r>
            <a:rPr lang="cs-CZ" sz="2000" dirty="0">
              <a:latin typeface="+mn-lt"/>
              <a:cs typeface="Calibri" panose="020F0502020204030204" pitchFamily="34" charset="0"/>
            </a:rPr>
            <a:t> - </a:t>
          </a:r>
          <a:r>
            <a:rPr lang="cs-CZ" sz="2000" b="1" dirty="0">
              <a:latin typeface="+mn-lt"/>
              <a:cs typeface="Calibri" panose="020F0502020204030204" pitchFamily="34" charset="0"/>
            </a:rPr>
            <a:t>case </a:t>
          </a:r>
          <a:r>
            <a:rPr lang="cs-CZ" sz="2000" b="1" dirty="0" err="1">
              <a:latin typeface="+mn-lt"/>
              <a:cs typeface="Calibri" panose="020F0502020204030204" pitchFamily="34" charset="0"/>
            </a:rPr>
            <a:t>law</a:t>
          </a:r>
          <a:r>
            <a:rPr lang="cs-CZ" sz="2000" b="1" dirty="0">
              <a:latin typeface="+mn-lt"/>
              <a:cs typeface="Calibri" panose="020F0502020204030204" pitchFamily="34" charset="0"/>
            </a:rPr>
            <a:t> </a:t>
          </a:r>
          <a:r>
            <a:rPr lang="cs-CZ" sz="2000" dirty="0">
              <a:latin typeface="+mn-lt"/>
              <a:cs typeface="Calibri" panose="020F0502020204030204" pitchFamily="34" charset="0"/>
            </a:rPr>
            <a:t>(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doctrine</a:t>
          </a:r>
          <a:r>
            <a:rPr lang="cs-CZ" sz="2000" dirty="0">
              <a:latin typeface="+mn-lt"/>
              <a:cs typeface="Calibri" panose="020F0502020204030204" pitchFamily="34" charset="0"/>
            </a:rPr>
            <a:t>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of</a:t>
          </a:r>
          <a:r>
            <a:rPr lang="cs-CZ" sz="2000" dirty="0">
              <a:latin typeface="+mn-lt"/>
              <a:cs typeface="Calibri" panose="020F0502020204030204" pitchFamily="34" charset="0"/>
            </a:rPr>
            <a:t> precedens,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stare</a:t>
          </a:r>
          <a:r>
            <a:rPr lang="cs-CZ" sz="2000" dirty="0">
              <a:latin typeface="+mn-lt"/>
              <a:cs typeface="Calibri" panose="020F0502020204030204" pitchFamily="34" charset="0"/>
            </a:rPr>
            <a:t>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decisis</a:t>
          </a:r>
          <a:r>
            <a:rPr lang="cs-CZ" sz="2000" dirty="0">
              <a:latin typeface="+mn-lt"/>
              <a:cs typeface="Calibri" panose="020F0502020204030204" pitchFamily="34" charset="0"/>
            </a:rPr>
            <a:t>)</a:t>
          </a:r>
        </a:p>
        <a:p>
          <a:pPr marL="357188" indent="-357188" algn="ctr"/>
          <a:r>
            <a:rPr lang="cs-CZ" sz="2000" dirty="0">
              <a:latin typeface="+mn-lt"/>
              <a:cs typeface="Calibri" panose="020F0502020204030204" pitchFamily="34" charset="0"/>
            </a:rPr>
            <a:t>→ more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formal</a:t>
          </a:r>
          <a:r>
            <a:rPr lang="cs-CZ" sz="2000" dirty="0">
              <a:latin typeface="+mn-lt"/>
              <a:cs typeface="Calibri" panose="020F0502020204030204" pitchFamily="34" charset="0"/>
            </a:rPr>
            <a:t>, </a:t>
          </a:r>
          <a:r>
            <a:rPr lang="cs-CZ" sz="2000" dirty="0" err="1">
              <a:latin typeface="+mn-lt"/>
            </a:rPr>
            <a:t>strong</a:t>
          </a:r>
          <a:r>
            <a:rPr lang="cs-CZ" sz="2000" dirty="0">
              <a:latin typeface="+mn-lt"/>
            </a:rPr>
            <a:t> </a:t>
          </a:r>
          <a:r>
            <a:rPr lang="cs-CZ" sz="2000" dirty="0" err="1">
              <a:latin typeface="+mn-lt"/>
            </a:rPr>
            <a:t>position</a:t>
          </a:r>
          <a:r>
            <a:rPr lang="cs-CZ" sz="2000" dirty="0">
              <a:latin typeface="+mn-lt"/>
            </a:rPr>
            <a:t> </a:t>
          </a:r>
          <a:r>
            <a:rPr lang="cs-CZ" sz="2000" dirty="0" err="1">
              <a:latin typeface="+mn-lt"/>
            </a:rPr>
            <a:t>of</a:t>
          </a:r>
          <a:r>
            <a:rPr lang="cs-CZ" sz="2000" dirty="0">
              <a:latin typeface="+mn-lt"/>
            </a:rPr>
            <a:t> </a:t>
          </a:r>
          <a:r>
            <a:rPr lang="cs-CZ" sz="2000" dirty="0" err="1">
              <a:latin typeface="+mn-lt"/>
            </a:rPr>
            <a:t>the</a:t>
          </a:r>
          <a:r>
            <a:rPr lang="cs-CZ" sz="2000" dirty="0">
              <a:latin typeface="+mn-lt"/>
            </a:rPr>
            <a:t> </a:t>
          </a:r>
          <a:r>
            <a:rPr lang="cs-CZ" sz="2000" dirty="0" err="1">
              <a:latin typeface="+mn-lt"/>
            </a:rPr>
            <a:t>parties</a:t>
          </a:r>
          <a:r>
            <a:rPr lang="cs-CZ" sz="2000" dirty="0">
              <a:latin typeface="+mn-lt"/>
            </a:rPr>
            <a:t>, jury </a:t>
          </a:r>
        </a:p>
        <a:p>
          <a:pPr marL="357188" indent="-357188" algn="l"/>
          <a:endParaRPr lang="cs-CZ" sz="1800" dirty="0"/>
        </a:p>
      </dgm:t>
    </dgm:pt>
    <dgm:pt modelId="{FF382A0B-71E2-47B3-A315-1C4813D0EF8A}" type="parTrans" cxnId="{F05BE32C-2A69-4FA8-843A-5E22D9BCD6CB}">
      <dgm:prSet/>
      <dgm:spPr/>
      <dgm:t>
        <a:bodyPr/>
        <a:lstStyle/>
        <a:p>
          <a:endParaRPr lang="cs-CZ"/>
        </a:p>
      </dgm:t>
    </dgm:pt>
    <dgm:pt modelId="{BE5595E1-CC98-43E8-8DCD-92E75C465E16}" type="sibTrans" cxnId="{F05BE32C-2A69-4FA8-843A-5E22D9BCD6CB}">
      <dgm:prSet/>
      <dgm:spPr/>
      <dgm:t>
        <a:bodyPr/>
        <a:lstStyle/>
        <a:p>
          <a:endParaRPr lang="cs-CZ"/>
        </a:p>
      </dgm:t>
    </dgm:pt>
    <dgm:pt modelId="{0C80A73E-AC8C-46B1-84B6-6B4DBEAC4953}">
      <dgm:prSet custT="1"/>
      <dgm:spPr/>
      <dgm:t>
        <a:bodyPr/>
        <a:lstStyle/>
        <a:p>
          <a:r>
            <a:rPr lang="cs-CZ" sz="2000" dirty="0">
              <a:latin typeface="+mn-lt"/>
              <a:cs typeface="Calibri" panose="020F0502020204030204" pitchFamily="34" charset="0"/>
            </a:rPr>
            <a:t>→  </a:t>
          </a:r>
          <a:r>
            <a:rPr lang="cs-CZ" sz="2000" dirty="0"/>
            <a:t>Continental </a:t>
          </a:r>
          <a:r>
            <a:rPr lang="cs-CZ" sz="2000" dirty="0" err="1"/>
            <a:t>Europe</a:t>
          </a:r>
          <a:endParaRPr lang="cs-CZ" sz="2000" dirty="0"/>
        </a:p>
        <a:p>
          <a:r>
            <a:rPr lang="cs-CZ" sz="2000" dirty="0">
              <a:latin typeface="+mn-lt"/>
              <a:cs typeface="Calibri" panose="020F0502020204030204" pitchFamily="34" charset="0"/>
            </a:rPr>
            <a:t>→ </a:t>
          </a:r>
          <a:r>
            <a:rPr lang="cs-CZ" sz="2000" dirty="0" err="1"/>
            <a:t>The</a:t>
          </a:r>
          <a:r>
            <a:rPr lang="cs-CZ" sz="2000" dirty="0"/>
            <a:t> </a:t>
          </a:r>
          <a:r>
            <a:rPr lang="cs-CZ" sz="2000" dirty="0" err="1"/>
            <a:t>main</a:t>
          </a:r>
          <a:r>
            <a:rPr lang="cs-CZ" sz="2000" dirty="0"/>
            <a:t> source – </a:t>
          </a:r>
          <a:r>
            <a:rPr lang="cs-CZ" sz="2000" b="1" dirty="0" err="1"/>
            <a:t>written</a:t>
          </a:r>
          <a:r>
            <a:rPr lang="cs-CZ" sz="2000" b="1" dirty="0"/>
            <a:t> </a:t>
          </a:r>
          <a:r>
            <a:rPr lang="cs-CZ" sz="2000" b="1" dirty="0" err="1"/>
            <a:t>law</a:t>
          </a:r>
          <a:r>
            <a:rPr lang="cs-CZ" sz="2000" b="1" dirty="0"/>
            <a:t> </a:t>
          </a:r>
          <a:r>
            <a:rPr lang="cs-CZ" sz="2000" dirty="0"/>
            <a:t>(</a:t>
          </a:r>
          <a:r>
            <a:rPr lang="cs-CZ" sz="2000" dirty="0" err="1"/>
            <a:t>codes</a:t>
          </a:r>
          <a:r>
            <a:rPr lang="cs-CZ" sz="2000" dirty="0"/>
            <a:t>)</a:t>
          </a:r>
        </a:p>
        <a:p>
          <a:r>
            <a:rPr lang="cs-CZ" sz="2000" dirty="0">
              <a:latin typeface="+mn-lt"/>
              <a:cs typeface="Calibri" panose="020F0502020204030204" pitchFamily="34" charset="0"/>
            </a:rPr>
            <a:t>→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stronger</a:t>
          </a:r>
          <a:r>
            <a:rPr lang="cs-CZ" sz="2000" dirty="0">
              <a:latin typeface="+mn-lt"/>
              <a:cs typeface="Calibri" panose="020F0502020204030204" pitchFamily="34" charset="0"/>
            </a:rPr>
            <a:t>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position</a:t>
          </a:r>
          <a:r>
            <a:rPr lang="cs-CZ" sz="2000" dirty="0">
              <a:latin typeface="+mn-lt"/>
              <a:cs typeface="Calibri" panose="020F0502020204030204" pitchFamily="34" charset="0"/>
            </a:rPr>
            <a:t>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of</a:t>
          </a:r>
          <a:r>
            <a:rPr lang="cs-CZ" sz="2000" dirty="0">
              <a:latin typeface="+mn-lt"/>
              <a:cs typeface="Calibri" panose="020F0502020204030204" pitchFamily="34" charset="0"/>
            </a:rPr>
            <a:t>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the</a:t>
          </a:r>
          <a:r>
            <a:rPr lang="cs-CZ" sz="2000" dirty="0">
              <a:latin typeface="+mn-lt"/>
              <a:cs typeface="Calibri" panose="020F0502020204030204" pitchFamily="34" charset="0"/>
            </a:rPr>
            <a:t>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court</a:t>
          </a:r>
          <a:r>
            <a:rPr lang="cs-CZ" sz="2000" dirty="0">
              <a:latin typeface="+mn-lt"/>
              <a:cs typeface="Calibri" panose="020F0502020204030204" pitchFamily="34" charset="0"/>
            </a:rPr>
            <a:t>,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criminal</a:t>
          </a:r>
          <a:r>
            <a:rPr lang="cs-CZ" sz="2000" dirty="0">
              <a:latin typeface="+mn-lt"/>
              <a:cs typeface="Calibri" panose="020F0502020204030204" pitchFamily="34" charset="0"/>
            </a:rPr>
            <a:t> x civil </a:t>
          </a:r>
          <a:r>
            <a:rPr lang="cs-CZ" sz="2000" dirty="0" err="1">
              <a:latin typeface="+mn-lt"/>
              <a:cs typeface="Calibri" panose="020F0502020204030204" pitchFamily="34" charset="0"/>
            </a:rPr>
            <a:t>proceedings</a:t>
          </a:r>
          <a:r>
            <a:rPr lang="cs-CZ" sz="2000" dirty="0">
              <a:latin typeface="+mn-lt"/>
              <a:cs typeface="Calibri" panose="020F0502020204030204" pitchFamily="34" charset="0"/>
            </a:rPr>
            <a:t> </a:t>
          </a:r>
          <a:endParaRPr lang="cs-CZ" sz="2000" dirty="0"/>
        </a:p>
      </dgm:t>
    </dgm:pt>
    <dgm:pt modelId="{EB010C19-7ED4-4CE8-B7D7-205621BF8BB7}" type="parTrans" cxnId="{9C101AB7-3A19-49A7-95A3-5A43245B4C34}">
      <dgm:prSet/>
      <dgm:spPr/>
      <dgm:t>
        <a:bodyPr/>
        <a:lstStyle/>
        <a:p>
          <a:endParaRPr lang="cs-CZ"/>
        </a:p>
      </dgm:t>
    </dgm:pt>
    <dgm:pt modelId="{F919A5FC-FC39-4DAF-8E8F-459BC14AB26B}" type="sibTrans" cxnId="{9C101AB7-3A19-49A7-95A3-5A43245B4C34}">
      <dgm:prSet/>
      <dgm:spPr/>
      <dgm:t>
        <a:bodyPr/>
        <a:lstStyle/>
        <a:p>
          <a:endParaRPr lang="cs-CZ"/>
        </a:p>
      </dgm:t>
    </dgm:pt>
    <dgm:pt modelId="{2F9563F6-FFA6-47C4-B7C0-7B21B4E3C28C}" type="pres">
      <dgm:prSet presAssocID="{E9DB2656-F61E-4C30-9EC2-879335ECF26F}" presName="Name0" presStyleCnt="0">
        <dgm:presLayoutVars>
          <dgm:dir/>
          <dgm:resizeHandles val="exact"/>
        </dgm:presLayoutVars>
      </dgm:prSet>
      <dgm:spPr/>
    </dgm:pt>
    <dgm:pt modelId="{694412D3-9A56-410E-B58A-2030CF6388D8}" type="pres">
      <dgm:prSet presAssocID="{E9DB2656-F61E-4C30-9EC2-879335ECF26F}" presName="fgShape" presStyleLbl="fgShp" presStyleIdx="0" presStyleCnt="1"/>
      <dgm:spPr/>
    </dgm:pt>
    <dgm:pt modelId="{A669C314-8426-42A6-9918-00F6C81C46C4}" type="pres">
      <dgm:prSet presAssocID="{E9DB2656-F61E-4C30-9EC2-879335ECF26F}" presName="linComp" presStyleCnt="0"/>
      <dgm:spPr/>
    </dgm:pt>
    <dgm:pt modelId="{7F0F5807-2E63-42C3-BA1B-B2C8A7355B19}" type="pres">
      <dgm:prSet presAssocID="{3BDF1F4A-4E50-47B9-B2C6-CEDE9E596879}" presName="compNode" presStyleCnt="0"/>
      <dgm:spPr/>
    </dgm:pt>
    <dgm:pt modelId="{A535D0CD-D6A4-4F09-AD18-76B6324572C6}" type="pres">
      <dgm:prSet presAssocID="{3BDF1F4A-4E50-47B9-B2C6-CEDE9E596879}" presName="bkgdShape" presStyleLbl="node1" presStyleIdx="0" presStyleCnt="2"/>
      <dgm:spPr/>
    </dgm:pt>
    <dgm:pt modelId="{428A7D81-EF6A-420D-9B72-9771D40FDE28}" type="pres">
      <dgm:prSet presAssocID="{3BDF1F4A-4E50-47B9-B2C6-CEDE9E596879}" presName="nodeTx" presStyleLbl="node1" presStyleIdx="0" presStyleCnt="2">
        <dgm:presLayoutVars>
          <dgm:bulletEnabled val="1"/>
        </dgm:presLayoutVars>
      </dgm:prSet>
      <dgm:spPr/>
    </dgm:pt>
    <dgm:pt modelId="{3E97BB94-2074-44D3-B621-37E85AEAA4DF}" type="pres">
      <dgm:prSet presAssocID="{3BDF1F4A-4E50-47B9-B2C6-CEDE9E596879}" presName="invisiNode" presStyleLbl="node1" presStyleIdx="0" presStyleCnt="2"/>
      <dgm:spPr/>
    </dgm:pt>
    <dgm:pt modelId="{82B3E740-CB32-449D-B7F3-5CC3BAE4D2B2}" type="pres">
      <dgm:prSet presAssocID="{3BDF1F4A-4E50-47B9-B2C6-CEDE9E596879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suzuje žena se souvislou výplní"/>
        </a:ext>
      </dgm:extLst>
    </dgm:pt>
    <dgm:pt modelId="{1235DFD5-A47C-49F6-8690-11530D311072}" type="pres">
      <dgm:prSet presAssocID="{BE5595E1-CC98-43E8-8DCD-92E75C465E16}" presName="sibTrans" presStyleLbl="sibTrans2D1" presStyleIdx="0" presStyleCnt="0"/>
      <dgm:spPr/>
    </dgm:pt>
    <dgm:pt modelId="{A0742397-1A7D-420C-B9A0-22C5F24AAA47}" type="pres">
      <dgm:prSet presAssocID="{0C80A73E-AC8C-46B1-84B6-6B4DBEAC4953}" presName="compNode" presStyleCnt="0"/>
      <dgm:spPr/>
    </dgm:pt>
    <dgm:pt modelId="{08DDA8DF-E4CB-4446-B87A-070199A50AF3}" type="pres">
      <dgm:prSet presAssocID="{0C80A73E-AC8C-46B1-84B6-6B4DBEAC4953}" presName="bkgdShape" presStyleLbl="node1" presStyleIdx="1" presStyleCnt="2"/>
      <dgm:spPr/>
    </dgm:pt>
    <dgm:pt modelId="{62DD1EB7-B389-490E-B961-B03CBC572F06}" type="pres">
      <dgm:prSet presAssocID="{0C80A73E-AC8C-46B1-84B6-6B4DBEAC4953}" presName="nodeTx" presStyleLbl="node1" presStyleIdx="1" presStyleCnt="2">
        <dgm:presLayoutVars>
          <dgm:bulletEnabled val="1"/>
        </dgm:presLayoutVars>
      </dgm:prSet>
      <dgm:spPr/>
    </dgm:pt>
    <dgm:pt modelId="{0BDFAEC5-0F8C-4DAA-A6B1-F5BE8D9932FB}" type="pres">
      <dgm:prSet presAssocID="{0C80A73E-AC8C-46B1-84B6-6B4DBEAC4953}" presName="invisiNode" presStyleLbl="node1" presStyleIdx="1" presStyleCnt="2"/>
      <dgm:spPr/>
    </dgm:pt>
    <dgm:pt modelId="{8FE0580A-431E-4B58-9755-B9946A463FCD}" type="pres">
      <dgm:prSet presAssocID="{0C80A73E-AC8C-46B1-84B6-6B4DBEAC4953}" presName="imagNode" presStyleLbl="fgImgPlac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nihy na polici se souvislou výplní"/>
        </a:ext>
      </dgm:extLst>
    </dgm:pt>
  </dgm:ptLst>
  <dgm:cxnLst>
    <dgm:cxn modelId="{8801B413-B655-4EAC-B704-AB32746B89F1}" type="presOf" srcId="{3BDF1F4A-4E50-47B9-B2C6-CEDE9E596879}" destId="{A535D0CD-D6A4-4F09-AD18-76B6324572C6}" srcOrd="0" destOrd="0" presId="urn:microsoft.com/office/officeart/2005/8/layout/hList7"/>
    <dgm:cxn modelId="{8AF0A128-AD16-470E-8EA1-79B6FD4BEE1E}" type="presOf" srcId="{BE5595E1-CC98-43E8-8DCD-92E75C465E16}" destId="{1235DFD5-A47C-49F6-8690-11530D311072}" srcOrd="0" destOrd="0" presId="urn:microsoft.com/office/officeart/2005/8/layout/hList7"/>
    <dgm:cxn modelId="{F05BE32C-2A69-4FA8-843A-5E22D9BCD6CB}" srcId="{E9DB2656-F61E-4C30-9EC2-879335ECF26F}" destId="{3BDF1F4A-4E50-47B9-B2C6-CEDE9E596879}" srcOrd="0" destOrd="0" parTransId="{FF382A0B-71E2-47B3-A315-1C4813D0EF8A}" sibTransId="{BE5595E1-CC98-43E8-8DCD-92E75C465E16}"/>
    <dgm:cxn modelId="{3F80AA7E-4805-4C3D-A452-BA9D19AFF88D}" type="presOf" srcId="{E9DB2656-F61E-4C30-9EC2-879335ECF26F}" destId="{2F9563F6-FFA6-47C4-B7C0-7B21B4E3C28C}" srcOrd="0" destOrd="0" presId="urn:microsoft.com/office/officeart/2005/8/layout/hList7"/>
    <dgm:cxn modelId="{0F05CA9F-A41D-417B-AF35-C0C2FF237FB6}" type="presOf" srcId="{3BDF1F4A-4E50-47B9-B2C6-CEDE9E596879}" destId="{428A7D81-EF6A-420D-9B72-9771D40FDE28}" srcOrd="1" destOrd="0" presId="urn:microsoft.com/office/officeart/2005/8/layout/hList7"/>
    <dgm:cxn modelId="{9C101AB7-3A19-49A7-95A3-5A43245B4C34}" srcId="{E9DB2656-F61E-4C30-9EC2-879335ECF26F}" destId="{0C80A73E-AC8C-46B1-84B6-6B4DBEAC4953}" srcOrd="1" destOrd="0" parTransId="{EB010C19-7ED4-4CE8-B7D7-205621BF8BB7}" sibTransId="{F919A5FC-FC39-4DAF-8E8F-459BC14AB26B}"/>
    <dgm:cxn modelId="{C6140AD7-2081-4E4C-B673-F342F4275B36}" type="presOf" srcId="{0C80A73E-AC8C-46B1-84B6-6B4DBEAC4953}" destId="{62DD1EB7-B389-490E-B961-B03CBC572F06}" srcOrd="1" destOrd="0" presId="urn:microsoft.com/office/officeart/2005/8/layout/hList7"/>
    <dgm:cxn modelId="{8BCF34DF-766B-4637-B7B8-28F140DF3EC4}" type="presOf" srcId="{0C80A73E-AC8C-46B1-84B6-6B4DBEAC4953}" destId="{08DDA8DF-E4CB-4446-B87A-070199A50AF3}" srcOrd="0" destOrd="0" presId="urn:microsoft.com/office/officeart/2005/8/layout/hList7"/>
    <dgm:cxn modelId="{4BD2E396-FB0F-4543-A760-6E927972A261}" type="presParOf" srcId="{2F9563F6-FFA6-47C4-B7C0-7B21B4E3C28C}" destId="{694412D3-9A56-410E-B58A-2030CF6388D8}" srcOrd="0" destOrd="0" presId="urn:microsoft.com/office/officeart/2005/8/layout/hList7"/>
    <dgm:cxn modelId="{FBC9CC1A-7DD7-4D7B-8B24-F4E2EDDD81D6}" type="presParOf" srcId="{2F9563F6-FFA6-47C4-B7C0-7B21B4E3C28C}" destId="{A669C314-8426-42A6-9918-00F6C81C46C4}" srcOrd="1" destOrd="0" presId="urn:microsoft.com/office/officeart/2005/8/layout/hList7"/>
    <dgm:cxn modelId="{E0404285-4DDA-4D02-8252-46EC8CCA653D}" type="presParOf" srcId="{A669C314-8426-42A6-9918-00F6C81C46C4}" destId="{7F0F5807-2E63-42C3-BA1B-B2C8A7355B19}" srcOrd="0" destOrd="0" presId="urn:microsoft.com/office/officeart/2005/8/layout/hList7"/>
    <dgm:cxn modelId="{7D45611B-4D54-4FC9-80B1-80071E83F46A}" type="presParOf" srcId="{7F0F5807-2E63-42C3-BA1B-B2C8A7355B19}" destId="{A535D0CD-D6A4-4F09-AD18-76B6324572C6}" srcOrd="0" destOrd="0" presId="urn:microsoft.com/office/officeart/2005/8/layout/hList7"/>
    <dgm:cxn modelId="{CD5071C4-F00D-4D4A-B8FF-7DE0C0925CBB}" type="presParOf" srcId="{7F0F5807-2E63-42C3-BA1B-B2C8A7355B19}" destId="{428A7D81-EF6A-420D-9B72-9771D40FDE28}" srcOrd="1" destOrd="0" presId="urn:microsoft.com/office/officeart/2005/8/layout/hList7"/>
    <dgm:cxn modelId="{8D142301-0934-4DA7-AC07-9A76ABA0B45E}" type="presParOf" srcId="{7F0F5807-2E63-42C3-BA1B-B2C8A7355B19}" destId="{3E97BB94-2074-44D3-B621-37E85AEAA4DF}" srcOrd="2" destOrd="0" presId="urn:microsoft.com/office/officeart/2005/8/layout/hList7"/>
    <dgm:cxn modelId="{F46C7B90-2390-4003-BE17-B5262B0A360D}" type="presParOf" srcId="{7F0F5807-2E63-42C3-BA1B-B2C8A7355B19}" destId="{82B3E740-CB32-449D-B7F3-5CC3BAE4D2B2}" srcOrd="3" destOrd="0" presId="urn:microsoft.com/office/officeart/2005/8/layout/hList7"/>
    <dgm:cxn modelId="{93DB1F0A-4DB6-42CF-A4A3-91BDF992311A}" type="presParOf" srcId="{A669C314-8426-42A6-9918-00F6C81C46C4}" destId="{1235DFD5-A47C-49F6-8690-11530D311072}" srcOrd="1" destOrd="0" presId="urn:microsoft.com/office/officeart/2005/8/layout/hList7"/>
    <dgm:cxn modelId="{3F0CDE1F-3DE3-4E14-8E28-452A8ED9772A}" type="presParOf" srcId="{A669C314-8426-42A6-9918-00F6C81C46C4}" destId="{A0742397-1A7D-420C-B9A0-22C5F24AAA47}" srcOrd="2" destOrd="0" presId="urn:microsoft.com/office/officeart/2005/8/layout/hList7"/>
    <dgm:cxn modelId="{796B31C8-7CE3-47D0-B0A8-4ED92BF44B1E}" type="presParOf" srcId="{A0742397-1A7D-420C-B9A0-22C5F24AAA47}" destId="{08DDA8DF-E4CB-4446-B87A-070199A50AF3}" srcOrd="0" destOrd="0" presId="urn:microsoft.com/office/officeart/2005/8/layout/hList7"/>
    <dgm:cxn modelId="{D35E9416-33E7-4711-8DE8-193CE692463F}" type="presParOf" srcId="{A0742397-1A7D-420C-B9A0-22C5F24AAA47}" destId="{62DD1EB7-B389-490E-B961-B03CBC572F06}" srcOrd="1" destOrd="0" presId="urn:microsoft.com/office/officeart/2005/8/layout/hList7"/>
    <dgm:cxn modelId="{49AD71D9-2CAF-441B-B321-A6B0457810DD}" type="presParOf" srcId="{A0742397-1A7D-420C-B9A0-22C5F24AAA47}" destId="{0BDFAEC5-0F8C-4DAA-A6B1-F5BE8D9932FB}" srcOrd="2" destOrd="0" presId="urn:microsoft.com/office/officeart/2005/8/layout/hList7"/>
    <dgm:cxn modelId="{3534C252-928A-4B7E-AC9C-F0461A61442A}" type="presParOf" srcId="{A0742397-1A7D-420C-B9A0-22C5F24AAA47}" destId="{8FE0580A-431E-4B58-9755-B9946A463F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AD320-111D-447B-B8E2-41D3DFFCC9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81F19B-B8B2-4A17-86C5-F694040D04E2}">
      <dgm:prSet phldrT="[Text]"/>
      <dgm:spPr/>
      <dgm:t>
        <a:bodyPr/>
        <a:lstStyle/>
        <a:p>
          <a:r>
            <a:rPr lang="en-GB" noProof="0" dirty="0"/>
            <a:t>Procedural Law</a:t>
          </a:r>
        </a:p>
      </dgm:t>
    </dgm:pt>
    <dgm:pt modelId="{0CCB2694-B8D7-4E5F-97AA-C897266FC71F}" type="parTrans" cxnId="{987E8133-18C5-4641-8EB1-015A9E0A2083}">
      <dgm:prSet/>
      <dgm:spPr/>
      <dgm:t>
        <a:bodyPr/>
        <a:lstStyle/>
        <a:p>
          <a:endParaRPr lang="cs-CZ"/>
        </a:p>
      </dgm:t>
    </dgm:pt>
    <dgm:pt modelId="{B61F479A-DA1B-4D5F-A204-63F1D4FB9C4E}" type="sibTrans" cxnId="{987E8133-18C5-4641-8EB1-015A9E0A2083}">
      <dgm:prSet/>
      <dgm:spPr/>
      <dgm:t>
        <a:bodyPr/>
        <a:lstStyle/>
        <a:p>
          <a:endParaRPr lang="cs-CZ"/>
        </a:p>
      </dgm:t>
    </dgm:pt>
    <dgm:pt modelId="{301235F1-8FD6-4393-A921-98F27CC4D745}">
      <dgm:prSet phldrT="[Text]"/>
      <dgm:spPr/>
      <dgm:t>
        <a:bodyPr/>
        <a:lstStyle/>
        <a:p>
          <a:r>
            <a:rPr lang="en-GB" noProof="0" dirty="0"/>
            <a:t>Judicial Proceedings</a:t>
          </a:r>
        </a:p>
      </dgm:t>
    </dgm:pt>
    <dgm:pt modelId="{57D2F013-16EF-4902-8710-E280C77FE81E}" type="parTrans" cxnId="{CDCDCE03-7A45-47B2-A6AC-162D1AA233CB}">
      <dgm:prSet/>
      <dgm:spPr/>
      <dgm:t>
        <a:bodyPr/>
        <a:lstStyle/>
        <a:p>
          <a:endParaRPr lang="cs-CZ"/>
        </a:p>
      </dgm:t>
    </dgm:pt>
    <dgm:pt modelId="{45074801-B52A-42A1-9B88-774D6EED459E}" type="sibTrans" cxnId="{CDCDCE03-7A45-47B2-A6AC-162D1AA233CB}">
      <dgm:prSet/>
      <dgm:spPr/>
      <dgm:t>
        <a:bodyPr/>
        <a:lstStyle/>
        <a:p>
          <a:endParaRPr lang="cs-CZ"/>
        </a:p>
      </dgm:t>
    </dgm:pt>
    <dgm:pt modelId="{432E8648-99DF-4D6D-BC7D-CDE2CCEE10B3}">
      <dgm:prSet phldrT="[Text]"/>
      <dgm:spPr/>
      <dgm:t>
        <a:bodyPr/>
        <a:lstStyle/>
        <a:p>
          <a:endParaRPr lang="en-GB" noProof="0" dirty="0"/>
        </a:p>
        <a:p>
          <a:r>
            <a:rPr lang="en-GB" noProof="0" dirty="0"/>
            <a:t>Criminal	</a:t>
          </a:r>
        </a:p>
      </dgm:t>
    </dgm:pt>
    <dgm:pt modelId="{4DB7EDC4-2B01-4F70-B1B6-C530A7447B14}" type="parTrans" cxnId="{D4368F26-48A1-4558-A611-42DBCC3BF740}">
      <dgm:prSet/>
      <dgm:spPr/>
      <dgm:t>
        <a:bodyPr/>
        <a:lstStyle/>
        <a:p>
          <a:endParaRPr lang="cs-CZ"/>
        </a:p>
      </dgm:t>
    </dgm:pt>
    <dgm:pt modelId="{057B6364-38B9-4E42-A08C-1619392D673C}" type="sibTrans" cxnId="{D4368F26-48A1-4558-A611-42DBCC3BF740}">
      <dgm:prSet/>
      <dgm:spPr/>
      <dgm:t>
        <a:bodyPr/>
        <a:lstStyle/>
        <a:p>
          <a:endParaRPr lang="cs-CZ"/>
        </a:p>
      </dgm:t>
    </dgm:pt>
    <dgm:pt modelId="{5F78BB54-3AC9-4509-ABE4-374AA85258C9}">
      <dgm:prSet phldrT="[Text]" custT="1"/>
      <dgm:spPr/>
      <dgm:t>
        <a:bodyPr/>
        <a:lstStyle/>
        <a:p>
          <a:r>
            <a:rPr lang="en-GB" sz="2100" noProof="0" dirty="0"/>
            <a:t>Administrative</a:t>
          </a:r>
        </a:p>
      </dgm:t>
    </dgm:pt>
    <dgm:pt modelId="{72435C3B-C948-479E-8A21-605C8963583C}" type="parTrans" cxnId="{24AD9065-BAB2-4C14-A586-EC2DE2067113}">
      <dgm:prSet/>
      <dgm:spPr/>
      <dgm:t>
        <a:bodyPr/>
        <a:lstStyle/>
        <a:p>
          <a:endParaRPr lang="cs-CZ"/>
        </a:p>
      </dgm:t>
    </dgm:pt>
    <dgm:pt modelId="{78B2DAA0-AFC0-4545-A1E4-E68045F478FA}" type="sibTrans" cxnId="{24AD9065-BAB2-4C14-A586-EC2DE2067113}">
      <dgm:prSet/>
      <dgm:spPr/>
      <dgm:t>
        <a:bodyPr/>
        <a:lstStyle/>
        <a:p>
          <a:endParaRPr lang="cs-CZ"/>
        </a:p>
      </dgm:t>
    </dgm:pt>
    <dgm:pt modelId="{868C0624-E006-4A02-920D-93995E3E7067}">
      <dgm:prSet phldrT="[Text]"/>
      <dgm:spPr/>
      <dgm:t>
        <a:bodyPr/>
        <a:lstStyle/>
        <a:p>
          <a:r>
            <a:rPr lang="en-GB" noProof="0" dirty="0"/>
            <a:t>Civil</a:t>
          </a:r>
        </a:p>
      </dgm:t>
    </dgm:pt>
    <dgm:pt modelId="{7BF2F32A-C982-48F4-9545-4369346E189A}" type="parTrans" cxnId="{0A8F2172-6E87-4C76-BBC1-2B15B29A496E}">
      <dgm:prSet/>
      <dgm:spPr/>
      <dgm:t>
        <a:bodyPr/>
        <a:lstStyle/>
        <a:p>
          <a:endParaRPr lang="cs-CZ"/>
        </a:p>
      </dgm:t>
    </dgm:pt>
    <dgm:pt modelId="{33AC80D8-1A84-4081-B5EF-03C5320456AD}" type="sibTrans" cxnId="{0A8F2172-6E87-4C76-BBC1-2B15B29A496E}">
      <dgm:prSet/>
      <dgm:spPr/>
      <dgm:t>
        <a:bodyPr/>
        <a:lstStyle/>
        <a:p>
          <a:endParaRPr lang="cs-CZ"/>
        </a:p>
      </dgm:t>
    </dgm:pt>
    <dgm:pt modelId="{8D1E562F-93C0-496E-B140-55B9360F6A7F}">
      <dgm:prSet phldrT="[Text]"/>
      <dgm:spPr/>
      <dgm:t>
        <a:bodyPr/>
        <a:lstStyle/>
        <a:p>
          <a:r>
            <a:rPr lang="en-GB" noProof="0" dirty="0"/>
            <a:t>Constitutional</a:t>
          </a:r>
        </a:p>
      </dgm:t>
    </dgm:pt>
    <dgm:pt modelId="{694695F0-0670-43C2-8CC0-05306826325C}" type="parTrans" cxnId="{F1063747-5749-4B82-A837-3D2B42428F61}">
      <dgm:prSet/>
      <dgm:spPr/>
      <dgm:t>
        <a:bodyPr/>
        <a:lstStyle/>
        <a:p>
          <a:endParaRPr lang="cs-CZ"/>
        </a:p>
      </dgm:t>
    </dgm:pt>
    <dgm:pt modelId="{C0743ABE-2B74-4ECE-B657-24E5C09E5252}" type="sibTrans" cxnId="{F1063747-5749-4B82-A837-3D2B42428F61}">
      <dgm:prSet/>
      <dgm:spPr/>
      <dgm:t>
        <a:bodyPr/>
        <a:lstStyle/>
        <a:p>
          <a:endParaRPr lang="cs-CZ"/>
        </a:p>
      </dgm:t>
    </dgm:pt>
    <dgm:pt modelId="{3B8742F6-D4D0-4A43-B89F-53755DE4E79F}">
      <dgm:prSet phldrT="[Text]"/>
      <dgm:spPr/>
      <dgm:t>
        <a:bodyPr/>
        <a:lstStyle/>
        <a:p>
          <a:r>
            <a:rPr lang="en-GB" noProof="0" dirty="0"/>
            <a:t>Non-Judicial proceedings</a:t>
          </a:r>
        </a:p>
      </dgm:t>
    </dgm:pt>
    <dgm:pt modelId="{4CBAAA15-97E3-4E8A-8B20-74A5EAD2208D}" type="parTrans" cxnId="{DFEF27D2-4647-4EBA-8D5E-360A126BEEC8}">
      <dgm:prSet/>
      <dgm:spPr/>
      <dgm:t>
        <a:bodyPr/>
        <a:lstStyle/>
        <a:p>
          <a:endParaRPr lang="cs-CZ"/>
        </a:p>
      </dgm:t>
    </dgm:pt>
    <dgm:pt modelId="{87C4538C-973F-438F-BBC8-18BAC3EB39DE}" type="sibTrans" cxnId="{DFEF27D2-4647-4EBA-8D5E-360A126BEEC8}">
      <dgm:prSet/>
      <dgm:spPr/>
      <dgm:t>
        <a:bodyPr/>
        <a:lstStyle/>
        <a:p>
          <a:endParaRPr lang="cs-CZ"/>
        </a:p>
      </dgm:t>
    </dgm:pt>
    <dgm:pt modelId="{B3878D41-6072-44B3-B0E0-19A07F3F83D7}">
      <dgm:prSet phldrT="[Text]"/>
      <dgm:spPr/>
      <dgm:t>
        <a:bodyPr/>
        <a:lstStyle/>
        <a:p>
          <a:r>
            <a:rPr lang="en-GB" noProof="0" dirty="0"/>
            <a:t>Administrative proceedings</a:t>
          </a:r>
        </a:p>
      </dgm:t>
    </dgm:pt>
    <dgm:pt modelId="{8D415135-87EE-4CF7-967D-62C51133FC60}" type="parTrans" cxnId="{5A41F008-174A-4880-BFFC-D7A238228049}">
      <dgm:prSet/>
      <dgm:spPr/>
      <dgm:t>
        <a:bodyPr/>
        <a:lstStyle/>
        <a:p>
          <a:endParaRPr lang="cs-CZ"/>
        </a:p>
      </dgm:t>
    </dgm:pt>
    <dgm:pt modelId="{047591A8-5F7C-4A0D-AB00-7B8E4340B4F5}" type="sibTrans" cxnId="{5A41F008-174A-4880-BFFC-D7A238228049}">
      <dgm:prSet/>
      <dgm:spPr/>
      <dgm:t>
        <a:bodyPr/>
        <a:lstStyle/>
        <a:p>
          <a:endParaRPr lang="cs-CZ"/>
        </a:p>
      </dgm:t>
    </dgm:pt>
    <dgm:pt modelId="{B31B4EC0-438B-4EA9-941B-FFA9CDD0FE4E}" type="pres">
      <dgm:prSet presAssocID="{E55AD320-111D-447B-B8E2-41D3DFFCC9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7A5672-EDD7-41CC-A058-167738D0A03A}" type="pres">
      <dgm:prSet presAssocID="{F881F19B-B8B2-4A17-86C5-F694040D04E2}" presName="hierRoot1" presStyleCnt="0"/>
      <dgm:spPr/>
    </dgm:pt>
    <dgm:pt modelId="{4E5AB258-188D-4C22-97DE-500D576172E5}" type="pres">
      <dgm:prSet presAssocID="{F881F19B-B8B2-4A17-86C5-F694040D04E2}" presName="composite" presStyleCnt="0"/>
      <dgm:spPr/>
    </dgm:pt>
    <dgm:pt modelId="{82AC1538-9F95-4F21-8FB8-2FD579EC8131}" type="pres">
      <dgm:prSet presAssocID="{F881F19B-B8B2-4A17-86C5-F694040D04E2}" presName="background" presStyleLbl="node0" presStyleIdx="0" presStyleCnt="1"/>
      <dgm:spPr/>
    </dgm:pt>
    <dgm:pt modelId="{C0DFAB0D-21E0-44BB-98E5-95A6FCB6F184}" type="pres">
      <dgm:prSet presAssocID="{F881F19B-B8B2-4A17-86C5-F694040D04E2}" presName="text" presStyleLbl="fgAcc0" presStyleIdx="0" presStyleCnt="1">
        <dgm:presLayoutVars>
          <dgm:chPref val="3"/>
        </dgm:presLayoutVars>
      </dgm:prSet>
      <dgm:spPr/>
    </dgm:pt>
    <dgm:pt modelId="{9ACC7D8B-C530-4B8F-A001-D5E647C9E21D}" type="pres">
      <dgm:prSet presAssocID="{F881F19B-B8B2-4A17-86C5-F694040D04E2}" presName="hierChild2" presStyleCnt="0"/>
      <dgm:spPr/>
    </dgm:pt>
    <dgm:pt modelId="{EB2FC324-A4B2-47CE-961D-BB490A8D950B}" type="pres">
      <dgm:prSet presAssocID="{4CBAAA15-97E3-4E8A-8B20-74A5EAD2208D}" presName="Name10" presStyleLbl="parChTrans1D2" presStyleIdx="0" presStyleCnt="2"/>
      <dgm:spPr/>
    </dgm:pt>
    <dgm:pt modelId="{B832A057-678D-4E5A-A59C-DDCA31C81FF2}" type="pres">
      <dgm:prSet presAssocID="{3B8742F6-D4D0-4A43-B89F-53755DE4E79F}" presName="hierRoot2" presStyleCnt="0"/>
      <dgm:spPr/>
    </dgm:pt>
    <dgm:pt modelId="{F70FE58F-1935-4A0D-9C35-E2411F6B0C4C}" type="pres">
      <dgm:prSet presAssocID="{3B8742F6-D4D0-4A43-B89F-53755DE4E79F}" presName="composite2" presStyleCnt="0"/>
      <dgm:spPr/>
    </dgm:pt>
    <dgm:pt modelId="{4855B26A-0905-4679-9BB3-AA4BB536FA08}" type="pres">
      <dgm:prSet presAssocID="{3B8742F6-D4D0-4A43-B89F-53755DE4E79F}" presName="background2" presStyleLbl="node2" presStyleIdx="0" presStyleCnt="2"/>
      <dgm:spPr/>
    </dgm:pt>
    <dgm:pt modelId="{A3765F3B-DF26-41FD-8844-905962DD7F59}" type="pres">
      <dgm:prSet presAssocID="{3B8742F6-D4D0-4A43-B89F-53755DE4E79F}" presName="text2" presStyleLbl="fgAcc2" presStyleIdx="0" presStyleCnt="2">
        <dgm:presLayoutVars>
          <dgm:chPref val="3"/>
        </dgm:presLayoutVars>
      </dgm:prSet>
      <dgm:spPr/>
    </dgm:pt>
    <dgm:pt modelId="{D0EB040C-5D02-4392-AB36-B3A13D0EFA97}" type="pres">
      <dgm:prSet presAssocID="{3B8742F6-D4D0-4A43-B89F-53755DE4E79F}" presName="hierChild3" presStyleCnt="0"/>
      <dgm:spPr/>
    </dgm:pt>
    <dgm:pt modelId="{2E3B44D1-6157-4E51-A4CE-584A85E49C4A}" type="pres">
      <dgm:prSet presAssocID="{8D415135-87EE-4CF7-967D-62C51133FC60}" presName="Name17" presStyleLbl="parChTrans1D3" presStyleIdx="0" presStyleCnt="5"/>
      <dgm:spPr/>
    </dgm:pt>
    <dgm:pt modelId="{C22369F8-768B-4BA4-B871-3BBAD9AD1125}" type="pres">
      <dgm:prSet presAssocID="{B3878D41-6072-44B3-B0E0-19A07F3F83D7}" presName="hierRoot3" presStyleCnt="0"/>
      <dgm:spPr/>
    </dgm:pt>
    <dgm:pt modelId="{4FDFBB86-8553-4FD6-9DDE-0017AE55E0C5}" type="pres">
      <dgm:prSet presAssocID="{B3878D41-6072-44B3-B0E0-19A07F3F83D7}" presName="composite3" presStyleCnt="0"/>
      <dgm:spPr/>
    </dgm:pt>
    <dgm:pt modelId="{9336F9C5-305C-4418-8283-8EF42C3768AD}" type="pres">
      <dgm:prSet presAssocID="{B3878D41-6072-44B3-B0E0-19A07F3F83D7}" presName="background3" presStyleLbl="node3" presStyleIdx="0" presStyleCnt="5"/>
      <dgm:spPr/>
    </dgm:pt>
    <dgm:pt modelId="{BD9D94E6-630D-4383-A04E-07DEFB11908F}" type="pres">
      <dgm:prSet presAssocID="{B3878D41-6072-44B3-B0E0-19A07F3F83D7}" presName="text3" presStyleLbl="fgAcc3" presStyleIdx="0" presStyleCnt="5">
        <dgm:presLayoutVars>
          <dgm:chPref val="3"/>
        </dgm:presLayoutVars>
      </dgm:prSet>
      <dgm:spPr/>
    </dgm:pt>
    <dgm:pt modelId="{89C7F5FA-5789-4565-8FE3-ABF0A0F358F0}" type="pres">
      <dgm:prSet presAssocID="{B3878D41-6072-44B3-B0E0-19A07F3F83D7}" presName="hierChild4" presStyleCnt="0"/>
      <dgm:spPr/>
    </dgm:pt>
    <dgm:pt modelId="{6465B92A-8F64-4311-8EB0-7CB7F5349352}" type="pres">
      <dgm:prSet presAssocID="{57D2F013-16EF-4902-8710-E280C77FE81E}" presName="Name10" presStyleLbl="parChTrans1D2" presStyleIdx="1" presStyleCnt="2"/>
      <dgm:spPr/>
    </dgm:pt>
    <dgm:pt modelId="{3B886F11-4EC7-4598-8370-BC7774B57333}" type="pres">
      <dgm:prSet presAssocID="{301235F1-8FD6-4393-A921-98F27CC4D745}" presName="hierRoot2" presStyleCnt="0"/>
      <dgm:spPr/>
    </dgm:pt>
    <dgm:pt modelId="{A1BDF28C-7138-43FB-B589-C1C90AD9F89D}" type="pres">
      <dgm:prSet presAssocID="{301235F1-8FD6-4393-A921-98F27CC4D745}" presName="composite2" presStyleCnt="0"/>
      <dgm:spPr/>
    </dgm:pt>
    <dgm:pt modelId="{2052DB75-9C5B-46A8-AEF5-7F4200133D72}" type="pres">
      <dgm:prSet presAssocID="{301235F1-8FD6-4393-A921-98F27CC4D745}" presName="background2" presStyleLbl="node2" presStyleIdx="1" presStyleCnt="2"/>
      <dgm:spPr/>
    </dgm:pt>
    <dgm:pt modelId="{BD223E6F-D2D1-4FCC-B2C0-D61FBC40B0D8}" type="pres">
      <dgm:prSet presAssocID="{301235F1-8FD6-4393-A921-98F27CC4D745}" presName="text2" presStyleLbl="fgAcc2" presStyleIdx="1" presStyleCnt="2" custLinFactNeighborX="59507" custLinFactNeighborY="966">
        <dgm:presLayoutVars>
          <dgm:chPref val="3"/>
        </dgm:presLayoutVars>
      </dgm:prSet>
      <dgm:spPr/>
    </dgm:pt>
    <dgm:pt modelId="{C50003A2-E9AC-43B0-8910-EAC4912E30C8}" type="pres">
      <dgm:prSet presAssocID="{301235F1-8FD6-4393-A921-98F27CC4D745}" presName="hierChild3" presStyleCnt="0"/>
      <dgm:spPr/>
    </dgm:pt>
    <dgm:pt modelId="{EF5A01B0-830E-45FF-BBEC-68FA854AE3D4}" type="pres">
      <dgm:prSet presAssocID="{694695F0-0670-43C2-8CC0-05306826325C}" presName="Name17" presStyleLbl="parChTrans1D3" presStyleIdx="1" presStyleCnt="5"/>
      <dgm:spPr/>
    </dgm:pt>
    <dgm:pt modelId="{48D0FE56-15D1-4F05-A5FA-91581C671371}" type="pres">
      <dgm:prSet presAssocID="{8D1E562F-93C0-496E-B140-55B9360F6A7F}" presName="hierRoot3" presStyleCnt="0"/>
      <dgm:spPr/>
    </dgm:pt>
    <dgm:pt modelId="{CF29A76D-995C-4D7B-905A-D04ADB07DEBC}" type="pres">
      <dgm:prSet presAssocID="{8D1E562F-93C0-496E-B140-55B9360F6A7F}" presName="composite3" presStyleCnt="0"/>
      <dgm:spPr/>
    </dgm:pt>
    <dgm:pt modelId="{68ECA68E-9A7B-4FE1-A1D8-84F12BAC00D8}" type="pres">
      <dgm:prSet presAssocID="{8D1E562F-93C0-496E-B140-55B9360F6A7F}" presName="background3" presStyleLbl="node3" presStyleIdx="1" presStyleCnt="5"/>
      <dgm:spPr/>
    </dgm:pt>
    <dgm:pt modelId="{6271920C-C1FA-4DCE-A97D-0B206956DBD3}" type="pres">
      <dgm:prSet presAssocID="{8D1E562F-93C0-496E-B140-55B9360F6A7F}" presName="text3" presStyleLbl="fgAcc3" presStyleIdx="1" presStyleCnt="5" custLinFactNeighborX="15352" custLinFactNeighborY="-8059">
        <dgm:presLayoutVars>
          <dgm:chPref val="3"/>
        </dgm:presLayoutVars>
      </dgm:prSet>
      <dgm:spPr/>
    </dgm:pt>
    <dgm:pt modelId="{D8A2BC9F-5683-4A20-AC4A-C73183EF69A1}" type="pres">
      <dgm:prSet presAssocID="{8D1E562F-93C0-496E-B140-55B9360F6A7F}" presName="hierChild4" presStyleCnt="0"/>
      <dgm:spPr/>
    </dgm:pt>
    <dgm:pt modelId="{358C161D-3B03-466E-A5FE-92DB4740E7A8}" type="pres">
      <dgm:prSet presAssocID="{4DB7EDC4-2B01-4F70-B1B6-C530A7447B14}" presName="Name17" presStyleLbl="parChTrans1D3" presStyleIdx="2" presStyleCnt="5"/>
      <dgm:spPr/>
    </dgm:pt>
    <dgm:pt modelId="{A657E0A0-0A1D-4B91-88AE-63B682DCD2D3}" type="pres">
      <dgm:prSet presAssocID="{432E8648-99DF-4D6D-BC7D-CDE2CCEE10B3}" presName="hierRoot3" presStyleCnt="0"/>
      <dgm:spPr/>
    </dgm:pt>
    <dgm:pt modelId="{41378271-05EC-4510-A210-A716BBD913CA}" type="pres">
      <dgm:prSet presAssocID="{432E8648-99DF-4D6D-BC7D-CDE2CCEE10B3}" presName="composite3" presStyleCnt="0"/>
      <dgm:spPr/>
    </dgm:pt>
    <dgm:pt modelId="{AB7F3966-A792-4EEB-A5FC-9913D5F984F4}" type="pres">
      <dgm:prSet presAssocID="{432E8648-99DF-4D6D-BC7D-CDE2CCEE10B3}" presName="background3" presStyleLbl="node3" presStyleIdx="2" presStyleCnt="5"/>
      <dgm:spPr/>
    </dgm:pt>
    <dgm:pt modelId="{6A50DD61-1EEB-4A2D-AE69-3831EFC50293}" type="pres">
      <dgm:prSet presAssocID="{432E8648-99DF-4D6D-BC7D-CDE2CCEE10B3}" presName="text3" presStyleLbl="fgAcc3" presStyleIdx="2" presStyleCnt="5" custLinFactNeighborX="4102" custLinFactNeighborY="-13430">
        <dgm:presLayoutVars>
          <dgm:chPref val="3"/>
        </dgm:presLayoutVars>
      </dgm:prSet>
      <dgm:spPr/>
    </dgm:pt>
    <dgm:pt modelId="{97FADD8A-80A8-470D-B379-488686182254}" type="pres">
      <dgm:prSet presAssocID="{432E8648-99DF-4D6D-BC7D-CDE2CCEE10B3}" presName="hierChild4" presStyleCnt="0"/>
      <dgm:spPr/>
    </dgm:pt>
    <dgm:pt modelId="{6A70F33B-A591-4EE5-94FC-7131C3564C5B}" type="pres">
      <dgm:prSet presAssocID="{7BF2F32A-C982-48F4-9545-4369346E189A}" presName="Name17" presStyleLbl="parChTrans1D3" presStyleIdx="3" presStyleCnt="5"/>
      <dgm:spPr/>
    </dgm:pt>
    <dgm:pt modelId="{A3F331F7-C68C-41B7-84B3-A6F5E5B1302B}" type="pres">
      <dgm:prSet presAssocID="{868C0624-E006-4A02-920D-93995E3E7067}" presName="hierRoot3" presStyleCnt="0"/>
      <dgm:spPr/>
    </dgm:pt>
    <dgm:pt modelId="{7D080A41-2ED8-449E-9345-3B3879B26252}" type="pres">
      <dgm:prSet presAssocID="{868C0624-E006-4A02-920D-93995E3E7067}" presName="composite3" presStyleCnt="0"/>
      <dgm:spPr/>
    </dgm:pt>
    <dgm:pt modelId="{DD6C79FC-956B-463A-8B95-968419196D27}" type="pres">
      <dgm:prSet presAssocID="{868C0624-E006-4A02-920D-93995E3E7067}" presName="background3" presStyleLbl="node3" presStyleIdx="3" presStyleCnt="5"/>
      <dgm:spPr/>
    </dgm:pt>
    <dgm:pt modelId="{5131F760-52F5-4EDC-9D3F-E29FFB089CF2}" type="pres">
      <dgm:prSet presAssocID="{868C0624-E006-4A02-920D-93995E3E7067}" presName="text3" presStyleLbl="fgAcc3" presStyleIdx="3" presStyleCnt="5" custLinFactNeighborX="1681" custLinFactNeighborY="-18804">
        <dgm:presLayoutVars>
          <dgm:chPref val="3"/>
        </dgm:presLayoutVars>
      </dgm:prSet>
      <dgm:spPr/>
    </dgm:pt>
    <dgm:pt modelId="{53375FB8-C75A-40DC-91D7-F6A04112DC44}" type="pres">
      <dgm:prSet presAssocID="{868C0624-E006-4A02-920D-93995E3E7067}" presName="hierChild4" presStyleCnt="0"/>
      <dgm:spPr/>
    </dgm:pt>
    <dgm:pt modelId="{8AE46AFF-68E3-4574-8E18-6E03BEFCD3F5}" type="pres">
      <dgm:prSet presAssocID="{72435C3B-C948-479E-8A21-605C8963583C}" presName="Name17" presStyleLbl="parChTrans1D3" presStyleIdx="4" presStyleCnt="5"/>
      <dgm:spPr/>
    </dgm:pt>
    <dgm:pt modelId="{544C4042-CCD6-4354-A856-EB8055FA7AD0}" type="pres">
      <dgm:prSet presAssocID="{5F78BB54-3AC9-4509-ABE4-374AA85258C9}" presName="hierRoot3" presStyleCnt="0"/>
      <dgm:spPr/>
    </dgm:pt>
    <dgm:pt modelId="{CDE5A90B-A238-4DB0-9E4C-24F509813714}" type="pres">
      <dgm:prSet presAssocID="{5F78BB54-3AC9-4509-ABE4-374AA85258C9}" presName="composite3" presStyleCnt="0"/>
      <dgm:spPr/>
    </dgm:pt>
    <dgm:pt modelId="{B1E7F39D-BDB7-4EA1-B19F-DDA1D0D2F5B8}" type="pres">
      <dgm:prSet presAssocID="{5F78BB54-3AC9-4509-ABE4-374AA85258C9}" presName="background3" presStyleLbl="node3" presStyleIdx="4" presStyleCnt="5"/>
      <dgm:spPr/>
    </dgm:pt>
    <dgm:pt modelId="{F6CADF64-3414-4C00-8087-2E5AED9A978F}" type="pres">
      <dgm:prSet presAssocID="{5F78BB54-3AC9-4509-ABE4-374AA85258C9}" presName="text3" presStyleLbl="fgAcc3" presStyleIdx="4" presStyleCnt="5" custLinFactNeighborX="-568" custLinFactNeighborY="-18804">
        <dgm:presLayoutVars>
          <dgm:chPref val="3"/>
        </dgm:presLayoutVars>
      </dgm:prSet>
      <dgm:spPr/>
    </dgm:pt>
    <dgm:pt modelId="{C666B49F-A630-4D66-B837-6F09766BA77D}" type="pres">
      <dgm:prSet presAssocID="{5F78BB54-3AC9-4509-ABE4-374AA85258C9}" presName="hierChild4" presStyleCnt="0"/>
      <dgm:spPr/>
    </dgm:pt>
  </dgm:ptLst>
  <dgm:cxnLst>
    <dgm:cxn modelId="{CDCDCE03-7A45-47B2-A6AC-162D1AA233CB}" srcId="{F881F19B-B8B2-4A17-86C5-F694040D04E2}" destId="{301235F1-8FD6-4393-A921-98F27CC4D745}" srcOrd="1" destOrd="0" parTransId="{57D2F013-16EF-4902-8710-E280C77FE81E}" sibTransId="{45074801-B52A-42A1-9B88-774D6EED459E}"/>
    <dgm:cxn modelId="{5A41F008-174A-4880-BFFC-D7A238228049}" srcId="{3B8742F6-D4D0-4A43-B89F-53755DE4E79F}" destId="{B3878D41-6072-44B3-B0E0-19A07F3F83D7}" srcOrd="0" destOrd="0" parTransId="{8D415135-87EE-4CF7-967D-62C51133FC60}" sibTransId="{047591A8-5F7C-4A0D-AB00-7B8E4340B4F5}"/>
    <dgm:cxn modelId="{4F738809-DC4A-4701-A543-12262324641D}" type="presOf" srcId="{868C0624-E006-4A02-920D-93995E3E7067}" destId="{5131F760-52F5-4EDC-9D3F-E29FFB089CF2}" srcOrd="0" destOrd="0" presId="urn:microsoft.com/office/officeart/2005/8/layout/hierarchy1"/>
    <dgm:cxn modelId="{E52D3817-6938-447C-B72E-FBE644B31D50}" type="presOf" srcId="{E55AD320-111D-447B-B8E2-41D3DFFCC96F}" destId="{B31B4EC0-438B-4EA9-941B-FFA9CDD0FE4E}" srcOrd="0" destOrd="0" presId="urn:microsoft.com/office/officeart/2005/8/layout/hierarchy1"/>
    <dgm:cxn modelId="{D4368F26-48A1-4558-A611-42DBCC3BF740}" srcId="{301235F1-8FD6-4393-A921-98F27CC4D745}" destId="{432E8648-99DF-4D6D-BC7D-CDE2CCEE10B3}" srcOrd="1" destOrd="0" parTransId="{4DB7EDC4-2B01-4F70-B1B6-C530A7447B14}" sibTransId="{057B6364-38B9-4E42-A08C-1619392D673C}"/>
    <dgm:cxn modelId="{1A79A129-49A0-4128-AC03-E6E5019DF449}" type="presOf" srcId="{5F78BB54-3AC9-4509-ABE4-374AA85258C9}" destId="{F6CADF64-3414-4C00-8087-2E5AED9A978F}" srcOrd="0" destOrd="0" presId="urn:microsoft.com/office/officeart/2005/8/layout/hierarchy1"/>
    <dgm:cxn modelId="{987E8133-18C5-4641-8EB1-015A9E0A2083}" srcId="{E55AD320-111D-447B-B8E2-41D3DFFCC96F}" destId="{F881F19B-B8B2-4A17-86C5-F694040D04E2}" srcOrd="0" destOrd="0" parTransId="{0CCB2694-B8D7-4E5F-97AA-C897266FC71F}" sibTransId="{B61F479A-DA1B-4D5F-A204-63F1D4FB9C4E}"/>
    <dgm:cxn modelId="{982E545C-8D51-42C5-9107-8E43CCE9F193}" type="presOf" srcId="{8D1E562F-93C0-496E-B140-55B9360F6A7F}" destId="{6271920C-C1FA-4DCE-A97D-0B206956DBD3}" srcOrd="0" destOrd="0" presId="urn:microsoft.com/office/officeart/2005/8/layout/hierarchy1"/>
    <dgm:cxn modelId="{FBD0E15F-F175-4575-A235-5729C1D0D1F5}" type="presOf" srcId="{4DB7EDC4-2B01-4F70-B1B6-C530A7447B14}" destId="{358C161D-3B03-466E-A5FE-92DB4740E7A8}" srcOrd="0" destOrd="0" presId="urn:microsoft.com/office/officeart/2005/8/layout/hierarchy1"/>
    <dgm:cxn modelId="{07357B62-250A-410B-B38F-4E8E1705D2D2}" type="presOf" srcId="{432E8648-99DF-4D6D-BC7D-CDE2CCEE10B3}" destId="{6A50DD61-1EEB-4A2D-AE69-3831EFC50293}" srcOrd="0" destOrd="0" presId="urn:microsoft.com/office/officeart/2005/8/layout/hierarchy1"/>
    <dgm:cxn modelId="{24AD9065-BAB2-4C14-A586-EC2DE2067113}" srcId="{301235F1-8FD6-4393-A921-98F27CC4D745}" destId="{5F78BB54-3AC9-4509-ABE4-374AA85258C9}" srcOrd="3" destOrd="0" parTransId="{72435C3B-C948-479E-8A21-605C8963583C}" sibTransId="{78B2DAA0-AFC0-4545-A1E4-E68045F478FA}"/>
    <dgm:cxn modelId="{F1063747-5749-4B82-A837-3D2B42428F61}" srcId="{301235F1-8FD6-4393-A921-98F27CC4D745}" destId="{8D1E562F-93C0-496E-B140-55B9360F6A7F}" srcOrd="0" destOrd="0" parTransId="{694695F0-0670-43C2-8CC0-05306826325C}" sibTransId="{C0743ABE-2B74-4ECE-B657-24E5C09E5252}"/>
    <dgm:cxn modelId="{0A8F2172-6E87-4C76-BBC1-2B15B29A496E}" srcId="{301235F1-8FD6-4393-A921-98F27CC4D745}" destId="{868C0624-E006-4A02-920D-93995E3E7067}" srcOrd="2" destOrd="0" parTransId="{7BF2F32A-C982-48F4-9545-4369346E189A}" sibTransId="{33AC80D8-1A84-4081-B5EF-03C5320456AD}"/>
    <dgm:cxn modelId="{554B3782-AF72-496A-B0CD-D3836B43FBA1}" type="presOf" srcId="{3B8742F6-D4D0-4A43-B89F-53755DE4E79F}" destId="{A3765F3B-DF26-41FD-8844-905962DD7F59}" srcOrd="0" destOrd="0" presId="urn:microsoft.com/office/officeart/2005/8/layout/hierarchy1"/>
    <dgm:cxn modelId="{5696D6AB-683A-46F5-9B4C-4D138DE4FFBB}" type="presOf" srcId="{301235F1-8FD6-4393-A921-98F27CC4D745}" destId="{BD223E6F-D2D1-4FCC-B2C0-D61FBC40B0D8}" srcOrd="0" destOrd="0" presId="urn:microsoft.com/office/officeart/2005/8/layout/hierarchy1"/>
    <dgm:cxn modelId="{016394BC-DB8B-43C6-AED1-6B306AA60B99}" type="presOf" srcId="{B3878D41-6072-44B3-B0E0-19A07F3F83D7}" destId="{BD9D94E6-630D-4383-A04E-07DEFB11908F}" srcOrd="0" destOrd="0" presId="urn:microsoft.com/office/officeart/2005/8/layout/hierarchy1"/>
    <dgm:cxn modelId="{59299BC0-1659-4626-9C86-AD50CC8C20FC}" type="presOf" srcId="{7BF2F32A-C982-48F4-9545-4369346E189A}" destId="{6A70F33B-A591-4EE5-94FC-7131C3564C5B}" srcOrd="0" destOrd="0" presId="urn:microsoft.com/office/officeart/2005/8/layout/hierarchy1"/>
    <dgm:cxn modelId="{81D53ACB-2888-4D76-B0E7-78BD07F666DD}" type="presOf" srcId="{8D415135-87EE-4CF7-967D-62C51133FC60}" destId="{2E3B44D1-6157-4E51-A4CE-584A85E49C4A}" srcOrd="0" destOrd="0" presId="urn:microsoft.com/office/officeart/2005/8/layout/hierarchy1"/>
    <dgm:cxn modelId="{DFEF27D2-4647-4EBA-8D5E-360A126BEEC8}" srcId="{F881F19B-B8B2-4A17-86C5-F694040D04E2}" destId="{3B8742F6-D4D0-4A43-B89F-53755DE4E79F}" srcOrd="0" destOrd="0" parTransId="{4CBAAA15-97E3-4E8A-8B20-74A5EAD2208D}" sibTransId="{87C4538C-973F-438F-BBC8-18BAC3EB39DE}"/>
    <dgm:cxn modelId="{3C7141D8-11F0-4214-9C45-176B6BF478C8}" type="presOf" srcId="{4CBAAA15-97E3-4E8A-8B20-74A5EAD2208D}" destId="{EB2FC324-A4B2-47CE-961D-BB490A8D950B}" srcOrd="0" destOrd="0" presId="urn:microsoft.com/office/officeart/2005/8/layout/hierarchy1"/>
    <dgm:cxn modelId="{CB3DAEE8-2C4E-47BA-94F0-54001F0227D1}" type="presOf" srcId="{57D2F013-16EF-4902-8710-E280C77FE81E}" destId="{6465B92A-8F64-4311-8EB0-7CB7F5349352}" srcOrd="0" destOrd="0" presId="urn:microsoft.com/office/officeart/2005/8/layout/hierarchy1"/>
    <dgm:cxn modelId="{DB2C22F1-07B1-460E-894A-7014144B45A1}" type="presOf" srcId="{694695F0-0670-43C2-8CC0-05306826325C}" destId="{EF5A01B0-830E-45FF-BBEC-68FA854AE3D4}" srcOrd="0" destOrd="0" presId="urn:microsoft.com/office/officeart/2005/8/layout/hierarchy1"/>
    <dgm:cxn modelId="{A75F88F6-503B-492F-B8E6-8FDA25A9260B}" type="presOf" srcId="{72435C3B-C948-479E-8A21-605C8963583C}" destId="{8AE46AFF-68E3-4574-8E18-6E03BEFCD3F5}" srcOrd="0" destOrd="0" presId="urn:microsoft.com/office/officeart/2005/8/layout/hierarchy1"/>
    <dgm:cxn modelId="{8F516AFB-2A95-4EC3-AA63-1CD6140C465B}" type="presOf" srcId="{F881F19B-B8B2-4A17-86C5-F694040D04E2}" destId="{C0DFAB0D-21E0-44BB-98E5-95A6FCB6F184}" srcOrd="0" destOrd="0" presId="urn:microsoft.com/office/officeart/2005/8/layout/hierarchy1"/>
    <dgm:cxn modelId="{F5C80736-A114-4755-8FFC-86A609318734}" type="presParOf" srcId="{B31B4EC0-438B-4EA9-941B-FFA9CDD0FE4E}" destId="{487A5672-EDD7-41CC-A058-167738D0A03A}" srcOrd="0" destOrd="0" presId="urn:microsoft.com/office/officeart/2005/8/layout/hierarchy1"/>
    <dgm:cxn modelId="{2045E482-7AD5-4DF7-AB06-A6E8F65B4559}" type="presParOf" srcId="{487A5672-EDD7-41CC-A058-167738D0A03A}" destId="{4E5AB258-188D-4C22-97DE-500D576172E5}" srcOrd="0" destOrd="0" presId="urn:microsoft.com/office/officeart/2005/8/layout/hierarchy1"/>
    <dgm:cxn modelId="{EB105A17-B9AE-4C36-BEC7-1640EC6691FA}" type="presParOf" srcId="{4E5AB258-188D-4C22-97DE-500D576172E5}" destId="{82AC1538-9F95-4F21-8FB8-2FD579EC8131}" srcOrd="0" destOrd="0" presId="urn:microsoft.com/office/officeart/2005/8/layout/hierarchy1"/>
    <dgm:cxn modelId="{530ECB1E-4619-4CFC-8D92-0A6AE707FE20}" type="presParOf" srcId="{4E5AB258-188D-4C22-97DE-500D576172E5}" destId="{C0DFAB0D-21E0-44BB-98E5-95A6FCB6F184}" srcOrd="1" destOrd="0" presId="urn:microsoft.com/office/officeart/2005/8/layout/hierarchy1"/>
    <dgm:cxn modelId="{779F5689-D385-4277-85D2-3EF66907A126}" type="presParOf" srcId="{487A5672-EDD7-41CC-A058-167738D0A03A}" destId="{9ACC7D8B-C530-4B8F-A001-D5E647C9E21D}" srcOrd="1" destOrd="0" presId="urn:microsoft.com/office/officeart/2005/8/layout/hierarchy1"/>
    <dgm:cxn modelId="{6050E354-733F-438C-9AC8-B2FAE6D5C3F8}" type="presParOf" srcId="{9ACC7D8B-C530-4B8F-A001-D5E647C9E21D}" destId="{EB2FC324-A4B2-47CE-961D-BB490A8D950B}" srcOrd="0" destOrd="0" presId="urn:microsoft.com/office/officeart/2005/8/layout/hierarchy1"/>
    <dgm:cxn modelId="{40A97122-94CA-43AF-91D0-CAB4E391B0D5}" type="presParOf" srcId="{9ACC7D8B-C530-4B8F-A001-D5E647C9E21D}" destId="{B832A057-678D-4E5A-A59C-DDCA31C81FF2}" srcOrd="1" destOrd="0" presId="urn:microsoft.com/office/officeart/2005/8/layout/hierarchy1"/>
    <dgm:cxn modelId="{6A176FB2-977F-4D61-A76C-6A24B3747815}" type="presParOf" srcId="{B832A057-678D-4E5A-A59C-DDCA31C81FF2}" destId="{F70FE58F-1935-4A0D-9C35-E2411F6B0C4C}" srcOrd="0" destOrd="0" presId="urn:microsoft.com/office/officeart/2005/8/layout/hierarchy1"/>
    <dgm:cxn modelId="{D142BF75-4B34-453E-BABC-5E6CC4916F98}" type="presParOf" srcId="{F70FE58F-1935-4A0D-9C35-E2411F6B0C4C}" destId="{4855B26A-0905-4679-9BB3-AA4BB536FA08}" srcOrd="0" destOrd="0" presId="urn:microsoft.com/office/officeart/2005/8/layout/hierarchy1"/>
    <dgm:cxn modelId="{40B39197-246C-4527-A3AC-D7866A0BA66A}" type="presParOf" srcId="{F70FE58F-1935-4A0D-9C35-E2411F6B0C4C}" destId="{A3765F3B-DF26-41FD-8844-905962DD7F59}" srcOrd="1" destOrd="0" presId="urn:microsoft.com/office/officeart/2005/8/layout/hierarchy1"/>
    <dgm:cxn modelId="{98C1B11B-2D61-4F5F-8A19-9A30AA37AB7B}" type="presParOf" srcId="{B832A057-678D-4E5A-A59C-DDCA31C81FF2}" destId="{D0EB040C-5D02-4392-AB36-B3A13D0EFA97}" srcOrd="1" destOrd="0" presId="urn:microsoft.com/office/officeart/2005/8/layout/hierarchy1"/>
    <dgm:cxn modelId="{67F2D684-716B-4B36-8396-74A970472DF6}" type="presParOf" srcId="{D0EB040C-5D02-4392-AB36-B3A13D0EFA97}" destId="{2E3B44D1-6157-4E51-A4CE-584A85E49C4A}" srcOrd="0" destOrd="0" presId="urn:microsoft.com/office/officeart/2005/8/layout/hierarchy1"/>
    <dgm:cxn modelId="{37BCA41B-F457-4A98-96CF-30F7050DCE14}" type="presParOf" srcId="{D0EB040C-5D02-4392-AB36-B3A13D0EFA97}" destId="{C22369F8-768B-4BA4-B871-3BBAD9AD1125}" srcOrd="1" destOrd="0" presId="urn:microsoft.com/office/officeart/2005/8/layout/hierarchy1"/>
    <dgm:cxn modelId="{DD7CF5B9-617E-4D39-9F88-75FA158EEFD1}" type="presParOf" srcId="{C22369F8-768B-4BA4-B871-3BBAD9AD1125}" destId="{4FDFBB86-8553-4FD6-9DDE-0017AE55E0C5}" srcOrd="0" destOrd="0" presId="urn:microsoft.com/office/officeart/2005/8/layout/hierarchy1"/>
    <dgm:cxn modelId="{EB1E3D05-829A-4CC8-9635-438AD673689A}" type="presParOf" srcId="{4FDFBB86-8553-4FD6-9DDE-0017AE55E0C5}" destId="{9336F9C5-305C-4418-8283-8EF42C3768AD}" srcOrd="0" destOrd="0" presId="urn:microsoft.com/office/officeart/2005/8/layout/hierarchy1"/>
    <dgm:cxn modelId="{56E956B8-1B10-46E9-AC8E-8530BCC28C30}" type="presParOf" srcId="{4FDFBB86-8553-4FD6-9DDE-0017AE55E0C5}" destId="{BD9D94E6-630D-4383-A04E-07DEFB11908F}" srcOrd="1" destOrd="0" presId="urn:microsoft.com/office/officeart/2005/8/layout/hierarchy1"/>
    <dgm:cxn modelId="{41B65871-4055-4CB3-B8EF-FD354CD63A87}" type="presParOf" srcId="{C22369F8-768B-4BA4-B871-3BBAD9AD1125}" destId="{89C7F5FA-5789-4565-8FE3-ABF0A0F358F0}" srcOrd="1" destOrd="0" presId="urn:microsoft.com/office/officeart/2005/8/layout/hierarchy1"/>
    <dgm:cxn modelId="{A6A003CF-F057-4B9C-A2C6-63C587FBD943}" type="presParOf" srcId="{9ACC7D8B-C530-4B8F-A001-D5E647C9E21D}" destId="{6465B92A-8F64-4311-8EB0-7CB7F5349352}" srcOrd="2" destOrd="0" presId="urn:microsoft.com/office/officeart/2005/8/layout/hierarchy1"/>
    <dgm:cxn modelId="{FAC52DBE-7041-4BCE-96B0-681E919F0399}" type="presParOf" srcId="{9ACC7D8B-C530-4B8F-A001-D5E647C9E21D}" destId="{3B886F11-4EC7-4598-8370-BC7774B57333}" srcOrd="3" destOrd="0" presId="urn:microsoft.com/office/officeart/2005/8/layout/hierarchy1"/>
    <dgm:cxn modelId="{72A1FCDA-C970-4543-98EE-0E65EB25DFF6}" type="presParOf" srcId="{3B886F11-4EC7-4598-8370-BC7774B57333}" destId="{A1BDF28C-7138-43FB-B589-C1C90AD9F89D}" srcOrd="0" destOrd="0" presId="urn:microsoft.com/office/officeart/2005/8/layout/hierarchy1"/>
    <dgm:cxn modelId="{40666AB8-41FF-4F8B-86A2-D6779997F10B}" type="presParOf" srcId="{A1BDF28C-7138-43FB-B589-C1C90AD9F89D}" destId="{2052DB75-9C5B-46A8-AEF5-7F4200133D72}" srcOrd="0" destOrd="0" presId="urn:microsoft.com/office/officeart/2005/8/layout/hierarchy1"/>
    <dgm:cxn modelId="{60FDC269-BAD8-4DD1-A786-D7C8C2312186}" type="presParOf" srcId="{A1BDF28C-7138-43FB-B589-C1C90AD9F89D}" destId="{BD223E6F-D2D1-4FCC-B2C0-D61FBC40B0D8}" srcOrd="1" destOrd="0" presId="urn:microsoft.com/office/officeart/2005/8/layout/hierarchy1"/>
    <dgm:cxn modelId="{4CD8368C-AC64-45AB-8DFF-F56E451136DA}" type="presParOf" srcId="{3B886F11-4EC7-4598-8370-BC7774B57333}" destId="{C50003A2-E9AC-43B0-8910-EAC4912E30C8}" srcOrd="1" destOrd="0" presId="urn:microsoft.com/office/officeart/2005/8/layout/hierarchy1"/>
    <dgm:cxn modelId="{8C24A19B-CB00-4200-8B7D-4D07ACDA7D68}" type="presParOf" srcId="{C50003A2-E9AC-43B0-8910-EAC4912E30C8}" destId="{EF5A01B0-830E-45FF-BBEC-68FA854AE3D4}" srcOrd="0" destOrd="0" presId="urn:microsoft.com/office/officeart/2005/8/layout/hierarchy1"/>
    <dgm:cxn modelId="{A104EECE-9718-4C76-8531-33EBFC94270C}" type="presParOf" srcId="{C50003A2-E9AC-43B0-8910-EAC4912E30C8}" destId="{48D0FE56-15D1-4F05-A5FA-91581C671371}" srcOrd="1" destOrd="0" presId="urn:microsoft.com/office/officeart/2005/8/layout/hierarchy1"/>
    <dgm:cxn modelId="{F32201FC-0A9B-4072-958B-0B7E90735DF7}" type="presParOf" srcId="{48D0FE56-15D1-4F05-A5FA-91581C671371}" destId="{CF29A76D-995C-4D7B-905A-D04ADB07DEBC}" srcOrd="0" destOrd="0" presId="urn:microsoft.com/office/officeart/2005/8/layout/hierarchy1"/>
    <dgm:cxn modelId="{D5C18E05-0B96-489A-A756-B159F5805AA8}" type="presParOf" srcId="{CF29A76D-995C-4D7B-905A-D04ADB07DEBC}" destId="{68ECA68E-9A7B-4FE1-A1D8-84F12BAC00D8}" srcOrd="0" destOrd="0" presId="urn:microsoft.com/office/officeart/2005/8/layout/hierarchy1"/>
    <dgm:cxn modelId="{295B673D-BB4B-4B64-98D1-F59863D3E739}" type="presParOf" srcId="{CF29A76D-995C-4D7B-905A-D04ADB07DEBC}" destId="{6271920C-C1FA-4DCE-A97D-0B206956DBD3}" srcOrd="1" destOrd="0" presId="urn:microsoft.com/office/officeart/2005/8/layout/hierarchy1"/>
    <dgm:cxn modelId="{2AE19477-8D10-4D6F-9012-162597CD6786}" type="presParOf" srcId="{48D0FE56-15D1-4F05-A5FA-91581C671371}" destId="{D8A2BC9F-5683-4A20-AC4A-C73183EF69A1}" srcOrd="1" destOrd="0" presId="urn:microsoft.com/office/officeart/2005/8/layout/hierarchy1"/>
    <dgm:cxn modelId="{A4AA0FBD-C838-4AF9-964C-BE768F8D872F}" type="presParOf" srcId="{C50003A2-E9AC-43B0-8910-EAC4912E30C8}" destId="{358C161D-3B03-466E-A5FE-92DB4740E7A8}" srcOrd="2" destOrd="0" presId="urn:microsoft.com/office/officeart/2005/8/layout/hierarchy1"/>
    <dgm:cxn modelId="{9AE75C50-1A8F-450F-8BC6-4A21F3B42B6F}" type="presParOf" srcId="{C50003A2-E9AC-43B0-8910-EAC4912E30C8}" destId="{A657E0A0-0A1D-4B91-88AE-63B682DCD2D3}" srcOrd="3" destOrd="0" presId="urn:microsoft.com/office/officeart/2005/8/layout/hierarchy1"/>
    <dgm:cxn modelId="{3B0DC9E7-769E-4A0B-851D-87EFD1EAACC7}" type="presParOf" srcId="{A657E0A0-0A1D-4B91-88AE-63B682DCD2D3}" destId="{41378271-05EC-4510-A210-A716BBD913CA}" srcOrd="0" destOrd="0" presId="urn:microsoft.com/office/officeart/2005/8/layout/hierarchy1"/>
    <dgm:cxn modelId="{0E586AD2-F5F2-470F-81B2-2E2037C59A69}" type="presParOf" srcId="{41378271-05EC-4510-A210-A716BBD913CA}" destId="{AB7F3966-A792-4EEB-A5FC-9913D5F984F4}" srcOrd="0" destOrd="0" presId="urn:microsoft.com/office/officeart/2005/8/layout/hierarchy1"/>
    <dgm:cxn modelId="{9746931B-56A3-4F86-872A-45E55E45B8B3}" type="presParOf" srcId="{41378271-05EC-4510-A210-A716BBD913CA}" destId="{6A50DD61-1EEB-4A2D-AE69-3831EFC50293}" srcOrd="1" destOrd="0" presId="urn:microsoft.com/office/officeart/2005/8/layout/hierarchy1"/>
    <dgm:cxn modelId="{4E4354F9-CAE6-4B8E-A66F-2F4D1F8EF27E}" type="presParOf" srcId="{A657E0A0-0A1D-4B91-88AE-63B682DCD2D3}" destId="{97FADD8A-80A8-470D-B379-488686182254}" srcOrd="1" destOrd="0" presId="urn:microsoft.com/office/officeart/2005/8/layout/hierarchy1"/>
    <dgm:cxn modelId="{ED593FD1-E7AF-4729-BBBE-7687C16EB33B}" type="presParOf" srcId="{C50003A2-E9AC-43B0-8910-EAC4912E30C8}" destId="{6A70F33B-A591-4EE5-94FC-7131C3564C5B}" srcOrd="4" destOrd="0" presId="urn:microsoft.com/office/officeart/2005/8/layout/hierarchy1"/>
    <dgm:cxn modelId="{EE2B7A12-BC44-4829-A35F-E971F2DF9722}" type="presParOf" srcId="{C50003A2-E9AC-43B0-8910-EAC4912E30C8}" destId="{A3F331F7-C68C-41B7-84B3-A6F5E5B1302B}" srcOrd="5" destOrd="0" presId="urn:microsoft.com/office/officeart/2005/8/layout/hierarchy1"/>
    <dgm:cxn modelId="{CDF40B36-BC88-490C-9F3E-0244CB099C6D}" type="presParOf" srcId="{A3F331F7-C68C-41B7-84B3-A6F5E5B1302B}" destId="{7D080A41-2ED8-449E-9345-3B3879B26252}" srcOrd="0" destOrd="0" presId="urn:microsoft.com/office/officeart/2005/8/layout/hierarchy1"/>
    <dgm:cxn modelId="{330FCBA5-DF56-4C2B-AE92-F81786A26486}" type="presParOf" srcId="{7D080A41-2ED8-449E-9345-3B3879B26252}" destId="{DD6C79FC-956B-463A-8B95-968419196D27}" srcOrd="0" destOrd="0" presId="urn:microsoft.com/office/officeart/2005/8/layout/hierarchy1"/>
    <dgm:cxn modelId="{6B478359-76F1-40D0-8AE1-E25F9A627D00}" type="presParOf" srcId="{7D080A41-2ED8-449E-9345-3B3879B26252}" destId="{5131F760-52F5-4EDC-9D3F-E29FFB089CF2}" srcOrd="1" destOrd="0" presId="urn:microsoft.com/office/officeart/2005/8/layout/hierarchy1"/>
    <dgm:cxn modelId="{0A8B1989-0109-425A-8AEC-6F3ED73C78CD}" type="presParOf" srcId="{A3F331F7-C68C-41B7-84B3-A6F5E5B1302B}" destId="{53375FB8-C75A-40DC-91D7-F6A04112DC44}" srcOrd="1" destOrd="0" presId="urn:microsoft.com/office/officeart/2005/8/layout/hierarchy1"/>
    <dgm:cxn modelId="{03F12017-2920-4D9F-A07C-56D26E8A9B7A}" type="presParOf" srcId="{C50003A2-E9AC-43B0-8910-EAC4912E30C8}" destId="{8AE46AFF-68E3-4574-8E18-6E03BEFCD3F5}" srcOrd="6" destOrd="0" presId="urn:microsoft.com/office/officeart/2005/8/layout/hierarchy1"/>
    <dgm:cxn modelId="{560E6A7B-2794-4A71-8EC7-97B480A58247}" type="presParOf" srcId="{C50003A2-E9AC-43B0-8910-EAC4912E30C8}" destId="{544C4042-CCD6-4354-A856-EB8055FA7AD0}" srcOrd="7" destOrd="0" presId="urn:microsoft.com/office/officeart/2005/8/layout/hierarchy1"/>
    <dgm:cxn modelId="{9ACCDD63-DBB9-4DC1-89B6-82B3E8F0FB85}" type="presParOf" srcId="{544C4042-CCD6-4354-A856-EB8055FA7AD0}" destId="{CDE5A90B-A238-4DB0-9E4C-24F509813714}" srcOrd="0" destOrd="0" presId="urn:microsoft.com/office/officeart/2005/8/layout/hierarchy1"/>
    <dgm:cxn modelId="{E98DF9BA-53BA-4EDC-8CD0-839608AFBD3B}" type="presParOf" srcId="{CDE5A90B-A238-4DB0-9E4C-24F509813714}" destId="{B1E7F39D-BDB7-4EA1-B19F-DDA1D0D2F5B8}" srcOrd="0" destOrd="0" presId="urn:microsoft.com/office/officeart/2005/8/layout/hierarchy1"/>
    <dgm:cxn modelId="{0131A357-38E0-4AAD-8AF6-DAEF86560B1E}" type="presParOf" srcId="{CDE5A90B-A238-4DB0-9E4C-24F509813714}" destId="{F6CADF64-3414-4C00-8087-2E5AED9A978F}" srcOrd="1" destOrd="0" presId="urn:microsoft.com/office/officeart/2005/8/layout/hierarchy1"/>
    <dgm:cxn modelId="{65C7A667-6B40-4B3F-8B00-5FB22517FD29}" type="presParOf" srcId="{544C4042-CCD6-4354-A856-EB8055FA7AD0}" destId="{C666B49F-A630-4D66-B837-6F09766BA7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8D15D6-0F3E-4E97-A9CA-FC1821C15B7A}" type="doc">
      <dgm:prSet loTypeId="urn:microsoft.com/office/officeart/2005/8/layout/matrix2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9A549635-4DF0-436B-9ADF-500971A28230}">
      <dgm:prSet/>
      <dgm:spPr/>
      <dgm:t>
        <a:bodyPr/>
        <a:lstStyle/>
        <a:p>
          <a:r>
            <a:rPr lang="cs-CZ"/>
            <a:t>Constitutional</a:t>
          </a:r>
        </a:p>
      </dgm:t>
    </dgm:pt>
    <dgm:pt modelId="{95EC172E-85B5-4F7D-91B9-E0586617B2AE}" type="parTrans" cxnId="{A611D07B-08AB-4468-9846-376EB8635D94}">
      <dgm:prSet/>
      <dgm:spPr/>
      <dgm:t>
        <a:bodyPr/>
        <a:lstStyle/>
        <a:p>
          <a:endParaRPr lang="cs-CZ"/>
        </a:p>
      </dgm:t>
    </dgm:pt>
    <dgm:pt modelId="{C1E319EE-1BD5-40D7-9F12-57C249140E08}" type="sibTrans" cxnId="{A611D07B-08AB-4468-9846-376EB8635D94}">
      <dgm:prSet/>
      <dgm:spPr/>
      <dgm:t>
        <a:bodyPr/>
        <a:lstStyle/>
        <a:p>
          <a:endParaRPr lang="cs-CZ"/>
        </a:p>
      </dgm:t>
    </dgm:pt>
    <dgm:pt modelId="{11822EFC-43D1-42CD-AAE8-E44F7CDDB3B5}">
      <dgm:prSet/>
      <dgm:spPr/>
      <dgm:t>
        <a:bodyPr/>
        <a:lstStyle/>
        <a:p>
          <a:r>
            <a:rPr lang="cs-CZ" b="0"/>
            <a:t>Civil</a:t>
          </a:r>
          <a:endParaRPr lang="cs-CZ"/>
        </a:p>
      </dgm:t>
    </dgm:pt>
    <dgm:pt modelId="{BDBF877C-14E3-44C6-8B58-E80D8CD88A14}" type="parTrans" cxnId="{DB81AAF5-E533-46B5-9D01-6ADA31FB72E8}">
      <dgm:prSet/>
      <dgm:spPr/>
      <dgm:t>
        <a:bodyPr/>
        <a:lstStyle/>
        <a:p>
          <a:endParaRPr lang="cs-CZ"/>
        </a:p>
      </dgm:t>
    </dgm:pt>
    <dgm:pt modelId="{A70353EB-2AB5-484C-A21C-3B27B33AA047}" type="sibTrans" cxnId="{DB81AAF5-E533-46B5-9D01-6ADA31FB72E8}">
      <dgm:prSet/>
      <dgm:spPr/>
      <dgm:t>
        <a:bodyPr/>
        <a:lstStyle/>
        <a:p>
          <a:endParaRPr lang="cs-CZ"/>
        </a:p>
      </dgm:t>
    </dgm:pt>
    <dgm:pt modelId="{58C9522B-ABCF-494E-95AA-46516B847B5D}">
      <dgm:prSet/>
      <dgm:spPr/>
      <dgm:t>
        <a:bodyPr/>
        <a:lstStyle/>
        <a:p>
          <a:r>
            <a:rPr lang="cs-CZ" b="0"/>
            <a:t>Criminal </a:t>
          </a:r>
          <a:endParaRPr lang="cs-CZ"/>
        </a:p>
      </dgm:t>
    </dgm:pt>
    <dgm:pt modelId="{EEBC8EFE-DE01-411B-BEB6-1675EF75E35D}" type="parTrans" cxnId="{9C496416-CF3A-41AE-A864-6B3758DD92D8}">
      <dgm:prSet/>
      <dgm:spPr/>
      <dgm:t>
        <a:bodyPr/>
        <a:lstStyle/>
        <a:p>
          <a:endParaRPr lang="cs-CZ"/>
        </a:p>
      </dgm:t>
    </dgm:pt>
    <dgm:pt modelId="{415590C7-8F4A-4B8C-9F6F-6BE067E3C18D}" type="sibTrans" cxnId="{9C496416-CF3A-41AE-A864-6B3758DD92D8}">
      <dgm:prSet/>
      <dgm:spPr/>
      <dgm:t>
        <a:bodyPr/>
        <a:lstStyle/>
        <a:p>
          <a:endParaRPr lang="cs-CZ"/>
        </a:p>
      </dgm:t>
    </dgm:pt>
    <dgm:pt modelId="{6A6AEFF8-F46E-4858-951B-B0D9CD2C41F4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cs-CZ" b="0"/>
            <a:t>Administrative</a:t>
          </a:r>
          <a:endParaRPr lang="cs-CZ"/>
        </a:p>
      </dgm:t>
    </dgm:pt>
    <dgm:pt modelId="{38ABF3FA-F090-487D-88AE-5ACCB1332C38}" type="parTrans" cxnId="{B0F2395C-07C2-499E-BA13-46E506CFDF3D}">
      <dgm:prSet/>
      <dgm:spPr/>
      <dgm:t>
        <a:bodyPr/>
        <a:lstStyle/>
        <a:p>
          <a:endParaRPr lang="cs-CZ"/>
        </a:p>
      </dgm:t>
    </dgm:pt>
    <dgm:pt modelId="{15EF3A3A-74C9-4391-81F0-6C1805ACF163}" type="sibTrans" cxnId="{B0F2395C-07C2-499E-BA13-46E506CFDF3D}">
      <dgm:prSet/>
      <dgm:spPr/>
      <dgm:t>
        <a:bodyPr/>
        <a:lstStyle/>
        <a:p>
          <a:endParaRPr lang="cs-CZ"/>
        </a:p>
      </dgm:t>
    </dgm:pt>
    <dgm:pt modelId="{70E42B21-EDA4-419C-9072-44AB8791666C}" type="pres">
      <dgm:prSet presAssocID="{7C8D15D6-0F3E-4E97-A9CA-FC1821C15B7A}" presName="matrix" presStyleCnt="0">
        <dgm:presLayoutVars>
          <dgm:chMax val="1"/>
          <dgm:dir/>
          <dgm:resizeHandles val="exact"/>
        </dgm:presLayoutVars>
      </dgm:prSet>
      <dgm:spPr/>
    </dgm:pt>
    <dgm:pt modelId="{F8FC6E4E-48F4-425A-A3F1-CF631CBAD0B3}" type="pres">
      <dgm:prSet presAssocID="{7C8D15D6-0F3E-4E97-A9CA-FC1821C15B7A}" presName="axisShape" presStyleLbl="bgShp" presStyleIdx="0" presStyleCnt="1"/>
      <dgm:spPr/>
    </dgm:pt>
    <dgm:pt modelId="{5B4176D0-31AB-462C-933A-9AF9E33ECF23}" type="pres">
      <dgm:prSet presAssocID="{7C8D15D6-0F3E-4E97-A9CA-FC1821C15B7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AE2404-924D-4BF9-B1EC-1C705EB8AED9}" type="pres">
      <dgm:prSet presAssocID="{7C8D15D6-0F3E-4E97-A9CA-FC1821C15B7A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85A4DE6-1905-49E0-9552-764889DBCF85}" type="pres">
      <dgm:prSet presAssocID="{7C8D15D6-0F3E-4E97-A9CA-FC1821C15B7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0F6EE61-B50C-4E58-9A7E-66E33E0B1EA4}" type="pres">
      <dgm:prSet presAssocID="{7C8D15D6-0F3E-4E97-A9CA-FC1821C15B7A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C496416-CF3A-41AE-A864-6B3758DD92D8}" srcId="{7C8D15D6-0F3E-4E97-A9CA-FC1821C15B7A}" destId="{58C9522B-ABCF-494E-95AA-46516B847B5D}" srcOrd="2" destOrd="0" parTransId="{EEBC8EFE-DE01-411B-BEB6-1675EF75E35D}" sibTransId="{415590C7-8F4A-4B8C-9F6F-6BE067E3C18D}"/>
    <dgm:cxn modelId="{B0F2395C-07C2-499E-BA13-46E506CFDF3D}" srcId="{7C8D15D6-0F3E-4E97-A9CA-FC1821C15B7A}" destId="{6A6AEFF8-F46E-4858-951B-B0D9CD2C41F4}" srcOrd="3" destOrd="0" parTransId="{38ABF3FA-F090-487D-88AE-5ACCB1332C38}" sibTransId="{15EF3A3A-74C9-4391-81F0-6C1805ACF163}"/>
    <dgm:cxn modelId="{2509BE51-B9E1-4CA8-90FA-95F3B10A1526}" type="presOf" srcId="{9A549635-4DF0-436B-9ADF-500971A28230}" destId="{5B4176D0-31AB-462C-933A-9AF9E33ECF23}" srcOrd="0" destOrd="0" presId="urn:microsoft.com/office/officeart/2005/8/layout/matrix2"/>
    <dgm:cxn modelId="{A611D07B-08AB-4468-9846-376EB8635D94}" srcId="{7C8D15D6-0F3E-4E97-A9CA-FC1821C15B7A}" destId="{9A549635-4DF0-436B-9ADF-500971A28230}" srcOrd="0" destOrd="0" parTransId="{95EC172E-85B5-4F7D-91B9-E0586617B2AE}" sibTransId="{C1E319EE-1BD5-40D7-9F12-57C249140E08}"/>
    <dgm:cxn modelId="{E293D486-7FFA-4ADB-AC93-2ECD343BEE94}" type="presOf" srcId="{6A6AEFF8-F46E-4858-951B-B0D9CD2C41F4}" destId="{80F6EE61-B50C-4E58-9A7E-66E33E0B1EA4}" srcOrd="0" destOrd="0" presId="urn:microsoft.com/office/officeart/2005/8/layout/matrix2"/>
    <dgm:cxn modelId="{6C597B95-92B4-46B2-8AED-97F2E94F4756}" type="presOf" srcId="{7C8D15D6-0F3E-4E97-A9CA-FC1821C15B7A}" destId="{70E42B21-EDA4-419C-9072-44AB8791666C}" srcOrd="0" destOrd="0" presId="urn:microsoft.com/office/officeart/2005/8/layout/matrix2"/>
    <dgm:cxn modelId="{D87D95D9-C126-47F2-91BE-9CF19CC13F00}" type="presOf" srcId="{11822EFC-43D1-42CD-AAE8-E44F7CDDB3B5}" destId="{9FAE2404-924D-4BF9-B1EC-1C705EB8AED9}" srcOrd="0" destOrd="0" presId="urn:microsoft.com/office/officeart/2005/8/layout/matrix2"/>
    <dgm:cxn modelId="{C961B7EC-5177-4507-A607-B8FF3327196A}" type="presOf" srcId="{58C9522B-ABCF-494E-95AA-46516B847B5D}" destId="{685A4DE6-1905-49E0-9552-764889DBCF85}" srcOrd="0" destOrd="0" presId="urn:microsoft.com/office/officeart/2005/8/layout/matrix2"/>
    <dgm:cxn modelId="{DB81AAF5-E533-46B5-9D01-6ADA31FB72E8}" srcId="{7C8D15D6-0F3E-4E97-A9CA-FC1821C15B7A}" destId="{11822EFC-43D1-42CD-AAE8-E44F7CDDB3B5}" srcOrd="1" destOrd="0" parTransId="{BDBF877C-14E3-44C6-8B58-E80D8CD88A14}" sibTransId="{A70353EB-2AB5-484C-A21C-3B27B33AA047}"/>
    <dgm:cxn modelId="{331317B3-3A6D-4F46-9A35-D13B729BA02F}" type="presParOf" srcId="{70E42B21-EDA4-419C-9072-44AB8791666C}" destId="{F8FC6E4E-48F4-425A-A3F1-CF631CBAD0B3}" srcOrd="0" destOrd="0" presId="urn:microsoft.com/office/officeart/2005/8/layout/matrix2"/>
    <dgm:cxn modelId="{B5499410-9A79-4654-AB69-AC7C28E9D53B}" type="presParOf" srcId="{70E42B21-EDA4-419C-9072-44AB8791666C}" destId="{5B4176D0-31AB-462C-933A-9AF9E33ECF23}" srcOrd="1" destOrd="0" presId="urn:microsoft.com/office/officeart/2005/8/layout/matrix2"/>
    <dgm:cxn modelId="{8084148F-E13C-4F67-A9BE-ED80EE9A286E}" type="presParOf" srcId="{70E42B21-EDA4-419C-9072-44AB8791666C}" destId="{9FAE2404-924D-4BF9-B1EC-1C705EB8AED9}" srcOrd="2" destOrd="0" presId="urn:microsoft.com/office/officeart/2005/8/layout/matrix2"/>
    <dgm:cxn modelId="{DE13E12A-4C91-4660-BA27-8015328E1344}" type="presParOf" srcId="{70E42B21-EDA4-419C-9072-44AB8791666C}" destId="{685A4DE6-1905-49E0-9552-764889DBCF85}" srcOrd="3" destOrd="0" presId="urn:microsoft.com/office/officeart/2005/8/layout/matrix2"/>
    <dgm:cxn modelId="{B0DED5D9-DE07-4AE6-BCD1-50647ED9BA44}" type="presParOf" srcId="{70E42B21-EDA4-419C-9072-44AB8791666C}" destId="{80F6EE61-B50C-4E58-9A7E-66E33E0B1EA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992E0D-7083-4709-91A5-75B1AE7905BD}" type="doc">
      <dgm:prSet loTypeId="urn:microsoft.com/office/officeart/2005/8/layout/pyramid2" loCatId="pyramid" qsTypeId="urn:microsoft.com/office/officeart/2005/8/quickstyle/simple1" qsCatId="simple" csTypeId="urn:microsoft.com/office/officeart/2005/8/colors/accent0_2" csCatId="mainScheme" phldr="1"/>
      <dgm:spPr/>
    </dgm:pt>
    <dgm:pt modelId="{5AAB19E7-9A63-4262-8537-DC8CD130FC55}">
      <dgm:prSet/>
      <dgm:spPr/>
      <dgm:t>
        <a:bodyPr/>
        <a:lstStyle/>
        <a:p>
          <a:r>
            <a:rPr lang="en-US" b="1" noProof="0"/>
            <a:t>Supreme (Administrative) Court</a:t>
          </a:r>
          <a:r>
            <a:rPr lang="cs-CZ" b="1" noProof="0"/>
            <a:t> </a:t>
          </a:r>
          <a:r>
            <a:rPr lang="cs-CZ" b="0" noProof="0"/>
            <a:t>(Brno)</a:t>
          </a:r>
          <a:r>
            <a:rPr lang="en-US" b="0" noProof="0"/>
            <a:t> </a:t>
          </a:r>
          <a:endParaRPr lang="cs-CZ" b="0" dirty="0"/>
        </a:p>
      </dgm:t>
    </dgm:pt>
    <dgm:pt modelId="{1158C386-3E7A-4F7B-95F2-121CC71B182F}" type="parTrans" cxnId="{F055A4AC-3E6B-475A-B379-241A340D5247}">
      <dgm:prSet/>
      <dgm:spPr/>
      <dgm:t>
        <a:bodyPr/>
        <a:lstStyle/>
        <a:p>
          <a:endParaRPr lang="cs-CZ"/>
        </a:p>
      </dgm:t>
    </dgm:pt>
    <dgm:pt modelId="{C78D61CF-458E-469B-9E9B-0E35B9BC0914}" type="sibTrans" cxnId="{F055A4AC-3E6B-475A-B379-241A340D5247}">
      <dgm:prSet/>
      <dgm:spPr/>
      <dgm:t>
        <a:bodyPr/>
        <a:lstStyle/>
        <a:p>
          <a:endParaRPr lang="cs-CZ"/>
        </a:p>
      </dgm:t>
    </dgm:pt>
    <dgm:pt modelId="{FEB5959D-4236-49B3-8A07-1DD47527F055}">
      <dgm:prSet/>
      <dgm:spPr/>
      <dgm:t>
        <a:bodyPr/>
        <a:lstStyle/>
        <a:p>
          <a:r>
            <a:rPr lang="cs-CZ" b="1"/>
            <a:t>High Courts </a:t>
          </a:r>
        </a:p>
        <a:p>
          <a:r>
            <a:rPr lang="cs-CZ" b="0"/>
            <a:t>(Olomouc, Prague) </a:t>
          </a:r>
          <a:endParaRPr lang="cs-CZ" b="0" dirty="0"/>
        </a:p>
      </dgm:t>
    </dgm:pt>
    <dgm:pt modelId="{F9ABC621-D26B-4985-9919-697E4555637F}" type="parTrans" cxnId="{891536EA-98BE-4A0E-9346-1E3DBB49846A}">
      <dgm:prSet/>
      <dgm:spPr/>
      <dgm:t>
        <a:bodyPr/>
        <a:lstStyle/>
        <a:p>
          <a:endParaRPr lang="cs-CZ"/>
        </a:p>
      </dgm:t>
    </dgm:pt>
    <dgm:pt modelId="{B9B225B3-957F-4DD4-86C8-3D6CBDF66E15}" type="sibTrans" cxnId="{891536EA-98BE-4A0E-9346-1E3DBB49846A}">
      <dgm:prSet/>
      <dgm:spPr/>
      <dgm:t>
        <a:bodyPr/>
        <a:lstStyle/>
        <a:p>
          <a:endParaRPr lang="cs-CZ"/>
        </a:p>
      </dgm:t>
    </dgm:pt>
    <dgm:pt modelId="{6B0ED938-D84D-4F7B-9D4E-9C8E3A125E13}">
      <dgm:prSet/>
      <dgm:spPr/>
      <dgm:t>
        <a:bodyPr/>
        <a:lstStyle/>
        <a:p>
          <a:r>
            <a:rPr lang="cs-CZ" b="1"/>
            <a:t>Regional Courts</a:t>
          </a:r>
          <a:endParaRPr lang="cs-CZ" b="1" dirty="0"/>
        </a:p>
      </dgm:t>
    </dgm:pt>
    <dgm:pt modelId="{682AFA4C-C4A3-45AC-8884-CFD069006FAE}" type="parTrans" cxnId="{8033DD80-B96E-4183-9BEE-E1AC8A8EE1D5}">
      <dgm:prSet/>
      <dgm:spPr/>
      <dgm:t>
        <a:bodyPr/>
        <a:lstStyle/>
        <a:p>
          <a:endParaRPr lang="cs-CZ"/>
        </a:p>
      </dgm:t>
    </dgm:pt>
    <dgm:pt modelId="{8D3079FF-B2E9-4661-B8DD-62DC6BF803D1}" type="sibTrans" cxnId="{8033DD80-B96E-4183-9BEE-E1AC8A8EE1D5}">
      <dgm:prSet/>
      <dgm:spPr/>
      <dgm:t>
        <a:bodyPr/>
        <a:lstStyle/>
        <a:p>
          <a:endParaRPr lang="cs-CZ"/>
        </a:p>
      </dgm:t>
    </dgm:pt>
    <dgm:pt modelId="{473C3498-5435-4070-AD8B-3DF0B50CB18A}">
      <dgm:prSet/>
      <dgm:spPr/>
      <dgm:t>
        <a:bodyPr/>
        <a:lstStyle/>
        <a:p>
          <a:r>
            <a:rPr lang="cs-CZ" b="1"/>
            <a:t>District Courts</a:t>
          </a:r>
          <a:endParaRPr lang="cs-CZ"/>
        </a:p>
      </dgm:t>
    </dgm:pt>
    <dgm:pt modelId="{DE74169F-768D-4CF0-846C-69C15855B5D5}" type="parTrans" cxnId="{936D1A1C-6035-4849-AAE3-21847FB1956A}">
      <dgm:prSet/>
      <dgm:spPr/>
      <dgm:t>
        <a:bodyPr/>
        <a:lstStyle/>
        <a:p>
          <a:endParaRPr lang="cs-CZ"/>
        </a:p>
      </dgm:t>
    </dgm:pt>
    <dgm:pt modelId="{BA233434-4B11-489D-AD60-C62931067077}" type="sibTrans" cxnId="{936D1A1C-6035-4849-AAE3-21847FB1956A}">
      <dgm:prSet/>
      <dgm:spPr/>
      <dgm:t>
        <a:bodyPr/>
        <a:lstStyle/>
        <a:p>
          <a:endParaRPr lang="cs-CZ"/>
        </a:p>
      </dgm:t>
    </dgm:pt>
    <dgm:pt modelId="{A5ACA69A-FEEC-437B-9639-B083D05A5F8B}" type="pres">
      <dgm:prSet presAssocID="{E6992E0D-7083-4709-91A5-75B1AE7905BD}" presName="compositeShape" presStyleCnt="0">
        <dgm:presLayoutVars>
          <dgm:dir/>
          <dgm:resizeHandles/>
        </dgm:presLayoutVars>
      </dgm:prSet>
      <dgm:spPr/>
    </dgm:pt>
    <dgm:pt modelId="{B129C929-C154-4A3D-BD1C-42240FBF4962}" type="pres">
      <dgm:prSet presAssocID="{E6992E0D-7083-4709-91A5-75B1AE7905BD}" presName="pyramid" presStyleLbl="node1" presStyleIdx="0" presStyleCnt="1"/>
      <dgm:spPr/>
    </dgm:pt>
    <dgm:pt modelId="{154832CA-6856-47F9-B11C-6A015A444330}" type="pres">
      <dgm:prSet presAssocID="{E6992E0D-7083-4709-91A5-75B1AE7905BD}" presName="theList" presStyleCnt="0"/>
      <dgm:spPr/>
    </dgm:pt>
    <dgm:pt modelId="{FE6C0316-EB00-47E6-93E7-4675624CBA93}" type="pres">
      <dgm:prSet presAssocID="{5AAB19E7-9A63-4262-8537-DC8CD130FC55}" presName="aNode" presStyleLbl="fgAcc1" presStyleIdx="0" presStyleCnt="4">
        <dgm:presLayoutVars>
          <dgm:bulletEnabled val="1"/>
        </dgm:presLayoutVars>
      </dgm:prSet>
      <dgm:spPr/>
    </dgm:pt>
    <dgm:pt modelId="{AB5BC909-0743-4EA8-8AE5-0D58A54CB330}" type="pres">
      <dgm:prSet presAssocID="{5AAB19E7-9A63-4262-8537-DC8CD130FC55}" presName="aSpace" presStyleCnt="0"/>
      <dgm:spPr/>
    </dgm:pt>
    <dgm:pt modelId="{2ED35B02-E773-4F6C-A8E3-A17CEC3BA59D}" type="pres">
      <dgm:prSet presAssocID="{FEB5959D-4236-49B3-8A07-1DD47527F055}" presName="aNode" presStyleLbl="fgAcc1" presStyleIdx="1" presStyleCnt="4">
        <dgm:presLayoutVars>
          <dgm:bulletEnabled val="1"/>
        </dgm:presLayoutVars>
      </dgm:prSet>
      <dgm:spPr/>
    </dgm:pt>
    <dgm:pt modelId="{3017FA2F-4991-4D8A-848C-3BE5DDF9D628}" type="pres">
      <dgm:prSet presAssocID="{FEB5959D-4236-49B3-8A07-1DD47527F055}" presName="aSpace" presStyleCnt="0"/>
      <dgm:spPr/>
    </dgm:pt>
    <dgm:pt modelId="{67BFAC50-6074-41D6-846A-031C39E5E304}" type="pres">
      <dgm:prSet presAssocID="{6B0ED938-D84D-4F7B-9D4E-9C8E3A125E13}" presName="aNode" presStyleLbl="fgAcc1" presStyleIdx="2" presStyleCnt="4">
        <dgm:presLayoutVars>
          <dgm:bulletEnabled val="1"/>
        </dgm:presLayoutVars>
      </dgm:prSet>
      <dgm:spPr/>
    </dgm:pt>
    <dgm:pt modelId="{FBDCAAAA-09C9-4A4D-A873-10338923BA60}" type="pres">
      <dgm:prSet presAssocID="{6B0ED938-D84D-4F7B-9D4E-9C8E3A125E13}" presName="aSpace" presStyleCnt="0"/>
      <dgm:spPr/>
    </dgm:pt>
    <dgm:pt modelId="{0A947E57-9949-4C2A-AEDE-B6A427921C0D}" type="pres">
      <dgm:prSet presAssocID="{473C3498-5435-4070-AD8B-3DF0B50CB18A}" presName="aNode" presStyleLbl="fgAcc1" presStyleIdx="3" presStyleCnt="4">
        <dgm:presLayoutVars>
          <dgm:bulletEnabled val="1"/>
        </dgm:presLayoutVars>
      </dgm:prSet>
      <dgm:spPr/>
    </dgm:pt>
    <dgm:pt modelId="{D497CEB8-E953-48E8-8F22-ACE25A096BE5}" type="pres">
      <dgm:prSet presAssocID="{473C3498-5435-4070-AD8B-3DF0B50CB18A}" presName="aSpace" presStyleCnt="0"/>
      <dgm:spPr/>
    </dgm:pt>
  </dgm:ptLst>
  <dgm:cxnLst>
    <dgm:cxn modelId="{E7CCD810-71F7-4BBC-AF55-69F8EC328A6E}" type="presOf" srcId="{473C3498-5435-4070-AD8B-3DF0B50CB18A}" destId="{0A947E57-9949-4C2A-AEDE-B6A427921C0D}" srcOrd="0" destOrd="0" presId="urn:microsoft.com/office/officeart/2005/8/layout/pyramid2"/>
    <dgm:cxn modelId="{936D1A1C-6035-4849-AAE3-21847FB1956A}" srcId="{E6992E0D-7083-4709-91A5-75B1AE7905BD}" destId="{473C3498-5435-4070-AD8B-3DF0B50CB18A}" srcOrd="3" destOrd="0" parTransId="{DE74169F-768D-4CF0-846C-69C15855B5D5}" sibTransId="{BA233434-4B11-489D-AD60-C62931067077}"/>
    <dgm:cxn modelId="{7E557822-64AC-4EAD-8357-D152E43C13C1}" type="presOf" srcId="{FEB5959D-4236-49B3-8A07-1DD47527F055}" destId="{2ED35B02-E773-4F6C-A8E3-A17CEC3BA59D}" srcOrd="0" destOrd="0" presId="urn:microsoft.com/office/officeart/2005/8/layout/pyramid2"/>
    <dgm:cxn modelId="{EF4DFB7B-CB72-4121-8746-2DCB912AEAE8}" type="presOf" srcId="{5AAB19E7-9A63-4262-8537-DC8CD130FC55}" destId="{FE6C0316-EB00-47E6-93E7-4675624CBA93}" srcOrd="0" destOrd="0" presId="urn:microsoft.com/office/officeart/2005/8/layout/pyramid2"/>
    <dgm:cxn modelId="{8033DD80-B96E-4183-9BEE-E1AC8A8EE1D5}" srcId="{E6992E0D-7083-4709-91A5-75B1AE7905BD}" destId="{6B0ED938-D84D-4F7B-9D4E-9C8E3A125E13}" srcOrd="2" destOrd="0" parTransId="{682AFA4C-C4A3-45AC-8884-CFD069006FAE}" sibTransId="{8D3079FF-B2E9-4661-B8DD-62DC6BF803D1}"/>
    <dgm:cxn modelId="{70C7C6A4-D7E3-4725-9366-D1504FD7482F}" type="presOf" srcId="{E6992E0D-7083-4709-91A5-75B1AE7905BD}" destId="{A5ACA69A-FEEC-437B-9639-B083D05A5F8B}" srcOrd="0" destOrd="0" presId="urn:microsoft.com/office/officeart/2005/8/layout/pyramid2"/>
    <dgm:cxn modelId="{F055A4AC-3E6B-475A-B379-241A340D5247}" srcId="{E6992E0D-7083-4709-91A5-75B1AE7905BD}" destId="{5AAB19E7-9A63-4262-8537-DC8CD130FC55}" srcOrd="0" destOrd="0" parTransId="{1158C386-3E7A-4F7B-95F2-121CC71B182F}" sibTransId="{C78D61CF-458E-469B-9E9B-0E35B9BC0914}"/>
    <dgm:cxn modelId="{891536EA-98BE-4A0E-9346-1E3DBB49846A}" srcId="{E6992E0D-7083-4709-91A5-75B1AE7905BD}" destId="{FEB5959D-4236-49B3-8A07-1DD47527F055}" srcOrd="1" destOrd="0" parTransId="{F9ABC621-D26B-4985-9919-697E4555637F}" sibTransId="{B9B225B3-957F-4DD4-86C8-3D6CBDF66E15}"/>
    <dgm:cxn modelId="{F6F99BF4-8B8A-4A5C-B226-DB082B9AD32D}" type="presOf" srcId="{6B0ED938-D84D-4F7B-9D4E-9C8E3A125E13}" destId="{67BFAC50-6074-41D6-846A-031C39E5E304}" srcOrd="0" destOrd="0" presId="urn:microsoft.com/office/officeart/2005/8/layout/pyramid2"/>
    <dgm:cxn modelId="{3B4DEBD6-73AE-4F08-A960-FB4D0A89E6F0}" type="presParOf" srcId="{A5ACA69A-FEEC-437B-9639-B083D05A5F8B}" destId="{B129C929-C154-4A3D-BD1C-42240FBF4962}" srcOrd="0" destOrd="0" presId="urn:microsoft.com/office/officeart/2005/8/layout/pyramid2"/>
    <dgm:cxn modelId="{70CFA0D2-0CEA-46FB-9E1D-BFBA62D2A9A3}" type="presParOf" srcId="{A5ACA69A-FEEC-437B-9639-B083D05A5F8B}" destId="{154832CA-6856-47F9-B11C-6A015A444330}" srcOrd="1" destOrd="0" presId="urn:microsoft.com/office/officeart/2005/8/layout/pyramid2"/>
    <dgm:cxn modelId="{FB3F64E6-AA33-46C5-BBD8-1DF956C4BA03}" type="presParOf" srcId="{154832CA-6856-47F9-B11C-6A015A444330}" destId="{FE6C0316-EB00-47E6-93E7-4675624CBA93}" srcOrd="0" destOrd="0" presId="urn:microsoft.com/office/officeart/2005/8/layout/pyramid2"/>
    <dgm:cxn modelId="{68F986E5-2CC4-4E21-9895-114F941BC5EC}" type="presParOf" srcId="{154832CA-6856-47F9-B11C-6A015A444330}" destId="{AB5BC909-0743-4EA8-8AE5-0D58A54CB330}" srcOrd="1" destOrd="0" presId="urn:microsoft.com/office/officeart/2005/8/layout/pyramid2"/>
    <dgm:cxn modelId="{DAA2BAB6-AEA1-4C8D-AF38-0872946C3355}" type="presParOf" srcId="{154832CA-6856-47F9-B11C-6A015A444330}" destId="{2ED35B02-E773-4F6C-A8E3-A17CEC3BA59D}" srcOrd="2" destOrd="0" presId="urn:microsoft.com/office/officeart/2005/8/layout/pyramid2"/>
    <dgm:cxn modelId="{0732B34B-AC97-4A4F-AA6E-174BFADB7C6F}" type="presParOf" srcId="{154832CA-6856-47F9-B11C-6A015A444330}" destId="{3017FA2F-4991-4D8A-848C-3BE5DDF9D628}" srcOrd="3" destOrd="0" presId="urn:microsoft.com/office/officeart/2005/8/layout/pyramid2"/>
    <dgm:cxn modelId="{63AE618B-6E5C-4074-9A52-0314032CDF37}" type="presParOf" srcId="{154832CA-6856-47F9-B11C-6A015A444330}" destId="{67BFAC50-6074-41D6-846A-031C39E5E304}" srcOrd="4" destOrd="0" presId="urn:microsoft.com/office/officeart/2005/8/layout/pyramid2"/>
    <dgm:cxn modelId="{2BB62726-370B-42D3-8F89-59DCC6CC1D0D}" type="presParOf" srcId="{154832CA-6856-47F9-B11C-6A015A444330}" destId="{FBDCAAAA-09C9-4A4D-A873-10338923BA60}" srcOrd="5" destOrd="0" presId="urn:microsoft.com/office/officeart/2005/8/layout/pyramid2"/>
    <dgm:cxn modelId="{1A92C249-C319-49BB-BBAD-3439E0DEABB6}" type="presParOf" srcId="{154832CA-6856-47F9-B11C-6A015A444330}" destId="{0A947E57-9949-4C2A-AEDE-B6A427921C0D}" srcOrd="6" destOrd="0" presId="urn:microsoft.com/office/officeart/2005/8/layout/pyramid2"/>
    <dgm:cxn modelId="{8A7E13C5-1895-4037-A604-B21A8E9F025A}" type="presParOf" srcId="{154832CA-6856-47F9-B11C-6A015A444330}" destId="{D497CEB8-E953-48E8-8F22-ACE25A096BE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73FE49-45EA-4977-B830-AD7ABAE5E88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2007885-1927-4FD4-8594-387C9F3AE4A2}">
      <dgm:prSet phldrT="[Text]"/>
      <dgm:spPr/>
      <dgm:t>
        <a:bodyPr/>
        <a:lstStyle/>
        <a:p>
          <a:r>
            <a:rPr lang="cs-CZ" dirty="0" err="1"/>
            <a:t>Pre</a:t>
          </a:r>
          <a:r>
            <a:rPr lang="cs-CZ" dirty="0"/>
            <a:t>-Trial (</a:t>
          </a:r>
          <a:r>
            <a:rPr lang="cs-CZ" dirty="0" err="1"/>
            <a:t>investigation</a:t>
          </a:r>
          <a:r>
            <a:rPr lang="cs-CZ" dirty="0"/>
            <a:t>)</a:t>
          </a:r>
        </a:p>
      </dgm:t>
    </dgm:pt>
    <dgm:pt modelId="{46D1D54E-3B67-436C-94B9-D5687B26666A}" type="parTrans" cxnId="{EBE7ECEF-8676-48D7-A615-FE9B7F60375D}">
      <dgm:prSet/>
      <dgm:spPr/>
      <dgm:t>
        <a:bodyPr/>
        <a:lstStyle/>
        <a:p>
          <a:endParaRPr lang="cs-CZ"/>
        </a:p>
      </dgm:t>
    </dgm:pt>
    <dgm:pt modelId="{1E4008BD-1FF4-4516-A59E-3F33A0A257A8}" type="sibTrans" cxnId="{EBE7ECEF-8676-48D7-A615-FE9B7F60375D}">
      <dgm:prSet/>
      <dgm:spPr/>
      <dgm:t>
        <a:bodyPr/>
        <a:lstStyle/>
        <a:p>
          <a:endParaRPr lang="cs-CZ"/>
        </a:p>
      </dgm:t>
    </dgm:pt>
    <dgm:pt modelId="{5F139FF4-D8C2-466A-80D7-35FCDC76FF3F}">
      <dgm:prSet phldrT="[Text]"/>
      <dgm:spPr/>
      <dgm:t>
        <a:bodyPr/>
        <a:lstStyle/>
        <a:p>
          <a:r>
            <a:rPr lang="cs-CZ" dirty="0" err="1"/>
            <a:t>Court</a:t>
          </a:r>
          <a:r>
            <a:rPr lang="cs-CZ" dirty="0"/>
            <a:t> Trial (hearing)</a:t>
          </a:r>
        </a:p>
      </dgm:t>
    </dgm:pt>
    <dgm:pt modelId="{DE56E3A4-70A8-4FD0-99FD-52E57D0234F8}" type="parTrans" cxnId="{753EA68D-C1E6-49EB-9F8E-A31D3A04337C}">
      <dgm:prSet/>
      <dgm:spPr/>
      <dgm:t>
        <a:bodyPr/>
        <a:lstStyle/>
        <a:p>
          <a:endParaRPr lang="cs-CZ"/>
        </a:p>
      </dgm:t>
    </dgm:pt>
    <dgm:pt modelId="{7D9BDE07-8BD9-49BC-BD22-0E81B8DAB948}" type="sibTrans" cxnId="{753EA68D-C1E6-49EB-9F8E-A31D3A04337C}">
      <dgm:prSet/>
      <dgm:spPr/>
      <dgm:t>
        <a:bodyPr/>
        <a:lstStyle/>
        <a:p>
          <a:endParaRPr lang="cs-CZ"/>
        </a:p>
      </dgm:t>
    </dgm:pt>
    <dgm:pt modelId="{2700703E-AA9D-4BD6-99CE-0DBF65BDD03F}">
      <dgm:prSet phldrT="[Text]"/>
      <dgm:spPr/>
      <dgm:t>
        <a:bodyPr/>
        <a:lstStyle/>
        <a:p>
          <a:r>
            <a:rPr lang="cs-CZ" dirty="0"/>
            <a:t>(</a:t>
          </a:r>
          <a:r>
            <a:rPr lang="cs-CZ" dirty="0" err="1"/>
            <a:t>Execution</a:t>
          </a:r>
          <a:r>
            <a:rPr lang="cs-CZ" dirty="0"/>
            <a:t>)</a:t>
          </a:r>
        </a:p>
      </dgm:t>
    </dgm:pt>
    <dgm:pt modelId="{BE96C78A-46E7-47D0-86C8-EABF3D19A4FA}" type="parTrans" cxnId="{131AB3DD-0412-460E-954C-0F5F5D850C80}">
      <dgm:prSet/>
      <dgm:spPr/>
      <dgm:t>
        <a:bodyPr/>
        <a:lstStyle/>
        <a:p>
          <a:endParaRPr lang="en-GB"/>
        </a:p>
      </dgm:t>
    </dgm:pt>
    <dgm:pt modelId="{34A85018-E9AA-44B5-A2CF-B69678FECD9B}" type="sibTrans" cxnId="{131AB3DD-0412-460E-954C-0F5F5D850C80}">
      <dgm:prSet/>
      <dgm:spPr/>
      <dgm:t>
        <a:bodyPr/>
        <a:lstStyle/>
        <a:p>
          <a:endParaRPr lang="en-GB"/>
        </a:p>
      </dgm:t>
    </dgm:pt>
    <dgm:pt modelId="{F51FCDE6-EEC1-4673-93D4-0B92DA47F3E5}" type="pres">
      <dgm:prSet presAssocID="{B473FE49-45EA-4977-B830-AD7ABAE5E881}" presName="CompostProcess" presStyleCnt="0">
        <dgm:presLayoutVars>
          <dgm:dir/>
          <dgm:resizeHandles val="exact"/>
        </dgm:presLayoutVars>
      </dgm:prSet>
      <dgm:spPr/>
    </dgm:pt>
    <dgm:pt modelId="{00719E4D-3FD9-4FC7-9336-2E9A0F126282}" type="pres">
      <dgm:prSet presAssocID="{B473FE49-45EA-4977-B830-AD7ABAE5E881}" presName="arrow" presStyleLbl="bgShp" presStyleIdx="0" presStyleCnt="1"/>
      <dgm:spPr/>
    </dgm:pt>
    <dgm:pt modelId="{099A65C3-036C-42D8-856F-EE39CFDC075D}" type="pres">
      <dgm:prSet presAssocID="{B473FE49-45EA-4977-B830-AD7ABAE5E881}" presName="linearProcess" presStyleCnt="0"/>
      <dgm:spPr/>
    </dgm:pt>
    <dgm:pt modelId="{1133F9FB-9331-427B-99DD-E6ED487A4230}" type="pres">
      <dgm:prSet presAssocID="{42007885-1927-4FD4-8594-387C9F3AE4A2}" presName="textNode" presStyleLbl="node1" presStyleIdx="0" presStyleCnt="3" custLinFactNeighborX="-10179" custLinFactNeighborY="-657">
        <dgm:presLayoutVars>
          <dgm:bulletEnabled val="1"/>
        </dgm:presLayoutVars>
      </dgm:prSet>
      <dgm:spPr/>
    </dgm:pt>
    <dgm:pt modelId="{FA3D35B2-2E22-49F3-9CB7-5A923FBCE137}" type="pres">
      <dgm:prSet presAssocID="{1E4008BD-1FF4-4516-A59E-3F33A0A257A8}" presName="sibTrans" presStyleCnt="0"/>
      <dgm:spPr/>
    </dgm:pt>
    <dgm:pt modelId="{D2009BA3-FABA-4E73-81AB-4EDC8D00C999}" type="pres">
      <dgm:prSet presAssocID="{5F139FF4-D8C2-466A-80D7-35FCDC76FF3F}" presName="textNode" presStyleLbl="node1" presStyleIdx="1" presStyleCnt="3">
        <dgm:presLayoutVars>
          <dgm:bulletEnabled val="1"/>
        </dgm:presLayoutVars>
      </dgm:prSet>
      <dgm:spPr/>
    </dgm:pt>
    <dgm:pt modelId="{6938AC47-6FF8-48C2-910D-23E91ED0F9D3}" type="pres">
      <dgm:prSet presAssocID="{7D9BDE07-8BD9-49BC-BD22-0E81B8DAB948}" presName="sibTrans" presStyleCnt="0"/>
      <dgm:spPr/>
    </dgm:pt>
    <dgm:pt modelId="{F2C2BE3B-D89C-4893-920C-1A7388EDDBED}" type="pres">
      <dgm:prSet presAssocID="{2700703E-AA9D-4BD6-99CE-0DBF65BDD03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A50DF2E-DFFB-428A-8231-22EEDD28F896}" type="presOf" srcId="{2700703E-AA9D-4BD6-99CE-0DBF65BDD03F}" destId="{F2C2BE3B-D89C-4893-920C-1A7388EDDBED}" srcOrd="0" destOrd="0" presId="urn:microsoft.com/office/officeart/2005/8/layout/hProcess9"/>
    <dgm:cxn modelId="{4607C259-2238-45C6-B7B6-EA8F3380BD10}" type="presOf" srcId="{42007885-1927-4FD4-8594-387C9F3AE4A2}" destId="{1133F9FB-9331-427B-99DD-E6ED487A4230}" srcOrd="0" destOrd="0" presId="urn:microsoft.com/office/officeart/2005/8/layout/hProcess9"/>
    <dgm:cxn modelId="{6A49C57B-1E0C-49F6-89D9-E8730EFED5C7}" type="presOf" srcId="{5F139FF4-D8C2-466A-80D7-35FCDC76FF3F}" destId="{D2009BA3-FABA-4E73-81AB-4EDC8D00C999}" srcOrd="0" destOrd="0" presId="urn:microsoft.com/office/officeart/2005/8/layout/hProcess9"/>
    <dgm:cxn modelId="{753EA68D-C1E6-49EB-9F8E-A31D3A04337C}" srcId="{B473FE49-45EA-4977-B830-AD7ABAE5E881}" destId="{5F139FF4-D8C2-466A-80D7-35FCDC76FF3F}" srcOrd="1" destOrd="0" parTransId="{DE56E3A4-70A8-4FD0-99FD-52E57D0234F8}" sibTransId="{7D9BDE07-8BD9-49BC-BD22-0E81B8DAB948}"/>
    <dgm:cxn modelId="{524923DC-5A79-4C26-B912-0E40EFC1F428}" type="presOf" srcId="{B473FE49-45EA-4977-B830-AD7ABAE5E881}" destId="{F51FCDE6-EEC1-4673-93D4-0B92DA47F3E5}" srcOrd="0" destOrd="0" presId="urn:microsoft.com/office/officeart/2005/8/layout/hProcess9"/>
    <dgm:cxn modelId="{131AB3DD-0412-460E-954C-0F5F5D850C80}" srcId="{B473FE49-45EA-4977-B830-AD7ABAE5E881}" destId="{2700703E-AA9D-4BD6-99CE-0DBF65BDD03F}" srcOrd="2" destOrd="0" parTransId="{BE96C78A-46E7-47D0-86C8-EABF3D19A4FA}" sibTransId="{34A85018-E9AA-44B5-A2CF-B69678FECD9B}"/>
    <dgm:cxn modelId="{EBE7ECEF-8676-48D7-A615-FE9B7F60375D}" srcId="{B473FE49-45EA-4977-B830-AD7ABAE5E881}" destId="{42007885-1927-4FD4-8594-387C9F3AE4A2}" srcOrd="0" destOrd="0" parTransId="{46D1D54E-3B67-436C-94B9-D5687B26666A}" sibTransId="{1E4008BD-1FF4-4516-A59E-3F33A0A257A8}"/>
    <dgm:cxn modelId="{BB8523F8-D002-439D-BFC4-3AECD9AA4A27}" type="presParOf" srcId="{F51FCDE6-EEC1-4673-93D4-0B92DA47F3E5}" destId="{00719E4D-3FD9-4FC7-9336-2E9A0F126282}" srcOrd="0" destOrd="0" presId="urn:microsoft.com/office/officeart/2005/8/layout/hProcess9"/>
    <dgm:cxn modelId="{096A8B63-E4B2-4978-ADE8-FCB07F2A0909}" type="presParOf" srcId="{F51FCDE6-EEC1-4673-93D4-0B92DA47F3E5}" destId="{099A65C3-036C-42D8-856F-EE39CFDC075D}" srcOrd="1" destOrd="0" presId="urn:microsoft.com/office/officeart/2005/8/layout/hProcess9"/>
    <dgm:cxn modelId="{B56BA40A-4A01-4AAF-A61D-6C06C3997D6C}" type="presParOf" srcId="{099A65C3-036C-42D8-856F-EE39CFDC075D}" destId="{1133F9FB-9331-427B-99DD-E6ED487A4230}" srcOrd="0" destOrd="0" presId="urn:microsoft.com/office/officeart/2005/8/layout/hProcess9"/>
    <dgm:cxn modelId="{25C5E5C5-B000-4ED1-8CE8-198DC3DF7AE5}" type="presParOf" srcId="{099A65C3-036C-42D8-856F-EE39CFDC075D}" destId="{FA3D35B2-2E22-49F3-9CB7-5A923FBCE137}" srcOrd="1" destOrd="0" presId="urn:microsoft.com/office/officeart/2005/8/layout/hProcess9"/>
    <dgm:cxn modelId="{53F52DCD-D1E3-41B9-B562-A9EEB9756F8A}" type="presParOf" srcId="{099A65C3-036C-42D8-856F-EE39CFDC075D}" destId="{D2009BA3-FABA-4E73-81AB-4EDC8D00C999}" srcOrd="2" destOrd="0" presId="urn:microsoft.com/office/officeart/2005/8/layout/hProcess9"/>
    <dgm:cxn modelId="{CC338F7B-1B6C-4277-87A9-1E522EE03A1E}" type="presParOf" srcId="{099A65C3-036C-42D8-856F-EE39CFDC075D}" destId="{6938AC47-6FF8-48C2-910D-23E91ED0F9D3}" srcOrd="3" destOrd="0" presId="urn:microsoft.com/office/officeart/2005/8/layout/hProcess9"/>
    <dgm:cxn modelId="{30782BE3-52FB-4BD4-B2A6-7E4B13C7CC40}" type="presParOf" srcId="{099A65C3-036C-42D8-856F-EE39CFDC075D}" destId="{F2C2BE3B-D89C-4893-920C-1A7388EDDBE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8BD7A1-2003-49F6-9CD8-FB273A68F6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6B00451-EC97-4003-A598-7AEBB1D403ED}">
      <dgm:prSet custT="1"/>
      <dgm:spPr/>
      <dgm:t>
        <a:bodyPr/>
        <a:lstStyle/>
        <a:p>
          <a:r>
            <a:rPr lang="cs-CZ" sz="1800" dirty="0"/>
            <a:t>Civil </a:t>
          </a:r>
          <a:r>
            <a:rPr lang="cs-CZ" sz="1800" dirty="0" err="1"/>
            <a:t>Proceedings</a:t>
          </a:r>
          <a:endParaRPr lang="cs-CZ" sz="1800" dirty="0"/>
        </a:p>
      </dgm:t>
    </dgm:pt>
    <dgm:pt modelId="{6A0B5910-85EF-487E-8882-CED783EECAF9}" type="parTrans" cxnId="{AD9A0A00-6EAA-4B9D-BF42-48A6F0A8BD40}">
      <dgm:prSet/>
      <dgm:spPr/>
      <dgm:t>
        <a:bodyPr/>
        <a:lstStyle/>
        <a:p>
          <a:endParaRPr lang="cs-CZ"/>
        </a:p>
      </dgm:t>
    </dgm:pt>
    <dgm:pt modelId="{E6EB0DC7-CA4C-408C-86E1-3B5F439C0F53}" type="sibTrans" cxnId="{AD9A0A00-6EAA-4B9D-BF42-48A6F0A8BD40}">
      <dgm:prSet/>
      <dgm:spPr/>
      <dgm:t>
        <a:bodyPr/>
        <a:lstStyle/>
        <a:p>
          <a:endParaRPr lang="cs-CZ"/>
        </a:p>
      </dgm:t>
    </dgm:pt>
    <dgm:pt modelId="{F7AAE5B2-C4B5-45F4-A6B5-53B25342DB49}">
      <dgm:prSet custT="1"/>
      <dgm:spPr/>
      <dgm:t>
        <a:bodyPr/>
        <a:lstStyle/>
        <a:p>
          <a:r>
            <a:rPr lang="cs-CZ" sz="1800" dirty="0"/>
            <a:t>Non-</a:t>
          </a:r>
          <a:r>
            <a:rPr lang="cs-CZ" sz="1800" dirty="0" err="1"/>
            <a:t>dispute</a:t>
          </a:r>
          <a:r>
            <a:rPr lang="cs-CZ" sz="1800" dirty="0"/>
            <a:t> </a:t>
          </a:r>
          <a:r>
            <a:rPr lang="cs-CZ" sz="1800" dirty="0" err="1"/>
            <a:t>Proceedings</a:t>
          </a:r>
          <a:endParaRPr lang="cs-CZ" sz="1800" dirty="0"/>
        </a:p>
      </dgm:t>
    </dgm:pt>
    <dgm:pt modelId="{A1A28FA3-D4CC-4BB0-860B-040397E2FA50}" type="parTrans" cxnId="{190E0B42-FC44-49D8-A996-482C2210D573}">
      <dgm:prSet/>
      <dgm:spPr/>
      <dgm:t>
        <a:bodyPr/>
        <a:lstStyle/>
        <a:p>
          <a:endParaRPr lang="en-GB"/>
        </a:p>
      </dgm:t>
    </dgm:pt>
    <dgm:pt modelId="{447AD026-66E3-4A1B-97C2-D6902F6934A3}" type="sibTrans" cxnId="{190E0B42-FC44-49D8-A996-482C2210D573}">
      <dgm:prSet/>
      <dgm:spPr/>
      <dgm:t>
        <a:bodyPr/>
        <a:lstStyle/>
        <a:p>
          <a:endParaRPr lang="en-GB"/>
        </a:p>
      </dgm:t>
    </dgm:pt>
    <dgm:pt modelId="{D174835D-CC50-4893-B3C1-2C09D7F79E59}">
      <dgm:prSet custT="1"/>
      <dgm:spPr/>
      <dgm:t>
        <a:bodyPr/>
        <a:lstStyle/>
        <a:p>
          <a:r>
            <a:rPr lang="cs-CZ" sz="1800" dirty="0"/>
            <a:t>Civil </a:t>
          </a:r>
          <a:r>
            <a:rPr lang="cs-CZ" sz="1800" dirty="0" err="1"/>
            <a:t>Litigation</a:t>
          </a:r>
          <a:r>
            <a:rPr lang="cs-CZ" sz="1800" dirty="0"/>
            <a:t> </a:t>
          </a:r>
        </a:p>
      </dgm:t>
    </dgm:pt>
    <dgm:pt modelId="{BF2D0E28-3484-4C7B-92E5-4D79DD777526}" type="parTrans" cxnId="{4D58AEB4-2371-4B81-B85A-D4E08CD107B4}">
      <dgm:prSet/>
      <dgm:spPr/>
      <dgm:t>
        <a:bodyPr/>
        <a:lstStyle/>
        <a:p>
          <a:endParaRPr lang="en-GB"/>
        </a:p>
      </dgm:t>
    </dgm:pt>
    <dgm:pt modelId="{D7BB5F91-8EFA-4CAC-B6F1-8E7BE0784AD5}" type="sibTrans" cxnId="{4D58AEB4-2371-4B81-B85A-D4E08CD107B4}">
      <dgm:prSet/>
      <dgm:spPr/>
      <dgm:t>
        <a:bodyPr/>
        <a:lstStyle/>
        <a:p>
          <a:endParaRPr lang="en-GB"/>
        </a:p>
      </dgm:t>
    </dgm:pt>
    <dgm:pt modelId="{546EEC0B-63A2-4358-B0D3-CBBF25927889}" type="pres">
      <dgm:prSet presAssocID="{5C8BD7A1-2003-49F6-9CD8-FB273A68F6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BD90FA-EB9B-4D26-8F0C-152B54BF8755}" type="pres">
      <dgm:prSet presAssocID="{D6B00451-EC97-4003-A598-7AEBB1D403ED}" presName="hierRoot1" presStyleCnt="0"/>
      <dgm:spPr/>
    </dgm:pt>
    <dgm:pt modelId="{E07C1B6C-BB29-47B6-A2CA-A3C6564DCAF8}" type="pres">
      <dgm:prSet presAssocID="{D6B00451-EC97-4003-A598-7AEBB1D403ED}" presName="composite" presStyleCnt="0"/>
      <dgm:spPr/>
    </dgm:pt>
    <dgm:pt modelId="{F3B86976-8108-4BA6-81B5-1E437929E7C6}" type="pres">
      <dgm:prSet presAssocID="{D6B00451-EC97-4003-A598-7AEBB1D403ED}" presName="background" presStyleLbl="node0" presStyleIdx="0" presStyleCnt="1"/>
      <dgm:spPr/>
    </dgm:pt>
    <dgm:pt modelId="{A1F2BC11-23F2-45AF-B2E9-4D9EF87E3EBA}" type="pres">
      <dgm:prSet presAssocID="{D6B00451-EC97-4003-A598-7AEBB1D403ED}" presName="text" presStyleLbl="fgAcc0" presStyleIdx="0" presStyleCnt="1">
        <dgm:presLayoutVars>
          <dgm:chPref val="3"/>
        </dgm:presLayoutVars>
      </dgm:prSet>
      <dgm:spPr/>
    </dgm:pt>
    <dgm:pt modelId="{FC7F0121-D73A-41F1-88FE-766353075F5B}" type="pres">
      <dgm:prSet presAssocID="{D6B00451-EC97-4003-A598-7AEBB1D403ED}" presName="hierChild2" presStyleCnt="0"/>
      <dgm:spPr/>
    </dgm:pt>
    <dgm:pt modelId="{0B78C2D3-3B6C-407E-908B-F27AA66AE394}" type="pres">
      <dgm:prSet presAssocID="{BF2D0E28-3484-4C7B-92E5-4D79DD777526}" presName="Name10" presStyleLbl="parChTrans1D2" presStyleIdx="0" presStyleCnt="2"/>
      <dgm:spPr/>
    </dgm:pt>
    <dgm:pt modelId="{246D77EC-E95D-4A36-BF9E-C559738F406B}" type="pres">
      <dgm:prSet presAssocID="{D174835D-CC50-4893-B3C1-2C09D7F79E59}" presName="hierRoot2" presStyleCnt="0"/>
      <dgm:spPr/>
    </dgm:pt>
    <dgm:pt modelId="{2A0FCB95-B8E1-4449-8E30-E0C7255D0F5E}" type="pres">
      <dgm:prSet presAssocID="{D174835D-CC50-4893-B3C1-2C09D7F79E59}" presName="composite2" presStyleCnt="0"/>
      <dgm:spPr/>
    </dgm:pt>
    <dgm:pt modelId="{73C2B368-23E1-4B31-8A3C-F98790F85E26}" type="pres">
      <dgm:prSet presAssocID="{D174835D-CC50-4893-B3C1-2C09D7F79E59}" presName="background2" presStyleLbl="node2" presStyleIdx="0" presStyleCnt="2"/>
      <dgm:spPr/>
    </dgm:pt>
    <dgm:pt modelId="{16288074-9692-4707-B21B-3A9EA6700F57}" type="pres">
      <dgm:prSet presAssocID="{D174835D-CC50-4893-B3C1-2C09D7F79E59}" presName="text2" presStyleLbl="fgAcc2" presStyleIdx="0" presStyleCnt="2">
        <dgm:presLayoutVars>
          <dgm:chPref val="3"/>
        </dgm:presLayoutVars>
      </dgm:prSet>
      <dgm:spPr/>
    </dgm:pt>
    <dgm:pt modelId="{EDC015E9-6991-4284-A284-62814A092FCB}" type="pres">
      <dgm:prSet presAssocID="{D174835D-CC50-4893-B3C1-2C09D7F79E59}" presName="hierChild3" presStyleCnt="0"/>
      <dgm:spPr/>
    </dgm:pt>
    <dgm:pt modelId="{0D80B41C-35F0-487C-8713-EC48C4886168}" type="pres">
      <dgm:prSet presAssocID="{A1A28FA3-D4CC-4BB0-860B-040397E2FA50}" presName="Name10" presStyleLbl="parChTrans1D2" presStyleIdx="1" presStyleCnt="2"/>
      <dgm:spPr/>
    </dgm:pt>
    <dgm:pt modelId="{3B3ACEA9-0EB5-4159-95EB-B9A9857DF3F2}" type="pres">
      <dgm:prSet presAssocID="{F7AAE5B2-C4B5-45F4-A6B5-53B25342DB49}" presName="hierRoot2" presStyleCnt="0"/>
      <dgm:spPr/>
    </dgm:pt>
    <dgm:pt modelId="{8DDF1606-2C13-4F71-A11C-20632397DDB2}" type="pres">
      <dgm:prSet presAssocID="{F7AAE5B2-C4B5-45F4-A6B5-53B25342DB49}" presName="composite2" presStyleCnt="0"/>
      <dgm:spPr/>
    </dgm:pt>
    <dgm:pt modelId="{F0649E98-FF05-45E3-9DAC-443626A50B7E}" type="pres">
      <dgm:prSet presAssocID="{F7AAE5B2-C4B5-45F4-A6B5-53B25342DB49}" presName="background2" presStyleLbl="node2" presStyleIdx="1" presStyleCnt="2"/>
      <dgm:spPr/>
    </dgm:pt>
    <dgm:pt modelId="{6D5D3007-D83C-40C0-82E6-B0C750BB324E}" type="pres">
      <dgm:prSet presAssocID="{F7AAE5B2-C4B5-45F4-A6B5-53B25342DB49}" presName="text2" presStyleLbl="fgAcc2" presStyleIdx="1" presStyleCnt="2">
        <dgm:presLayoutVars>
          <dgm:chPref val="3"/>
        </dgm:presLayoutVars>
      </dgm:prSet>
      <dgm:spPr/>
    </dgm:pt>
    <dgm:pt modelId="{857F51D0-F8CA-46E7-8DAD-8AA8028C43EA}" type="pres">
      <dgm:prSet presAssocID="{F7AAE5B2-C4B5-45F4-A6B5-53B25342DB49}" presName="hierChild3" presStyleCnt="0"/>
      <dgm:spPr/>
    </dgm:pt>
  </dgm:ptLst>
  <dgm:cxnLst>
    <dgm:cxn modelId="{AD9A0A00-6EAA-4B9D-BF42-48A6F0A8BD40}" srcId="{5C8BD7A1-2003-49F6-9CD8-FB273A68F671}" destId="{D6B00451-EC97-4003-A598-7AEBB1D403ED}" srcOrd="0" destOrd="0" parTransId="{6A0B5910-85EF-487E-8882-CED783EECAF9}" sibTransId="{E6EB0DC7-CA4C-408C-86E1-3B5F439C0F53}"/>
    <dgm:cxn modelId="{A8E6ED14-C295-4415-8F0C-9580EEE246BF}" type="presOf" srcId="{D6B00451-EC97-4003-A598-7AEBB1D403ED}" destId="{A1F2BC11-23F2-45AF-B2E9-4D9EF87E3EBA}" srcOrd="0" destOrd="0" presId="urn:microsoft.com/office/officeart/2005/8/layout/hierarchy1"/>
    <dgm:cxn modelId="{EDA4EF2E-3327-43F0-AADF-AB5E6F42708C}" type="presOf" srcId="{A1A28FA3-D4CC-4BB0-860B-040397E2FA50}" destId="{0D80B41C-35F0-487C-8713-EC48C4886168}" srcOrd="0" destOrd="0" presId="urn:microsoft.com/office/officeart/2005/8/layout/hierarchy1"/>
    <dgm:cxn modelId="{E3D8FF5E-ECEE-461C-BD52-CFC007167B67}" type="presOf" srcId="{D174835D-CC50-4893-B3C1-2C09D7F79E59}" destId="{16288074-9692-4707-B21B-3A9EA6700F57}" srcOrd="0" destOrd="0" presId="urn:microsoft.com/office/officeart/2005/8/layout/hierarchy1"/>
    <dgm:cxn modelId="{190E0B42-FC44-49D8-A996-482C2210D573}" srcId="{D6B00451-EC97-4003-A598-7AEBB1D403ED}" destId="{F7AAE5B2-C4B5-45F4-A6B5-53B25342DB49}" srcOrd="1" destOrd="0" parTransId="{A1A28FA3-D4CC-4BB0-860B-040397E2FA50}" sibTransId="{447AD026-66E3-4A1B-97C2-D6902F6934A3}"/>
    <dgm:cxn modelId="{777A9F82-F531-456B-B4BD-61DFD3EA220C}" type="presOf" srcId="{F7AAE5B2-C4B5-45F4-A6B5-53B25342DB49}" destId="{6D5D3007-D83C-40C0-82E6-B0C750BB324E}" srcOrd="0" destOrd="0" presId="urn:microsoft.com/office/officeart/2005/8/layout/hierarchy1"/>
    <dgm:cxn modelId="{BF50C5AE-7406-4C1B-B29D-34C1A41B0432}" type="presOf" srcId="{5C8BD7A1-2003-49F6-9CD8-FB273A68F671}" destId="{546EEC0B-63A2-4358-B0D3-CBBF25927889}" srcOrd="0" destOrd="0" presId="urn:microsoft.com/office/officeart/2005/8/layout/hierarchy1"/>
    <dgm:cxn modelId="{4D58AEB4-2371-4B81-B85A-D4E08CD107B4}" srcId="{D6B00451-EC97-4003-A598-7AEBB1D403ED}" destId="{D174835D-CC50-4893-B3C1-2C09D7F79E59}" srcOrd="0" destOrd="0" parTransId="{BF2D0E28-3484-4C7B-92E5-4D79DD777526}" sibTransId="{D7BB5F91-8EFA-4CAC-B6F1-8E7BE0784AD5}"/>
    <dgm:cxn modelId="{07490EC9-195A-41EB-A7B5-729E20643873}" type="presOf" srcId="{BF2D0E28-3484-4C7B-92E5-4D79DD777526}" destId="{0B78C2D3-3B6C-407E-908B-F27AA66AE394}" srcOrd="0" destOrd="0" presId="urn:microsoft.com/office/officeart/2005/8/layout/hierarchy1"/>
    <dgm:cxn modelId="{3C6AEF26-F7CF-42F4-9C74-175837306809}" type="presParOf" srcId="{546EEC0B-63A2-4358-B0D3-CBBF25927889}" destId="{D7BD90FA-EB9B-4D26-8F0C-152B54BF8755}" srcOrd="0" destOrd="0" presId="urn:microsoft.com/office/officeart/2005/8/layout/hierarchy1"/>
    <dgm:cxn modelId="{EE5FB1AD-660D-47F7-9ABE-C9D2D63C9560}" type="presParOf" srcId="{D7BD90FA-EB9B-4D26-8F0C-152B54BF8755}" destId="{E07C1B6C-BB29-47B6-A2CA-A3C6564DCAF8}" srcOrd="0" destOrd="0" presId="urn:microsoft.com/office/officeart/2005/8/layout/hierarchy1"/>
    <dgm:cxn modelId="{49C348E8-450F-4F55-9A91-B087D2126345}" type="presParOf" srcId="{E07C1B6C-BB29-47B6-A2CA-A3C6564DCAF8}" destId="{F3B86976-8108-4BA6-81B5-1E437929E7C6}" srcOrd="0" destOrd="0" presId="urn:microsoft.com/office/officeart/2005/8/layout/hierarchy1"/>
    <dgm:cxn modelId="{CC3AA64A-6B88-48E0-B82E-C4C5C6BCCEE3}" type="presParOf" srcId="{E07C1B6C-BB29-47B6-A2CA-A3C6564DCAF8}" destId="{A1F2BC11-23F2-45AF-B2E9-4D9EF87E3EBA}" srcOrd="1" destOrd="0" presId="urn:microsoft.com/office/officeart/2005/8/layout/hierarchy1"/>
    <dgm:cxn modelId="{4E8ADDF6-94C9-4FEE-97DB-98C5CDBC464A}" type="presParOf" srcId="{D7BD90FA-EB9B-4D26-8F0C-152B54BF8755}" destId="{FC7F0121-D73A-41F1-88FE-766353075F5B}" srcOrd="1" destOrd="0" presId="urn:microsoft.com/office/officeart/2005/8/layout/hierarchy1"/>
    <dgm:cxn modelId="{51189367-4246-4A14-A372-0677DABAE149}" type="presParOf" srcId="{FC7F0121-D73A-41F1-88FE-766353075F5B}" destId="{0B78C2D3-3B6C-407E-908B-F27AA66AE394}" srcOrd="0" destOrd="0" presId="urn:microsoft.com/office/officeart/2005/8/layout/hierarchy1"/>
    <dgm:cxn modelId="{7DB0D759-3F64-4C3C-935C-434A7E23CF1F}" type="presParOf" srcId="{FC7F0121-D73A-41F1-88FE-766353075F5B}" destId="{246D77EC-E95D-4A36-BF9E-C559738F406B}" srcOrd="1" destOrd="0" presId="urn:microsoft.com/office/officeart/2005/8/layout/hierarchy1"/>
    <dgm:cxn modelId="{0C6B8F22-AFA4-451F-8B57-7D5A93BEF7FF}" type="presParOf" srcId="{246D77EC-E95D-4A36-BF9E-C559738F406B}" destId="{2A0FCB95-B8E1-4449-8E30-E0C7255D0F5E}" srcOrd="0" destOrd="0" presId="urn:microsoft.com/office/officeart/2005/8/layout/hierarchy1"/>
    <dgm:cxn modelId="{FCC0F00F-E5BE-4B97-9A05-5BBFAE3B4659}" type="presParOf" srcId="{2A0FCB95-B8E1-4449-8E30-E0C7255D0F5E}" destId="{73C2B368-23E1-4B31-8A3C-F98790F85E26}" srcOrd="0" destOrd="0" presId="urn:microsoft.com/office/officeart/2005/8/layout/hierarchy1"/>
    <dgm:cxn modelId="{0B0F96B3-7A67-4ECD-BB71-8B3373EBCA93}" type="presParOf" srcId="{2A0FCB95-B8E1-4449-8E30-E0C7255D0F5E}" destId="{16288074-9692-4707-B21B-3A9EA6700F57}" srcOrd="1" destOrd="0" presId="urn:microsoft.com/office/officeart/2005/8/layout/hierarchy1"/>
    <dgm:cxn modelId="{DC57ECC0-7E56-45F7-9FC8-F639D497337F}" type="presParOf" srcId="{246D77EC-E95D-4A36-BF9E-C559738F406B}" destId="{EDC015E9-6991-4284-A284-62814A092FCB}" srcOrd="1" destOrd="0" presId="urn:microsoft.com/office/officeart/2005/8/layout/hierarchy1"/>
    <dgm:cxn modelId="{19D9525C-6768-4484-B724-E5025D2010B5}" type="presParOf" srcId="{FC7F0121-D73A-41F1-88FE-766353075F5B}" destId="{0D80B41C-35F0-487C-8713-EC48C4886168}" srcOrd="2" destOrd="0" presId="urn:microsoft.com/office/officeart/2005/8/layout/hierarchy1"/>
    <dgm:cxn modelId="{6E682CD7-709B-4B24-A7A3-C018F0F5CA2C}" type="presParOf" srcId="{FC7F0121-D73A-41F1-88FE-766353075F5B}" destId="{3B3ACEA9-0EB5-4159-95EB-B9A9857DF3F2}" srcOrd="3" destOrd="0" presId="urn:microsoft.com/office/officeart/2005/8/layout/hierarchy1"/>
    <dgm:cxn modelId="{93D311F4-36D1-4A4B-BEAF-B71210F26A62}" type="presParOf" srcId="{3B3ACEA9-0EB5-4159-95EB-B9A9857DF3F2}" destId="{8DDF1606-2C13-4F71-A11C-20632397DDB2}" srcOrd="0" destOrd="0" presId="urn:microsoft.com/office/officeart/2005/8/layout/hierarchy1"/>
    <dgm:cxn modelId="{D5AF500E-6B44-4E80-ABC7-9F97AFA60CD9}" type="presParOf" srcId="{8DDF1606-2C13-4F71-A11C-20632397DDB2}" destId="{F0649E98-FF05-45E3-9DAC-443626A50B7E}" srcOrd="0" destOrd="0" presId="urn:microsoft.com/office/officeart/2005/8/layout/hierarchy1"/>
    <dgm:cxn modelId="{55241783-6E62-466F-BB1B-D2DCBC305CA2}" type="presParOf" srcId="{8DDF1606-2C13-4F71-A11C-20632397DDB2}" destId="{6D5D3007-D83C-40C0-82E6-B0C750BB324E}" srcOrd="1" destOrd="0" presId="urn:microsoft.com/office/officeart/2005/8/layout/hierarchy1"/>
    <dgm:cxn modelId="{99A9A203-4758-44BA-894D-3F1EFFD9C448}" type="presParOf" srcId="{3B3ACEA9-0EB5-4159-95EB-B9A9857DF3F2}" destId="{857F51D0-F8CA-46E7-8DAD-8AA8028C43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0FC7DF-28B6-4C64-97FE-4FA592B0FE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6C7F2D9-B3D5-4B26-A030-DD230F12C57D}">
      <dgm:prSet/>
      <dgm:spPr/>
      <dgm:t>
        <a:bodyPr/>
        <a:lstStyle/>
        <a:p>
          <a:r>
            <a:rPr lang="en-US" noProof="0" dirty="0"/>
            <a:t>Filling an action</a:t>
          </a:r>
        </a:p>
      </dgm:t>
    </dgm:pt>
    <dgm:pt modelId="{0D986FB0-90A0-43BC-831E-18527A10E264}" type="parTrans" cxnId="{4141F4D8-5481-487B-B6D8-3E45EE746BDE}">
      <dgm:prSet/>
      <dgm:spPr/>
      <dgm:t>
        <a:bodyPr/>
        <a:lstStyle/>
        <a:p>
          <a:endParaRPr lang="en-GB"/>
        </a:p>
      </dgm:t>
    </dgm:pt>
    <dgm:pt modelId="{DE9AF8FB-C3F2-4FE2-9384-DF13A61D81C1}" type="sibTrans" cxnId="{4141F4D8-5481-487B-B6D8-3E45EE746BDE}">
      <dgm:prSet/>
      <dgm:spPr/>
      <dgm:t>
        <a:bodyPr/>
        <a:lstStyle/>
        <a:p>
          <a:endParaRPr lang="en-GB"/>
        </a:p>
      </dgm:t>
    </dgm:pt>
    <dgm:pt modelId="{53FFE764-1CCF-4B96-9EEB-FD65512351C1}">
      <dgm:prSet/>
      <dgm:spPr/>
      <dgm:t>
        <a:bodyPr/>
        <a:lstStyle/>
        <a:p>
          <a:r>
            <a:rPr lang="en-US" noProof="0" dirty="0"/>
            <a:t>Pre</a:t>
          </a:r>
          <a:r>
            <a:rPr lang="cs-CZ" noProof="0" dirty="0" err="1"/>
            <a:t>paratory</a:t>
          </a:r>
          <a:r>
            <a:rPr lang="cs-CZ" noProof="0" dirty="0"/>
            <a:t> </a:t>
          </a:r>
          <a:r>
            <a:rPr lang="cs-CZ" noProof="0" dirty="0" err="1"/>
            <a:t>stage</a:t>
          </a:r>
          <a:r>
            <a:rPr lang="cs-CZ" noProof="0" dirty="0"/>
            <a:t> (</a:t>
          </a:r>
          <a:r>
            <a:rPr lang="en-US" noProof="0" dirty="0"/>
            <a:t>preliminary</a:t>
          </a:r>
          <a:r>
            <a:rPr lang="cs-CZ" noProof="0" dirty="0"/>
            <a:t> hearing)</a:t>
          </a:r>
          <a:endParaRPr lang="en-US" noProof="0" dirty="0"/>
        </a:p>
      </dgm:t>
    </dgm:pt>
    <dgm:pt modelId="{9F10CA2D-6253-408E-B9FA-A7807750F5B7}" type="parTrans" cxnId="{9A87E6C2-C672-42ED-A72F-0CE3877D3449}">
      <dgm:prSet/>
      <dgm:spPr/>
      <dgm:t>
        <a:bodyPr/>
        <a:lstStyle/>
        <a:p>
          <a:endParaRPr lang="en-GB"/>
        </a:p>
      </dgm:t>
    </dgm:pt>
    <dgm:pt modelId="{F2B24DAB-58D3-4073-8F8E-AA7996441E8C}" type="sibTrans" cxnId="{9A87E6C2-C672-42ED-A72F-0CE3877D3449}">
      <dgm:prSet/>
      <dgm:spPr/>
      <dgm:t>
        <a:bodyPr/>
        <a:lstStyle/>
        <a:p>
          <a:endParaRPr lang="en-GB"/>
        </a:p>
      </dgm:t>
    </dgm:pt>
    <dgm:pt modelId="{CE05A6C6-83E9-48B3-A9D3-A7C9A5A71DB2}">
      <dgm:prSet/>
      <dgm:spPr/>
      <dgm:t>
        <a:bodyPr/>
        <a:lstStyle/>
        <a:p>
          <a:r>
            <a:rPr lang="en-US" noProof="0" dirty="0"/>
            <a:t>Hearing of the case </a:t>
          </a:r>
        </a:p>
      </dgm:t>
    </dgm:pt>
    <dgm:pt modelId="{C3D63477-C29A-481B-A502-5DE99B3310EC}" type="parTrans" cxnId="{C23CA766-B1A5-400D-9B85-B17378C2728E}">
      <dgm:prSet/>
      <dgm:spPr/>
      <dgm:t>
        <a:bodyPr/>
        <a:lstStyle/>
        <a:p>
          <a:endParaRPr lang="en-GB"/>
        </a:p>
      </dgm:t>
    </dgm:pt>
    <dgm:pt modelId="{67DC5CBF-89F0-47CC-A63C-9C7BDF11FD74}" type="sibTrans" cxnId="{C23CA766-B1A5-400D-9B85-B17378C2728E}">
      <dgm:prSet/>
      <dgm:spPr/>
      <dgm:t>
        <a:bodyPr/>
        <a:lstStyle/>
        <a:p>
          <a:endParaRPr lang="en-GB"/>
        </a:p>
      </dgm:t>
    </dgm:pt>
    <dgm:pt modelId="{1241F896-CEFD-470D-9DB7-9EED893403A7}">
      <dgm:prSet/>
      <dgm:spPr/>
      <dgm:t>
        <a:bodyPr/>
        <a:lstStyle/>
        <a:p>
          <a:r>
            <a:rPr lang="en-US" noProof="0" dirty="0"/>
            <a:t>Judgement </a:t>
          </a:r>
        </a:p>
      </dgm:t>
    </dgm:pt>
    <dgm:pt modelId="{753B103C-C12C-4554-A25B-0116BED256FE}" type="parTrans" cxnId="{96A427DB-60E8-423E-96D5-9CB9F99ED0A5}">
      <dgm:prSet/>
      <dgm:spPr/>
      <dgm:t>
        <a:bodyPr/>
        <a:lstStyle/>
        <a:p>
          <a:endParaRPr lang="en-GB"/>
        </a:p>
      </dgm:t>
    </dgm:pt>
    <dgm:pt modelId="{3ACB9DB3-61BD-4E99-B4EF-0F3E77C5A454}" type="sibTrans" cxnId="{96A427DB-60E8-423E-96D5-9CB9F99ED0A5}">
      <dgm:prSet/>
      <dgm:spPr/>
      <dgm:t>
        <a:bodyPr/>
        <a:lstStyle/>
        <a:p>
          <a:endParaRPr lang="en-GB"/>
        </a:p>
      </dgm:t>
    </dgm:pt>
    <dgm:pt modelId="{7616CFC5-5AE5-4738-AFE2-21CAFE1C79B4}" type="pres">
      <dgm:prSet presAssocID="{D10FC7DF-28B6-4C64-97FE-4FA592B0FE34}" presName="CompostProcess" presStyleCnt="0">
        <dgm:presLayoutVars>
          <dgm:dir/>
          <dgm:resizeHandles val="exact"/>
        </dgm:presLayoutVars>
      </dgm:prSet>
      <dgm:spPr/>
    </dgm:pt>
    <dgm:pt modelId="{BC0DE748-95D1-4234-8F80-120E2FB0C92A}" type="pres">
      <dgm:prSet presAssocID="{D10FC7DF-28B6-4C64-97FE-4FA592B0FE34}" presName="arrow" presStyleLbl="bgShp" presStyleIdx="0" presStyleCnt="1"/>
      <dgm:spPr/>
    </dgm:pt>
    <dgm:pt modelId="{246E1221-38A4-4667-8C47-D91AD74A88D6}" type="pres">
      <dgm:prSet presAssocID="{D10FC7DF-28B6-4C64-97FE-4FA592B0FE34}" presName="linearProcess" presStyleCnt="0"/>
      <dgm:spPr/>
    </dgm:pt>
    <dgm:pt modelId="{8408B37B-5078-4D28-8B3A-8667326CFD7E}" type="pres">
      <dgm:prSet presAssocID="{16C7F2D9-B3D5-4B26-A030-DD230F12C57D}" presName="textNode" presStyleLbl="node1" presStyleIdx="0" presStyleCnt="4">
        <dgm:presLayoutVars>
          <dgm:bulletEnabled val="1"/>
        </dgm:presLayoutVars>
      </dgm:prSet>
      <dgm:spPr/>
    </dgm:pt>
    <dgm:pt modelId="{EAD10414-3421-4192-B0F5-5225868372A2}" type="pres">
      <dgm:prSet presAssocID="{DE9AF8FB-C3F2-4FE2-9384-DF13A61D81C1}" presName="sibTrans" presStyleCnt="0"/>
      <dgm:spPr/>
    </dgm:pt>
    <dgm:pt modelId="{A4D5355E-9EA0-4F98-A968-E02DD6247CEB}" type="pres">
      <dgm:prSet presAssocID="{53FFE764-1CCF-4B96-9EEB-FD65512351C1}" presName="textNode" presStyleLbl="node1" presStyleIdx="1" presStyleCnt="4">
        <dgm:presLayoutVars>
          <dgm:bulletEnabled val="1"/>
        </dgm:presLayoutVars>
      </dgm:prSet>
      <dgm:spPr/>
    </dgm:pt>
    <dgm:pt modelId="{2E6B45A3-6DDD-4289-91C1-58CE57EF8ADD}" type="pres">
      <dgm:prSet presAssocID="{F2B24DAB-58D3-4073-8F8E-AA7996441E8C}" presName="sibTrans" presStyleCnt="0"/>
      <dgm:spPr/>
    </dgm:pt>
    <dgm:pt modelId="{EFCFC295-78EF-4EF3-A482-074F0DB45B06}" type="pres">
      <dgm:prSet presAssocID="{CE05A6C6-83E9-48B3-A9D3-A7C9A5A71DB2}" presName="textNode" presStyleLbl="node1" presStyleIdx="2" presStyleCnt="4">
        <dgm:presLayoutVars>
          <dgm:bulletEnabled val="1"/>
        </dgm:presLayoutVars>
      </dgm:prSet>
      <dgm:spPr/>
    </dgm:pt>
    <dgm:pt modelId="{8B2F3122-98FA-4723-94BC-44B0CE688F43}" type="pres">
      <dgm:prSet presAssocID="{67DC5CBF-89F0-47CC-A63C-9C7BDF11FD74}" presName="sibTrans" presStyleCnt="0"/>
      <dgm:spPr/>
    </dgm:pt>
    <dgm:pt modelId="{B1AC5332-ACA6-4DEE-BD70-072401B23342}" type="pres">
      <dgm:prSet presAssocID="{1241F896-CEFD-470D-9DB7-9EED893403A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5A2FA00-3184-4B57-B8C4-D0DC25D59021}" type="presOf" srcId="{16C7F2D9-B3D5-4B26-A030-DD230F12C57D}" destId="{8408B37B-5078-4D28-8B3A-8667326CFD7E}" srcOrd="0" destOrd="0" presId="urn:microsoft.com/office/officeart/2005/8/layout/hProcess9"/>
    <dgm:cxn modelId="{C23CA766-B1A5-400D-9B85-B17378C2728E}" srcId="{D10FC7DF-28B6-4C64-97FE-4FA592B0FE34}" destId="{CE05A6C6-83E9-48B3-A9D3-A7C9A5A71DB2}" srcOrd="2" destOrd="0" parTransId="{C3D63477-C29A-481B-A502-5DE99B3310EC}" sibTransId="{67DC5CBF-89F0-47CC-A63C-9C7BDF11FD74}"/>
    <dgm:cxn modelId="{02780367-8F97-4F03-A79C-BD2B55222230}" type="presOf" srcId="{53FFE764-1CCF-4B96-9EEB-FD65512351C1}" destId="{A4D5355E-9EA0-4F98-A968-E02DD6247CEB}" srcOrd="0" destOrd="0" presId="urn:microsoft.com/office/officeart/2005/8/layout/hProcess9"/>
    <dgm:cxn modelId="{BC8EA16C-FEA0-4BED-9894-3D7154079740}" type="presOf" srcId="{D10FC7DF-28B6-4C64-97FE-4FA592B0FE34}" destId="{7616CFC5-5AE5-4738-AFE2-21CAFE1C79B4}" srcOrd="0" destOrd="0" presId="urn:microsoft.com/office/officeart/2005/8/layout/hProcess9"/>
    <dgm:cxn modelId="{2F4CC67C-F459-4551-A50D-6A932DCCF4F1}" type="presOf" srcId="{1241F896-CEFD-470D-9DB7-9EED893403A7}" destId="{B1AC5332-ACA6-4DEE-BD70-072401B23342}" srcOrd="0" destOrd="0" presId="urn:microsoft.com/office/officeart/2005/8/layout/hProcess9"/>
    <dgm:cxn modelId="{560F67AB-709B-4084-8E98-390C60BD0CBA}" type="presOf" srcId="{CE05A6C6-83E9-48B3-A9D3-A7C9A5A71DB2}" destId="{EFCFC295-78EF-4EF3-A482-074F0DB45B06}" srcOrd="0" destOrd="0" presId="urn:microsoft.com/office/officeart/2005/8/layout/hProcess9"/>
    <dgm:cxn modelId="{9A87E6C2-C672-42ED-A72F-0CE3877D3449}" srcId="{D10FC7DF-28B6-4C64-97FE-4FA592B0FE34}" destId="{53FFE764-1CCF-4B96-9EEB-FD65512351C1}" srcOrd="1" destOrd="0" parTransId="{9F10CA2D-6253-408E-B9FA-A7807750F5B7}" sibTransId="{F2B24DAB-58D3-4073-8F8E-AA7996441E8C}"/>
    <dgm:cxn modelId="{4141F4D8-5481-487B-B6D8-3E45EE746BDE}" srcId="{D10FC7DF-28B6-4C64-97FE-4FA592B0FE34}" destId="{16C7F2D9-B3D5-4B26-A030-DD230F12C57D}" srcOrd="0" destOrd="0" parTransId="{0D986FB0-90A0-43BC-831E-18527A10E264}" sibTransId="{DE9AF8FB-C3F2-4FE2-9384-DF13A61D81C1}"/>
    <dgm:cxn modelId="{96A427DB-60E8-423E-96D5-9CB9F99ED0A5}" srcId="{D10FC7DF-28B6-4C64-97FE-4FA592B0FE34}" destId="{1241F896-CEFD-470D-9DB7-9EED893403A7}" srcOrd="3" destOrd="0" parTransId="{753B103C-C12C-4554-A25B-0116BED256FE}" sibTransId="{3ACB9DB3-61BD-4E99-B4EF-0F3E77C5A454}"/>
    <dgm:cxn modelId="{A2C06E1C-A46A-4AAC-BFF4-C9E89CFF8FDC}" type="presParOf" srcId="{7616CFC5-5AE5-4738-AFE2-21CAFE1C79B4}" destId="{BC0DE748-95D1-4234-8F80-120E2FB0C92A}" srcOrd="0" destOrd="0" presId="urn:microsoft.com/office/officeart/2005/8/layout/hProcess9"/>
    <dgm:cxn modelId="{60E81C55-42A4-4774-A321-FE48C281D0F6}" type="presParOf" srcId="{7616CFC5-5AE5-4738-AFE2-21CAFE1C79B4}" destId="{246E1221-38A4-4667-8C47-D91AD74A88D6}" srcOrd="1" destOrd="0" presId="urn:microsoft.com/office/officeart/2005/8/layout/hProcess9"/>
    <dgm:cxn modelId="{3464A794-E60D-40AA-A293-BCA9057B7391}" type="presParOf" srcId="{246E1221-38A4-4667-8C47-D91AD74A88D6}" destId="{8408B37B-5078-4D28-8B3A-8667326CFD7E}" srcOrd="0" destOrd="0" presId="urn:microsoft.com/office/officeart/2005/8/layout/hProcess9"/>
    <dgm:cxn modelId="{65223157-9A7E-47D4-A680-A6D694E59C1A}" type="presParOf" srcId="{246E1221-38A4-4667-8C47-D91AD74A88D6}" destId="{EAD10414-3421-4192-B0F5-5225868372A2}" srcOrd="1" destOrd="0" presId="urn:microsoft.com/office/officeart/2005/8/layout/hProcess9"/>
    <dgm:cxn modelId="{D76B9C92-9253-4D83-A17E-4F00EE2F2B11}" type="presParOf" srcId="{246E1221-38A4-4667-8C47-D91AD74A88D6}" destId="{A4D5355E-9EA0-4F98-A968-E02DD6247CEB}" srcOrd="2" destOrd="0" presId="urn:microsoft.com/office/officeart/2005/8/layout/hProcess9"/>
    <dgm:cxn modelId="{29236625-F544-4666-9DF5-4018EE484DA4}" type="presParOf" srcId="{246E1221-38A4-4667-8C47-D91AD74A88D6}" destId="{2E6B45A3-6DDD-4289-91C1-58CE57EF8ADD}" srcOrd="3" destOrd="0" presId="urn:microsoft.com/office/officeart/2005/8/layout/hProcess9"/>
    <dgm:cxn modelId="{A4CDBC32-4DF6-491C-9491-422109C73BB0}" type="presParOf" srcId="{246E1221-38A4-4667-8C47-D91AD74A88D6}" destId="{EFCFC295-78EF-4EF3-A482-074F0DB45B06}" srcOrd="4" destOrd="0" presId="urn:microsoft.com/office/officeart/2005/8/layout/hProcess9"/>
    <dgm:cxn modelId="{B8F499AA-B134-4D7A-A25B-5F2A834EE39D}" type="presParOf" srcId="{246E1221-38A4-4667-8C47-D91AD74A88D6}" destId="{8B2F3122-98FA-4723-94BC-44B0CE688F43}" srcOrd="5" destOrd="0" presId="urn:microsoft.com/office/officeart/2005/8/layout/hProcess9"/>
    <dgm:cxn modelId="{2BB9239C-C279-47F9-9D72-CB629ACF6F4F}" type="presParOf" srcId="{246E1221-38A4-4667-8C47-D91AD74A88D6}" destId="{B1AC5332-ACA6-4DEE-BD70-072401B2334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EBB78-B1A0-4320-B6D2-AB0A7608F45E}">
      <dsp:nvSpPr>
        <dsp:cNvPr id="0" name=""/>
        <dsp:cNvSpPr/>
      </dsp:nvSpPr>
      <dsp:spPr>
        <a:xfrm rot="10800000">
          <a:off x="1903735" y="4732"/>
          <a:ext cx="9244273" cy="17657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63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Substantive law </a:t>
          </a:r>
          <a:r>
            <a:rPr lang="en-US" sz="2400" b="0" kern="1200" noProof="0" dirty="0"/>
            <a:t>→ rules of conduct </a:t>
          </a:r>
          <a:r>
            <a:rPr lang="cs-CZ" sz="2400" b="0" kern="1200" noProof="0" dirty="0"/>
            <a:t>(</a:t>
          </a:r>
          <a:r>
            <a:rPr lang="en-US" sz="2400" b="0" kern="1200" noProof="0" dirty="0"/>
            <a:t>rights and obligations); public and private law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schemeClr val="tx2"/>
              </a:solidFill>
            </a:rPr>
            <a:t>Example: </a:t>
          </a:r>
          <a:r>
            <a:rPr lang="cs-CZ" sz="2400" kern="1200" noProof="0" dirty="0">
              <a:solidFill>
                <a:schemeClr val="tx2"/>
              </a:solidFill>
            </a:rPr>
            <a:t>R</a:t>
          </a:r>
          <a:r>
            <a:rPr lang="en-US" sz="2400" kern="1200" noProof="0" dirty="0">
              <a:solidFill>
                <a:schemeClr val="tx2"/>
              </a:solidFill>
            </a:rPr>
            <a:t>ules for entering</a:t>
          </a:r>
          <a:r>
            <a:rPr lang="cs-CZ" sz="2400" kern="1200" noProof="0" dirty="0">
              <a:solidFill>
                <a:schemeClr val="tx2"/>
              </a:solidFill>
            </a:rPr>
            <a:t> </a:t>
          </a:r>
          <a:r>
            <a:rPr lang="en-US" sz="2400" kern="1200" noProof="0" dirty="0">
              <a:solidFill>
                <a:schemeClr val="tx2"/>
              </a:solidFill>
            </a:rPr>
            <a:t>into</a:t>
          </a:r>
          <a:r>
            <a:rPr lang="cs-CZ" sz="2400" kern="1200" noProof="0" dirty="0">
              <a:solidFill>
                <a:schemeClr val="tx2"/>
              </a:solidFill>
            </a:rPr>
            <a:t> a</a:t>
          </a:r>
          <a:r>
            <a:rPr lang="en-US" sz="2400" kern="1200" noProof="0" dirty="0">
              <a:solidFill>
                <a:schemeClr val="tx2"/>
              </a:solidFill>
            </a:rPr>
            <a:t> contract</a:t>
          </a:r>
          <a:r>
            <a:rPr lang="cs-CZ" sz="2400" kern="1200" noProof="0" dirty="0">
              <a:solidFill>
                <a:schemeClr val="tx2"/>
              </a:solidFill>
            </a:rPr>
            <a:t> (</a:t>
          </a:r>
          <a:r>
            <a:rPr lang="cs-CZ" sz="2400" kern="1200" noProof="0" dirty="0" err="1">
              <a:solidFill>
                <a:schemeClr val="tx2"/>
              </a:solidFill>
            </a:rPr>
            <a:t>private</a:t>
          </a:r>
          <a:r>
            <a:rPr lang="cs-CZ" sz="2400" kern="1200" noProof="0" dirty="0">
              <a:solidFill>
                <a:schemeClr val="tx2"/>
              </a:solidFill>
            </a:rPr>
            <a:t> </a:t>
          </a:r>
          <a:r>
            <a:rPr lang="cs-CZ" sz="2400" kern="1200" noProof="0" dirty="0" err="1">
              <a:solidFill>
                <a:schemeClr val="tx2"/>
              </a:solidFill>
            </a:rPr>
            <a:t>law</a:t>
          </a:r>
          <a:r>
            <a:rPr lang="cs-CZ" sz="2400" kern="1200" noProof="0" dirty="0">
              <a:solidFill>
                <a:schemeClr val="tx2"/>
              </a:solidFill>
            </a:rPr>
            <a:t>). </a:t>
          </a:r>
          <a:r>
            <a:rPr lang="cs-CZ" sz="2400" kern="1200" noProof="0" dirty="0" err="1">
              <a:solidFill>
                <a:schemeClr val="tx2"/>
              </a:solidFill>
            </a:rPr>
            <a:t>Rules</a:t>
          </a:r>
          <a:r>
            <a:rPr lang="cs-CZ" sz="2400" kern="1200" noProof="0" dirty="0">
              <a:solidFill>
                <a:schemeClr val="tx2"/>
              </a:solidFill>
            </a:rPr>
            <a:t> </a:t>
          </a:r>
          <a:r>
            <a:rPr lang="cs-CZ" sz="2400" kern="1200" noProof="0" dirty="0" err="1">
              <a:solidFill>
                <a:schemeClr val="tx2"/>
              </a:solidFill>
            </a:rPr>
            <a:t>for</a:t>
          </a:r>
          <a:r>
            <a:rPr lang="cs-CZ" sz="2400" kern="1200" noProof="0" dirty="0">
              <a:solidFill>
                <a:schemeClr val="tx2"/>
              </a:solidFill>
            </a:rPr>
            <a:t> </a:t>
          </a:r>
          <a:r>
            <a:rPr lang="cs-CZ" sz="2400" kern="1200" noProof="0" dirty="0" err="1">
              <a:solidFill>
                <a:schemeClr val="tx2"/>
              </a:solidFill>
            </a:rPr>
            <a:t>obtaining</a:t>
          </a:r>
          <a:r>
            <a:rPr lang="cs-CZ" sz="2400" kern="1200" noProof="0" dirty="0">
              <a:solidFill>
                <a:schemeClr val="tx2"/>
              </a:solidFill>
            </a:rPr>
            <a:t> </a:t>
          </a:r>
          <a:r>
            <a:rPr lang="cs-CZ" sz="2400" kern="1200" noProof="0" dirty="0" err="1">
              <a:solidFill>
                <a:schemeClr val="tx2"/>
              </a:solidFill>
            </a:rPr>
            <a:t>financial</a:t>
          </a:r>
          <a:r>
            <a:rPr lang="cs-CZ" sz="2400" kern="1200" noProof="0" dirty="0">
              <a:solidFill>
                <a:schemeClr val="tx2"/>
              </a:solidFill>
            </a:rPr>
            <a:t> support </a:t>
          </a:r>
          <a:r>
            <a:rPr lang="cs-CZ" sz="2400" kern="1200" noProof="0" dirty="0" err="1">
              <a:solidFill>
                <a:schemeClr val="tx2"/>
              </a:solidFill>
            </a:rPr>
            <a:t>from</a:t>
          </a:r>
          <a:r>
            <a:rPr lang="cs-CZ" sz="2400" kern="1200" noProof="0" dirty="0">
              <a:solidFill>
                <a:schemeClr val="tx2"/>
              </a:solidFill>
            </a:rPr>
            <a:t> </a:t>
          </a:r>
          <a:r>
            <a:rPr lang="cs-CZ" sz="2400" kern="1200" noProof="0" dirty="0" err="1">
              <a:solidFill>
                <a:schemeClr val="tx2"/>
              </a:solidFill>
            </a:rPr>
            <a:t>the</a:t>
          </a:r>
          <a:r>
            <a:rPr lang="cs-CZ" sz="2400" kern="1200" noProof="0" dirty="0">
              <a:solidFill>
                <a:schemeClr val="tx2"/>
              </a:solidFill>
            </a:rPr>
            <a:t> </a:t>
          </a:r>
          <a:r>
            <a:rPr lang="cs-CZ" sz="2400" kern="1200" noProof="0" dirty="0" err="1">
              <a:solidFill>
                <a:schemeClr val="tx2"/>
              </a:solidFill>
            </a:rPr>
            <a:t>state</a:t>
          </a:r>
          <a:r>
            <a:rPr lang="cs-CZ" sz="2400" kern="1200" noProof="0" dirty="0">
              <a:solidFill>
                <a:schemeClr val="tx2"/>
              </a:solidFill>
            </a:rPr>
            <a:t> (</a:t>
          </a:r>
          <a:r>
            <a:rPr lang="cs-CZ" sz="2400" kern="1200" noProof="0" dirty="0" err="1">
              <a:solidFill>
                <a:schemeClr val="tx2"/>
              </a:solidFill>
            </a:rPr>
            <a:t>e.g</a:t>
          </a:r>
          <a:r>
            <a:rPr lang="cs-CZ" sz="2400" kern="1200" noProof="0" dirty="0">
              <a:solidFill>
                <a:schemeClr val="tx2"/>
              </a:solidFill>
            </a:rPr>
            <a:t>. </a:t>
          </a:r>
          <a:r>
            <a:rPr lang="cs-CZ" sz="2400" kern="1200" noProof="0" dirty="0" err="1">
              <a:solidFill>
                <a:schemeClr val="tx2"/>
              </a:solidFill>
            </a:rPr>
            <a:t>maternal</a:t>
          </a:r>
          <a:r>
            <a:rPr lang="cs-CZ" sz="2400" kern="1200" noProof="0" dirty="0">
              <a:solidFill>
                <a:schemeClr val="tx2"/>
              </a:solidFill>
            </a:rPr>
            <a:t> </a:t>
          </a:r>
          <a:r>
            <a:rPr lang="cs-CZ" sz="2400" kern="1200" noProof="0" dirty="0" err="1">
              <a:solidFill>
                <a:schemeClr val="tx2"/>
              </a:solidFill>
            </a:rPr>
            <a:t>allowance</a:t>
          </a:r>
          <a:r>
            <a:rPr lang="cs-CZ" sz="2400" kern="1200" noProof="0" dirty="0">
              <a:solidFill>
                <a:schemeClr val="tx2"/>
              </a:solidFill>
            </a:rPr>
            <a:t>; public </a:t>
          </a:r>
          <a:r>
            <a:rPr lang="cs-CZ" sz="2400" kern="1200" noProof="0" dirty="0" err="1">
              <a:solidFill>
                <a:schemeClr val="tx2"/>
              </a:solidFill>
            </a:rPr>
            <a:t>law</a:t>
          </a:r>
          <a:r>
            <a:rPr lang="cs-CZ" sz="2400" kern="1200" noProof="0" dirty="0">
              <a:solidFill>
                <a:schemeClr val="tx2"/>
              </a:solidFill>
            </a:rPr>
            <a:t>). </a:t>
          </a:r>
          <a:endParaRPr lang="en-US" sz="2400" kern="1200" noProof="0" dirty="0">
            <a:solidFill>
              <a:schemeClr val="tx2"/>
            </a:solidFill>
          </a:endParaRPr>
        </a:p>
      </dsp:txBody>
      <dsp:txXfrm rot="10800000">
        <a:off x="2345173" y="4732"/>
        <a:ext cx="8802835" cy="1765752"/>
      </dsp:txXfrm>
    </dsp:sp>
    <dsp:sp modelId="{D3CFCFCA-2D8D-484C-87DE-6339B33305E2}">
      <dsp:nvSpPr>
        <dsp:cNvPr id="0" name=""/>
        <dsp:cNvSpPr/>
      </dsp:nvSpPr>
      <dsp:spPr>
        <a:xfrm>
          <a:off x="5588" y="0"/>
          <a:ext cx="1770266" cy="17702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8B5C5-1F6A-4CFA-8185-472EBEB98A40}">
      <dsp:nvSpPr>
        <dsp:cNvPr id="0" name=""/>
        <dsp:cNvSpPr/>
      </dsp:nvSpPr>
      <dsp:spPr>
        <a:xfrm rot="10800000">
          <a:off x="1871626" y="2220804"/>
          <a:ext cx="9277211" cy="22562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638" tIns="87630" rIns="163576" bIns="876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b="1" i="0" kern="1200" noProof="0" dirty="0"/>
            <a:t>Procedural law </a:t>
          </a:r>
          <a:r>
            <a:rPr lang="en-US" sz="2300" b="0" kern="1200" noProof="0" dirty="0"/>
            <a:t>→ rules by which </a:t>
          </a:r>
          <a:r>
            <a:rPr lang="cs-CZ" sz="2300" b="0" kern="1200" noProof="0" dirty="0"/>
            <a:t>someone can </a:t>
          </a:r>
          <a:r>
            <a:rPr lang="en-US" sz="2300" b="0" kern="1200" noProof="0" dirty="0"/>
            <a:t>enforce rights and obligations</a:t>
          </a:r>
          <a:r>
            <a:rPr lang="cs-CZ" sz="2300" b="0" kern="1200" noProof="0" dirty="0"/>
            <a:t> set by </a:t>
          </a:r>
          <a:r>
            <a:rPr lang="cs-CZ" sz="2300" b="0" kern="1200" noProof="0" dirty="0" err="1"/>
            <a:t>substantive</a:t>
          </a:r>
          <a:r>
            <a:rPr lang="cs-CZ" sz="2300" b="0" kern="1200" noProof="0" dirty="0"/>
            <a:t> </a:t>
          </a:r>
          <a:r>
            <a:rPr lang="cs-CZ" sz="2300" b="0" kern="1200" noProof="0" dirty="0" err="1"/>
            <a:t>law</a:t>
          </a:r>
          <a:r>
            <a:rPr lang="en-US" sz="2300" b="0" kern="1200" noProof="0" dirty="0"/>
            <a:t>; rules of civil, criminal, administrative proceedings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800" b="0" kern="1200" noProof="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kern="1200" noProof="0" dirty="0">
              <a:solidFill>
                <a:schemeClr val="tx2"/>
              </a:solidFill>
            </a:rPr>
            <a:t>Example: </a:t>
          </a:r>
          <a:r>
            <a:rPr lang="cs-CZ" sz="2400" b="0" kern="1200" noProof="0" dirty="0" err="1">
              <a:solidFill>
                <a:schemeClr val="tx2"/>
              </a:solidFill>
            </a:rPr>
            <a:t>Rules</a:t>
          </a:r>
          <a:r>
            <a:rPr lang="cs-CZ" sz="2400" b="0" kern="1200" noProof="0" dirty="0">
              <a:solidFill>
                <a:schemeClr val="tx2"/>
              </a:solidFill>
            </a:rPr>
            <a:t> </a:t>
          </a:r>
          <a:r>
            <a:rPr lang="cs-CZ" sz="2400" b="0" kern="1200" noProof="0" dirty="0" err="1">
              <a:solidFill>
                <a:schemeClr val="tx2"/>
              </a:solidFill>
            </a:rPr>
            <a:t>for</a:t>
          </a:r>
          <a:r>
            <a:rPr lang="cs-CZ" sz="2400" b="0" kern="1200" noProof="0" dirty="0">
              <a:solidFill>
                <a:schemeClr val="tx2"/>
              </a:solidFill>
            </a:rPr>
            <a:t> </a:t>
          </a:r>
          <a:r>
            <a:rPr lang="cs-CZ" sz="2400" b="0" kern="1200" noProof="0" dirty="0" err="1">
              <a:solidFill>
                <a:schemeClr val="tx2"/>
              </a:solidFill>
            </a:rPr>
            <a:t>the</a:t>
          </a:r>
          <a:r>
            <a:rPr lang="cs-CZ" sz="2400" b="0" kern="1200" noProof="0" dirty="0">
              <a:solidFill>
                <a:schemeClr val="tx2"/>
              </a:solidFill>
            </a:rPr>
            <a:t> </a:t>
          </a:r>
          <a:r>
            <a:rPr lang="cs-CZ" sz="2400" b="0" kern="1200" noProof="0" dirty="0" err="1">
              <a:solidFill>
                <a:schemeClr val="tx2"/>
              </a:solidFill>
            </a:rPr>
            <a:t>court</a:t>
          </a:r>
          <a:r>
            <a:rPr lang="cs-CZ" sz="2400" b="0" kern="1200" noProof="0" dirty="0">
              <a:solidFill>
                <a:schemeClr val="tx2"/>
              </a:solidFill>
            </a:rPr>
            <a:t> </a:t>
          </a:r>
          <a:r>
            <a:rPr lang="cs-CZ" sz="2400" b="0" kern="1200" noProof="0" dirty="0" err="1">
              <a:solidFill>
                <a:schemeClr val="tx2"/>
              </a:solidFill>
            </a:rPr>
            <a:t>proceedings</a:t>
          </a:r>
          <a:r>
            <a:rPr lang="cs-CZ" sz="2400" b="0" kern="1200" noProof="0" dirty="0">
              <a:solidFill>
                <a:schemeClr val="tx2"/>
              </a:solidFill>
            </a:rPr>
            <a:t> </a:t>
          </a:r>
          <a:r>
            <a:rPr lang="cs-CZ" sz="2400" b="0" kern="1200" noProof="0" dirty="0" err="1">
              <a:solidFill>
                <a:schemeClr val="tx2"/>
              </a:solidFill>
            </a:rPr>
            <a:t>when</a:t>
          </a:r>
          <a:r>
            <a:rPr lang="cs-CZ" sz="2400" b="0" kern="1200" noProof="0" dirty="0">
              <a:solidFill>
                <a:schemeClr val="tx2"/>
              </a:solidFill>
            </a:rPr>
            <a:t> </a:t>
          </a:r>
          <a:r>
            <a:rPr lang="cs-CZ" sz="2400" b="0" kern="1200" noProof="0" dirty="0" err="1">
              <a:solidFill>
                <a:schemeClr val="tx2"/>
              </a:solidFill>
            </a:rPr>
            <a:t>someone</a:t>
          </a:r>
          <a:r>
            <a:rPr lang="cs-CZ" sz="2400" b="0" kern="1200" noProof="0" dirty="0">
              <a:solidFill>
                <a:schemeClr val="tx2"/>
              </a:solidFill>
            </a:rPr>
            <a:t> </a:t>
          </a:r>
          <a:r>
            <a:rPr lang="cs-CZ" sz="2400" b="0" kern="1200" noProof="0" dirty="0" err="1">
              <a:solidFill>
                <a:schemeClr val="tx2"/>
              </a:solidFill>
            </a:rPr>
            <a:t>needs</a:t>
          </a:r>
          <a:r>
            <a:rPr lang="cs-CZ" sz="2400" b="0" kern="1200" noProof="0" dirty="0">
              <a:solidFill>
                <a:schemeClr val="tx2"/>
              </a:solidFill>
            </a:rPr>
            <a:t> to </a:t>
          </a:r>
          <a:r>
            <a:rPr lang="cs-CZ" sz="2400" b="0" kern="1200" noProof="0" dirty="0" err="1">
              <a:solidFill>
                <a:schemeClr val="tx2"/>
              </a:solidFill>
            </a:rPr>
            <a:t>sue</a:t>
          </a:r>
          <a:r>
            <a:rPr lang="cs-CZ" sz="2400" b="0" kern="1200" noProof="0" dirty="0">
              <a:solidFill>
                <a:schemeClr val="tx2"/>
              </a:solidFill>
            </a:rPr>
            <a:t> </a:t>
          </a:r>
          <a:r>
            <a:rPr lang="cs-CZ" sz="2400" b="0" kern="1200" noProof="0" dirty="0" err="1">
              <a:solidFill>
                <a:schemeClr val="tx2"/>
              </a:solidFill>
            </a:rPr>
            <a:t>because</a:t>
          </a:r>
          <a:r>
            <a:rPr lang="cs-CZ" sz="2400" b="0" kern="1200" noProof="0" dirty="0">
              <a:solidFill>
                <a:schemeClr val="tx2"/>
              </a:solidFill>
            </a:rPr>
            <a:t> </a:t>
          </a:r>
          <a:r>
            <a:rPr lang="cs-CZ" sz="2400" b="0" kern="1200" noProof="0" dirty="0" err="1">
              <a:solidFill>
                <a:schemeClr val="tx2"/>
              </a:solidFill>
            </a:rPr>
            <a:t>of</a:t>
          </a:r>
          <a:r>
            <a:rPr lang="en-US" sz="2400" b="0" i="0" kern="1200" noProof="0" dirty="0">
              <a:solidFill>
                <a:schemeClr val="tx2"/>
              </a:solidFill>
            </a:rPr>
            <a:t> breach</a:t>
          </a:r>
          <a:r>
            <a:rPr lang="cs-CZ" sz="2400" b="0" i="0" kern="1200" noProof="0" dirty="0" err="1">
              <a:solidFill>
                <a:schemeClr val="tx2"/>
              </a:solidFill>
            </a:rPr>
            <a:t>ing</a:t>
          </a:r>
          <a:r>
            <a:rPr lang="cs-CZ" sz="2400" b="0" i="0" kern="1200" noProof="0" dirty="0">
              <a:solidFill>
                <a:schemeClr val="tx2"/>
              </a:solidFill>
            </a:rPr>
            <a:t> </a:t>
          </a:r>
          <a:r>
            <a:rPr lang="cs-CZ" sz="2400" b="0" i="0" kern="1200" noProof="0" dirty="0" err="1">
              <a:solidFill>
                <a:schemeClr val="tx2"/>
              </a:solidFill>
            </a:rPr>
            <a:t>the</a:t>
          </a:r>
          <a:r>
            <a:rPr lang="cs-CZ" sz="2400" b="0" i="0" kern="1200" noProof="0" dirty="0">
              <a:solidFill>
                <a:schemeClr val="tx2"/>
              </a:solidFill>
            </a:rPr>
            <a:t> </a:t>
          </a:r>
          <a:r>
            <a:rPr lang="en-US" sz="2400" b="0" i="0" kern="1200" noProof="0" dirty="0">
              <a:solidFill>
                <a:schemeClr val="tx2"/>
              </a:solidFill>
            </a:rPr>
            <a:t>contract</a:t>
          </a:r>
          <a:r>
            <a:rPr lang="cs-CZ" sz="2400" b="0" i="0" kern="1200" noProof="0" dirty="0">
              <a:solidFill>
                <a:schemeClr val="tx2"/>
              </a:solidFill>
            </a:rPr>
            <a:t>.</a:t>
          </a:r>
          <a:endParaRPr lang="en-US" sz="2400" kern="1200" noProof="0" dirty="0">
            <a:solidFill>
              <a:schemeClr val="tx2"/>
            </a:solidFill>
          </a:endParaRPr>
        </a:p>
      </dsp:txBody>
      <dsp:txXfrm rot="10800000">
        <a:off x="2435677" y="2220804"/>
        <a:ext cx="8713160" cy="2256204"/>
      </dsp:txXfrm>
    </dsp:sp>
    <dsp:sp modelId="{CD78D7D7-EB97-4F22-8093-73D237120AD3}">
      <dsp:nvSpPr>
        <dsp:cNvPr id="0" name=""/>
        <dsp:cNvSpPr/>
      </dsp:nvSpPr>
      <dsp:spPr>
        <a:xfrm>
          <a:off x="0" y="2452620"/>
          <a:ext cx="1770266" cy="17702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9C235-E9A8-479F-9C4A-C19C980D598C}">
      <dsp:nvSpPr>
        <dsp:cNvPr id="0" name=""/>
        <dsp:cNvSpPr/>
      </dsp:nvSpPr>
      <dsp:spPr>
        <a:xfrm>
          <a:off x="6452652" y="2866794"/>
          <a:ext cx="2243905" cy="53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869"/>
              </a:lnTo>
              <a:lnTo>
                <a:pt x="2243905" y="363869"/>
              </a:lnTo>
              <a:lnTo>
                <a:pt x="2243905" y="5339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2942E-DAE9-4FC6-B2C5-B6D31CA7E913}">
      <dsp:nvSpPr>
        <dsp:cNvPr id="0" name=""/>
        <dsp:cNvSpPr/>
      </dsp:nvSpPr>
      <dsp:spPr>
        <a:xfrm>
          <a:off x="6406932" y="2866794"/>
          <a:ext cx="91440" cy="533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9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59A8E-E936-48A7-94C6-371F31609522}">
      <dsp:nvSpPr>
        <dsp:cNvPr id="0" name=""/>
        <dsp:cNvSpPr/>
      </dsp:nvSpPr>
      <dsp:spPr>
        <a:xfrm>
          <a:off x="4208747" y="2866794"/>
          <a:ext cx="2243905" cy="533947"/>
        </a:xfrm>
        <a:custGeom>
          <a:avLst/>
          <a:gdLst/>
          <a:ahLst/>
          <a:cxnLst/>
          <a:rect l="0" t="0" r="0" b="0"/>
          <a:pathLst>
            <a:path>
              <a:moveTo>
                <a:pt x="2243905" y="0"/>
              </a:moveTo>
              <a:lnTo>
                <a:pt x="2243905" y="363869"/>
              </a:lnTo>
              <a:lnTo>
                <a:pt x="0" y="363869"/>
              </a:lnTo>
              <a:lnTo>
                <a:pt x="0" y="5339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43341-902B-4040-9CB7-51986B28128A}">
      <dsp:nvSpPr>
        <dsp:cNvPr id="0" name=""/>
        <dsp:cNvSpPr/>
      </dsp:nvSpPr>
      <dsp:spPr>
        <a:xfrm>
          <a:off x="4208747" y="1167036"/>
          <a:ext cx="2243905" cy="53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869"/>
              </a:lnTo>
              <a:lnTo>
                <a:pt x="2243905" y="363869"/>
              </a:lnTo>
              <a:lnTo>
                <a:pt x="2243905" y="5339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D082A-E793-486F-B656-4D7B6CFD8D57}">
      <dsp:nvSpPr>
        <dsp:cNvPr id="0" name=""/>
        <dsp:cNvSpPr/>
      </dsp:nvSpPr>
      <dsp:spPr>
        <a:xfrm>
          <a:off x="1919122" y="2866794"/>
          <a:ext cx="91440" cy="533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9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6386B-AF8B-401B-A2AD-3A0EB79B48F4}">
      <dsp:nvSpPr>
        <dsp:cNvPr id="0" name=""/>
        <dsp:cNvSpPr/>
      </dsp:nvSpPr>
      <dsp:spPr>
        <a:xfrm>
          <a:off x="1964842" y="1167036"/>
          <a:ext cx="2243905" cy="533947"/>
        </a:xfrm>
        <a:custGeom>
          <a:avLst/>
          <a:gdLst/>
          <a:ahLst/>
          <a:cxnLst/>
          <a:rect l="0" t="0" r="0" b="0"/>
          <a:pathLst>
            <a:path>
              <a:moveTo>
                <a:pt x="2243905" y="0"/>
              </a:moveTo>
              <a:lnTo>
                <a:pt x="2243905" y="363869"/>
              </a:lnTo>
              <a:lnTo>
                <a:pt x="0" y="363869"/>
              </a:lnTo>
              <a:lnTo>
                <a:pt x="0" y="5339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637F7-E631-452A-8598-2F7A7672CB13}">
      <dsp:nvSpPr>
        <dsp:cNvPr id="0" name=""/>
        <dsp:cNvSpPr/>
      </dsp:nvSpPr>
      <dsp:spPr>
        <a:xfrm>
          <a:off x="3290786" y="1226"/>
          <a:ext cx="1835922" cy="1165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DF372-C864-4DE9-8849-7A0D9C45A64E}">
      <dsp:nvSpPr>
        <dsp:cNvPr id="0" name=""/>
        <dsp:cNvSpPr/>
      </dsp:nvSpPr>
      <dsp:spPr>
        <a:xfrm>
          <a:off x="3494778" y="195017"/>
          <a:ext cx="1835922" cy="1165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Remedies</a:t>
          </a:r>
          <a:endParaRPr lang="en-US" sz="1800" kern="1200" dirty="0"/>
        </a:p>
      </dsp:txBody>
      <dsp:txXfrm>
        <a:off x="3528923" y="229162"/>
        <a:ext cx="1767632" cy="1097520"/>
      </dsp:txXfrm>
    </dsp:sp>
    <dsp:sp modelId="{AF1426DF-EDEC-46C6-9DE3-DC79F692F14D}">
      <dsp:nvSpPr>
        <dsp:cNvPr id="0" name=""/>
        <dsp:cNvSpPr/>
      </dsp:nvSpPr>
      <dsp:spPr>
        <a:xfrm>
          <a:off x="1046881" y="1700984"/>
          <a:ext cx="1835922" cy="1165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4E68F-992A-4F78-A149-C7EBD78541DB}">
      <dsp:nvSpPr>
        <dsp:cNvPr id="0" name=""/>
        <dsp:cNvSpPr/>
      </dsp:nvSpPr>
      <dsp:spPr>
        <a:xfrm>
          <a:off x="1250872" y="1894776"/>
          <a:ext cx="1835922" cy="1165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Ordinary</a:t>
          </a:r>
          <a:r>
            <a:rPr lang="cs-CZ" sz="1800" kern="1200" dirty="0"/>
            <a:t> </a:t>
          </a:r>
          <a:endParaRPr lang="en-US" sz="1800" kern="1200" dirty="0"/>
        </a:p>
      </dsp:txBody>
      <dsp:txXfrm>
        <a:off x="1285017" y="1928921"/>
        <a:ext cx="1767632" cy="1097520"/>
      </dsp:txXfrm>
    </dsp:sp>
    <dsp:sp modelId="{E9B8B6A5-E6FF-4ACD-8D75-9B0CF6896587}">
      <dsp:nvSpPr>
        <dsp:cNvPr id="0" name=""/>
        <dsp:cNvSpPr/>
      </dsp:nvSpPr>
      <dsp:spPr>
        <a:xfrm>
          <a:off x="1046881" y="3400742"/>
          <a:ext cx="1835922" cy="1165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F2E85-70C6-45D4-88C9-4155CEB30052}">
      <dsp:nvSpPr>
        <dsp:cNvPr id="0" name=""/>
        <dsp:cNvSpPr/>
      </dsp:nvSpPr>
      <dsp:spPr>
        <a:xfrm>
          <a:off x="1250872" y="3594534"/>
          <a:ext cx="1835922" cy="1165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Appeal </a:t>
          </a:r>
          <a:endParaRPr lang="en-US" sz="1800" kern="1200" dirty="0"/>
        </a:p>
      </dsp:txBody>
      <dsp:txXfrm>
        <a:off x="1285017" y="3628679"/>
        <a:ext cx="1767632" cy="1097520"/>
      </dsp:txXfrm>
    </dsp:sp>
    <dsp:sp modelId="{6DE47308-3C90-4C18-94E7-DFAD3D63EA1C}">
      <dsp:nvSpPr>
        <dsp:cNvPr id="0" name=""/>
        <dsp:cNvSpPr/>
      </dsp:nvSpPr>
      <dsp:spPr>
        <a:xfrm>
          <a:off x="5534691" y="1700984"/>
          <a:ext cx="1835922" cy="1165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550AB-CD18-4100-B19F-BDF145E715D6}">
      <dsp:nvSpPr>
        <dsp:cNvPr id="0" name=""/>
        <dsp:cNvSpPr/>
      </dsp:nvSpPr>
      <dsp:spPr>
        <a:xfrm>
          <a:off x="5738683" y="1894776"/>
          <a:ext cx="1835922" cy="1165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Extraordinary</a:t>
          </a:r>
          <a:endParaRPr lang="en-US" sz="1800" kern="1200" dirty="0"/>
        </a:p>
      </dsp:txBody>
      <dsp:txXfrm>
        <a:off x="5772828" y="1928921"/>
        <a:ext cx="1767632" cy="1097520"/>
      </dsp:txXfrm>
    </dsp:sp>
    <dsp:sp modelId="{65561DD2-C290-4403-8D93-9DB37C19A3A9}">
      <dsp:nvSpPr>
        <dsp:cNvPr id="0" name=""/>
        <dsp:cNvSpPr/>
      </dsp:nvSpPr>
      <dsp:spPr>
        <a:xfrm>
          <a:off x="3290786" y="3400742"/>
          <a:ext cx="1835922" cy="1165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2D04-136B-4E0C-91B4-D9147B076B8B}">
      <dsp:nvSpPr>
        <dsp:cNvPr id="0" name=""/>
        <dsp:cNvSpPr/>
      </dsp:nvSpPr>
      <dsp:spPr>
        <a:xfrm>
          <a:off x="3494778" y="3594534"/>
          <a:ext cx="1835922" cy="1165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Extraodrinary</a:t>
          </a:r>
          <a:r>
            <a:rPr lang="cs-CZ" sz="1800" kern="1200" dirty="0"/>
            <a:t> Appeal</a:t>
          </a:r>
          <a:endParaRPr lang="en-US" sz="1800" kern="1200" dirty="0"/>
        </a:p>
      </dsp:txBody>
      <dsp:txXfrm>
        <a:off x="3528923" y="3628679"/>
        <a:ext cx="1767632" cy="1097520"/>
      </dsp:txXfrm>
    </dsp:sp>
    <dsp:sp modelId="{609637CF-4DDB-4377-91E9-07488D28FC96}">
      <dsp:nvSpPr>
        <dsp:cNvPr id="0" name=""/>
        <dsp:cNvSpPr/>
      </dsp:nvSpPr>
      <dsp:spPr>
        <a:xfrm>
          <a:off x="5534691" y="3400742"/>
          <a:ext cx="1835922" cy="1165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9AA0E-B419-4832-AA0C-B27CD5EE4EF7}">
      <dsp:nvSpPr>
        <dsp:cNvPr id="0" name=""/>
        <dsp:cNvSpPr/>
      </dsp:nvSpPr>
      <dsp:spPr>
        <a:xfrm>
          <a:off x="5738683" y="3594534"/>
          <a:ext cx="1835922" cy="1165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Reopening</a:t>
          </a:r>
          <a:r>
            <a:rPr lang="cs-CZ" sz="1800" kern="1200" dirty="0"/>
            <a:t> </a:t>
          </a:r>
          <a:r>
            <a:rPr lang="cs-CZ" sz="1800" kern="1200" dirty="0" err="1"/>
            <a:t>the</a:t>
          </a:r>
          <a:r>
            <a:rPr lang="cs-CZ" sz="1800" kern="1200" dirty="0"/>
            <a:t> Case</a:t>
          </a:r>
          <a:endParaRPr lang="en-US" sz="1800" kern="1200" dirty="0"/>
        </a:p>
      </dsp:txBody>
      <dsp:txXfrm>
        <a:off x="5772828" y="3628679"/>
        <a:ext cx="1767632" cy="1097520"/>
      </dsp:txXfrm>
    </dsp:sp>
    <dsp:sp modelId="{1782CF1E-008B-4EBB-B55F-47D0C059E0F3}">
      <dsp:nvSpPr>
        <dsp:cNvPr id="0" name=""/>
        <dsp:cNvSpPr/>
      </dsp:nvSpPr>
      <dsp:spPr>
        <a:xfrm>
          <a:off x="7778596" y="3400742"/>
          <a:ext cx="1835922" cy="1165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F175B-02B6-49FE-AD3C-55C04E46970A}">
      <dsp:nvSpPr>
        <dsp:cNvPr id="0" name=""/>
        <dsp:cNvSpPr/>
      </dsp:nvSpPr>
      <dsp:spPr>
        <a:xfrm>
          <a:off x="7982588" y="3594534"/>
          <a:ext cx="1835922" cy="1165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Review</a:t>
          </a:r>
          <a:r>
            <a:rPr lang="cs-CZ" sz="1800" kern="1200" dirty="0"/>
            <a:t> </a:t>
          </a:r>
          <a:r>
            <a:rPr lang="cs-CZ" sz="1800" kern="1200" dirty="0" err="1"/>
            <a:t>of</a:t>
          </a:r>
          <a:r>
            <a:rPr lang="cs-CZ" sz="1800" kern="1200" dirty="0"/>
            <a:t> </a:t>
          </a:r>
          <a:r>
            <a:rPr lang="cs-CZ" sz="1800" kern="1200" dirty="0" err="1"/>
            <a:t>Serious</a:t>
          </a:r>
          <a:r>
            <a:rPr lang="cs-CZ" sz="1800" kern="1200" dirty="0"/>
            <a:t> </a:t>
          </a:r>
          <a:r>
            <a:rPr lang="cs-CZ" sz="1800" kern="1200" dirty="0" err="1"/>
            <a:t>Procedural</a:t>
          </a:r>
          <a:r>
            <a:rPr lang="cs-CZ" sz="1800" kern="1200" dirty="0"/>
            <a:t> </a:t>
          </a:r>
          <a:r>
            <a:rPr lang="cs-CZ" sz="1800" kern="1200" dirty="0" err="1"/>
            <a:t>Errors</a:t>
          </a:r>
          <a:endParaRPr lang="en-US" sz="1800" kern="1200" dirty="0"/>
        </a:p>
      </dsp:txBody>
      <dsp:txXfrm>
        <a:off x="8016733" y="3628679"/>
        <a:ext cx="1767632" cy="10975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C7EDF-C986-42D8-BBE9-6573F82D3EFF}">
      <dsp:nvSpPr>
        <dsp:cNvPr id="0" name=""/>
        <dsp:cNvSpPr/>
      </dsp:nvSpPr>
      <dsp:spPr>
        <a:xfrm>
          <a:off x="0" y="505"/>
          <a:ext cx="10753200" cy="11825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99FE-356F-4C83-AF47-D4D23DF41BB6}">
      <dsp:nvSpPr>
        <dsp:cNvPr id="0" name=""/>
        <dsp:cNvSpPr/>
      </dsp:nvSpPr>
      <dsp:spPr>
        <a:xfrm>
          <a:off x="357726" y="266583"/>
          <a:ext cx="650412" cy="650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900EC-44CB-49C9-A289-3532B739A9C3}">
      <dsp:nvSpPr>
        <dsp:cNvPr id="0" name=""/>
        <dsp:cNvSpPr/>
      </dsp:nvSpPr>
      <dsp:spPr>
        <a:xfrm>
          <a:off x="1365865" y="505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/>
            <a:t>Against</a:t>
          </a:r>
          <a:r>
            <a:rPr lang="cs-CZ" sz="2500" kern="1200" dirty="0"/>
            <a:t> (</a:t>
          </a:r>
          <a:r>
            <a:rPr lang="cs-CZ" sz="2500" kern="1200" dirty="0" err="1"/>
            <a:t>almost</a:t>
          </a:r>
          <a:r>
            <a:rPr lang="cs-CZ" sz="2500" kern="1200" dirty="0"/>
            <a:t>) </a:t>
          </a:r>
          <a:r>
            <a:rPr lang="cs-CZ" sz="2500" kern="1200" dirty="0" err="1"/>
            <a:t>all</a:t>
          </a:r>
          <a:r>
            <a:rPr lang="cs-CZ" sz="2500" kern="1200" dirty="0"/>
            <a:t> </a:t>
          </a:r>
          <a:r>
            <a:rPr lang="cs-CZ" sz="2500" kern="1200" dirty="0" err="1"/>
            <a:t>judgements</a:t>
          </a:r>
          <a:r>
            <a:rPr lang="cs-CZ" sz="2500" kern="1200" dirty="0"/>
            <a:t> and </a:t>
          </a:r>
          <a:r>
            <a:rPr lang="cs-CZ" sz="2500" kern="1200" dirty="0" err="1"/>
            <a:t>some</a:t>
          </a:r>
          <a:r>
            <a:rPr lang="cs-CZ" sz="2500" kern="1200" dirty="0"/>
            <a:t> </a:t>
          </a:r>
          <a:r>
            <a:rPr lang="cs-CZ" sz="2500" kern="1200" dirty="0" err="1"/>
            <a:t>of</a:t>
          </a:r>
          <a:r>
            <a:rPr lang="cs-CZ" sz="2500" kern="1200" dirty="0"/>
            <a:t> </a:t>
          </a:r>
          <a:r>
            <a:rPr lang="cs-CZ" sz="2500" kern="1200" dirty="0" err="1"/>
            <a:t>the</a:t>
          </a:r>
          <a:r>
            <a:rPr lang="cs-CZ" sz="2500" kern="1200" dirty="0"/>
            <a:t> </a:t>
          </a:r>
          <a:r>
            <a:rPr lang="cs-CZ" sz="2500" kern="1200" dirty="0" err="1"/>
            <a:t>other</a:t>
          </a:r>
          <a:r>
            <a:rPr lang="cs-CZ" sz="2500" kern="1200" dirty="0"/>
            <a:t> </a:t>
          </a:r>
          <a:r>
            <a:rPr lang="cs-CZ" sz="2500" kern="1200" dirty="0" err="1"/>
            <a:t>court</a:t>
          </a:r>
          <a:r>
            <a:rPr lang="cs-CZ" sz="2500" kern="1200" dirty="0"/>
            <a:t> </a:t>
          </a:r>
          <a:r>
            <a:rPr lang="cs-CZ" sz="2500" kern="1200" dirty="0" err="1"/>
            <a:t>decisions</a:t>
          </a:r>
          <a:r>
            <a:rPr lang="cs-CZ" sz="2500" kern="1200" dirty="0"/>
            <a:t>.</a:t>
          </a:r>
          <a:endParaRPr lang="en-US" sz="2500" kern="1200" dirty="0"/>
        </a:p>
      </dsp:txBody>
      <dsp:txXfrm>
        <a:off x="1365865" y="505"/>
        <a:ext cx="9387334" cy="1182567"/>
      </dsp:txXfrm>
    </dsp:sp>
    <dsp:sp modelId="{0E7B8847-8988-439B-9583-A4709819182D}">
      <dsp:nvSpPr>
        <dsp:cNvPr id="0" name=""/>
        <dsp:cNvSpPr/>
      </dsp:nvSpPr>
      <dsp:spPr>
        <a:xfrm>
          <a:off x="0" y="1478715"/>
          <a:ext cx="10753200" cy="11825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A0F95-83A8-405A-8DB2-1205F7A0FCE6}">
      <dsp:nvSpPr>
        <dsp:cNvPr id="0" name=""/>
        <dsp:cNvSpPr/>
      </dsp:nvSpPr>
      <dsp:spPr>
        <a:xfrm>
          <a:off x="357726" y="1744792"/>
          <a:ext cx="650412" cy="650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72A7C-8CA6-46FA-839D-E398E1E6CB9F}">
      <dsp:nvSpPr>
        <dsp:cNvPr id="0" name=""/>
        <dsp:cNvSpPr/>
      </dsp:nvSpPr>
      <dsp:spPr>
        <a:xfrm>
          <a:off x="1365865" y="1478715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/>
            <a:t>Enables</a:t>
          </a:r>
          <a:r>
            <a:rPr lang="cs-CZ" sz="2500" kern="1200" dirty="0"/>
            <a:t> </a:t>
          </a:r>
          <a:r>
            <a:rPr lang="cs-CZ" sz="2500" kern="1200" dirty="0" err="1"/>
            <a:t>the</a:t>
          </a:r>
          <a:r>
            <a:rPr lang="cs-CZ" sz="2500" kern="1200" dirty="0"/>
            <a:t> </a:t>
          </a:r>
          <a:r>
            <a:rPr lang="cs-CZ" sz="2500" kern="1200" dirty="0" err="1"/>
            <a:t>court</a:t>
          </a:r>
          <a:r>
            <a:rPr lang="cs-CZ" sz="2500" kern="1200" dirty="0"/>
            <a:t> </a:t>
          </a:r>
          <a:r>
            <a:rPr lang="cs-CZ" sz="2500" kern="1200" dirty="0" err="1"/>
            <a:t>of</a:t>
          </a:r>
          <a:r>
            <a:rPr lang="cs-CZ" sz="2500" kern="1200" dirty="0"/>
            <a:t> II. instance (</a:t>
          </a:r>
          <a:r>
            <a:rPr lang="cs-CZ" sz="2500" kern="1200" dirty="0" err="1"/>
            <a:t>regional</a:t>
          </a:r>
          <a:r>
            <a:rPr lang="cs-CZ" sz="2500" kern="1200" dirty="0"/>
            <a:t>, </a:t>
          </a:r>
          <a:r>
            <a:rPr lang="cs-CZ" sz="2500" kern="1200" dirty="0" err="1"/>
            <a:t>high</a:t>
          </a:r>
          <a:r>
            <a:rPr lang="cs-CZ" sz="2500" kern="1200" dirty="0"/>
            <a:t> </a:t>
          </a:r>
          <a:r>
            <a:rPr lang="cs-CZ" sz="2500" kern="1200" dirty="0" err="1"/>
            <a:t>court</a:t>
          </a:r>
          <a:r>
            <a:rPr lang="cs-CZ" sz="2500" kern="1200" dirty="0"/>
            <a:t>) to </a:t>
          </a:r>
          <a:r>
            <a:rPr lang="cs-CZ" sz="2500" kern="1200" dirty="0" err="1"/>
            <a:t>correct</a:t>
          </a:r>
          <a:r>
            <a:rPr lang="cs-CZ" sz="2500" kern="1200" dirty="0"/>
            <a:t> </a:t>
          </a:r>
          <a:r>
            <a:rPr lang="cs-CZ" sz="2500" kern="1200" dirty="0" err="1"/>
            <a:t>factual</a:t>
          </a:r>
          <a:r>
            <a:rPr lang="cs-CZ" sz="2500" kern="1200" dirty="0"/>
            <a:t> and </a:t>
          </a:r>
          <a:r>
            <a:rPr lang="cs-CZ" sz="2500" kern="1200" dirty="0" err="1"/>
            <a:t>legal</a:t>
          </a:r>
          <a:r>
            <a:rPr lang="cs-CZ" sz="2500" kern="1200" dirty="0"/>
            <a:t> </a:t>
          </a:r>
          <a:r>
            <a:rPr lang="cs-CZ" sz="2500" kern="1200" dirty="0" err="1"/>
            <a:t>errors</a:t>
          </a:r>
          <a:r>
            <a:rPr lang="cs-CZ" sz="2500" kern="1200" dirty="0"/>
            <a:t>.</a:t>
          </a:r>
          <a:endParaRPr lang="en-US" sz="2500" kern="1200" dirty="0"/>
        </a:p>
      </dsp:txBody>
      <dsp:txXfrm>
        <a:off x="1365865" y="1478715"/>
        <a:ext cx="9387334" cy="1182567"/>
      </dsp:txXfrm>
    </dsp:sp>
    <dsp:sp modelId="{FC5A15C1-0861-4AF3-8586-FA527BBF01FB}">
      <dsp:nvSpPr>
        <dsp:cNvPr id="0" name=""/>
        <dsp:cNvSpPr/>
      </dsp:nvSpPr>
      <dsp:spPr>
        <a:xfrm>
          <a:off x="0" y="2956924"/>
          <a:ext cx="10753200" cy="11825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335FC-FFEB-4130-9AB7-A5CF5F0ABD41}">
      <dsp:nvSpPr>
        <dsp:cNvPr id="0" name=""/>
        <dsp:cNvSpPr/>
      </dsp:nvSpPr>
      <dsp:spPr>
        <a:xfrm>
          <a:off x="357726" y="3223002"/>
          <a:ext cx="650412" cy="6504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8F217-C35A-4FEB-B098-6FEC9E3E46E0}">
      <dsp:nvSpPr>
        <dsp:cNvPr id="0" name=""/>
        <dsp:cNvSpPr/>
      </dsp:nvSpPr>
      <dsp:spPr>
        <a:xfrm>
          <a:off x="1365865" y="2956924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15 </a:t>
          </a:r>
          <a:r>
            <a:rPr lang="cs-CZ" sz="2500" kern="1200" dirty="0" err="1"/>
            <a:t>days</a:t>
          </a:r>
          <a:r>
            <a:rPr lang="cs-CZ" sz="2500" kern="1200" dirty="0"/>
            <a:t> period </a:t>
          </a:r>
          <a:endParaRPr lang="en-US" sz="2500" kern="1200" dirty="0"/>
        </a:p>
      </dsp:txBody>
      <dsp:txXfrm>
        <a:off x="1365865" y="2956924"/>
        <a:ext cx="9387334" cy="1182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5D0CD-D6A4-4F09-AD18-76B6324572C6}">
      <dsp:nvSpPr>
        <dsp:cNvPr id="0" name=""/>
        <dsp:cNvSpPr/>
      </dsp:nvSpPr>
      <dsp:spPr>
        <a:xfrm>
          <a:off x="4620" y="0"/>
          <a:ext cx="5292590" cy="4139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0" kern="1200" dirty="0" err="1"/>
            <a:t>Common</a:t>
          </a:r>
          <a:r>
            <a:rPr lang="cs-CZ" sz="3700" b="0" kern="1200" dirty="0"/>
            <a:t> </a:t>
          </a:r>
          <a:r>
            <a:rPr lang="cs-CZ" sz="3700" b="0" kern="1200" dirty="0" err="1"/>
            <a:t>law</a:t>
          </a:r>
          <a:r>
            <a:rPr lang="cs-CZ" sz="3700" b="0" kern="1200" dirty="0"/>
            <a:t> </a:t>
          </a:r>
          <a:r>
            <a:rPr lang="cs-CZ" sz="3700" b="0" kern="1200" dirty="0" err="1"/>
            <a:t>systems</a:t>
          </a:r>
          <a:r>
            <a:rPr lang="cs-CZ" sz="3700" b="0" kern="1200" dirty="0"/>
            <a:t> (Anglo-</a:t>
          </a:r>
          <a:r>
            <a:rPr lang="cs-CZ" sz="3700" b="0" kern="1200" dirty="0" err="1"/>
            <a:t>American</a:t>
          </a:r>
          <a:r>
            <a:rPr lang="cs-CZ" sz="3700" b="0" kern="1200" dirty="0"/>
            <a:t> </a:t>
          </a:r>
          <a:r>
            <a:rPr lang="cs-CZ" sz="3700" b="0" kern="1200" dirty="0" err="1"/>
            <a:t>Law</a:t>
          </a:r>
          <a:r>
            <a:rPr lang="cs-CZ" sz="3700" b="0" kern="1200" dirty="0"/>
            <a:t>)</a:t>
          </a:r>
          <a:endParaRPr lang="cs-CZ" sz="3700" kern="1200" dirty="0"/>
        </a:p>
      </dsp:txBody>
      <dsp:txXfrm>
        <a:off x="4620" y="1655999"/>
        <a:ext cx="5292590" cy="1655999"/>
      </dsp:txXfrm>
    </dsp:sp>
    <dsp:sp modelId="{82B3E740-CB32-449D-B7F3-5CC3BAE4D2B2}">
      <dsp:nvSpPr>
        <dsp:cNvPr id="0" name=""/>
        <dsp:cNvSpPr/>
      </dsp:nvSpPr>
      <dsp:spPr>
        <a:xfrm>
          <a:off x="1961606" y="248399"/>
          <a:ext cx="1378619" cy="13786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DA8DF-E4CB-4446-B87A-070199A50AF3}">
      <dsp:nvSpPr>
        <dsp:cNvPr id="0" name=""/>
        <dsp:cNvSpPr/>
      </dsp:nvSpPr>
      <dsp:spPr>
        <a:xfrm>
          <a:off x="5455988" y="0"/>
          <a:ext cx="5292590" cy="4139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0" kern="1200" dirty="0"/>
            <a:t>Continental Systems (Civil </a:t>
          </a:r>
          <a:r>
            <a:rPr lang="cs-CZ" sz="3700" b="0" kern="1200" dirty="0" err="1"/>
            <a:t>Law</a:t>
          </a:r>
          <a:r>
            <a:rPr lang="cs-CZ" sz="3700" b="0" kern="1200" dirty="0"/>
            <a:t>) </a:t>
          </a:r>
          <a:endParaRPr lang="cs-CZ" sz="3700" kern="1200" dirty="0"/>
        </a:p>
      </dsp:txBody>
      <dsp:txXfrm>
        <a:off x="5455988" y="1655999"/>
        <a:ext cx="5292590" cy="1655999"/>
      </dsp:txXfrm>
    </dsp:sp>
    <dsp:sp modelId="{8FE0580A-431E-4B58-9755-B9946A463FCD}">
      <dsp:nvSpPr>
        <dsp:cNvPr id="0" name=""/>
        <dsp:cNvSpPr/>
      </dsp:nvSpPr>
      <dsp:spPr>
        <a:xfrm>
          <a:off x="7412974" y="248399"/>
          <a:ext cx="1378619" cy="13786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412D3-9A56-410E-B58A-2030CF6388D8}">
      <dsp:nvSpPr>
        <dsp:cNvPr id="0" name=""/>
        <dsp:cNvSpPr/>
      </dsp:nvSpPr>
      <dsp:spPr>
        <a:xfrm>
          <a:off x="430128" y="3311998"/>
          <a:ext cx="9892943" cy="620999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5D0CD-D6A4-4F09-AD18-76B6324572C6}">
      <dsp:nvSpPr>
        <dsp:cNvPr id="0" name=""/>
        <dsp:cNvSpPr/>
      </dsp:nvSpPr>
      <dsp:spPr>
        <a:xfrm>
          <a:off x="4620" y="0"/>
          <a:ext cx="5292590" cy="4139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357188" lvl="0" indent="-357188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>
            <a:latin typeface="+mn-lt"/>
            <a:cs typeface="Calibri" panose="020F0502020204030204" pitchFamily="34" charset="0"/>
          </a:endParaRPr>
        </a:p>
        <a:p>
          <a:pPr marL="357188" lvl="0" indent="-357188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+mn-lt"/>
              <a:cs typeface="Calibri" panose="020F0502020204030204" pitchFamily="34" charset="0"/>
            </a:rPr>
            <a:t> → </a:t>
          </a:r>
          <a:r>
            <a:rPr lang="cs-CZ" sz="2000" kern="1200" dirty="0">
              <a:latin typeface="+mn-lt"/>
            </a:rPr>
            <a:t>UK (</a:t>
          </a:r>
          <a:r>
            <a:rPr lang="cs-CZ" sz="2000" kern="1200" dirty="0" err="1">
              <a:latin typeface="+mn-lt"/>
            </a:rPr>
            <a:t>with</a:t>
          </a:r>
          <a:r>
            <a:rPr lang="cs-CZ" sz="2000" kern="1200" dirty="0">
              <a:latin typeface="+mn-lt"/>
            </a:rPr>
            <a:t> </a:t>
          </a:r>
          <a:r>
            <a:rPr lang="cs-CZ" sz="2000" kern="1200" dirty="0" err="1">
              <a:latin typeface="+mn-lt"/>
            </a:rPr>
            <a:t>some</a:t>
          </a:r>
          <a:r>
            <a:rPr lang="cs-CZ" sz="2000" kern="1200" dirty="0">
              <a:latin typeface="+mn-lt"/>
            </a:rPr>
            <a:t> </a:t>
          </a:r>
          <a:r>
            <a:rPr lang="cs-CZ" sz="2000" kern="1200" dirty="0" err="1">
              <a:latin typeface="+mn-lt"/>
            </a:rPr>
            <a:t>exceptions</a:t>
          </a:r>
          <a:r>
            <a:rPr lang="cs-CZ" sz="2000" kern="1200" dirty="0">
              <a:latin typeface="+mn-lt"/>
            </a:rPr>
            <a:t>), USA, </a:t>
          </a:r>
          <a:r>
            <a:rPr lang="cs-CZ" sz="2000" kern="1200" dirty="0" err="1">
              <a:latin typeface="+mn-lt"/>
            </a:rPr>
            <a:t>Australia</a:t>
          </a:r>
          <a:r>
            <a:rPr lang="cs-CZ" sz="2000" kern="1200" dirty="0">
              <a:latin typeface="+mn-lt"/>
            </a:rPr>
            <a:t>, </a:t>
          </a:r>
          <a:r>
            <a:rPr lang="cs-CZ" sz="2000" kern="1200" dirty="0" err="1">
              <a:latin typeface="+mn-lt"/>
            </a:rPr>
            <a:t>Canada</a:t>
          </a:r>
          <a:r>
            <a:rPr lang="cs-CZ" sz="2000" kern="1200" dirty="0">
              <a:latin typeface="+mn-lt"/>
            </a:rPr>
            <a:t>, New </a:t>
          </a:r>
          <a:r>
            <a:rPr lang="cs-CZ" sz="2000" kern="1200" dirty="0" err="1">
              <a:latin typeface="+mn-lt"/>
            </a:rPr>
            <a:t>Zeland</a:t>
          </a:r>
          <a:endParaRPr lang="cs-CZ" sz="2000" kern="1200" dirty="0">
            <a:latin typeface="+mn-lt"/>
          </a:endParaRPr>
        </a:p>
        <a:p>
          <a:pPr marL="357188" lvl="0" indent="-357188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+mn-lt"/>
              <a:cs typeface="Calibri" panose="020F0502020204030204" pitchFamily="34" charset="0"/>
            </a:rPr>
            <a:t>→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the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main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sorurce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 - </a:t>
          </a:r>
          <a:r>
            <a:rPr lang="cs-CZ" sz="2000" b="1" kern="1200" dirty="0">
              <a:latin typeface="+mn-lt"/>
              <a:cs typeface="Calibri" panose="020F0502020204030204" pitchFamily="34" charset="0"/>
            </a:rPr>
            <a:t>case </a:t>
          </a:r>
          <a:r>
            <a:rPr lang="cs-CZ" sz="2000" b="1" kern="1200" dirty="0" err="1">
              <a:latin typeface="+mn-lt"/>
              <a:cs typeface="Calibri" panose="020F0502020204030204" pitchFamily="34" charset="0"/>
            </a:rPr>
            <a:t>law</a:t>
          </a:r>
          <a:r>
            <a:rPr lang="cs-CZ" sz="2000" b="1" kern="1200" dirty="0">
              <a:latin typeface="+mn-lt"/>
              <a:cs typeface="Calibri" panose="020F0502020204030204" pitchFamily="34" charset="0"/>
            </a:rPr>
            <a:t> 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(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doctrine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of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 precedens,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stare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decisis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)</a:t>
          </a:r>
        </a:p>
        <a:p>
          <a:pPr marL="357188" lvl="0" indent="-357188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+mn-lt"/>
              <a:cs typeface="Calibri" panose="020F0502020204030204" pitchFamily="34" charset="0"/>
            </a:rPr>
            <a:t>→ more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formal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, </a:t>
          </a:r>
          <a:r>
            <a:rPr lang="cs-CZ" sz="2000" kern="1200" dirty="0" err="1">
              <a:latin typeface="+mn-lt"/>
            </a:rPr>
            <a:t>strong</a:t>
          </a:r>
          <a:r>
            <a:rPr lang="cs-CZ" sz="2000" kern="1200" dirty="0">
              <a:latin typeface="+mn-lt"/>
            </a:rPr>
            <a:t> </a:t>
          </a:r>
          <a:r>
            <a:rPr lang="cs-CZ" sz="2000" kern="1200" dirty="0" err="1">
              <a:latin typeface="+mn-lt"/>
            </a:rPr>
            <a:t>position</a:t>
          </a:r>
          <a:r>
            <a:rPr lang="cs-CZ" sz="2000" kern="1200" dirty="0">
              <a:latin typeface="+mn-lt"/>
            </a:rPr>
            <a:t> </a:t>
          </a:r>
          <a:r>
            <a:rPr lang="cs-CZ" sz="2000" kern="1200" dirty="0" err="1">
              <a:latin typeface="+mn-lt"/>
            </a:rPr>
            <a:t>of</a:t>
          </a:r>
          <a:r>
            <a:rPr lang="cs-CZ" sz="2000" kern="1200" dirty="0">
              <a:latin typeface="+mn-lt"/>
            </a:rPr>
            <a:t> </a:t>
          </a:r>
          <a:r>
            <a:rPr lang="cs-CZ" sz="2000" kern="1200" dirty="0" err="1">
              <a:latin typeface="+mn-lt"/>
            </a:rPr>
            <a:t>the</a:t>
          </a:r>
          <a:r>
            <a:rPr lang="cs-CZ" sz="2000" kern="1200" dirty="0">
              <a:latin typeface="+mn-lt"/>
            </a:rPr>
            <a:t> </a:t>
          </a:r>
          <a:r>
            <a:rPr lang="cs-CZ" sz="2000" kern="1200" dirty="0" err="1">
              <a:latin typeface="+mn-lt"/>
            </a:rPr>
            <a:t>parties</a:t>
          </a:r>
          <a:r>
            <a:rPr lang="cs-CZ" sz="2000" kern="1200" dirty="0">
              <a:latin typeface="+mn-lt"/>
            </a:rPr>
            <a:t>, jury </a:t>
          </a:r>
        </a:p>
        <a:p>
          <a:pPr marL="357188" lvl="0" indent="-357188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/>
        </a:p>
      </dsp:txBody>
      <dsp:txXfrm>
        <a:off x="4620" y="1655999"/>
        <a:ext cx="5292590" cy="1655999"/>
      </dsp:txXfrm>
    </dsp:sp>
    <dsp:sp modelId="{82B3E740-CB32-449D-B7F3-5CC3BAE4D2B2}">
      <dsp:nvSpPr>
        <dsp:cNvPr id="0" name=""/>
        <dsp:cNvSpPr/>
      </dsp:nvSpPr>
      <dsp:spPr>
        <a:xfrm>
          <a:off x="1961606" y="248399"/>
          <a:ext cx="1378619" cy="13786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DA8DF-E4CB-4446-B87A-070199A50AF3}">
      <dsp:nvSpPr>
        <dsp:cNvPr id="0" name=""/>
        <dsp:cNvSpPr/>
      </dsp:nvSpPr>
      <dsp:spPr>
        <a:xfrm>
          <a:off x="5455988" y="0"/>
          <a:ext cx="5292590" cy="4139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+mn-lt"/>
              <a:cs typeface="Calibri" panose="020F0502020204030204" pitchFamily="34" charset="0"/>
            </a:rPr>
            <a:t>→  </a:t>
          </a:r>
          <a:r>
            <a:rPr lang="cs-CZ" sz="2000" kern="1200" dirty="0"/>
            <a:t>Continental </a:t>
          </a:r>
          <a:r>
            <a:rPr lang="cs-CZ" sz="2000" kern="1200" dirty="0" err="1"/>
            <a:t>Europe</a:t>
          </a:r>
          <a:endParaRPr lang="cs-CZ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+mn-lt"/>
              <a:cs typeface="Calibri" panose="020F0502020204030204" pitchFamily="34" charset="0"/>
            </a:rPr>
            <a:t>→ </a:t>
          </a:r>
          <a:r>
            <a:rPr lang="cs-CZ" sz="2000" kern="1200" dirty="0" err="1"/>
            <a:t>The</a:t>
          </a:r>
          <a:r>
            <a:rPr lang="cs-CZ" sz="2000" kern="1200" dirty="0"/>
            <a:t> </a:t>
          </a:r>
          <a:r>
            <a:rPr lang="cs-CZ" sz="2000" kern="1200" dirty="0" err="1"/>
            <a:t>main</a:t>
          </a:r>
          <a:r>
            <a:rPr lang="cs-CZ" sz="2000" kern="1200" dirty="0"/>
            <a:t> source – </a:t>
          </a:r>
          <a:r>
            <a:rPr lang="cs-CZ" sz="2000" b="1" kern="1200" dirty="0" err="1"/>
            <a:t>written</a:t>
          </a:r>
          <a:r>
            <a:rPr lang="cs-CZ" sz="2000" b="1" kern="1200" dirty="0"/>
            <a:t> </a:t>
          </a:r>
          <a:r>
            <a:rPr lang="cs-CZ" sz="2000" b="1" kern="1200" dirty="0" err="1"/>
            <a:t>law</a:t>
          </a:r>
          <a:r>
            <a:rPr lang="cs-CZ" sz="2000" b="1" kern="1200" dirty="0"/>
            <a:t> </a:t>
          </a:r>
          <a:r>
            <a:rPr lang="cs-CZ" sz="2000" kern="1200" dirty="0"/>
            <a:t>(</a:t>
          </a:r>
          <a:r>
            <a:rPr lang="cs-CZ" sz="2000" kern="1200" dirty="0" err="1"/>
            <a:t>codes</a:t>
          </a:r>
          <a:r>
            <a:rPr lang="cs-CZ" sz="2000" kern="1200" dirty="0"/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+mn-lt"/>
              <a:cs typeface="Calibri" panose="020F0502020204030204" pitchFamily="34" charset="0"/>
            </a:rPr>
            <a:t>→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stronger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position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of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the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court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,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criminal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 x civil </a:t>
          </a:r>
          <a:r>
            <a:rPr lang="cs-CZ" sz="2000" kern="1200" dirty="0" err="1">
              <a:latin typeface="+mn-lt"/>
              <a:cs typeface="Calibri" panose="020F0502020204030204" pitchFamily="34" charset="0"/>
            </a:rPr>
            <a:t>proceedings</a:t>
          </a:r>
          <a:r>
            <a:rPr lang="cs-CZ" sz="2000" kern="1200" dirty="0">
              <a:latin typeface="+mn-lt"/>
              <a:cs typeface="Calibri" panose="020F0502020204030204" pitchFamily="34" charset="0"/>
            </a:rPr>
            <a:t> </a:t>
          </a:r>
          <a:endParaRPr lang="cs-CZ" sz="2000" kern="1200" dirty="0"/>
        </a:p>
      </dsp:txBody>
      <dsp:txXfrm>
        <a:off x="5455988" y="1655999"/>
        <a:ext cx="5292590" cy="1655999"/>
      </dsp:txXfrm>
    </dsp:sp>
    <dsp:sp modelId="{8FE0580A-431E-4B58-9755-B9946A463FCD}">
      <dsp:nvSpPr>
        <dsp:cNvPr id="0" name=""/>
        <dsp:cNvSpPr/>
      </dsp:nvSpPr>
      <dsp:spPr>
        <a:xfrm>
          <a:off x="7412974" y="248399"/>
          <a:ext cx="1378619" cy="13786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412D3-9A56-410E-B58A-2030CF6388D8}">
      <dsp:nvSpPr>
        <dsp:cNvPr id="0" name=""/>
        <dsp:cNvSpPr/>
      </dsp:nvSpPr>
      <dsp:spPr>
        <a:xfrm>
          <a:off x="430128" y="3311998"/>
          <a:ext cx="9892943" cy="620999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46AFF-68E3-4574-8E18-6E03BEFCD3F5}">
      <dsp:nvSpPr>
        <dsp:cNvPr id="0" name=""/>
        <dsp:cNvSpPr/>
      </dsp:nvSpPr>
      <dsp:spPr>
        <a:xfrm>
          <a:off x="7950379" y="3049487"/>
          <a:ext cx="2359804" cy="316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99"/>
              </a:lnTo>
              <a:lnTo>
                <a:pt x="2359804" y="139099"/>
              </a:lnTo>
              <a:lnTo>
                <a:pt x="2359804" y="3164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0F33B-A591-4EE5-94FC-7131C3564C5B}">
      <dsp:nvSpPr>
        <dsp:cNvPr id="0" name=""/>
        <dsp:cNvSpPr/>
      </dsp:nvSpPr>
      <dsp:spPr>
        <a:xfrm>
          <a:off x="7904659" y="3049487"/>
          <a:ext cx="91440" cy="316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099"/>
              </a:lnTo>
              <a:lnTo>
                <a:pt x="108614" y="139099"/>
              </a:lnTo>
              <a:lnTo>
                <a:pt x="108614" y="3164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C161D-3B03-466E-A5FE-92DB4740E7A8}">
      <dsp:nvSpPr>
        <dsp:cNvPr id="0" name=""/>
        <dsp:cNvSpPr/>
      </dsp:nvSpPr>
      <dsp:spPr>
        <a:xfrm>
          <a:off x="5719656" y="3049487"/>
          <a:ext cx="2230722" cy="381790"/>
        </a:xfrm>
        <a:custGeom>
          <a:avLst/>
          <a:gdLst/>
          <a:ahLst/>
          <a:cxnLst/>
          <a:rect l="0" t="0" r="0" b="0"/>
          <a:pathLst>
            <a:path>
              <a:moveTo>
                <a:pt x="2230722" y="0"/>
              </a:moveTo>
              <a:lnTo>
                <a:pt x="2230722" y="204432"/>
              </a:lnTo>
              <a:lnTo>
                <a:pt x="0" y="204432"/>
              </a:lnTo>
              <a:lnTo>
                <a:pt x="0" y="381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A01B0-830E-45FF-BBEC-68FA854AE3D4}">
      <dsp:nvSpPr>
        <dsp:cNvPr id="0" name=""/>
        <dsp:cNvSpPr/>
      </dsp:nvSpPr>
      <dsp:spPr>
        <a:xfrm>
          <a:off x="3595072" y="3049487"/>
          <a:ext cx="4355307" cy="447087"/>
        </a:xfrm>
        <a:custGeom>
          <a:avLst/>
          <a:gdLst/>
          <a:ahLst/>
          <a:cxnLst/>
          <a:rect l="0" t="0" r="0" b="0"/>
          <a:pathLst>
            <a:path>
              <a:moveTo>
                <a:pt x="4355307" y="0"/>
              </a:moveTo>
              <a:lnTo>
                <a:pt x="4355307" y="269728"/>
              </a:lnTo>
              <a:lnTo>
                <a:pt x="0" y="269728"/>
              </a:lnTo>
              <a:lnTo>
                <a:pt x="0" y="4470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5B92A-8F64-4311-8EB0-7CB7F5349352}">
      <dsp:nvSpPr>
        <dsp:cNvPr id="0" name=""/>
        <dsp:cNvSpPr/>
      </dsp:nvSpPr>
      <dsp:spPr>
        <a:xfrm>
          <a:off x="3886147" y="1265218"/>
          <a:ext cx="4064232" cy="56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190"/>
              </a:lnTo>
              <a:lnTo>
                <a:pt x="4064232" y="391190"/>
              </a:lnTo>
              <a:lnTo>
                <a:pt x="4064232" y="568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B44D1-6157-4E51-A4CE-584A85E49C4A}">
      <dsp:nvSpPr>
        <dsp:cNvPr id="0" name=""/>
        <dsp:cNvSpPr/>
      </dsp:nvSpPr>
      <dsp:spPr>
        <a:xfrm>
          <a:off x="915468" y="3037743"/>
          <a:ext cx="91440" cy="556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8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FC324-A4B2-47CE-961D-BB490A8D950B}">
      <dsp:nvSpPr>
        <dsp:cNvPr id="0" name=""/>
        <dsp:cNvSpPr/>
      </dsp:nvSpPr>
      <dsp:spPr>
        <a:xfrm>
          <a:off x="961188" y="1265218"/>
          <a:ext cx="2924959" cy="556805"/>
        </a:xfrm>
        <a:custGeom>
          <a:avLst/>
          <a:gdLst/>
          <a:ahLst/>
          <a:cxnLst/>
          <a:rect l="0" t="0" r="0" b="0"/>
          <a:pathLst>
            <a:path>
              <a:moveTo>
                <a:pt x="2924959" y="0"/>
              </a:moveTo>
              <a:lnTo>
                <a:pt x="2924959" y="379447"/>
              </a:lnTo>
              <a:lnTo>
                <a:pt x="0" y="379447"/>
              </a:lnTo>
              <a:lnTo>
                <a:pt x="0" y="556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C1538-9F95-4F21-8FB8-2FD579EC8131}">
      <dsp:nvSpPr>
        <dsp:cNvPr id="0" name=""/>
        <dsp:cNvSpPr/>
      </dsp:nvSpPr>
      <dsp:spPr>
        <a:xfrm>
          <a:off x="2928888" y="49498"/>
          <a:ext cx="1914518" cy="1215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FAB0D-21E0-44BB-98E5-95A6FCB6F184}">
      <dsp:nvSpPr>
        <dsp:cNvPr id="0" name=""/>
        <dsp:cNvSpPr/>
      </dsp:nvSpPr>
      <dsp:spPr>
        <a:xfrm>
          <a:off x="3141612" y="251586"/>
          <a:ext cx="1914518" cy="121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Procedural Law</a:t>
          </a:r>
        </a:p>
      </dsp:txBody>
      <dsp:txXfrm>
        <a:off x="3177219" y="287193"/>
        <a:ext cx="1843304" cy="1144505"/>
      </dsp:txXfrm>
    </dsp:sp>
    <dsp:sp modelId="{4855B26A-0905-4679-9BB3-AA4BB536FA08}">
      <dsp:nvSpPr>
        <dsp:cNvPr id="0" name=""/>
        <dsp:cNvSpPr/>
      </dsp:nvSpPr>
      <dsp:spPr>
        <a:xfrm>
          <a:off x="3928" y="1822024"/>
          <a:ext cx="1914518" cy="1215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65F3B-DF26-41FD-8844-905962DD7F59}">
      <dsp:nvSpPr>
        <dsp:cNvPr id="0" name=""/>
        <dsp:cNvSpPr/>
      </dsp:nvSpPr>
      <dsp:spPr>
        <a:xfrm>
          <a:off x="216653" y="2024112"/>
          <a:ext cx="1914518" cy="121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Non-Judicial proceedings</a:t>
          </a:r>
        </a:p>
      </dsp:txBody>
      <dsp:txXfrm>
        <a:off x="252260" y="2059719"/>
        <a:ext cx="1843304" cy="1144505"/>
      </dsp:txXfrm>
    </dsp:sp>
    <dsp:sp modelId="{9336F9C5-305C-4418-8283-8EF42C3768AD}">
      <dsp:nvSpPr>
        <dsp:cNvPr id="0" name=""/>
        <dsp:cNvSpPr/>
      </dsp:nvSpPr>
      <dsp:spPr>
        <a:xfrm>
          <a:off x="3928" y="3594549"/>
          <a:ext cx="1914518" cy="1215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D94E6-630D-4383-A04E-07DEFB11908F}">
      <dsp:nvSpPr>
        <dsp:cNvPr id="0" name=""/>
        <dsp:cNvSpPr/>
      </dsp:nvSpPr>
      <dsp:spPr>
        <a:xfrm>
          <a:off x="216653" y="3796637"/>
          <a:ext cx="1914518" cy="121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Administrative proceedings</a:t>
          </a:r>
        </a:p>
      </dsp:txBody>
      <dsp:txXfrm>
        <a:off x="252260" y="3832244"/>
        <a:ext cx="1843304" cy="1144505"/>
      </dsp:txXfrm>
    </dsp:sp>
    <dsp:sp modelId="{2052DB75-9C5B-46A8-AEF5-7F4200133D72}">
      <dsp:nvSpPr>
        <dsp:cNvPr id="0" name=""/>
        <dsp:cNvSpPr/>
      </dsp:nvSpPr>
      <dsp:spPr>
        <a:xfrm>
          <a:off x="6993120" y="1833768"/>
          <a:ext cx="1914518" cy="1215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23E6F-D2D1-4FCC-B2C0-D61FBC40B0D8}">
      <dsp:nvSpPr>
        <dsp:cNvPr id="0" name=""/>
        <dsp:cNvSpPr/>
      </dsp:nvSpPr>
      <dsp:spPr>
        <a:xfrm>
          <a:off x="7205844" y="2035856"/>
          <a:ext cx="1914518" cy="121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Judicial Proceedings</a:t>
          </a:r>
        </a:p>
      </dsp:txBody>
      <dsp:txXfrm>
        <a:off x="7241451" y="2071463"/>
        <a:ext cx="1843304" cy="1144505"/>
      </dsp:txXfrm>
    </dsp:sp>
    <dsp:sp modelId="{68ECA68E-9A7B-4FE1-A1D8-84F12BAC00D8}">
      <dsp:nvSpPr>
        <dsp:cNvPr id="0" name=""/>
        <dsp:cNvSpPr/>
      </dsp:nvSpPr>
      <dsp:spPr>
        <a:xfrm>
          <a:off x="2637813" y="3496574"/>
          <a:ext cx="1914518" cy="1215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1920C-C1FA-4DCE-A97D-0B206956DBD3}">
      <dsp:nvSpPr>
        <dsp:cNvPr id="0" name=""/>
        <dsp:cNvSpPr/>
      </dsp:nvSpPr>
      <dsp:spPr>
        <a:xfrm>
          <a:off x="2850537" y="3698662"/>
          <a:ext cx="1914518" cy="121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Constitutional</a:t>
          </a:r>
        </a:p>
      </dsp:txBody>
      <dsp:txXfrm>
        <a:off x="2886144" y="3734269"/>
        <a:ext cx="1843304" cy="1144505"/>
      </dsp:txXfrm>
    </dsp:sp>
    <dsp:sp modelId="{AB7F3966-A792-4EEB-A5FC-9913D5F984F4}">
      <dsp:nvSpPr>
        <dsp:cNvPr id="0" name=""/>
        <dsp:cNvSpPr/>
      </dsp:nvSpPr>
      <dsp:spPr>
        <a:xfrm>
          <a:off x="4762397" y="3431278"/>
          <a:ext cx="1914518" cy="1215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0DD61-1EEB-4A2D-AE69-3831EFC50293}">
      <dsp:nvSpPr>
        <dsp:cNvPr id="0" name=""/>
        <dsp:cNvSpPr/>
      </dsp:nvSpPr>
      <dsp:spPr>
        <a:xfrm>
          <a:off x="4975121" y="3633366"/>
          <a:ext cx="1914518" cy="121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noProof="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Criminal	</a:t>
          </a:r>
        </a:p>
      </dsp:txBody>
      <dsp:txXfrm>
        <a:off x="5010728" y="3668973"/>
        <a:ext cx="1843304" cy="1144505"/>
      </dsp:txXfrm>
    </dsp:sp>
    <dsp:sp modelId="{DD6C79FC-956B-463A-8B95-968419196D27}">
      <dsp:nvSpPr>
        <dsp:cNvPr id="0" name=""/>
        <dsp:cNvSpPr/>
      </dsp:nvSpPr>
      <dsp:spPr>
        <a:xfrm>
          <a:off x="7056014" y="3365945"/>
          <a:ext cx="1914518" cy="1215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1F760-52F5-4EDC-9D3F-E29FFB089CF2}">
      <dsp:nvSpPr>
        <dsp:cNvPr id="0" name=""/>
        <dsp:cNvSpPr/>
      </dsp:nvSpPr>
      <dsp:spPr>
        <a:xfrm>
          <a:off x="7268738" y="3568033"/>
          <a:ext cx="1914518" cy="121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Civil</a:t>
          </a:r>
        </a:p>
      </dsp:txBody>
      <dsp:txXfrm>
        <a:off x="7304345" y="3603640"/>
        <a:ext cx="1843304" cy="1144505"/>
      </dsp:txXfrm>
    </dsp:sp>
    <dsp:sp modelId="{B1E7F39D-BDB7-4EA1-B19F-DDA1D0D2F5B8}">
      <dsp:nvSpPr>
        <dsp:cNvPr id="0" name=""/>
        <dsp:cNvSpPr/>
      </dsp:nvSpPr>
      <dsp:spPr>
        <a:xfrm>
          <a:off x="9352924" y="3365945"/>
          <a:ext cx="1914518" cy="1215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ADF64-3414-4C00-8087-2E5AED9A978F}">
      <dsp:nvSpPr>
        <dsp:cNvPr id="0" name=""/>
        <dsp:cNvSpPr/>
      </dsp:nvSpPr>
      <dsp:spPr>
        <a:xfrm>
          <a:off x="9565648" y="3568033"/>
          <a:ext cx="1914518" cy="121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Administrative</a:t>
          </a:r>
        </a:p>
      </dsp:txBody>
      <dsp:txXfrm>
        <a:off x="9601255" y="3603640"/>
        <a:ext cx="1843304" cy="1144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C6E4E-48F4-425A-A3F1-CF631CBAD0B3}">
      <dsp:nvSpPr>
        <dsp:cNvPr id="0" name=""/>
        <dsp:cNvSpPr/>
      </dsp:nvSpPr>
      <dsp:spPr>
        <a:xfrm>
          <a:off x="3306600" y="0"/>
          <a:ext cx="4139998" cy="413999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76D0-31AB-462C-933A-9AF9E33ECF23}">
      <dsp:nvSpPr>
        <dsp:cNvPr id="0" name=""/>
        <dsp:cNvSpPr/>
      </dsp:nvSpPr>
      <dsp:spPr>
        <a:xfrm>
          <a:off x="3575700" y="269099"/>
          <a:ext cx="1655999" cy="165599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Constitutional</a:t>
          </a:r>
        </a:p>
      </dsp:txBody>
      <dsp:txXfrm>
        <a:off x="3656539" y="349938"/>
        <a:ext cx="1494321" cy="1494321"/>
      </dsp:txXfrm>
    </dsp:sp>
    <dsp:sp modelId="{9FAE2404-924D-4BF9-B1EC-1C705EB8AED9}">
      <dsp:nvSpPr>
        <dsp:cNvPr id="0" name=""/>
        <dsp:cNvSpPr/>
      </dsp:nvSpPr>
      <dsp:spPr>
        <a:xfrm>
          <a:off x="5521499" y="269099"/>
          <a:ext cx="1655999" cy="1655999"/>
        </a:xfrm>
        <a:prstGeom prst="roundRect">
          <a:avLst/>
        </a:prstGeom>
        <a:solidFill>
          <a:schemeClr val="accent1">
            <a:shade val="50000"/>
            <a:hueOff val="0"/>
            <a:satOff val="-19464"/>
            <a:lumOff val="249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Civil</a:t>
          </a:r>
          <a:endParaRPr lang="cs-CZ" sz="1700" kern="1200"/>
        </a:p>
      </dsp:txBody>
      <dsp:txXfrm>
        <a:off x="5602338" y="349938"/>
        <a:ext cx="1494321" cy="1494321"/>
      </dsp:txXfrm>
    </dsp:sp>
    <dsp:sp modelId="{685A4DE6-1905-49E0-9552-764889DBCF85}">
      <dsp:nvSpPr>
        <dsp:cNvPr id="0" name=""/>
        <dsp:cNvSpPr/>
      </dsp:nvSpPr>
      <dsp:spPr>
        <a:xfrm>
          <a:off x="3575700" y="2214898"/>
          <a:ext cx="1655999" cy="1655999"/>
        </a:xfrm>
        <a:prstGeom prst="roundRect">
          <a:avLst/>
        </a:prstGeom>
        <a:solidFill>
          <a:schemeClr val="accent1">
            <a:shade val="50000"/>
            <a:hueOff val="0"/>
            <a:satOff val="-38927"/>
            <a:lumOff val="49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Criminal </a:t>
          </a:r>
          <a:endParaRPr lang="cs-CZ" sz="1700" kern="1200"/>
        </a:p>
      </dsp:txBody>
      <dsp:txXfrm>
        <a:off x="3656539" y="2295737"/>
        <a:ext cx="1494321" cy="1494321"/>
      </dsp:txXfrm>
    </dsp:sp>
    <dsp:sp modelId="{80F6EE61-B50C-4E58-9A7E-66E33E0B1EA4}">
      <dsp:nvSpPr>
        <dsp:cNvPr id="0" name=""/>
        <dsp:cNvSpPr/>
      </dsp:nvSpPr>
      <dsp:spPr>
        <a:xfrm>
          <a:off x="5521499" y="2214898"/>
          <a:ext cx="1655999" cy="16559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Administrative</a:t>
          </a:r>
          <a:endParaRPr lang="cs-CZ" sz="1700" kern="1200"/>
        </a:p>
      </dsp:txBody>
      <dsp:txXfrm>
        <a:off x="5602338" y="2295737"/>
        <a:ext cx="1494321" cy="14943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9C929-C154-4A3D-BD1C-42240FBF4962}">
      <dsp:nvSpPr>
        <dsp:cNvPr id="0" name=""/>
        <dsp:cNvSpPr/>
      </dsp:nvSpPr>
      <dsp:spPr>
        <a:xfrm>
          <a:off x="229234" y="0"/>
          <a:ext cx="4140200" cy="414020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C0316-EB00-47E6-93E7-4675624CBA93}">
      <dsp:nvSpPr>
        <dsp:cNvPr id="0" name=""/>
        <dsp:cNvSpPr/>
      </dsp:nvSpPr>
      <dsp:spPr>
        <a:xfrm>
          <a:off x="2299334" y="414424"/>
          <a:ext cx="2691130" cy="735855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/>
            <a:t>Supreme (Administrative) Court</a:t>
          </a:r>
          <a:r>
            <a:rPr lang="cs-CZ" sz="1600" b="1" kern="1200" noProof="0"/>
            <a:t> </a:t>
          </a:r>
          <a:r>
            <a:rPr lang="cs-CZ" sz="1600" b="0" kern="1200" noProof="0"/>
            <a:t>(Brno)</a:t>
          </a:r>
          <a:r>
            <a:rPr lang="en-US" sz="1600" b="0" kern="1200" noProof="0"/>
            <a:t> </a:t>
          </a:r>
          <a:endParaRPr lang="cs-CZ" sz="1600" b="0" kern="1200" dirty="0"/>
        </a:p>
      </dsp:txBody>
      <dsp:txXfrm>
        <a:off x="2335255" y="450345"/>
        <a:ext cx="2619288" cy="664013"/>
      </dsp:txXfrm>
    </dsp:sp>
    <dsp:sp modelId="{2ED35B02-E773-4F6C-A8E3-A17CEC3BA59D}">
      <dsp:nvSpPr>
        <dsp:cNvPr id="0" name=""/>
        <dsp:cNvSpPr/>
      </dsp:nvSpPr>
      <dsp:spPr>
        <a:xfrm>
          <a:off x="2299334" y="1242262"/>
          <a:ext cx="2691130" cy="735855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High Courts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/>
            <a:t>(Olomouc, Prague) </a:t>
          </a:r>
          <a:endParaRPr lang="cs-CZ" sz="1600" b="0" kern="1200" dirty="0"/>
        </a:p>
      </dsp:txBody>
      <dsp:txXfrm>
        <a:off x="2335255" y="1278183"/>
        <a:ext cx="2619288" cy="664013"/>
      </dsp:txXfrm>
    </dsp:sp>
    <dsp:sp modelId="{67BFAC50-6074-41D6-846A-031C39E5E304}">
      <dsp:nvSpPr>
        <dsp:cNvPr id="0" name=""/>
        <dsp:cNvSpPr/>
      </dsp:nvSpPr>
      <dsp:spPr>
        <a:xfrm>
          <a:off x="2299334" y="2070099"/>
          <a:ext cx="2691130" cy="735855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Regional Courts</a:t>
          </a:r>
          <a:endParaRPr lang="cs-CZ" sz="1600" b="1" kern="1200" dirty="0"/>
        </a:p>
      </dsp:txBody>
      <dsp:txXfrm>
        <a:off x="2335255" y="2106020"/>
        <a:ext cx="2619288" cy="664013"/>
      </dsp:txXfrm>
    </dsp:sp>
    <dsp:sp modelId="{0A947E57-9949-4C2A-AEDE-B6A427921C0D}">
      <dsp:nvSpPr>
        <dsp:cNvPr id="0" name=""/>
        <dsp:cNvSpPr/>
      </dsp:nvSpPr>
      <dsp:spPr>
        <a:xfrm>
          <a:off x="2299334" y="2897937"/>
          <a:ext cx="2691130" cy="735855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District Courts</a:t>
          </a:r>
          <a:endParaRPr lang="cs-CZ" sz="1600" kern="1200"/>
        </a:p>
      </dsp:txBody>
      <dsp:txXfrm>
        <a:off x="2335255" y="2933858"/>
        <a:ext cx="2619288" cy="6640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19E4D-3FD9-4FC7-9336-2E9A0F126282}">
      <dsp:nvSpPr>
        <dsp:cNvPr id="0" name=""/>
        <dsp:cNvSpPr/>
      </dsp:nvSpPr>
      <dsp:spPr>
        <a:xfrm>
          <a:off x="806410" y="0"/>
          <a:ext cx="9139317" cy="4140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3F9FB-9331-427B-99DD-E6ED487A4230}">
      <dsp:nvSpPr>
        <dsp:cNvPr id="0" name=""/>
        <dsp:cNvSpPr/>
      </dsp:nvSpPr>
      <dsp:spPr>
        <a:xfrm>
          <a:off x="0" y="1231179"/>
          <a:ext cx="3448113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 err="1"/>
            <a:t>Pre</a:t>
          </a:r>
          <a:r>
            <a:rPr lang="cs-CZ" sz="3700" kern="1200" dirty="0"/>
            <a:t>-Trial (</a:t>
          </a:r>
          <a:r>
            <a:rPr lang="cs-CZ" sz="3700" kern="1200" dirty="0" err="1"/>
            <a:t>investigation</a:t>
          </a:r>
          <a:r>
            <a:rPr lang="cs-CZ" sz="3700" kern="1200" dirty="0"/>
            <a:t>)</a:t>
          </a:r>
        </a:p>
      </dsp:txBody>
      <dsp:txXfrm>
        <a:off x="80843" y="1312022"/>
        <a:ext cx="3286427" cy="1494394"/>
      </dsp:txXfrm>
    </dsp:sp>
    <dsp:sp modelId="{D2009BA3-FABA-4E73-81AB-4EDC8D00C999}">
      <dsp:nvSpPr>
        <dsp:cNvPr id="0" name=""/>
        <dsp:cNvSpPr/>
      </dsp:nvSpPr>
      <dsp:spPr>
        <a:xfrm>
          <a:off x="3652012" y="1242060"/>
          <a:ext cx="3448113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 err="1"/>
            <a:t>Court</a:t>
          </a:r>
          <a:r>
            <a:rPr lang="cs-CZ" sz="3700" kern="1200" dirty="0"/>
            <a:t> Trial (hearing)</a:t>
          </a:r>
        </a:p>
      </dsp:txBody>
      <dsp:txXfrm>
        <a:off x="3732855" y="1322903"/>
        <a:ext cx="3286427" cy="1494394"/>
      </dsp:txXfrm>
    </dsp:sp>
    <dsp:sp modelId="{F2C2BE3B-D89C-4893-920C-1A7388EDDBED}">
      <dsp:nvSpPr>
        <dsp:cNvPr id="0" name=""/>
        <dsp:cNvSpPr/>
      </dsp:nvSpPr>
      <dsp:spPr>
        <a:xfrm>
          <a:off x="7298578" y="1242060"/>
          <a:ext cx="3448113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(</a:t>
          </a:r>
          <a:r>
            <a:rPr lang="cs-CZ" sz="3700" kern="1200" dirty="0" err="1"/>
            <a:t>Execution</a:t>
          </a:r>
          <a:r>
            <a:rPr lang="cs-CZ" sz="3700" kern="1200" dirty="0"/>
            <a:t>)</a:t>
          </a:r>
        </a:p>
      </dsp:txBody>
      <dsp:txXfrm>
        <a:off x="7379421" y="1322903"/>
        <a:ext cx="3286427" cy="14943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0B41C-35F0-487C-8713-EC48C4886168}">
      <dsp:nvSpPr>
        <dsp:cNvPr id="0" name=""/>
        <dsp:cNvSpPr/>
      </dsp:nvSpPr>
      <dsp:spPr>
        <a:xfrm>
          <a:off x="5709378" y="1780506"/>
          <a:ext cx="1710493" cy="8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744"/>
              </a:lnTo>
              <a:lnTo>
                <a:pt x="1710493" y="554744"/>
              </a:lnTo>
              <a:lnTo>
                <a:pt x="1710493" y="814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8C2D3-3B6C-407E-908B-F27AA66AE394}">
      <dsp:nvSpPr>
        <dsp:cNvPr id="0" name=""/>
        <dsp:cNvSpPr/>
      </dsp:nvSpPr>
      <dsp:spPr>
        <a:xfrm>
          <a:off x="3998884" y="1780506"/>
          <a:ext cx="1710493" cy="814039"/>
        </a:xfrm>
        <a:custGeom>
          <a:avLst/>
          <a:gdLst/>
          <a:ahLst/>
          <a:cxnLst/>
          <a:rect l="0" t="0" r="0" b="0"/>
          <a:pathLst>
            <a:path>
              <a:moveTo>
                <a:pt x="1710493" y="0"/>
              </a:moveTo>
              <a:lnTo>
                <a:pt x="1710493" y="554744"/>
              </a:lnTo>
              <a:lnTo>
                <a:pt x="0" y="554744"/>
              </a:lnTo>
              <a:lnTo>
                <a:pt x="0" y="814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86976-8108-4BA6-81B5-1E437929E7C6}">
      <dsp:nvSpPr>
        <dsp:cNvPr id="0" name=""/>
        <dsp:cNvSpPr/>
      </dsp:nvSpPr>
      <dsp:spPr>
        <a:xfrm>
          <a:off x="4309883" y="3148"/>
          <a:ext cx="2798989" cy="177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2BC11-23F2-45AF-B2E9-4D9EF87E3EBA}">
      <dsp:nvSpPr>
        <dsp:cNvPr id="0" name=""/>
        <dsp:cNvSpPr/>
      </dsp:nvSpPr>
      <dsp:spPr>
        <a:xfrm>
          <a:off x="4620881" y="298597"/>
          <a:ext cx="2798989" cy="177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Civil </a:t>
          </a:r>
          <a:r>
            <a:rPr lang="cs-CZ" sz="1800" kern="1200" dirty="0" err="1"/>
            <a:t>Proceedings</a:t>
          </a:r>
          <a:endParaRPr lang="cs-CZ" sz="1800" kern="1200" dirty="0"/>
        </a:p>
      </dsp:txBody>
      <dsp:txXfrm>
        <a:off x="4672938" y="350654"/>
        <a:ext cx="2694875" cy="1673244"/>
      </dsp:txXfrm>
    </dsp:sp>
    <dsp:sp modelId="{73C2B368-23E1-4B31-8A3C-F98790F85E26}">
      <dsp:nvSpPr>
        <dsp:cNvPr id="0" name=""/>
        <dsp:cNvSpPr/>
      </dsp:nvSpPr>
      <dsp:spPr>
        <a:xfrm>
          <a:off x="2599389" y="2594546"/>
          <a:ext cx="2798989" cy="177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88074-9692-4707-B21B-3A9EA6700F57}">
      <dsp:nvSpPr>
        <dsp:cNvPr id="0" name=""/>
        <dsp:cNvSpPr/>
      </dsp:nvSpPr>
      <dsp:spPr>
        <a:xfrm>
          <a:off x="2910388" y="2889995"/>
          <a:ext cx="2798989" cy="177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Civil </a:t>
          </a:r>
          <a:r>
            <a:rPr lang="cs-CZ" sz="1800" kern="1200" dirty="0" err="1"/>
            <a:t>Litigation</a:t>
          </a:r>
          <a:r>
            <a:rPr lang="cs-CZ" sz="1800" kern="1200" dirty="0"/>
            <a:t> </a:t>
          </a:r>
        </a:p>
      </dsp:txBody>
      <dsp:txXfrm>
        <a:off x="2962445" y="2942052"/>
        <a:ext cx="2694875" cy="1673244"/>
      </dsp:txXfrm>
    </dsp:sp>
    <dsp:sp modelId="{F0649E98-FF05-45E3-9DAC-443626A50B7E}">
      <dsp:nvSpPr>
        <dsp:cNvPr id="0" name=""/>
        <dsp:cNvSpPr/>
      </dsp:nvSpPr>
      <dsp:spPr>
        <a:xfrm>
          <a:off x="6020376" y="2594546"/>
          <a:ext cx="2798989" cy="177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D3007-D83C-40C0-82E6-B0C750BB324E}">
      <dsp:nvSpPr>
        <dsp:cNvPr id="0" name=""/>
        <dsp:cNvSpPr/>
      </dsp:nvSpPr>
      <dsp:spPr>
        <a:xfrm>
          <a:off x="6331375" y="2889995"/>
          <a:ext cx="2798989" cy="177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Non-</a:t>
          </a:r>
          <a:r>
            <a:rPr lang="cs-CZ" sz="1800" kern="1200" dirty="0" err="1"/>
            <a:t>dispute</a:t>
          </a:r>
          <a:r>
            <a:rPr lang="cs-CZ" sz="1800" kern="1200" dirty="0"/>
            <a:t> </a:t>
          </a:r>
          <a:r>
            <a:rPr lang="cs-CZ" sz="1800" kern="1200" dirty="0" err="1"/>
            <a:t>Proceedings</a:t>
          </a:r>
          <a:endParaRPr lang="cs-CZ" sz="1800" kern="1200" dirty="0"/>
        </a:p>
      </dsp:txBody>
      <dsp:txXfrm>
        <a:off x="6383432" y="2942052"/>
        <a:ext cx="2694875" cy="16732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DE748-95D1-4234-8F80-120E2FB0C92A}">
      <dsp:nvSpPr>
        <dsp:cNvPr id="0" name=""/>
        <dsp:cNvSpPr/>
      </dsp:nvSpPr>
      <dsp:spPr>
        <a:xfrm>
          <a:off x="829440" y="0"/>
          <a:ext cx="9400320" cy="46259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8B37B-5078-4D28-8B3A-8667326CFD7E}">
      <dsp:nvSpPr>
        <dsp:cNvPr id="0" name=""/>
        <dsp:cNvSpPr/>
      </dsp:nvSpPr>
      <dsp:spPr>
        <a:xfrm>
          <a:off x="5535" y="1387781"/>
          <a:ext cx="2662200" cy="185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noProof="0" dirty="0"/>
            <a:t>Filling an action</a:t>
          </a:r>
        </a:p>
      </dsp:txBody>
      <dsp:txXfrm>
        <a:off x="95863" y="1478109"/>
        <a:ext cx="2481544" cy="1669719"/>
      </dsp:txXfrm>
    </dsp:sp>
    <dsp:sp modelId="{A4D5355E-9EA0-4F98-A968-E02DD6247CEB}">
      <dsp:nvSpPr>
        <dsp:cNvPr id="0" name=""/>
        <dsp:cNvSpPr/>
      </dsp:nvSpPr>
      <dsp:spPr>
        <a:xfrm>
          <a:off x="2800845" y="1387781"/>
          <a:ext cx="2662200" cy="185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noProof="0" dirty="0"/>
            <a:t>Pre</a:t>
          </a:r>
          <a:r>
            <a:rPr lang="cs-CZ" sz="2700" kern="1200" noProof="0" dirty="0" err="1"/>
            <a:t>paratory</a:t>
          </a:r>
          <a:r>
            <a:rPr lang="cs-CZ" sz="2700" kern="1200" noProof="0" dirty="0"/>
            <a:t> </a:t>
          </a:r>
          <a:r>
            <a:rPr lang="cs-CZ" sz="2700" kern="1200" noProof="0" dirty="0" err="1"/>
            <a:t>stage</a:t>
          </a:r>
          <a:r>
            <a:rPr lang="cs-CZ" sz="2700" kern="1200" noProof="0" dirty="0"/>
            <a:t> (</a:t>
          </a:r>
          <a:r>
            <a:rPr lang="en-US" sz="2700" kern="1200" noProof="0" dirty="0"/>
            <a:t>preliminary</a:t>
          </a:r>
          <a:r>
            <a:rPr lang="cs-CZ" sz="2700" kern="1200" noProof="0" dirty="0"/>
            <a:t> hearing)</a:t>
          </a:r>
          <a:endParaRPr lang="en-US" sz="2700" kern="1200" noProof="0" dirty="0"/>
        </a:p>
      </dsp:txBody>
      <dsp:txXfrm>
        <a:off x="2891173" y="1478109"/>
        <a:ext cx="2481544" cy="1669719"/>
      </dsp:txXfrm>
    </dsp:sp>
    <dsp:sp modelId="{EFCFC295-78EF-4EF3-A482-074F0DB45B06}">
      <dsp:nvSpPr>
        <dsp:cNvPr id="0" name=""/>
        <dsp:cNvSpPr/>
      </dsp:nvSpPr>
      <dsp:spPr>
        <a:xfrm>
          <a:off x="5596155" y="1387781"/>
          <a:ext cx="2662200" cy="185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noProof="0" dirty="0"/>
            <a:t>Hearing of the case </a:t>
          </a:r>
        </a:p>
      </dsp:txBody>
      <dsp:txXfrm>
        <a:off x="5686483" y="1478109"/>
        <a:ext cx="2481544" cy="1669719"/>
      </dsp:txXfrm>
    </dsp:sp>
    <dsp:sp modelId="{B1AC5332-ACA6-4DEE-BD70-072401B23342}">
      <dsp:nvSpPr>
        <dsp:cNvPr id="0" name=""/>
        <dsp:cNvSpPr/>
      </dsp:nvSpPr>
      <dsp:spPr>
        <a:xfrm>
          <a:off x="8391465" y="1387781"/>
          <a:ext cx="2662200" cy="185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noProof="0" dirty="0"/>
            <a:t>Judgement </a:t>
          </a:r>
        </a:p>
      </dsp:txBody>
      <dsp:txXfrm>
        <a:off x="8481793" y="1478109"/>
        <a:ext cx="2481544" cy="1669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7794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557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1281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742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B2983-98FA-1757-E60C-10B18F789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EC53B8C-9181-E6B6-FE4E-F464D2570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ECC1EB8-91E0-E867-D5F8-6362B3744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430BBB-35FF-DAC0-5B6A-37E5748E2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7395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0750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96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075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942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482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US"/>
              <a:t>Judicial protection of constitutionality (special court system) 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US"/>
              <a:t>15 judges appointed for period of 10 years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US"/>
              <a:t>Structure - plenum (all judges), four three-member panels 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8480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830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858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0DE76-DE72-212B-C3B0-8E84DBEE9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950C8A-1608-8F31-3FBE-8390DA4D7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392224-9E5E-002F-A325-127F1EAC3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B7B466-6B93-6120-02AE-9D18FE85E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324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678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en-GB" altLang="cs-CZ" noProof="0" smtClean="0"/>
              <a:pPr>
                <a:spcAft>
                  <a:spcPts val="600"/>
                </a:spcAft>
              </a:pPr>
              <a:t>1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 fontScale="90000"/>
          </a:bodyPr>
          <a:lstStyle/>
          <a:p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: Czech and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5081254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100" dirty="0"/>
              <a:t>Anna Zemandlova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100" dirty="0"/>
              <a:t>Department </a:t>
            </a:r>
            <a:r>
              <a:rPr lang="cs-CZ" sz="1100" dirty="0" err="1"/>
              <a:t>of</a:t>
            </a:r>
            <a:r>
              <a:rPr lang="cs-CZ" sz="1100" dirty="0"/>
              <a:t> Civil </a:t>
            </a:r>
            <a:r>
              <a:rPr lang="cs-CZ" sz="1100" dirty="0" err="1"/>
              <a:t>Procedure</a:t>
            </a:r>
            <a:endParaRPr lang="cs-CZ" sz="1100" dirty="0"/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100" dirty="0" err="1"/>
              <a:t>Faculty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Law</a:t>
            </a:r>
            <a:r>
              <a:rPr lang="cs-CZ" sz="1100" dirty="0"/>
              <a:t>, Masaryk University</a:t>
            </a:r>
            <a:endParaRPr lang="en-GB" sz="1100" dirty="0"/>
          </a:p>
        </p:txBody>
      </p:sp>
      <p:pic>
        <p:nvPicPr>
          <p:cNvPr id="7" name="Picture 6" descr="Váhy s vážením roční sklizně">
            <a:extLst>
              <a:ext uri="{FF2B5EF4-FFF2-40B4-BE49-F238E27FC236}">
                <a16:creationId xmlns:a16="http://schemas.microsoft.com/office/drawing/2014/main" id="{F762970B-7604-A8BB-4028-3E28AEFD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" b="24854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5B160D-0007-8427-734B-A9064D5A75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1C1BC-8300-9D4A-1F70-04CCCBB0B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274366C-6D3B-D717-3B0D-400382E78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r="20413"/>
          <a:stretch/>
        </p:blipFill>
        <p:spPr>
          <a:xfrm>
            <a:off x="6096000" y="10"/>
            <a:ext cx="6096000" cy="6857989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2222A8-FFD7-8F2D-F1CD-BC900181F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Czech Law in Global Context, Autumn 2024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98A8E3-9645-813B-1CA5-F8C173E0B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10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FE1121-0123-B5EB-B5E5-048847B1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238272"/>
            <a:ext cx="5246518" cy="1171580"/>
          </a:xfrm>
        </p:spPr>
        <p:txBody>
          <a:bodyPr anchor="t">
            <a:normAutofit fontScale="90000"/>
          </a:bodyPr>
          <a:lstStyle/>
          <a:p>
            <a:r>
              <a:rPr lang="cs-CZ"/>
              <a:t>National Perspective: Czech Procedural Law</a:t>
            </a:r>
            <a:endParaRPr lang="cs-CZ" dirty="0"/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60AC4478-D1AB-B369-3927-0919A6E77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469677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/>
              <a:t>Basic </a:t>
            </a:r>
            <a:r>
              <a:rPr lang="cs-CZ" sz="2200" dirty="0" err="1"/>
              <a:t>facts</a:t>
            </a:r>
            <a:r>
              <a:rPr lang="cs-CZ" sz="2200" dirty="0"/>
              <a:t>, </a:t>
            </a:r>
            <a:r>
              <a:rPr lang="cs-CZ" sz="2200" dirty="0" err="1"/>
              <a:t>judicial</a:t>
            </a:r>
            <a:r>
              <a:rPr lang="cs-CZ" sz="2200" dirty="0"/>
              <a:t> </a:t>
            </a:r>
            <a:r>
              <a:rPr lang="cs-CZ" sz="2200" dirty="0" err="1"/>
              <a:t>system</a:t>
            </a:r>
            <a:r>
              <a:rPr lang="cs-CZ" sz="2200" dirty="0"/>
              <a:t>, </a:t>
            </a:r>
            <a:r>
              <a:rPr lang="cs-CZ" sz="2200" dirty="0" err="1"/>
              <a:t>court</a:t>
            </a:r>
            <a:r>
              <a:rPr lang="cs-CZ" sz="2200" dirty="0"/>
              <a:t> </a:t>
            </a:r>
            <a:r>
              <a:rPr lang="cs-CZ" sz="2200" dirty="0" err="1"/>
              <a:t>proceedings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956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FFB278-FD2E-4A65-9D96-3C1F71275B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A8FCC8-02D9-4B64-81CA-CBD2E63E6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73ADBC-3F56-4AB8-833A-2E216B1C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Basic Legal Framework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CED2EB-1C91-40C8-874B-F39C7202830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301082" y="1092821"/>
            <a:ext cx="7125630" cy="4748682"/>
          </a:xfrm>
        </p:spPr>
        <p:txBody>
          <a:bodyPr/>
          <a:lstStyle/>
          <a:p>
            <a:pPr marL="361950" lvl="0" indent="-361950">
              <a:buFont typeface="Wingdings" panose="05000000000000000000" pitchFamily="2" charset="2"/>
              <a:buChar char="v"/>
            </a:pPr>
            <a:r>
              <a:rPr lang="cs-CZ" sz="2400" dirty="0"/>
              <a:t>EU and </a:t>
            </a:r>
            <a:r>
              <a:rPr lang="cs-CZ" sz="2400" dirty="0" err="1"/>
              <a:t>international</a:t>
            </a:r>
            <a:r>
              <a:rPr lang="cs-CZ" sz="2400" dirty="0"/>
              <a:t> </a:t>
            </a:r>
            <a:r>
              <a:rPr lang="cs-CZ" sz="2400" dirty="0" err="1"/>
              <a:t>law</a:t>
            </a:r>
            <a:r>
              <a:rPr lang="cs-CZ" sz="2400" dirty="0"/>
              <a:t> (</a:t>
            </a:r>
            <a:r>
              <a:rPr lang="cs-CZ" sz="2400" dirty="0" err="1"/>
              <a:t>European</a:t>
            </a:r>
            <a:r>
              <a:rPr lang="cs-CZ" sz="2400" dirty="0"/>
              <a:t> </a:t>
            </a:r>
            <a:r>
              <a:rPr lang="cs-CZ" sz="2400" dirty="0" err="1"/>
              <a:t>Convention</a:t>
            </a:r>
            <a:r>
              <a:rPr lang="cs-CZ" sz="2400" dirty="0"/>
              <a:t>, EU Charter on </a:t>
            </a:r>
            <a:r>
              <a:rPr lang="cs-CZ" sz="2400" dirty="0" err="1"/>
              <a:t>Fundamental</a:t>
            </a:r>
            <a:r>
              <a:rPr lang="cs-CZ" sz="2400" dirty="0"/>
              <a:t> </a:t>
            </a:r>
            <a:r>
              <a:rPr lang="cs-CZ" sz="2400" dirty="0" err="1"/>
              <a:t>Rights</a:t>
            </a:r>
            <a:r>
              <a:rPr lang="cs-CZ" sz="2400" dirty="0"/>
              <a:t>….)</a:t>
            </a:r>
          </a:p>
          <a:p>
            <a:pPr marL="361950" lvl="0" indent="-361950">
              <a:buFont typeface="Wingdings" panose="05000000000000000000" pitchFamily="2" charset="2"/>
              <a:buChar char="v"/>
            </a:pPr>
            <a:r>
              <a:rPr lang="cs-CZ" sz="2400" dirty="0" err="1"/>
              <a:t>Constitutional</a:t>
            </a:r>
            <a:r>
              <a:rPr lang="cs-CZ" sz="2400" dirty="0"/>
              <a:t> </a:t>
            </a:r>
            <a:r>
              <a:rPr lang="cs-CZ" sz="2400" dirty="0" err="1"/>
              <a:t>Court</a:t>
            </a:r>
            <a:r>
              <a:rPr lang="cs-CZ" sz="2400" dirty="0"/>
              <a:t> </a:t>
            </a:r>
            <a:r>
              <a:rPr lang="cs-CZ" sz="2400" dirty="0" err="1"/>
              <a:t>Act</a:t>
            </a:r>
            <a:r>
              <a:rPr lang="cs-CZ" sz="2400" dirty="0"/>
              <a:t>  (No.</a:t>
            </a:r>
            <a:r>
              <a:rPr lang="en-US" sz="2400" dirty="0"/>
              <a:t>182/1993 </a:t>
            </a:r>
            <a:r>
              <a:rPr lang="cs-CZ" sz="2400" dirty="0" err="1"/>
              <a:t>Coll</a:t>
            </a:r>
            <a:r>
              <a:rPr lang="en-US" sz="2400" dirty="0"/>
              <a:t>.</a:t>
            </a:r>
            <a:r>
              <a:rPr lang="cs-CZ" sz="2400" dirty="0"/>
              <a:t>) </a:t>
            </a:r>
          </a:p>
          <a:p>
            <a:pPr marL="268288" lvl="0" indent="-268288">
              <a:buFont typeface="Wingdings" panose="05000000000000000000" pitchFamily="2" charset="2"/>
              <a:buChar char="v"/>
            </a:pPr>
            <a:r>
              <a:rPr lang="cs-CZ" sz="2400" dirty="0"/>
              <a:t> </a:t>
            </a:r>
            <a:r>
              <a:rPr lang="cs-CZ" sz="2400" dirty="0" err="1"/>
              <a:t>Criminal</a:t>
            </a:r>
            <a:r>
              <a:rPr lang="cs-CZ" sz="2400" dirty="0"/>
              <a:t> </a:t>
            </a:r>
            <a:r>
              <a:rPr lang="cs-CZ" sz="2400" dirty="0" err="1"/>
              <a:t>proceedings</a:t>
            </a:r>
            <a:r>
              <a:rPr lang="cs-CZ" sz="2400" dirty="0"/>
              <a:t> </a:t>
            </a:r>
            <a:r>
              <a:rPr lang="cs-CZ" sz="2400" dirty="0" err="1"/>
              <a:t>Act</a:t>
            </a:r>
            <a:r>
              <a:rPr lang="cs-CZ" sz="2400" dirty="0"/>
              <a:t>   (No. 141/1961 </a:t>
            </a:r>
            <a:r>
              <a:rPr lang="cs-CZ" sz="2400" dirty="0" err="1"/>
              <a:t>Coll</a:t>
            </a:r>
            <a:r>
              <a:rPr lang="cs-CZ" sz="2400" dirty="0"/>
              <a:t>.)</a:t>
            </a:r>
          </a:p>
          <a:p>
            <a:pPr marL="268288" lvl="0" indent="-268288">
              <a:buFont typeface="Wingdings" panose="05000000000000000000" pitchFamily="2" charset="2"/>
              <a:buChar char="v"/>
            </a:pPr>
            <a:r>
              <a:rPr lang="cs-CZ" sz="2400" dirty="0"/>
              <a:t> </a:t>
            </a:r>
            <a:r>
              <a:rPr lang="cs-CZ" sz="2400" dirty="0" err="1"/>
              <a:t>Act</a:t>
            </a:r>
            <a:r>
              <a:rPr lang="cs-CZ" sz="2400" dirty="0"/>
              <a:t> on </a:t>
            </a:r>
            <a:r>
              <a:rPr lang="cs-CZ" sz="2400" dirty="0" err="1"/>
              <a:t>Administrative</a:t>
            </a:r>
            <a:r>
              <a:rPr lang="cs-CZ" sz="2400" dirty="0"/>
              <a:t> </a:t>
            </a:r>
            <a:r>
              <a:rPr lang="cs-CZ" sz="2400" dirty="0" err="1"/>
              <a:t>Proceedings</a:t>
            </a:r>
            <a:r>
              <a:rPr lang="cs-CZ" sz="2400" dirty="0"/>
              <a:t> (No. 500/2004 </a:t>
            </a:r>
            <a:r>
              <a:rPr lang="cs-CZ" sz="2400" dirty="0" err="1"/>
              <a:t>Coll</a:t>
            </a:r>
            <a:r>
              <a:rPr lang="cs-CZ" sz="2400" dirty="0"/>
              <a:t>.)</a:t>
            </a:r>
          </a:p>
          <a:p>
            <a:pPr marL="268288" lvl="0" indent="-268288">
              <a:buFont typeface="Wingdings" panose="05000000000000000000" pitchFamily="2" charset="2"/>
              <a:buChar char="v"/>
            </a:pPr>
            <a:r>
              <a:rPr lang="cs-CZ" sz="2400" dirty="0"/>
              <a:t> </a:t>
            </a:r>
            <a:r>
              <a:rPr lang="cs-CZ" sz="2400" dirty="0" err="1"/>
              <a:t>Act</a:t>
            </a:r>
            <a:r>
              <a:rPr lang="cs-CZ" sz="2400" dirty="0"/>
              <a:t> on </a:t>
            </a:r>
            <a:r>
              <a:rPr lang="cs-CZ" sz="2400" dirty="0" err="1"/>
              <a:t>Administrative</a:t>
            </a:r>
            <a:r>
              <a:rPr lang="cs-CZ" sz="2400" dirty="0"/>
              <a:t> </a:t>
            </a:r>
            <a:r>
              <a:rPr lang="cs-CZ" sz="2400" dirty="0" err="1"/>
              <a:t>Court</a:t>
            </a:r>
            <a:r>
              <a:rPr lang="cs-CZ" sz="2400" dirty="0"/>
              <a:t> </a:t>
            </a:r>
            <a:r>
              <a:rPr lang="cs-CZ" sz="2400" dirty="0" err="1"/>
              <a:t>Proceedings</a:t>
            </a:r>
            <a:r>
              <a:rPr lang="cs-CZ" sz="2400" dirty="0"/>
              <a:t> (No. 150/2002 </a:t>
            </a:r>
            <a:r>
              <a:rPr lang="cs-CZ" sz="2400" dirty="0" err="1"/>
              <a:t>Coll</a:t>
            </a:r>
            <a:r>
              <a:rPr lang="cs-CZ" sz="2400" dirty="0"/>
              <a:t>.)</a:t>
            </a:r>
          </a:p>
          <a:p>
            <a:pPr marL="268288" lvl="0" indent="-268288">
              <a:buFont typeface="Wingdings" panose="05000000000000000000" pitchFamily="2" charset="2"/>
              <a:buChar char="v"/>
            </a:pPr>
            <a:r>
              <a:rPr lang="cs-CZ" sz="2400" dirty="0"/>
              <a:t> Civil </a:t>
            </a:r>
            <a:r>
              <a:rPr lang="cs-CZ" sz="2400" dirty="0" err="1"/>
              <a:t>Proceedings</a:t>
            </a:r>
            <a:r>
              <a:rPr lang="cs-CZ" sz="2400" dirty="0"/>
              <a:t> </a:t>
            </a:r>
            <a:r>
              <a:rPr lang="cs-CZ" sz="2400" dirty="0" err="1"/>
              <a:t>Act</a:t>
            </a:r>
            <a:r>
              <a:rPr lang="cs-CZ" sz="2400" dirty="0"/>
              <a:t> (No. 99/1963 </a:t>
            </a:r>
            <a:r>
              <a:rPr lang="cs-CZ" sz="2400" dirty="0" err="1"/>
              <a:t>Coll</a:t>
            </a:r>
            <a:r>
              <a:rPr lang="cs-CZ" sz="2400" dirty="0"/>
              <a:t>.)</a:t>
            </a:r>
          </a:p>
          <a:p>
            <a:pPr marL="268288" lvl="0" indent="-268288">
              <a:buFont typeface="Wingdings" panose="05000000000000000000" pitchFamily="2" charset="2"/>
              <a:buChar char="v"/>
            </a:pPr>
            <a:r>
              <a:rPr lang="cs-CZ" sz="2400" dirty="0"/>
              <a:t> </a:t>
            </a:r>
            <a:r>
              <a:rPr lang="cs-CZ" sz="2400" dirty="0" err="1"/>
              <a:t>Law</a:t>
            </a:r>
            <a:r>
              <a:rPr lang="cs-CZ" sz="2400" dirty="0"/>
              <a:t> on </a:t>
            </a:r>
            <a:r>
              <a:rPr lang="cs-CZ" sz="2400" dirty="0" err="1"/>
              <a:t>an</a:t>
            </a:r>
            <a:r>
              <a:rPr lang="cs-CZ" sz="2400" dirty="0"/>
              <a:t> International </a:t>
            </a:r>
            <a:r>
              <a:rPr lang="cs-CZ" sz="2400" dirty="0" err="1"/>
              <a:t>Private</a:t>
            </a:r>
            <a:r>
              <a:rPr lang="cs-CZ" sz="2400" dirty="0"/>
              <a:t> </a:t>
            </a:r>
            <a:r>
              <a:rPr lang="cs-CZ" sz="2400" dirty="0" err="1"/>
              <a:t>Law</a:t>
            </a:r>
            <a:r>
              <a:rPr lang="cs-CZ" sz="2400" dirty="0"/>
              <a:t> (No. 91/2012 </a:t>
            </a:r>
            <a:r>
              <a:rPr lang="cs-CZ" sz="2400" dirty="0" err="1"/>
              <a:t>Coll</a:t>
            </a:r>
            <a:r>
              <a:rPr lang="cs-CZ" sz="2400" dirty="0"/>
              <a:t>.) and many </a:t>
            </a:r>
            <a:r>
              <a:rPr lang="cs-CZ" sz="2400" dirty="0" err="1"/>
              <a:t>many</a:t>
            </a:r>
            <a:r>
              <a:rPr lang="cs-CZ" sz="2400" dirty="0"/>
              <a:t> </a:t>
            </a:r>
            <a:r>
              <a:rPr lang="cs-CZ" sz="2400" dirty="0" err="1"/>
              <a:t>others</a:t>
            </a:r>
            <a:r>
              <a:rPr lang="cs-CZ" sz="2400" dirty="0"/>
              <a:t>…</a:t>
            </a:r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8" name="Zástupný obsah 7" descr="Obsah obrázku text, štítek, pleťový krém, design&#10;&#10;Popis byl vytvořen automaticky">
            <a:extLst>
              <a:ext uri="{FF2B5EF4-FFF2-40B4-BE49-F238E27FC236}">
                <a16:creationId xmlns:a16="http://schemas.microsoft.com/office/drawing/2014/main" id="{490AF9EA-89BF-DFE6-F6CA-C03441CA8ACB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76" y="1465813"/>
            <a:ext cx="6583312" cy="4125950"/>
          </a:xfrm>
        </p:spPr>
      </p:pic>
    </p:spTree>
    <p:extLst>
      <p:ext uri="{BB962C8B-B14F-4D97-AF65-F5344CB8AC3E}">
        <p14:creationId xmlns:p14="http://schemas.microsoft.com/office/powerpoint/2010/main" val="249300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64" y="278212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Constitutional</a:t>
            </a:r>
            <a:r>
              <a:rPr lang="cs-CZ" dirty="0"/>
              <a:t> Background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8EA6A-74DA-4749-A91B-B69730736DF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211873" y="1008086"/>
            <a:ext cx="8118088" cy="52199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b="1" dirty="0"/>
              <a:t>Constitution (Chapter 4)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1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en-GB" sz="2600" dirty="0"/>
              <a:t>Grounds of judicial system and judicial power </a:t>
            </a:r>
          </a:p>
          <a:p>
            <a:pPr marL="324000" lvl="1" indent="0">
              <a:buNone/>
            </a:pPr>
            <a:endParaRPr lang="en-GB" sz="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en-GB" sz="2600" dirty="0"/>
              <a:t>Judge and court independency </a:t>
            </a:r>
          </a:p>
          <a:p>
            <a:pPr marL="324000" lvl="1" indent="0">
              <a:buNone/>
            </a:pPr>
            <a:endParaRPr lang="en-GB" sz="1400" dirty="0"/>
          </a:p>
          <a:p>
            <a:pPr marL="534988" indent="-463550">
              <a:buFont typeface="Wingdings" panose="05000000000000000000" pitchFamily="2" charset="2"/>
              <a:buChar char="v"/>
            </a:pPr>
            <a:r>
              <a:rPr lang="en-GB" b="1" dirty="0"/>
              <a:t>Charter on Fundamental Rights and Freedoms (Chapter 5)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The right to judicial and other legal protection</a:t>
            </a:r>
            <a:r>
              <a:rPr lang="cs-CZ" sz="2400" dirty="0"/>
              <a:t> (fair trial) – </a:t>
            </a:r>
            <a:r>
              <a:rPr lang="cs-CZ" sz="2400" dirty="0" err="1"/>
              <a:t>access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courts</a:t>
            </a:r>
            <a:r>
              <a:rPr lang="cs-CZ" sz="2400" dirty="0"/>
              <a:t>, </a:t>
            </a:r>
            <a:r>
              <a:rPr lang="cs-CZ" sz="2400" dirty="0" err="1"/>
              <a:t>equal</a:t>
            </a:r>
            <a:r>
              <a:rPr lang="cs-CZ" sz="2400" dirty="0"/>
              <a:t> </a:t>
            </a:r>
            <a:r>
              <a:rPr lang="cs-CZ" sz="2400" dirty="0" err="1"/>
              <a:t>procedural</a:t>
            </a:r>
            <a:r>
              <a:rPr lang="cs-CZ" sz="2400" dirty="0"/>
              <a:t> </a:t>
            </a:r>
            <a:r>
              <a:rPr lang="cs-CZ" sz="2400" dirty="0" err="1"/>
              <a:t>rights</a:t>
            </a:r>
            <a:r>
              <a:rPr lang="cs-CZ" sz="2400" dirty="0"/>
              <a:t>, </a:t>
            </a:r>
            <a:r>
              <a:rPr lang="cs-CZ" sz="2400" dirty="0" err="1"/>
              <a:t>right</a:t>
            </a:r>
            <a:r>
              <a:rPr lang="cs-CZ" sz="2400" dirty="0"/>
              <a:t> to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heared</a:t>
            </a:r>
            <a:r>
              <a:rPr lang="cs-CZ" sz="2400" dirty="0"/>
              <a:t>, </a:t>
            </a:r>
            <a:r>
              <a:rPr lang="cs-CZ" sz="2400" dirty="0" err="1"/>
              <a:t>right</a:t>
            </a:r>
            <a:r>
              <a:rPr lang="cs-CZ" sz="2400" dirty="0"/>
              <a:t> to appeal, </a:t>
            </a:r>
            <a:r>
              <a:rPr lang="cs-CZ" sz="2400" dirty="0" err="1"/>
              <a:t>rights</a:t>
            </a:r>
            <a:r>
              <a:rPr lang="cs-CZ" sz="2400" dirty="0"/>
              <a:t> in a </a:t>
            </a:r>
            <a:r>
              <a:rPr lang="cs-CZ" sz="2400" dirty="0" err="1"/>
              <a:t>criminal</a:t>
            </a:r>
            <a:r>
              <a:rPr lang="cs-CZ" sz="2400" dirty="0"/>
              <a:t> </a:t>
            </a:r>
            <a:r>
              <a:rPr lang="cs-CZ" sz="2400" dirty="0" err="1"/>
              <a:t>proceedings</a:t>
            </a:r>
            <a:r>
              <a:rPr lang="cs-CZ" sz="2400" dirty="0"/>
              <a:t>…</a:t>
            </a:r>
            <a:endParaRPr lang="en-GB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/>
              <a:t> + </a:t>
            </a:r>
            <a:r>
              <a:rPr lang="en-GB" sz="2400" dirty="0"/>
              <a:t>Art. 6 ECHR and related case law</a:t>
            </a:r>
            <a:r>
              <a:rPr lang="cs-CZ" sz="2400" dirty="0"/>
              <a:t> (ECHR in </a:t>
            </a:r>
            <a:r>
              <a:rPr lang="cs-CZ" sz="2400" dirty="0" err="1"/>
              <a:t>Strasbourg</a:t>
            </a:r>
            <a:r>
              <a:rPr lang="cs-CZ" sz="2400" dirty="0"/>
              <a:t>)</a:t>
            </a:r>
            <a:endParaRPr lang="en-GB" sz="2400" dirty="0"/>
          </a:p>
          <a:p>
            <a:pPr marL="324000" lvl="1" indent="0">
              <a:buNone/>
            </a:pPr>
            <a:endParaRPr lang="cs-CZ" sz="2600" dirty="0"/>
          </a:p>
        </p:txBody>
      </p:sp>
      <p:pic>
        <p:nvPicPr>
          <p:cNvPr id="8" name="Zástupný obsah 7" descr="Obsah obrázku text, kniha, papírnictví / kancelářské potřeby, Obal knihy&#10;&#10;Popis byl vytvořen automaticky">
            <a:extLst>
              <a:ext uri="{FF2B5EF4-FFF2-40B4-BE49-F238E27FC236}">
                <a16:creationId xmlns:a16="http://schemas.microsoft.com/office/drawing/2014/main" id="{C571C103-9C1A-B4BC-7376-01A2C26CDBC6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520583"/>
            <a:ext cx="2837364" cy="4833417"/>
          </a:xfrm>
        </p:spPr>
      </p:pic>
    </p:spTree>
    <p:extLst>
      <p:ext uri="{BB962C8B-B14F-4D97-AF65-F5344CB8AC3E}">
        <p14:creationId xmlns:p14="http://schemas.microsoft.com/office/powerpoint/2010/main" val="73987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1B6B7E-BA2A-439D-B24F-7458414C8F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CD8420-64B4-4888-8F4F-1DE788B4F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B64133-9FD2-49F3-A6E3-9688F5BD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14" y="299538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Czech </a:t>
            </a:r>
            <a:r>
              <a:rPr lang="en-GB" dirty="0"/>
              <a:t>Procedural Law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53B9BBB-4E0E-46FA-A5BB-8F8D8EBBB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40906"/>
              </p:ext>
            </p:extLst>
          </p:nvPr>
        </p:nvGraphicFramePr>
        <p:xfrm>
          <a:off x="414000" y="1045030"/>
          <a:ext cx="11494971" cy="506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948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378000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Jurisdiction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8EA6A-74DA-4749-A91B-B6973073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06286"/>
            <a:ext cx="10753800" cy="4525714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matters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particular</a:t>
            </a:r>
            <a:r>
              <a:rPr lang="cs-CZ" dirty="0"/>
              <a:t> body </a:t>
            </a:r>
            <a:r>
              <a:rPr lang="cs-CZ" dirty="0" err="1"/>
              <a:t>hear</a:t>
            </a:r>
            <a:r>
              <a:rPr lang="cs-CZ" dirty="0"/>
              <a:t> and </a:t>
            </a:r>
            <a:r>
              <a:rPr lang="cs-CZ" dirty="0" err="1"/>
              <a:t>decide</a:t>
            </a:r>
            <a:r>
              <a:rPr lang="cs-CZ" dirty="0"/>
              <a:t>?</a:t>
            </a:r>
          </a:p>
          <a:p>
            <a:pPr marL="613950" lvl="1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endParaRPr lang="cs-CZ" sz="1050" dirty="0"/>
          </a:p>
          <a:p>
            <a:pPr marL="613950" lvl="1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cs-CZ" sz="2800" dirty="0"/>
              <a:t>public </a:t>
            </a:r>
            <a:r>
              <a:rPr lang="cs-CZ" sz="2800" dirty="0" err="1"/>
              <a:t>administrative</a:t>
            </a:r>
            <a:r>
              <a:rPr lang="cs-CZ" sz="2800" dirty="0"/>
              <a:t> </a:t>
            </a:r>
            <a:r>
              <a:rPr lang="cs-CZ" sz="2800" dirty="0" err="1"/>
              <a:t>bodies</a:t>
            </a:r>
            <a:r>
              <a:rPr lang="cs-CZ" sz="2800" dirty="0"/>
              <a:t> </a:t>
            </a:r>
          </a:p>
          <a:p>
            <a:pPr marL="613950" lvl="1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cs-CZ" sz="2800" dirty="0" err="1"/>
              <a:t>courts</a:t>
            </a:r>
            <a:r>
              <a:rPr lang="cs-CZ" sz="2800" dirty="0"/>
              <a:t> (civil, </a:t>
            </a:r>
            <a:r>
              <a:rPr lang="cs-CZ" sz="2800" dirty="0" err="1"/>
              <a:t>criminal</a:t>
            </a:r>
            <a:r>
              <a:rPr lang="cs-CZ" sz="2800" dirty="0"/>
              <a:t>, </a:t>
            </a:r>
            <a:r>
              <a:rPr lang="cs-CZ" sz="2800" dirty="0" err="1"/>
              <a:t>adiministrative</a:t>
            </a:r>
            <a:r>
              <a:rPr lang="cs-CZ" sz="2800" dirty="0"/>
              <a:t> </a:t>
            </a:r>
            <a:r>
              <a:rPr lang="cs-CZ" sz="2800" dirty="0" err="1"/>
              <a:t>jurisdiction</a:t>
            </a:r>
            <a:r>
              <a:rPr lang="cs-CZ" sz="2800" dirty="0"/>
              <a:t>)</a:t>
            </a:r>
          </a:p>
          <a:p>
            <a:pPr marL="613950" lvl="1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endParaRPr lang="cs-CZ" sz="2800" i="1" dirty="0"/>
          </a:p>
          <a:p>
            <a:pPr marL="252000" lvl="1" indent="0">
              <a:buNone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 to </a:t>
            </a:r>
            <a:r>
              <a:rPr lang="cs-CZ" dirty="0" err="1"/>
              <a:t>say</a:t>
            </a:r>
            <a:r>
              <a:rPr lang="cs-CZ" dirty="0"/>
              <a:t> → </a:t>
            </a:r>
            <a:r>
              <a:rPr lang="en-US" dirty="0"/>
              <a:t>Special Chamber for Matters of Jurisdictional Conflicts</a:t>
            </a:r>
            <a:r>
              <a:rPr lang="cs-CZ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98503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FFB278-FD2E-4A65-9D96-3C1F71275B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A8FCC8-02D9-4B64-81CA-CBD2E63E6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73ADBC-3F56-4AB8-833A-2E216B1C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Jurisdiction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45764D8F-396D-44B7-AE7E-0299BAB41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84097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01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FD5877-92F8-4894-BE44-989837EBF5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58F56D-AED0-42C1-AB12-7B3A062932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3BC5117-4D6D-254E-EC81-E635B795A99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/>
            <a:r>
              <a:rPr lang="cs-CZ" b="1" dirty="0"/>
              <a:t>General </a:t>
            </a:r>
            <a:r>
              <a:rPr lang="cs-CZ" b="1" dirty="0" err="1"/>
              <a:t>Courts</a:t>
            </a:r>
            <a:r>
              <a:rPr lang="cs-CZ" b="1" dirty="0"/>
              <a:t>´ </a:t>
            </a:r>
            <a:r>
              <a:rPr lang="cs-CZ" b="1" dirty="0" err="1"/>
              <a:t>System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2DC9B5-6A4C-42CC-84DD-3FA34C29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Czech </a:t>
            </a:r>
            <a:r>
              <a:rPr lang="cs-CZ" dirty="0" err="1"/>
              <a:t>Judicial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0A009AE-AB8A-AF3B-2C4F-BB178044A8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r>
              <a:rPr lang="cs-CZ" b="1" dirty="0" err="1"/>
              <a:t>Constitutional</a:t>
            </a:r>
            <a:r>
              <a:rPr lang="cs-CZ" b="1" dirty="0"/>
              <a:t> </a:t>
            </a:r>
            <a:r>
              <a:rPr lang="cs-CZ" b="1" dirty="0" err="1"/>
              <a:t>Court</a:t>
            </a:r>
            <a:endParaRPr lang="cs-CZ" b="1" dirty="0"/>
          </a:p>
          <a:p>
            <a:endParaRPr lang="cs-CZ" dirty="0"/>
          </a:p>
        </p:txBody>
      </p: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7972A76E-BAEB-96EF-2EB6-229673BAC848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455480347"/>
              </p:ext>
            </p:extLst>
          </p:nvPr>
        </p:nvGraphicFramePr>
        <p:xfrm>
          <a:off x="720725" y="1701800"/>
          <a:ext cx="52197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Zástupný obsah 10" descr="Obsah obrázku socha, budova, umění, zeď&#10;&#10;Popis byl vytvořen automaticky">
            <a:extLst>
              <a:ext uri="{FF2B5EF4-FFF2-40B4-BE49-F238E27FC236}">
                <a16:creationId xmlns:a16="http://schemas.microsoft.com/office/drawing/2014/main" id="{0CFFACF3-A39D-5BA0-AF3B-B42624575B54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75" y="1814512"/>
            <a:ext cx="5219700" cy="3914775"/>
          </a:xfrm>
        </p:spPr>
      </p:pic>
    </p:spTree>
    <p:extLst>
      <p:ext uri="{BB962C8B-B14F-4D97-AF65-F5344CB8AC3E}">
        <p14:creationId xmlns:p14="http://schemas.microsoft.com/office/powerpoint/2010/main" val="428854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Constitutional</a:t>
            </a:r>
            <a:r>
              <a:rPr lang="cs-CZ" dirty="0"/>
              <a:t> </a:t>
            </a:r>
            <a:r>
              <a:rPr lang="cs-CZ" dirty="0" err="1"/>
              <a:t>Court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8EA6A-74DA-4749-A91B-B6973073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206062"/>
            <a:ext cx="11059201" cy="5105528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 err="1"/>
              <a:t>Safeguards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Constitutionality</a:t>
            </a:r>
            <a:r>
              <a:rPr lang="cs-CZ" dirty="0"/>
              <a:t> 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sz="1100" dirty="0"/>
          </a:p>
          <a:p>
            <a:pPr marL="361950" indent="-361950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US" dirty="0"/>
              <a:t>Scope of </a:t>
            </a:r>
            <a:r>
              <a:rPr lang="en-US" dirty="0" err="1"/>
              <a:t>ju</a:t>
            </a:r>
            <a:r>
              <a:rPr lang="cs-CZ" dirty="0"/>
              <a:t>r</a:t>
            </a:r>
            <a:r>
              <a:rPr lang="en-US" dirty="0" err="1"/>
              <a:t>isdriction</a:t>
            </a:r>
            <a:r>
              <a:rPr lang="en-US" dirty="0"/>
              <a:t> - § 87 of Constitution</a:t>
            </a:r>
            <a:r>
              <a:rPr lang="cs-CZ" dirty="0"/>
              <a:t>:</a:t>
            </a:r>
          </a:p>
          <a:p>
            <a:pPr marL="534988" lvl="1" indent="-284163">
              <a:buFont typeface="Wingdings" panose="05000000000000000000" pitchFamily="2" charset="2"/>
              <a:buChar char="ü"/>
              <a:tabLst>
                <a:tab pos="446088" algn="l"/>
              </a:tabLst>
            </a:pPr>
            <a:r>
              <a:rPr lang="en-US" sz="2600" b="1" dirty="0"/>
              <a:t>annulment of </a:t>
            </a:r>
            <a:r>
              <a:rPr lang="cs-CZ" sz="2600" b="1" dirty="0" err="1"/>
              <a:t>legislation</a:t>
            </a:r>
            <a:r>
              <a:rPr lang="cs-CZ" sz="2600" b="1" dirty="0"/>
              <a:t> </a:t>
            </a:r>
            <a:r>
              <a:rPr lang="en-US" sz="2600" b="1" dirty="0"/>
              <a:t>contrary to the constitution</a:t>
            </a:r>
            <a:r>
              <a:rPr lang="cs-CZ" sz="2600" b="1" dirty="0"/>
              <a:t>al </a:t>
            </a:r>
            <a:r>
              <a:rPr lang="cs-CZ" sz="2600" b="1" dirty="0" err="1"/>
              <a:t>law</a:t>
            </a:r>
            <a:r>
              <a:rPr lang="cs-CZ" sz="2600" b="1" dirty="0"/>
              <a:t> </a:t>
            </a:r>
            <a:r>
              <a:rPr lang="cs-CZ" sz="2600" dirty="0"/>
              <a:t>(„negative </a:t>
            </a:r>
            <a:r>
              <a:rPr lang="cs-CZ" sz="2600" dirty="0" err="1"/>
              <a:t>legislator</a:t>
            </a:r>
            <a:r>
              <a:rPr lang="cs-CZ" sz="2600" dirty="0"/>
              <a:t>“)</a:t>
            </a:r>
            <a:endParaRPr lang="en-US" sz="2600" dirty="0"/>
          </a:p>
          <a:p>
            <a:pPr marL="534988" lvl="1" indent="-284163">
              <a:buFont typeface="Wingdings" panose="05000000000000000000" pitchFamily="2" charset="2"/>
              <a:buChar char="ü"/>
              <a:tabLst>
                <a:tab pos="446088" algn="l"/>
              </a:tabLst>
            </a:pPr>
            <a:r>
              <a:rPr lang="en-US" sz="2600" b="1" dirty="0"/>
              <a:t>constitutional complaints</a:t>
            </a:r>
          </a:p>
          <a:p>
            <a:pPr marL="1050925" lvl="3" indent="-342900">
              <a:lnSpc>
                <a:spcPct val="100000"/>
              </a:lnSpc>
              <a:buClr>
                <a:srgbClr val="9100DC"/>
              </a:buClr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en-US" sz="2300" dirty="0"/>
              <a:t>individuals/legal persons against </a:t>
            </a:r>
            <a:r>
              <a:rPr lang="en-US" sz="2300" i="1" dirty="0"/>
              <a:t>final</a:t>
            </a:r>
            <a:r>
              <a:rPr lang="en-US" sz="2300" dirty="0"/>
              <a:t> decisions/interference of public authorities</a:t>
            </a:r>
          </a:p>
          <a:p>
            <a:pPr marL="1050925" lvl="3" indent="-342900">
              <a:lnSpc>
                <a:spcPct val="100000"/>
              </a:lnSpc>
              <a:buClr>
                <a:srgbClr val="9100DC"/>
              </a:buClr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en-US" sz="2300" dirty="0"/>
              <a:t>representative body of a self-governing region against an unlawful interfere</a:t>
            </a:r>
            <a:r>
              <a:rPr lang="cs-CZ" sz="2300" dirty="0"/>
              <a:t>n</a:t>
            </a:r>
            <a:r>
              <a:rPr lang="en-US" sz="2300" dirty="0" err="1"/>
              <a:t>ce</a:t>
            </a:r>
            <a:r>
              <a:rPr lang="en-US" sz="2300" dirty="0"/>
              <a:t>  of the state</a:t>
            </a:r>
          </a:p>
          <a:p>
            <a:pPr marL="534988" lvl="1" indent="-284163">
              <a:buFont typeface="Wingdings" panose="05000000000000000000" pitchFamily="2" charset="2"/>
              <a:buChar char="ü"/>
              <a:tabLst>
                <a:tab pos="446088" algn="l"/>
              </a:tabLst>
            </a:pPr>
            <a:r>
              <a:rPr lang="cs-CZ" sz="2400" dirty="0" err="1"/>
              <a:t>disputes</a:t>
            </a:r>
            <a:r>
              <a:rPr lang="cs-CZ" sz="2400" dirty="0"/>
              <a:t> </a:t>
            </a:r>
            <a:r>
              <a:rPr lang="cs-CZ" sz="2400" dirty="0" err="1"/>
              <a:t>betw</a:t>
            </a:r>
            <a:r>
              <a:rPr lang="en-US" sz="2400" dirty="0" err="1"/>
              <a:t>een</a:t>
            </a:r>
            <a:r>
              <a:rPr lang="en-US" sz="2400" dirty="0"/>
              <a:t> state bodies</a:t>
            </a:r>
            <a:r>
              <a:rPr lang="cs-CZ" sz="2400" dirty="0"/>
              <a:t> – public </a:t>
            </a:r>
            <a:r>
              <a:rPr lang="cs-CZ" sz="2400" dirty="0" err="1"/>
              <a:t>administrative</a:t>
            </a:r>
            <a:r>
              <a:rPr lang="cs-CZ" sz="2400" dirty="0"/>
              <a:t> </a:t>
            </a:r>
            <a:r>
              <a:rPr lang="cs-CZ" sz="2400" dirty="0" err="1"/>
              <a:t>bodies</a:t>
            </a:r>
            <a:r>
              <a:rPr lang="cs-CZ" sz="2400" dirty="0"/>
              <a:t>, </a:t>
            </a:r>
            <a:r>
              <a:rPr lang="en-US" sz="2400" dirty="0"/>
              <a:t>constitutional </a:t>
            </a:r>
            <a:r>
              <a:rPr lang="cs-CZ" sz="2400" dirty="0" err="1"/>
              <a:t>charge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en-US" sz="2400" dirty="0"/>
              <a:t>Senate against president</a:t>
            </a:r>
            <a:r>
              <a:rPr lang="cs-CZ" sz="2400" dirty="0"/>
              <a:t> (art. 65/2)</a:t>
            </a:r>
          </a:p>
          <a:p>
            <a:pPr marL="534988" lvl="1" indent="-284163">
              <a:buFont typeface="Wingdings" panose="05000000000000000000" pitchFamily="2" charset="2"/>
              <a:buChar char="ü"/>
              <a:tabLst>
                <a:tab pos="446088" algn="l"/>
              </a:tabLst>
            </a:pPr>
            <a:r>
              <a:rPr lang="en-US" sz="2400" dirty="0"/>
              <a:t>etc.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84713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18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68001"/>
            <a:ext cx="10753200" cy="451576"/>
          </a:xfrm>
        </p:spPr>
        <p:txBody>
          <a:bodyPr anchor="t">
            <a:noAutofit/>
          </a:bodyPr>
          <a:lstStyle/>
          <a:p>
            <a:pPr algn="ctr"/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Proceedings</a:t>
            </a:r>
            <a:r>
              <a:rPr lang="cs-CZ" dirty="0"/>
              <a:t>: </a:t>
            </a:r>
            <a:r>
              <a:rPr lang="cs-CZ" dirty="0" err="1"/>
              <a:t>Brief</a:t>
            </a:r>
            <a:r>
              <a:rPr lang="cs-CZ" dirty="0"/>
              <a:t> </a:t>
            </a:r>
            <a:r>
              <a:rPr lang="cs-CZ" dirty="0" err="1"/>
              <a:t>Insight</a:t>
            </a:r>
            <a:endParaRPr lang="cs-CZ" dirty="0"/>
          </a:p>
        </p:txBody>
      </p:sp>
      <p:pic>
        <p:nvPicPr>
          <p:cNvPr id="8" name="Zástupný obsah 7" descr="Obsah obrázku zeď, nábytek, interiér, interiérový design&#10;&#10;Popis byl vytvořen automaticky">
            <a:extLst>
              <a:ext uri="{FF2B5EF4-FFF2-40B4-BE49-F238E27FC236}">
                <a16:creationId xmlns:a16="http://schemas.microsoft.com/office/drawing/2014/main" id="{7DB6026A-40E6-B3FE-94F2-D0F86C0E2190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r="15172"/>
          <a:stretch/>
        </p:blipFill>
        <p:spPr>
          <a:xfrm>
            <a:off x="352939" y="1629789"/>
            <a:ext cx="5219998" cy="4139998"/>
          </a:xfrm>
          <a:noFill/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8EA6A-74DA-4749-A91B-B69730736DF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754029" y="1377790"/>
            <a:ext cx="6211230" cy="4850210"/>
          </a:xfrm>
        </p:spPr>
        <p:txBody>
          <a:bodyPr>
            <a:noAutofit/>
          </a:bodyPr>
          <a:lstStyle/>
          <a:p>
            <a:pPr marL="361950" indent="-3619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sz="2400" b="1" dirty="0" err="1"/>
              <a:t>Procedural</a:t>
            </a:r>
            <a:r>
              <a:rPr lang="cs-CZ" sz="2400" b="1" dirty="0"/>
              <a:t> framework </a:t>
            </a:r>
            <a:r>
              <a:rPr lang="cs-CZ" sz="2400" b="1" dirty="0" err="1"/>
              <a:t>for</a:t>
            </a:r>
            <a:r>
              <a:rPr lang="cs-CZ" sz="2400" b="1" dirty="0"/>
              <a:t> i</a:t>
            </a:r>
            <a:r>
              <a:rPr lang="en-GB" sz="2400" b="1" dirty="0" err="1"/>
              <a:t>nvestigat</a:t>
            </a:r>
            <a:r>
              <a:rPr lang="cs-CZ" sz="2400" b="1" dirty="0" err="1"/>
              <a:t>ing</a:t>
            </a:r>
            <a:r>
              <a:rPr lang="cs-CZ" sz="2400" b="1" dirty="0"/>
              <a:t> and </a:t>
            </a:r>
            <a:r>
              <a:rPr lang="cs-CZ" sz="2400" b="1" dirty="0" err="1"/>
              <a:t>deciding</a:t>
            </a:r>
            <a:r>
              <a:rPr lang="cs-CZ" sz="2400" b="1" dirty="0"/>
              <a:t> </a:t>
            </a:r>
            <a:r>
              <a:rPr lang="en-GB" sz="2400" b="1" dirty="0"/>
              <a:t>criminal offences</a:t>
            </a:r>
            <a:r>
              <a:rPr lang="en-GB" sz="2400" dirty="0"/>
              <a:t>.</a:t>
            </a:r>
            <a:endParaRPr lang="cs-CZ" sz="2400" dirty="0"/>
          </a:p>
          <a:p>
            <a:pPr marL="361950" indent="-3619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sz="2400" b="1" dirty="0" err="1"/>
              <a:t>Act</a:t>
            </a:r>
            <a:r>
              <a:rPr lang="cs-CZ" sz="2400" b="1" dirty="0"/>
              <a:t> No 141/1961 </a:t>
            </a:r>
            <a:r>
              <a:rPr lang="cs-CZ" sz="2400" b="1" dirty="0" err="1"/>
              <a:t>Coll</a:t>
            </a:r>
            <a:r>
              <a:rPr lang="cs-CZ" sz="2400" b="1" dirty="0"/>
              <a:t>. on </a:t>
            </a:r>
            <a:r>
              <a:rPr lang="cs-CZ" sz="2400" b="1" dirty="0" err="1"/>
              <a:t>Criminal</a:t>
            </a:r>
            <a:r>
              <a:rPr lang="cs-CZ" sz="2400" b="1" dirty="0"/>
              <a:t> </a:t>
            </a:r>
            <a:r>
              <a:rPr lang="cs-CZ" sz="2400" b="1" dirty="0" err="1"/>
              <a:t>Proceedings</a:t>
            </a:r>
            <a:endParaRPr lang="cs-CZ" sz="2400" b="1" dirty="0"/>
          </a:p>
          <a:p>
            <a:pPr marL="361950" indent="-3619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2400" dirty="0"/>
              <a:t>Special proceedings for teenage criminal defendants and children</a:t>
            </a:r>
            <a:r>
              <a:rPr lang="cs-CZ" sz="2400" dirty="0"/>
              <a:t> (</a:t>
            </a:r>
            <a:r>
              <a:rPr lang="cs-CZ" sz="2400" dirty="0" err="1"/>
              <a:t>Act</a:t>
            </a:r>
            <a:r>
              <a:rPr lang="cs-CZ" sz="2400" dirty="0"/>
              <a:t> No. 218/2003 </a:t>
            </a:r>
            <a:r>
              <a:rPr lang="cs-CZ" sz="2400" dirty="0" err="1"/>
              <a:t>Coll</a:t>
            </a:r>
            <a:r>
              <a:rPr lang="cs-CZ" sz="2400" dirty="0"/>
              <a:t>.) </a:t>
            </a:r>
          </a:p>
          <a:p>
            <a:pPr marL="361950" indent="-3619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sz="2400" dirty="0" err="1"/>
              <a:t>Aim</a:t>
            </a:r>
            <a:r>
              <a:rPr lang="cs-CZ" sz="2400" dirty="0"/>
              <a:t>: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en-US" sz="2400" dirty="0"/>
              <a:t>crimes are duly detected</a:t>
            </a:r>
            <a:r>
              <a:rPr lang="cs-CZ" sz="2400" dirty="0"/>
              <a:t>,</a:t>
            </a:r>
            <a:r>
              <a:rPr lang="en-US" sz="2400" dirty="0"/>
              <a:t> and their perpetrators are justly punished in accordance with the law. </a:t>
            </a:r>
            <a:endParaRPr lang="cs-CZ" sz="2400" dirty="0"/>
          </a:p>
          <a:p>
            <a:pPr marL="361950" indent="-3619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sz="2400" b="1" dirty="0" err="1"/>
              <a:t>Significant</a:t>
            </a:r>
            <a:r>
              <a:rPr lang="cs-CZ" sz="2400" b="1" dirty="0"/>
              <a:t> </a:t>
            </a:r>
            <a:r>
              <a:rPr lang="cs-CZ" sz="2400" b="1" dirty="0" err="1"/>
              <a:t>differences</a:t>
            </a:r>
            <a:r>
              <a:rPr lang="cs-CZ" sz="2400" b="1" dirty="0"/>
              <a:t> </a:t>
            </a:r>
            <a:r>
              <a:rPr lang="cs-CZ" sz="2400" b="1" dirty="0" err="1"/>
              <a:t>compared</a:t>
            </a:r>
            <a:r>
              <a:rPr lang="cs-CZ" sz="2400" b="1" dirty="0"/>
              <a:t> to civil </a:t>
            </a:r>
            <a:r>
              <a:rPr lang="cs-CZ" sz="2400" b="1" dirty="0" err="1"/>
              <a:t>proceedings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presumption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innocence</a:t>
            </a:r>
            <a:r>
              <a:rPr lang="cs-CZ" sz="2400" dirty="0"/>
              <a:t>)</a:t>
            </a:r>
          </a:p>
          <a:p>
            <a:pPr marL="361950" indent="-3619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877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C3C9C8-3AA3-4539-A6B7-66EE7608DA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221B4A-AE33-4FE8-B8E8-A9B0AC777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CD887B-1F8E-4EC3-9859-42F06B0A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Proceedings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474835F-A1C7-43B6-ADC7-C86050330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04623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11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BA87AC-14EC-431C-9E82-A15A32DAC6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3B6F33-3658-4A0F-9F17-694826089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05CADF-98C6-4694-B9C4-A0784027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1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Schedule: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F754D2-81AC-4409-8799-106BE093926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00360" y="1304693"/>
            <a:ext cx="7515923" cy="4536810"/>
          </a:xfrm>
        </p:spPr>
        <p:txBody>
          <a:bodyPr/>
          <a:lstStyle/>
          <a:p>
            <a:pPr marL="534988" indent="-446088">
              <a:buFont typeface="Wingdings" panose="05000000000000000000" pitchFamily="2" charset="2"/>
              <a:buChar char="v"/>
            </a:pPr>
            <a:r>
              <a:rPr lang="en-US" dirty="0"/>
              <a:t>Basic Facts</a:t>
            </a:r>
            <a:r>
              <a:rPr lang="cs-CZ" dirty="0"/>
              <a:t>, </a:t>
            </a:r>
            <a:r>
              <a:rPr lang="cs-CZ" dirty="0" err="1"/>
              <a:t>Global</a:t>
            </a:r>
            <a:r>
              <a:rPr lang="cs-CZ" dirty="0"/>
              <a:t> and EU </a:t>
            </a:r>
            <a:r>
              <a:rPr lang="cs-CZ" dirty="0" err="1"/>
              <a:t>Perspective</a:t>
            </a:r>
            <a:endParaRPr lang="en-US" dirty="0"/>
          </a:p>
          <a:p>
            <a:pPr marL="534988" indent="-446088">
              <a:buFont typeface="Wingdings" panose="05000000000000000000" pitchFamily="2" charset="2"/>
              <a:buChar char="v"/>
            </a:pPr>
            <a:r>
              <a:rPr lang="en-US" dirty="0"/>
              <a:t>Jurisdiction and Czech Judicial System</a:t>
            </a:r>
          </a:p>
          <a:p>
            <a:pPr marL="534988" indent="-446088">
              <a:buFont typeface="Wingdings" panose="05000000000000000000" pitchFamily="2" charset="2"/>
              <a:buChar char="v"/>
            </a:pP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: Czech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en-US" dirty="0"/>
          </a:p>
          <a:p>
            <a:pPr marL="892175" indent="0">
              <a:buFont typeface="Wingdings" panose="05000000000000000000" pitchFamily="2" charset="2"/>
              <a:buChar char="ü"/>
              <a:tabLst>
                <a:tab pos="1349375" algn="l"/>
              </a:tabLst>
            </a:pPr>
            <a:r>
              <a:rPr lang="en-US" dirty="0"/>
              <a:t> </a:t>
            </a:r>
            <a:r>
              <a:rPr lang="cs-CZ" dirty="0"/>
              <a:t>	</a:t>
            </a:r>
            <a:r>
              <a:rPr lang="en-US" dirty="0"/>
              <a:t>Czech Judicial System and Jurisdiction</a:t>
            </a:r>
          </a:p>
          <a:p>
            <a:pPr marL="892175" indent="0">
              <a:buFont typeface="Wingdings" panose="05000000000000000000" pitchFamily="2" charset="2"/>
              <a:buChar char="ü"/>
              <a:tabLst>
                <a:tab pos="1349375" algn="l"/>
              </a:tabLst>
            </a:pPr>
            <a:r>
              <a:rPr lang="en-US" dirty="0"/>
              <a:t> </a:t>
            </a:r>
            <a:r>
              <a:rPr lang="cs-CZ" dirty="0"/>
              <a:t>	</a:t>
            </a:r>
            <a:r>
              <a:rPr lang="en-US" dirty="0"/>
              <a:t>Constitutional </a:t>
            </a:r>
            <a:r>
              <a:rPr lang="cs-CZ" dirty="0" err="1"/>
              <a:t>Aspects</a:t>
            </a:r>
            <a:endParaRPr lang="en-US" dirty="0"/>
          </a:p>
          <a:p>
            <a:pPr marL="1349375" indent="-457200">
              <a:buFont typeface="Wingdings" panose="05000000000000000000" pitchFamily="2" charset="2"/>
              <a:buChar char="ü"/>
              <a:tabLst>
                <a:tab pos="1349375" algn="l"/>
              </a:tabLst>
            </a:pPr>
            <a:r>
              <a:rPr lang="cs-CZ" dirty="0" err="1"/>
              <a:t>Insight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en-US" dirty="0"/>
              <a:t>Criminal</a:t>
            </a:r>
            <a:r>
              <a:rPr lang="cs-CZ" dirty="0"/>
              <a:t> and </a:t>
            </a:r>
            <a:r>
              <a:rPr lang="en-US" dirty="0"/>
              <a:t>Administrative</a:t>
            </a:r>
            <a:r>
              <a:rPr lang="cs-CZ" dirty="0"/>
              <a:t> </a:t>
            </a:r>
            <a:r>
              <a:rPr lang="cs-CZ" dirty="0" err="1"/>
              <a:t>Pr</a:t>
            </a:r>
            <a:r>
              <a:rPr lang="en-US" dirty="0" err="1"/>
              <a:t>oceedings</a:t>
            </a:r>
            <a:endParaRPr lang="cs-CZ" dirty="0"/>
          </a:p>
          <a:p>
            <a:pPr marL="892175" indent="0">
              <a:buFont typeface="Wingdings" panose="05000000000000000000" pitchFamily="2" charset="2"/>
              <a:buChar char="ü"/>
              <a:tabLst>
                <a:tab pos="1438275" algn="l"/>
              </a:tabLst>
            </a:pPr>
            <a:r>
              <a:rPr lang="cs-CZ" dirty="0"/>
              <a:t>  Civil </a:t>
            </a:r>
            <a:r>
              <a:rPr lang="cs-CZ" dirty="0" err="1"/>
              <a:t>Litigation</a:t>
            </a:r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8" name="Zástupný obsah 7" descr="Papír s grafem a poznámkou s tužkami">
            <a:extLst>
              <a:ext uri="{FF2B5EF4-FFF2-40B4-BE49-F238E27FC236}">
                <a16:creationId xmlns:a16="http://schemas.microsoft.com/office/drawing/2014/main" id="{F249D7F1-0CF7-01E4-8B4A-C4C33281B2E5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1324" y="1002603"/>
            <a:ext cx="4839397" cy="4839397"/>
          </a:xfrm>
        </p:spPr>
      </p:pic>
    </p:spTree>
    <p:extLst>
      <p:ext uri="{BB962C8B-B14F-4D97-AF65-F5344CB8AC3E}">
        <p14:creationId xmlns:p14="http://schemas.microsoft.com/office/powerpoint/2010/main" val="409626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0E8A833-8A8B-493C-B5BC-F9E061F799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000" y="1064727"/>
            <a:ext cx="5220725" cy="451576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9100DC"/>
                </a:solidFill>
              </a:rPr>
              <a:t>Non-</a:t>
            </a:r>
            <a:r>
              <a:rPr lang="cs-CZ" sz="2800" b="1" dirty="0" err="1">
                <a:solidFill>
                  <a:srgbClr val="9100DC"/>
                </a:solidFill>
              </a:rPr>
              <a:t>Judicial</a:t>
            </a:r>
            <a:r>
              <a:rPr lang="cs-CZ" sz="2800" b="1" dirty="0">
                <a:solidFill>
                  <a:srgbClr val="9100DC"/>
                </a:solidFill>
              </a:rPr>
              <a:t> </a:t>
            </a:r>
            <a:endParaRPr lang="en-GB" sz="2800" b="1" dirty="0">
              <a:solidFill>
                <a:srgbClr val="9100DC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3127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Administrative</a:t>
            </a:r>
            <a:r>
              <a:rPr lang="cs-CZ" dirty="0"/>
              <a:t> </a:t>
            </a:r>
            <a:r>
              <a:rPr lang="cs-CZ" dirty="0" err="1"/>
              <a:t>Proceedings</a:t>
            </a:r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97BEBF4-F3B1-40DC-85FD-A1C82F0DCD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8848" y="1064727"/>
            <a:ext cx="5220725" cy="451576"/>
          </a:xfrm>
        </p:spPr>
        <p:txBody>
          <a:bodyPr/>
          <a:lstStyle/>
          <a:p>
            <a:pPr algn="ctr"/>
            <a:r>
              <a:rPr lang="cs-CZ" sz="2800" b="1" dirty="0" err="1">
                <a:solidFill>
                  <a:srgbClr val="9100DC"/>
                </a:solidFill>
              </a:rPr>
              <a:t>Judicial</a:t>
            </a:r>
            <a:r>
              <a:rPr lang="cs-CZ" sz="2800" b="1" dirty="0">
                <a:solidFill>
                  <a:srgbClr val="9100DC"/>
                </a:solidFill>
              </a:rPr>
              <a:t> </a:t>
            </a:r>
            <a:endParaRPr lang="en-GB" sz="2800" b="1" dirty="0">
              <a:solidFill>
                <a:srgbClr val="9100DC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8EA6A-74DA-4749-A91B-B69730736DF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0172" y="1516303"/>
            <a:ext cx="5529826" cy="4477406"/>
          </a:xfrm>
        </p:spPr>
        <p:txBody>
          <a:bodyPr/>
          <a:lstStyle/>
          <a:p>
            <a:pPr marL="361950" indent="-361950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sz="2400" dirty="0"/>
              <a:t>Legal framework for </a:t>
            </a:r>
            <a:r>
              <a:rPr lang="cs-CZ" sz="2400" dirty="0" err="1"/>
              <a:t>procedural</a:t>
            </a:r>
            <a:r>
              <a:rPr lang="cs-CZ" sz="2400" dirty="0"/>
              <a:t> </a:t>
            </a:r>
            <a:r>
              <a:rPr lang="cs-CZ" sz="2400" dirty="0" err="1"/>
              <a:t>aspects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public </a:t>
            </a:r>
            <a:r>
              <a:rPr lang="cs-CZ" sz="2400" dirty="0" err="1"/>
              <a:t>administration</a:t>
            </a:r>
            <a:r>
              <a:rPr lang="cs-CZ" sz="2400" dirty="0"/>
              <a:t>.</a:t>
            </a:r>
          </a:p>
          <a:p>
            <a:pPr marL="361950" indent="-361950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sz="2400" dirty="0"/>
              <a:t>D</a:t>
            </a:r>
            <a:r>
              <a:rPr lang="en-US" sz="2400" dirty="0" err="1"/>
              <a:t>ecision</a:t>
            </a:r>
            <a:r>
              <a:rPr lang="cs-CZ" sz="2400" dirty="0"/>
              <a:t>s (</a:t>
            </a:r>
            <a:r>
              <a:rPr lang="cs-CZ" sz="2400" dirty="0" err="1"/>
              <a:t>administrative</a:t>
            </a:r>
            <a:r>
              <a:rPr lang="cs-CZ" sz="2400" dirty="0"/>
              <a:t> </a:t>
            </a:r>
            <a:r>
              <a:rPr lang="cs-CZ" sz="2400" dirty="0" err="1"/>
              <a:t>acts</a:t>
            </a:r>
            <a:r>
              <a:rPr lang="cs-CZ" sz="2400" dirty="0"/>
              <a:t>) t</a:t>
            </a:r>
            <a:r>
              <a:rPr lang="en-US" sz="2400" dirty="0" err="1"/>
              <a:t>aken</a:t>
            </a:r>
            <a:r>
              <a:rPr lang="en-US" sz="2400" dirty="0"/>
              <a:t> by</a:t>
            </a:r>
            <a:r>
              <a:rPr lang="cs-CZ" sz="2400" dirty="0"/>
              <a:t> </a:t>
            </a:r>
            <a:r>
              <a:rPr lang="cs-CZ" sz="2400" dirty="0" err="1"/>
              <a:t>administrative</a:t>
            </a:r>
            <a:r>
              <a:rPr lang="cs-CZ" sz="2400" dirty="0"/>
              <a:t> </a:t>
            </a:r>
            <a:r>
              <a:rPr lang="en-US" sz="2400" dirty="0" err="1"/>
              <a:t>authorit</a:t>
            </a:r>
            <a:r>
              <a:rPr lang="cs-CZ" sz="2400" dirty="0" err="1"/>
              <a:t>ies</a:t>
            </a:r>
            <a:r>
              <a:rPr lang="cs-CZ" sz="2400" dirty="0"/>
              <a:t> </a:t>
            </a:r>
            <a:r>
              <a:rPr lang="cs-CZ" sz="2400" i="1" dirty="0" err="1"/>
              <a:t>different</a:t>
            </a:r>
            <a:r>
              <a:rPr lang="cs-CZ" sz="2400" i="1" dirty="0"/>
              <a:t> </a:t>
            </a:r>
            <a:r>
              <a:rPr lang="cs-CZ" sz="2400" i="1" dirty="0" err="1"/>
              <a:t>from</a:t>
            </a:r>
            <a:r>
              <a:rPr lang="cs-CZ" sz="2400" i="1" dirty="0"/>
              <a:t> </a:t>
            </a:r>
            <a:r>
              <a:rPr lang="cs-CZ" sz="2400" i="1" dirty="0" err="1"/>
              <a:t>courts</a:t>
            </a:r>
            <a:r>
              <a:rPr lang="en-US" sz="2400" dirty="0"/>
              <a:t>.</a:t>
            </a:r>
            <a:endParaRPr lang="cs-CZ" sz="2400" dirty="0"/>
          </a:p>
          <a:p>
            <a:pPr marL="361950" indent="-361950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security</a:t>
            </a:r>
            <a:r>
              <a:rPr lang="cs-CZ" sz="2400" dirty="0"/>
              <a:t>, minor </a:t>
            </a:r>
            <a:r>
              <a:rPr lang="cs-CZ" sz="2400" dirty="0" err="1"/>
              <a:t>offences</a:t>
            </a:r>
            <a:r>
              <a:rPr lang="cs-CZ" sz="2400" dirty="0"/>
              <a:t>, tax </a:t>
            </a:r>
            <a:r>
              <a:rPr lang="cs-CZ" sz="2400" dirty="0" err="1"/>
              <a:t>matters</a:t>
            </a:r>
            <a:r>
              <a:rPr lang="cs-CZ" sz="2400" dirty="0"/>
              <a:t>, </a:t>
            </a:r>
            <a:r>
              <a:rPr lang="cs-CZ" sz="2400" dirty="0" err="1"/>
              <a:t>education</a:t>
            </a:r>
            <a:r>
              <a:rPr lang="cs-CZ" sz="2400" dirty="0"/>
              <a:t>, public </a:t>
            </a:r>
            <a:r>
              <a:rPr lang="cs-CZ" sz="2400" dirty="0" err="1"/>
              <a:t>health</a:t>
            </a:r>
            <a:r>
              <a:rPr lang="cs-CZ" sz="2400" dirty="0"/>
              <a:t>, </a:t>
            </a:r>
            <a:r>
              <a:rPr lang="cs-CZ" sz="2400" dirty="0" err="1"/>
              <a:t>protection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environment, </a:t>
            </a:r>
            <a:r>
              <a:rPr lang="cs-CZ" sz="2400" dirty="0" err="1"/>
              <a:t>town</a:t>
            </a:r>
            <a:r>
              <a:rPr lang="cs-CZ" sz="2400" dirty="0"/>
              <a:t> </a:t>
            </a:r>
            <a:r>
              <a:rPr lang="cs-CZ" sz="2400" dirty="0" err="1"/>
              <a:t>planning</a:t>
            </a:r>
            <a:r>
              <a:rPr lang="cs-CZ" sz="2400" dirty="0"/>
              <a:t>.. </a:t>
            </a:r>
          </a:p>
          <a:p>
            <a:pPr marL="361950" indent="-361950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sz="2400" dirty="0" err="1"/>
              <a:t>Generallly</a:t>
            </a:r>
            <a:r>
              <a:rPr lang="cs-CZ" sz="2400" dirty="0"/>
              <a:t> </a:t>
            </a:r>
            <a:r>
              <a:rPr lang="cs-CZ" sz="2400" dirty="0" err="1"/>
              <a:t>applicable</a:t>
            </a:r>
            <a:r>
              <a:rPr lang="cs-CZ" sz="2400" dirty="0"/>
              <a:t> - </a:t>
            </a:r>
            <a:r>
              <a:rPr lang="cs-CZ" sz="2400" dirty="0" err="1"/>
              <a:t>Administrative</a:t>
            </a:r>
            <a:r>
              <a:rPr lang="cs-CZ" sz="2400" dirty="0"/>
              <a:t> </a:t>
            </a:r>
            <a:r>
              <a:rPr lang="cs-CZ" sz="2400" dirty="0" err="1"/>
              <a:t>proceedings</a:t>
            </a:r>
            <a:r>
              <a:rPr lang="cs-CZ" sz="2400" dirty="0"/>
              <a:t> </a:t>
            </a:r>
            <a:r>
              <a:rPr lang="cs-CZ" sz="2400" dirty="0" err="1"/>
              <a:t>Act</a:t>
            </a:r>
            <a:r>
              <a:rPr lang="cs-CZ" sz="2400" dirty="0"/>
              <a:t> (No. 500/2004 </a:t>
            </a:r>
            <a:r>
              <a:rPr lang="cs-CZ" sz="2400" dirty="0" err="1"/>
              <a:t>Coll</a:t>
            </a:r>
            <a:r>
              <a:rPr lang="cs-CZ" sz="2400" dirty="0"/>
              <a:t>.) + many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special</a:t>
            </a:r>
            <a:r>
              <a:rPr lang="cs-CZ" sz="2400" dirty="0"/>
              <a:t> </a:t>
            </a:r>
            <a:r>
              <a:rPr lang="cs-CZ" sz="2400" dirty="0" err="1"/>
              <a:t>acts</a:t>
            </a:r>
            <a:r>
              <a:rPr lang="cs-CZ" sz="2400" dirty="0"/>
              <a:t> </a:t>
            </a:r>
            <a:r>
              <a:rPr lang="cs-CZ" sz="2400" dirty="0" err="1"/>
              <a:t>containing</a:t>
            </a:r>
            <a:r>
              <a:rPr lang="cs-CZ" sz="2400" dirty="0"/>
              <a:t> </a:t>
            </a:r>
            <a:r>
              <a:rPr lang="cs-CZ" sz="2400" dirty="0" err="1"/>
              <a:t>special</a:t>
            </a:r>
            <a:r>
              <a:rPr lang="cs-CZ" sz="2400" dirty="0"/>
              <a:t> </a:t>
            </a:r>
            <a:r>
              <a:rPr lang="cs-CZ" sz="2400" dirty="0" err="1"/>
              <a:t>procedural</a:t>
            </a:r>
            <a:r>
              <a:rPr lang="cs-CZ" sz="2400" dirty="0"/>
              <a:t> </a:t>
            </a:r>
            <a:r>
              <a:rPr lang="cs-CZ" sz="2400" dirty="0" err="1"/>
              <a:t>rules</a:t>
            </a:r>
            <a:endParaRPr lang="cs-CZ" sz="2400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sz="2400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3C998FC-2709-4713-AA80-EECB11FC898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6000" y="1760376"/>
            <a:ext cx="5374553" cy="4587721"/>
          </a:xfrm>
        </p:spPr>
        <p:txBody>
          <a:bodyPr/>
          <a:lstStyle/>
          <a:p>
            <a:pPr marL="449263" indent="-377825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dirty="0" err="1"/>
              <a:t>judicial</a:t>
            </a:r>
            <a:r>
              <a:rPr lang="cs-CZ" sz="2400" dirty="0"/>
              <a:t> </a:t>
            </a:r>
            <a:r>
              <a:rPr lang="cs-CZ" sz="2400" i="1" dirty="0" err="1"/>
              <a:t>review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administrative</a:t>
            </a:r>
            <a:r>
              <a:rPr lang="cs-CZ" sz="2400" i="1" dirty="0"/>
              <a:t> </a:t>
            </a:r>
            <a:r>
              <a:rPr lang="cs-CZ" sz="2400" i="1" dirty="0" err="1"/>
              <a:t>acts</a:t>
            </a:r>
            <a:r>
              <a:rPr lang="cs-CZ" sz="2400" i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decisions</a:t>
            </a:r>
            <a:r>
              <a:rPr lang="cs-CZ" sz="2400" dirty="0"/>
              <a:t>,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acts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interference)</a:t>
            </a:r>
          </a:p>
          <a:p>
            <a:pPr marL="449263" indent="-377825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dirty="0"/>
              <a:t> </a:t>
            </a:r>
            <a:r>
              <a:rPr lang="cs-CZ" sz="2400" dirty="0" err="1"/>
              <a:t>also</a:t>
            </a:r>
            <a:r>
              <a:rPr lang="cs-CZ" sz="2400" dirty="0"/>
              <a:t> </a:t>
            </a:r>
            <a:r>
              <a:rPr lang="cs-CZ" sz="2400" dirty="0" err="1"/>
              <a:t>protection</a:t>
            </a:r>
            <a:r>
              <a:rPr lang="cs-CZ" sz="2400" dirty="0"/>
              <a:t> </a:t>
            </a:r>
            <a:r>
              <a:rPr lang="cs-CZ" sz="2400" dirty="0" err="1"/>
              <a:t>against</a:t>
            </a:r>
            <a:r>
              <a:rPr lang="cs-CZ" sz="2400" dirty="0"/>
              <a:t> </a:t>
            </a:r>
            <a:r>
              <a:rPr lang="cs-CZ" sz="2400" i="1" dirty="0" err="1"/>
              <a:t>failure</a:t>
            </a:r>
            <a:r>
              <a:rPr lang="cs-CZ" sz="2400" i="1" dirty="0"/>
              <a:t> to </a:t>
            </a:r>
            <a:r>
              <a:rPr lang="cs-CZ" sz="2400" i="1" dirty="0" err="1"/>
              <a:t>act</a:t>
            </a:r>
            <a:r>
              <a:rPr lang="cs-CZ" sz="2400" i="1" dirty="0"/>
              <a:t> </a:t>
            </a:r>
          </a:p>
          <a:p>
            <a:pPr marL="449263" indent="-377825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i="1" dirty="0" err="1"/>
              <a:t>administrative</a:t>
            </a:r>
            <a:r>
              <a:rPr lang="cs-CZ" sz="2400" i="1" dirty="0"/>
              <a:t> </a:t>
            </a:r>
            <a:r>
              <a:rPr lang="cs-CZ" sz="2400" i="1" dirty="0" err="1"/>
              <a:t>jurisdiction</a:t>
            </a:r>
            <a:r>
              <a:rPr lang="cs-CZ" sz="2400" i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special</a:t>
            </a:r>
            <a:r>
              <a:rPr lang="cs-CZ" sz="2400" dirty="0"/>
              <a:t> panel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district</a:t>
            </a:r>
            <a:r>
              <a:rPr lang="cs-CZ" sz="2400" dirty="0"/>
              <a:t> </a:t>
            </a:r>
            <a:r>
              <a:rPr lang="cs-CZ" sz="2400" dirty="0" err="1"/>
              <a:t>courts</a:t>
            </a:r>
            <a:r>
              <a:rPr lang="cs-CZ" sz="2400" dirty="0"/>
              <a:t>, </a:t>
            </a:r>
            <a:r>
              <a:rPr lang="cs-CZ" sz="2400" dirty="0" err="1"/>
              <a:t>Supreme</a:t>
            </a:r>
            <a:r>
              <a:rPr lang="cs-CZ" sz="2400" dirty="0"/>
              <a:t> </a:t>
            </a:r>
            <a:r>
              <a:rPr lang="cs-CZ" sz="2400" dirty="0" err="1"/>
              <a:t>Administrative</a:t>
            </a:r>
            <a:r>
              <a:rPr lang="cs-CZ" sz="2400" dirty="0"/>
              <a:t> </a:t>
            </a:r>
            <a:r>
              <a:rPr lang="cs-CZ" sz="2400" dirty="0" err="1"/>
              <a:t>Court</a:t>
            </a:r>
            <a:r>
              <a:rPr lang="cs-CZ" sz="2400" dirty="0"/>
              <a:t>) </a:t>
            </a:r>
          </a:p>
          <a:p>
            <a:pPr marL="449263" indent="-377825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dirty="0" err="1"/>
              <a:t>Act</a:t>
            </a:r>
            <a:r>
              <a:rPr lang="cs-CZ" sz="2400" dirty="0"/>
              <a:t> on </a:t>
            </a:r>
            <a:r>
              <a:rPr lang="cs-CZ" sz="2400" dirty="0" err="1"/>
              <a:t>Administrative</a:t>
            </a:r>
            <a:r>
              <a:rPr lang="cs-CZ" sz="2400" dirty="0"/>
              <a:t> </a:t>
            </a:r>
            <a:r>
              <a:rPr lang="cs-CZ" sz="2400" dirty="0" err="1"/>
              <a:t>Court</a:t>
            </a:r>
            <a:r>
              <a:rPr lang="cs-CZ" sz="2400" dirty="0"/>
              <a:t> </a:t>
            </a:r>
            <a:r>
              <a:rPr lang="cs-CZ" sz="2400" dirty="0" err="1"/>
              <a:t>proceedings</a:t>
            </a:r>
            <a:r>
              <a:rPr lang="cs-CZ" sz="2400" dirty="0"/>
              <a:t> (No. 150/2002 </a:t>
            </a:r>
            <a:r>
              <a:rPr lang="cs-CZ" sz="2400" dirty="0" err="1"/>
              <a:t>Coll</a:t>
            </a:r>
            <a:r>
              <a:rPr lang="cs-CZ" sz="2400" dirty="0"/>
              <a:t>.)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004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38EFF9-90BF-4E72-92C2-EB4885D3E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21</a:t>
            </a:fld>
            <a:endParaRPr lang="en-GB" altLang="cs-CZ" noProof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4462CF9D-12B0-489F-8E51-3AEEAD33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Civil </a:t>
            </a:r>
            <a:r>
              <a:rPr lang="cs-CZ" dirty="0" err="1"/>
              <a:t>Proceedings</a:t>
            </a:r>
            <a:endParaRPr lang="cs-CZ" dirty="0"/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C597A6FF-8B4E-B5A1-68D3-8EE95739F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02227"/>
            <a:ext cx="5246518" cy="6984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Basic </a:t>
            </a:r>
            <a:r>
              <a:rPr lang="cs-CZ" sz="2000" dirty="0" err="1"/>
              <a:t>facts</a:t>
            </a:r>
            <a:r>
              <a:rPr lang="cs-CZ" sz="2000" dirty="0"/>
              <a:t>, </a:t>
            </a:r>
            <a:r>
              <a:rPr lang="cs-CZ" sz="2000" dirty="0" err="1"/>
              <a:t>structure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proceedings</a:t>
            </a:r>
            <a:r>
              <a:rPr lang="cs-CZ" sz="2000" dirty="0"/>
              <a:t>, </a:t>
            </a:r>
            <a:r>
              <a:rPr lang="cs-CZ" sz="2000" dirty="0" err="1"/>
              <a:t>judgement</a:t>
            </a:r>
            <a:r>
              <a:rPr lang="cs-CZ" sz="2000" dirty="0"/>
              <a:t>, </a:t>
            </a:r>
            <a:r>
              <a:rPr lang="cs-CZ" sz="2000" dirty="0" err="1"/>
              <a:t>remedies</a:t>
            </a:r>
            <a:r>
              <a:rPr lang="cs-CZ" sz="2000" dirty="0"/>
              <a:t>; </a:t>
            </a:r>
            <a:r>
              <a:rPr lang="cs-CZ" sz="2000" dirty="0" err="1"/>
              <a:t>enforcement</a:t>
            </a:r>
            <a:r>
              <a:rPr lang="cs-CZ" sz="2000" dirty="0"/>
              <a:t> and </a:t>
            </a:r>
            <a:r>
              <a:rPr lang="cs-CZ" sz="2000" dirty="0" err="1"/>
              <a:t>insolvency</a:t>
            </a:r>
            <a:r>
              <a:rPr lang="cs-CZ" sz="2000" dirty="0"/>
              <a:t> </a:t>
            </a:r>
            <a:r>
              <a:rPr lang="cs-CZ" sz="2000" dirty="0" err="1"/>
              <a:t>proceedings</a:t>
            </a:r>
            <a:endParaRPr lang="en-US" sz="2000" dirty="0"/>
          </a:p>
        </p:txBody>
      </p:sp>
      <p:pic>
        <p:nvPicPr>
          <p:cNvPr id="7" name="Zástupný symbol obrázku 6" descr="Obsah obrázku obloha, venku, socha, osoba&#10;&#10;Popis byl vytvořen automaticky">
            <a:extLst>
              <a:ext uri="{FF2B5EF4-FFF2-40B4-BE49-F238E27FC236}">
                <a16:creationId xmlns:a16="http://schemas.microsoft.com/office/drawing/2014/main" id="{7A6CC1BB-798E-724D-C61D-2066D1A4FB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r="20444"/>
          <a:stretch/>
        </p:blipFill>
        <p:spPr>
          <a:xfrm>
            <a:off x="6096000" y="51"/>
            <a:ext cx="6096000" cy="6857897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4240C3-9A3E-4E95-A5B0-8CE1B19838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Czech Law in Global Context, Autumn 2024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980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Civil </a:t>
            </a:r>
            <a:r>
              <a:rPr lang="cs-CZ" dirty="0" err="1"/>
              <a:t>Proceedings</a:t>
            </a:r>
            <a:r>
              <a:rPr lang="cs-CZ" dirty="0"/>
              <a:t>: General </a:t>
            </a:r>
            <a:r>
              <a:rPr lang="cs-CZ" dirty="0" err="1"/>
              <a:t>Overview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8EA6A-74DA-4749-A91B-B6973073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28" y="1387366"/>
            <a:ext cx="11059201" cy="4625938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US" b="1" dirty="0"/>
              <a:t>Legal framework for handling disputes and other issues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civil </a:t>
            </a:r>
            <a:r>
              <a:rPr lang="cs-CZ" b="1" dirty="0" err="1"/>
              <a:t>law</a:t>
            </a:r>
            <a:r>
              <a:rPr lang="cs-CZ" b="1" dirty="0"/>
              <a:t>.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 err="1"/>
              <a:t>Purpose</a:t>
            </a:r>
            <a:r>
              <a:rPr lang="cs-CZ" dirty="0"/>
              <a:t>: </a:t>
            </a:r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noProof="1"/>
              <a:t>of</a:t>
            </a:r>
            <a:r>
              <a:rPr lang="cs-CZ" dirty="0"/>
              <a:t>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(x public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safegurad</a:t>
            </a:r>
            <a:r>
              <a:rPr lang="cs-CZ" dirty="0"/>
              <a:t> </a:t>
            </a:r>
            <a:r>
              <a:rPr lang="cs-CZ" dirty="0" err="1"/>
              <a:t>administrative</a:t>
            </a:r>
            <a:r>
              <a:rPr lang="cs-CZ" dirty="0"/>
              <a:t> </a:t>
            </a:r>
            <a:r>
              <a:rPr lang="cs-CZ" dirty="0" err="1"/>
              <a:t>courts</a:t>
            </a:r>
            <a:r>
              <a:rPr lang="cs-CZ" dirty="0"/>
              <a:t>). 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 err="1"/>
              <a:t>Examples</a:t>
            </a:r>
            <a:endParaRPr lang="cs-CZ" dirty="0"/>
          </a:p>
          <a:p>
            <a:pPr marL="613950" lvl="1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cs-CZ" sz="2400" dirty="0"/>
              <a:t>Business partner </a:t>
            </a:r>
            <a:r>
              <a:rPr lang="cs-CZ" sz="2400" dirty="0" err="1"/>
              <a:t>didn´t</a:t>
            </a:r>
            <a:r>
              <a:rPr lang="cs-CZ" sz="2400" dirty="0"/>
              <a:t> </a:t>
            </a:r>
            <a:r>
              <a:rPr lang="cs-CZ" sz="2400" dirty="0" err="1"/>
              <a:t>deliver</a:t>
            </a:r>
            <a:r>
              <a:rPr lang="cs-CZ" sz="2400" dirty="0"/>
              <a:t> </a:t>
            </a:r>
            <a:r>
              <a:rPr lang="cs-CZ" sz="2400" dirty="0" err="1"/>
              <a:t>goods</a:t>
            </a:r>
            <a:r>
              <a:rPr lang="cs-CZ" sz="2400" dirty="0"/>
              <a:t> </a:t>
            </a:r>
            <a:r>
              <a:rPr lang="cs-CZ" sz="2400" dirty="0" err="1"/>
              <a:t>according</a:t>
            </a:r>
            <a:r>
              <a:rPr lang="cs-CZ" sz="2400" dirty="0"/>
              <a:t> to the </a:t>
            </a:r>
            <a:r>
              <a:rPr lang="cs-CZ" sz="2400" dirty="0" err="1"/>
              <a:t>contract</a:t>
            </a:r>
            <a:r>
              <a:rPr lang="cs-CZ" sz="2400" dirty="0"/>
              <a:t>.</a:t>
            </a:r>
          </a:p>
          <a:p>
            <a:pPr marL="613950" lvl="1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cs-CZ" sz="2400" dirty="0" err="1"/>
              <a:t>Newspaper</a:t>
            </a:r>
            <a:r>
              <a:rPr lang="cs-CZ" sz="2400" dirty="0"/>
              <a:t> </a:t>
            </a:r>
            <a:r>
              <a:rPr lang="cs-CZ" sz="2400" dirty="0" err="1"/>
              <a:t>published</a:t>
            </a:r>
            <a:r>
              <a:rPr lang="cs-CZ" sz="2400" dirty="0"/>
              <a:t> </a:t>
            </a:r>
            <a:r>
              <a:rPr lang="cs-CZ" sz="2400" dirty="0" err="1"/>
              <a:t>information</a:t>
            </a:r>
            <a:r>
              <a:rPr lang="cs-CZ" sz="2400" dirty="0"/>
              <a:t> </a:t>
            </a:r>
            <a:r>
              <a:rPr lang="cs-CZ" sz="2400" dirty="0" err="1"/>
              <a:t>affecting</a:t>
            </a:r>
            <a:r>
              <a:rPr lang="cs-CZ" sz="2400" dirty="0"/>
              <a:t> </a:t>
            </a:r>
            <a:r>
              <a:rPr lang="cs-CZ" sz="2400" dirty="0" err="1"/>
              <a:t>privacy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 person. </a:t>
            </a:r>
          </a:p>
          <a:p>
            <a:pPr marL="613950" lvl="1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cs-CZ" sz="2400" dirty="0" err="1"/>
              <a:t>Employer</a:t>
            </a:r>
            <a:r>
              <a:rPr lang="cs-CZ" sz="2400" dirty="0"/>
              <a:t> </a:t>
            </a:r>
            <a:r>
              <a:rPr lang="cs-CZ" sz="2400" dirty="0" err="1"/>
              <a:t>terminates</a:t>
            </a:r>
            <a:r>
              <a:rPr lang="cs-CZ" sz="2400" dirty="0"/>
              <a:t> </a:t>
            </a:r>
            <a:r>
              <a:rPr lang="cs-CZ" sz="2400" dirty="0" err="1"/>
              <a:t>job</a:t>
            </a:r>
            <a:r>
              <a:rPr lang="cs-CZ" sz="2400" dirty="0"/>
              <a:t> </a:t>
            </a:r>
            <a:r>
              <a:rPr lang="cs-CZ" sz="2400" dirty="0" err="1"/>
              <a:t>contract</a:t>
            </a:r>
            <a:r>
              <a:rPr lang="cs-CZ" sz="2400" dirty="0"/>
              <a:t>/</a:t>
            </a:r>
            <a:r>
              <a:rPr lang="cs-CZ" sz="2400" dirty="0" err="1"/>
              <a:t>doesn´t</a:t>
            </a:r>
            <a:r>
              <a:rPr lang="cs-CZ" sz="2400" dirty="0"/>
              <a:t> </a:t>
            </a:r>
            <a:r>
              <a:rPr lang="cs-CZ" sz="2400" dirty="0" err="1"/>
              <a:t>pay</a:t>
            </a:r>
            <a:r>
              <a:rPr lang="cs-CZ" sz="2400" dirty="0"/>
              <a:t> </a:t>
            </a:r>
            <a:r>
              <a:rPr lang="cs-CZ" sz="2400" dirty="0" err="1"/>
              <a:t>wage</a:t>
            </a:r>
            <a:r>
              <a:rPr lang="cs-CZ" sz="2400" dirty="0"/>
              <a:t>. </a:t>
            </a:r>
          </a:p>
          <a:p>
            <a:pPr marL="613950" lvl="1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cs-CZ" sz="2400" dirty="0" err="1"/>
              <a:t>Parents</a:t>
            </a:r>
            <a:r>
              <a:rPr lang="cs-CZ" sz="2400" dirty="0"/>
              <a:t> </a:t>
            </a:r>
            <a:r>
              <a:rPr lang="cs-CZ" sz="2400" dirty="0" err="1"/>
              <a:t>fight</a:t>
            </a:r>
            <a:r>
              <a:rPr lang="cs-CZ" sz="2400" dirty="0"/>
              <a:t> for care (</a:t>
            </a:r>
            <a:r>
              <a:rPr lang="cs-CZ" sz="2400" dirty="0" err="1"/>
              <a:t>contact</a:t>
            </a:r>
            <a:r>
              <a:rPr lang="cs-CZ" sz="2400" dirty="0"/>
              <a:t>)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children</a:t>
            </a:r>
            <a:r>
              <a:rPr lang="cs-CZ" sz="2400" dirty="0"/>
              <a:t>. </a:t>
            </a:r>
          </a:p>
          <a:p>
            <a:pPr marL="613950" lvl="1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cs-CZ" sz="2400" dirty="0" err="1"/>
              <a:t>Patient</a:t>
            </a:r>
            <a:r>
              <a:rPr lang="cs-CZ" sz="2400" dirty="0"/>
              <a:t> </a:t>
            </a:r>
            <a:r>
              <a:rPr lang="cs-CZ" sz="2400" dirty="0" err="1"/>
              <a:t>sues</a:t>
            </a:r>
            <a:r>
              <a:rPr lang="cs-CZ" sz="2400" dirty="0"/>
              <a:t> a </a:t>
            </a:r>
            <a:r>
              <a:rPr lang="cs-CZ" sz="2400" dirty="0" err="1"/>
              <a:t>hospital</a:t>
            </a:r>
            <a:r>
              <a:rPr lang="cs-CZ" sz="2400" dirty="0"/>
              <a:t> for </a:t>
            </a:r>
            <a:r>
              <a:rPr lang="cs-CZ" sz="2400" dirty="0" err="1"/>
              <a:t>malpractice</a:t>
            </a:r>
            <a:r>
              <a:rPr lang="cs-CZ" sz="2400" dirty="0"/>
              <a:t>…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32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Civil </a:t>
            </a:r>
            <a:r>
              <a:rPr lang="cs-CZ" dirty="0" err="1"/>
              <a:t>Proceedings</a:t>
            </a:r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3865A75-DD76-4B92-8BA8-6AA1F077D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628757"/>
              </p:ext>
            </p:extLst>
          </p:nvPr>
        </p:nvGraphicFramePr>
        <p:xfrm>
          <a:off x="211873" y="1349298"/>
          <a:ext cx="11729755" cy="467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6166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F1029D9-1EFA-4519-B673-3CCC86DF8E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2600" y="1088481"/>
            <a:ext cx="5220000" cy="271576"/>
          </a:xfrm>
        </p:spPr>
        <p:txBody>
          <a:bodyPr/>
          <a:lstStyle/>
          <a:p>
            <a:pPr algn="ctr"/>
            <a:r>
              <a:rPr lang="en-GB" sz="2800" b="1" dirty="0"/>
              <a:t>Civil Litigation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95457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General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7F03B77-6821-4610-A534-E59BC4C3C7F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088481"/>
            <a:ext cx="5220000" cy="271576"/>
          </a:xfrm>
        </p:spPr>
        <p:txBody>
          <a:bodyPr/>
          <a:lstStyle/>
          <a:p>
            <a:pPr algn="ctr"/>
            <a:r>
              <a:rPr lang="cs-CZ" sz="2800" b="1" noProof="1"/>
              <a:t>Non-Dispute Proceedings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8EA6A-74DA-4749-A91B-B69730736DF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22514" y="1664141"/>
            <a:ext cx="5669376" cy="4480181"/>
          </a:xfrm>
        </p:spPr>
        <p:txBody>
          <a:bodyPr/>
          <a:lstStyle/>
          <a:p>
            <a:pPr marL="361950" indent="-361950">
              <a:lnSpc>
                <a:spcPts val="3000"/>
              </a:lnSpc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2400" dirty="0"/>
              <a:t>Dispute of </a:t>
            </a:r>
            <a:r>
              <a:rPr lang="en-GB" sz="2400" b="1" dirty="0"/>
              <a:t>two parties </a:t>
            </a:r>
            <a:r>
              <a:rPr lang="cs-CZ" sz="2400" b="1" dirty="0" err="1"/>
              <a:t>standing</a:t>
            </a:r>
            <a:r>
              <a:rPr lang="cs-CZ" sz="2400" b="1" dirty="0"/>
              <a:t> </a:t>
            </a:r>
            <a:r>
              <a:rPr lang="cs-CZ" sz="2400" b="1" dirty="0" err="1"/>
              <a:t>againts</a:t>
            </a:r>
            <a:r>
              <a:rPr lang="cs-CZ" sz="2400" b="1" dirty="0"/>
              <a:t> </a:t>
            </a:r>
            <a:r>
              <a:rPr lang="cs-CZ" sz="2400" b="1" dirty="0" err="1"/>
              <a:t>each</a:t>
            </a:r>
            <a:r>
              <a:rPr lang="cs-CZ" sz="2400" b="1" dirty="0"/>
              <a:t> </a:t>
            </a:r>
            <a:r>
              <a:rPr lang="cs-CZ" sz="2400" b="1" dirty="0" err="1"/>
              <a:t>other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plaintiff</a:t>
            </a:r>
            <a:r>
              <a:rPr lang="cs-CZ" sz="2400" dirty="0"/>
              <a:t>, defendant). </a:t>
            </a:r>
          </a:p>
          <a:p>
            <a:pPr marL="361950" indent="-361950">
              <a:lnSpc>
                <a:spcPts val="3000"/>
              </a:lnSpc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sz="2400" dirty="0" err="1"/>
              <a:t>Parties</a:t>
            </a:r>
            <a:r>
              <a:rPr lang="cs-CZ" sz="2400" dirty="0"/>
              <a:t> </a:t>
            </a:r>
            <a:r>
              <a:rPr lang="cs-CZ" sz="2400" dirty="0" err="1"/>
              <a:t>must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active</a:t>
            </a:r>
            <a:r>
              <a:rPr lang="cs-CZ" sz="2400" dirty="0"/>
              <a:t> to start </a:t>
            </a:r>
            <a:r>
              <a:rPr lang="cs-CZ" sz="2400" dirty="0" err="1"/>
              <a:t>the</a:t>
            </a:r>
            <a:r>
              <a:rPr lang="cs-CZ" sz="2400" dirty="0"/>
              <a:t> case and to </a:t>
            </a:r>
            <a:r>
              <a:rPr lang="cs-CZ" sz="2400" dirty="0" err="1"/>
              <a:t>win</a:t>
            </a:r>
            <a:r>
              <a:rPr lang="cs-CZ" sz="2400" dirty="0"/>
              <a:t> (not lose). </a:t>
            </a:r>
          </a:p>
          <a:p>
            <a:pPr marL="361950" indent="-361950">
              <a:lnSpc>
                <a:spcPts val="3000"/>
              </a:lnSpc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2400" dirty="0"/>
              <a:t>Responsibility for clarifying the facts of the case lays upon parties (</a:t>
            </a:r>
            <a:r>
              <a:rPr lang="en-GB" sz="2400" i="1" dirty="0"/>
              <a:t>burden of proof</a:t>
            </a:r>
            <a:r>
              <a:rPr lang="en-GB" sz="2400" dirty="0"/>
              <a:t>). </a:t>
            </a:r>
            <a:endParaRPr lang="cs-CZ" sz="2400" dirty="0"/>
          </a:p>
          <a:p>
            <a:pPr marL="361950" indent="-361950">
              <a:lnSpc>
                <a:spcPts val="3000"/>
              </a:lnSpc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sz="2400" dirty="0"/>
              <a:t>Role </a:t>
            </a:r>
            <a:r>
              <a:rPr lang="cs-CZ" sz="2400" dirty="0" err="1"/>
              <a:t>of</a:t>
            </a:r>
            <a:r>
              <a:rPr lang="cs-CZ" sz="2400" dirty="0"/>
              <a:t> the </a:t>
            </a:r>
            <a:r>
              <a:rPr lang="cs-CZ" sz="2400" dirty="0" err="1"/>
              <a:t>court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limited (</a:t>
            </a:r>
            <a:r>
              <a:rPr lang="cs-CZ" sz="2400" i="1" dirty="0" err="1"/>
              <a:t>impartial</a:t>
            </a:r>
            <a:r>
              <a:rPr lang="cs-CZ" sz="2400" i="1" dirty="0"/>
              <a:t> arbiter</a:t>
            </a:r>
            <a:r>
              <a:rPr lang="cs-CZ" sz="2400" dirty="0"/>
              <a:t>).</a:t>
            </a:r>
            <a:endParaRPr lang="cs-CZ" sz="1600" dirty="0"/>
          </a:p>
          <a:p>
            <a:pPr marL="361950" indent="-361950">
              <a:lnSpc>
                <a:spcPts val="3000"/>
              </a:lnSpc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US" sz="2400" dirty="0"/>
              <a:t>Court is bound by the plaintiff´s </a:t>
            </a:r>
            <a:r>
              <a:rPr lang="cs-CZ" sz="2400" dirty="0" err="1"/>
              <a:t>claim</a:t>
            </a:r>
            <a:r>
              <a:rPr lang="cs-CZ" sz="2400" dirty="0"/>
              <a:t>.</a:t>
            </a:r>
            <a:endParaRPr lang="en-GB" sz="2400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en-GB" noProof="1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CD0B3E5-E269-4A87-9CE3-E5BB2E2A102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8" y="1664142"/>
            <a:ext cx="5669376" cy="4563858"/>
          </a:xfrm>
        </p:spPr>
        <p:txBody>
          <a:bodyPr/>
          <a:lstStyle/>
          <a:p>
            <a:pPr marL="631825" indent="-560388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dirty="0"/>
              <a:t>Civil </a:t>
            </a:r>
            <a:r>
              <a:rPr lang="cs-CZ" sz="2400" dirty="0" err="1"/>
              <a:t>matters</a:t>
            </a:r>
            <a:r>
              <a:rPr lang="cs-CZ" sz="2400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public </a:t>
            </a:r>
            <a:r>
              <a:rPr lang="cs-CZ" sz="2400" b="1" dirty="0" err="1"/>
              <a:t>interest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children</a:t>
            </a:r>
            <a:r>
              <a:rPr lang="cs-CZ" sz="2400" dirty="0"/>
              <a:t> and </a:t>
            </a:r>
            <a:r>
              <a:rPr lang="cs-CZ" sz="2400" dirty="0" err="1"/>
              <a:t>family</a:t>
            </a:r>
            <a:r>
              <a:rPr lang="cs-CZ" sz="2400" dirty="0"/>
              <a:t>, </a:t>
            </a:r>
            <a:r>
              <a:rPr lang="cs-CZ" sz="2400" dirty="0" err="1"/>
              <a:t>persons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limited </a:t>
            </a:r>
            <a:r>
              <a:rPr lang="cs-CZ" sz="2400" dirty="0" err="1"/>
              <a:t>mental</a:t>
            </a:r>
            <a:r>
              <a:rPr lang="cs-CZ" sz="2400" dirty="0"/>
              <a:t> </a:t>
            </a:r>
            <a:r>
              <a:rPr lang="cs-CZ" sz="2400" dirty="0" err="1"/>
              <a:t>capability</a:t>
            </a:r>
            <a:r>
              <a:rPr lang="cs-CZ" sz="2400" dirty="0"/>
              <a:t>, inheritance…).</a:t>
            </a:r>
          </a:p>
          <a:p>
            <a:pPr marL="631825" indent="-560388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dirty="0" err="1"/>
              <a:t>Parties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active</a:t>
            </a:r>
            <a:r>
              <a:rPr lang="cs-CZ" sz="2400" dirty="0"/>
              <a:t> to </a:t>
            </a:r>
            <a:r>
              <a:rPr lang="cs-CZ" sz="2400" dirty="0" err="1"/>
              <a:t>affect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decision</a:t>
            </a:r>
            <a:r>
              <a:rPr lang="cs-CZ" sz="2400" dirty="0"/>
              <a:t>.</a:t>
            </a:r>
          </a:p>
          <a:p>
            <a:pPr marL="631825" indent="-560388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2400" dirty="0"/>
              <a:t>Role </a:t>
            </a:r>
            <a:r>
              <a:rPr lang="cs-CZ" sz="2400" dirty="0" err="1"/>
              <a:t>of</a:t>
            </a:r>
            <a:r>
              <a:rPr lang="cs-CZ" sz="2400" dirty="0"/>
              <a:t> the </a:t>
            </a:r>
            <a:r>
              <a:rPr lang="cs-CZ" sz="2400" dirty="0" err="1"/>
              <a:t>court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i="1" dirty="0" err="1"/>
              <a:t>strong</a:t>
            </a:r>
            <a:r>
              <a:rPr lang="cs-CZ" sz="2400" dirty="0"/>
              <a:t>:</a:t>
            </a:r>
          </a:p>
          <a:p>
            <a:pPr marL="883825" lvl="1" indent="-560388">
              <a:buFont typeface="Wingdings" panose="05000000000000000000" pitchFamily="2" charset="2"/>
              <a:buChar char="§"/>
            </a:pPr>
            <a:r>
              <a:rPr lang="cs-CZ" sz="2200" dirty="0" err="1"/>
              <a:t>proceedings</a:t>
            </a:r>
            <a:r>
              <a:rPr lang="cs-CZ" sz="2200" dirty="0"/>
              <a:t> start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court</a:t>
            </a:r>
            <a:r>
              <a:rPr lang="cs-CZ" sz="2200" dirty="0"/>
              <a:t> </a:t>
            </a:r>
            <a:r>
              <a:rPr lang="cs-CZ" sz="2200" dirty="0" err="1"/>
              <a:t>itself</a:t>
            </a:r>
            <a:r>
              <a:rPr lang="cs-CZ" sz="2200" dirty="0"/>
              <a:t> (</a:t>
            </a:r>
            <a:r>
              <a:rPr lang="cs-CZ" sz="2200" i="1" dirty="0"/>
              <a:t>ex officio</a:t>
            </a:r>
            <a:r>
              <a:rPr lang="cs-CZ" sz="2200" dirty="0"/>
              <a:t>)</a:t>
            </a:r>
            <a:endParaRPr lang="cs-CZ" sz="2200" i="1" dirty="0"/>
          </a:p>
          <a:p>
            <a:pPr marL="883825" lvl="1" indent="-560388">
              <a:buFont typeface="Wingdings" panose="05000000000000000000" pitchFamily="2" charset="2"/>
              <a:buChar char="§"/>
            </a:pPr>
            <a:r>
              <a:rPr lang="cs-CZ" sz="2200" dirty="0" err="1"/>
              <a:t>court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responsible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clarifying</a:t>
            </a:r>
            <a:r>
              <a:rPr lang="cs-CZ" sz="2200" dirty="0"/>
              <a:t> </a:t>
            </a:r>
            <a:r>
              <a:rPr lang="cs-CZ" sz="2200" dirty="0" err="1"/>
              <a:t>all</a:t>
            </a:r>
            <a:r>
              <a:rPr lang="cs-CZ" sz="2200" dirty="0"/>
              <a:t> </a:t>
            </a:r>
            <a:r>
              <a:rPr lang="cs-CZ" sz="2200" dirty="0" err="1"/>
              <a:t>facts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the case </a:t>
            </a:r>
          </a:p>
          <a:p>
            <a:pPr marL="883825" lvl="1" indent="-560388">
              <a:buFont typeface="Wingdings" panose="05000000000000000000" pitchFamily="2" charset="2"/>
              <a:buChar char="§"/>
            </a:pPr>
            <a:r>
              <a:rPr lang="cs-CZ" sz="2200" dirty="0" err="1"/>
              <a:t>court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bound</a:t>
            </a:r>
            <a:r>
              <a:rPr lang="cs-CZ" sz="2200" dirty="0"/>
              <a:t> by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claim</a:t>
            </a:r>
            <a:r>
              <a:rPr lang="cs-CZ" sz="2200" dirty="0"/>
              <a:t> </a:t>
            </a:r>
            <a:r>
              <a:rPr lang="cs-CZ" sz="2200" dirty="0" err="1"/>
              <a:t>only</a:t>
            </a:r>
            <a:r>
              <a:rPr lang="cs-CZ" sz="2200" dirty="0"/>
              <a:t> in </a:t>
            </a:r>
            <a:r>
              <a:rPr lang="cs-CZ" sz="2200" dirty="0" err="1"/>
              <a:t>some</a:t>
            </a:r>
            <a:r>
              <a:rPr lang="cs-CZ" sz="2200" dirty="0"/>
              <a:t> </a:t>
            </a:r>
            <a:r>
              <a:rPr lang="cs-CZ" sz="2200" dirty="0" err="1"/>
              <a:t>cases</a:t>
            </a:r>
            <a:endParaRPr lang="cs-CZ" sz="2200" dirty="0"/>
          </a:p>
          <a:p>
            <a:pPr marL="71437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490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Civil </a:t>
            </a:r>
            <a:r>
              <a:rPr lang="cs-CZ" dirty="0" err="1"/>
              <a:t>Proceedings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Structured</a:t>
            </a:r>
            <a:r>
              <a:rPr lang="cs-CZ" dirty="0"/>
              <a:t>?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177C47F-3D57-481C-8FC3-EEF2EE83A1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38486"/>
              </p:ext>
            </p:extLst>
          </p:nvPr>
        </p:nvGraphicFramePr>
        <p:xfrm>
          <a:off x="449628" y="1387366"/>
          <a:ext cx="11059201" cy="46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6655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42FE0-079B-EEC6-8969-5DA952325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06CCB9-36DE-C6E6-55D3-0F65FF06BE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Czech </a:t>
            </a:r>
            <a:r>
              <a:rPr lang="cs-CZ" dirty="0" err="1"/>
              <a:t>Law</a:t>
            </a:r>
            <a:r>
              <a:rPr lang="cs-CZ" dirty="0"/>
              <a:t> in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, </a:t>
            </a:r>
            <a:r>
              <a:rPr lang="cs-CZ" dirty="0" err="1"/>
              <a:t>Autumn</a:t>
            </a:r>
            <a:r>
              <a:rPr lang="cs-CZ" dirty="0"/>
              <a:t>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900277-BFF3-1DCD-E161-B3DDD9983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26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78681D-A141-2F4D-67AD-97FF0CC4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algn="ctr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Hearing</a:t>
            </a:r>
            <a:r>
              <a:rPr lang="cs-CZ" dirty="0"/>
              <a:t>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?</a:t>
            </a:r>
          </a:p>
        </p:txBody>
      </p:sp>
      <p:pic>
        <p:nvPicPr>
          <p:cNvPr id="8" name="Zástupný obsah 7" descr="Obsah obrázku Lidská tvář, oblečení, osoba, Proslov&#10;&#10;Popis byl vytvořen automaticky">
            <a:extLst>
              <a:ext uri="{FF2B5EF4-FFF2-40B4-BE49-F238E27FC236}">
                <a16:creationId xmlns:a16="http://schemas.microsoft.com/office/drawing/2014/main" id="{847A93F2-0488-5DF0-2095-2B736358B926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r="7164"/>
          <a:stretch/>
        </p:blipFill>
        <p:spPr>
          <a:xfrm>
            <a:off x="720000" y="1701505"/>
            <a:ext cx="5219998" cy="4139998"/>
          </a:xfrm>
          <a:noFill/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67855FD-675A-7266-2BA2-96888617BB30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/>
          <a:lstStyle/>
          <a:p>
            <a:pPr marL="0" indent="0">
              <a:buNone/>
              <a:tabLst>
                <a:tab pos="361950" algn="l"/>
              </a:tabLst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361950" algn="l"/>
              </a:tabLst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361950" algn="l"/>
              </a:tabLst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361950" algn="l"/>
              </a:tabLst>
            </a:pPr>
            <a:r>
              <a:rPr lang="cs-CZ" dirty="0">
                <a:sym typeface="Wingdings" panose="05000000000000000000" pitchFamily="2" charset="2"/>
              </a:rPr>
              <a:t>N</a:t>
            </a:r>
            <a:r>
              <a:rPr lang="cs-CZ" dirty="0"/>
              <a:t>ot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(</a:t>
            </a:r>
            <a:r>
              <a:rPr lang="cs-CZ" dirty="0" err="1"/>
              <a:t>hopefully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) </a:t>
            </a:r>
            <a:r>
              <a:rPr lang="cs-CZ" dirty="0"/>
              <a:t>…</a:t>
            </a:r>
            <a:endParaRPr lang="en-US" dirty="0"/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18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27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algn="ctr"/>
            <a:r>
              <a:rPr lang="cs-CZ" dirty="0" err="1"/>
              <a:t>Hearing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Case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8EA6A-74DA-4749-A91B-B69730736DF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267629" y="1538869"/>
            <a:ext cx="5983651" cy="4689131"/>
          </a:xfrm>
        </p:spPr>
        <p:txBody>
          <a:bodyPr>
            <a:noAutofit/>
          </a:bodyPr>
          <a:lstStyle/>
          <a:p>
            <a:pPr marL="361950" indent="-361950">
              <a:lnSpc>
                <a:spcPts val="3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on?</a:t>
            </a:r>
          </a:p>
          <a:p>
            <a:pPr marL="709200" lvl="1" indent="-457200">
              <a:lnSpc>
                <a:spcPts val="3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cs-CZ" sz="2400" b="1" dirty="0" err="1"/>
              <a:t>hearing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parties</a:t>
            </a:r>
            <a:endParaRPr lang="cs-CZ" sz="2400" b="1" dirty="0"/>
          </a:p>
          <a:p>
            <a:pPr marL="709200" lvl="1" indent="-457200">
              <a:lnSpc>
                <a:spcPts val="3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cs-CZ" sz="2400" b="1" dirty="0" err="1"/>
              <a:t>taking</a:t>
            </a:r>
            <a:r>
              <a:rPr lang="en-US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evidence </a:t>
            </a:r>
            <a:r>
              <a:rPr lang="cs-CZ" sz="2400" dirty="0"/>
              <a:t>(</a:t>
            </a:r>
            <a:r>
              <a:rPr lang="cs-CZ" sz="2400" dirty="0" err="1"/>
              <a:t>testimonial</a:t>
            </a:r>
            <a:r>
              <a:rPr lang="cs-CZ" sz="2400" dirty="0"/>
              <a:t> evidence, expert evidence, </a:t>
            </a:r>
            <a:r>
              <a:rPr lang="cs-CZ" sz="2400" dirty="0" err="1"/>
              <a:t>documents</a:t>
            </a:r>
            <a:r>
              <a:rPr lang="cs-CZ" sz="2400" dirty="0"/>
              <a:t>..)</a:t>
            </a:r>
          </a:p>
          <a:p>
            <a:pPr marL="709200" lvl="1" indent="-457200">
              <a:lnSpc>
                <a:spcPts val="3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cs-CZ" sz="2400" b="1" dirty="0" err="1"/>
              <a:t>pronouncing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judgement</a:t>
            </a:r>
            <a:endParaRPr lang="cs-CZ" sz="2400" b="1" dirty="0"/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sz="1100" b="1" dirty="0"/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sz="2600" b="1" dirty="0"/>
              <a:t>M</a:t>
            </a:r>
            <a:r>
              <a:rPr lang="en-US" sz="2600" b="1" dirty="0" err="1"/>
              <a:t>ost</a:t>
            </a:r>
            <a:r>
              <a:rPr lang="en-US" sz="2600" b="1" dirty="0"/>
              <a:t> important part of the proceedings. </a:t>
            </a:r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US" sz="2600" dirty="0"/>
              <a:t>Hearings are held in court and are </a:t>
            </a:r>
            <a:r>
              <a:rPr lang="en-US" sz="2600" b="1" dirty="0"/>
              <a:t>open to the public</a:t>
            </a:r>
            <a:r>
              <a:rPr lang="en-US" b="1" dirty="0"/>
              <a:t>.</a:t>
            </a:r>
            <a:endParaRPr lang="cs-CZ" b="1" dirty="0"/>
          </a:p>
          <a:p>
            <a:pPr marL="361950" indent="-3619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en-GB" sz="1800" dirty="0"/>
          </a:p>
        </p:txBody>
      </p:sp>
      <p:pic>
        <p:nvPicPr>
          <p:cNvPr id="14" name="Zástupný obsah 13" descr="Obsah obrázku interiér, zeď, nábytek, židle&#10;&#10;Popis byl vytvořen automaticky">
            <a:extLst>
              <a:ext uri="{FF2B5EF4-FFF2-40B4-BE49-F238E27FC236}">
                <a16:creationId xmlns:a16="http://schemas.microsoft.com/office/drawing/2014/main" id="{21C27701-A228-6199-FE3C-2C8B11028E50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r="16920"/>
          <a:stretch/>
        </p:blipFill>
        <p:spPr>
          <a:xfrm>
            <a:off x="6251280" y="1701505"/>
            <a:ext cx="5219998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1607170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Judgement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8EA6A-74DA-4749-A91B-B6973073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61" y="1131730"/>
            <a:ext cx="11059201" cy="4794115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/>
              <a:t>D</a:t>
            </a:r>
            <a:r>
              <a:rPr lang="en-US" dirty="0" err="1"/>
              <a:t>ecision</a:t>
            </a:r>
            <a:r>
              <a:rPr lang="en-US" dirty="0"/>
              <a:t>, which finally</a:t>
            </a:r>
            <a:r>
              <a:rPr lang="cs-CZ" dirty="0"/>
              <a:t> </a:t>
            </a:r>
            <a:r>
              <a:rPr lang="en-US" dirty="0"/>
              <a:t>resolves the matter by deciding the claim</a:t>
            </a:r>
            <a:r>
              <a:rPr lang="cs-CZ" dirty="0"/>
              <a:t> (</a:t>
            </a:r>
            <a:r>
              <a:rPr lang="cs-CZ" dirty="0" err="1"/>
              <a:t>issue</a:t>
            </a:r>
            <a:r>
              <a:rPr lang="cs-CZ" dirty="0"/>
              <a:t>).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US" dirty="0"/>
              <a:t>Consist of the </a:t>
            </a:r>
            <a:r>
              <a:rPr lang="en-US" b="1" dirty="0"/>
              <a:t>two fundamental parts</a:t>
            </a:r>
            <a:r>
              <a:rPr lang="en-US" dirty="0"/>
              <a:t>: </a:t>
            </a:r>
            <a:r>
              <a:rPr lang="en-US" i="1" dirty="0"/>
              <a:t>decision (verdict) </a:t>
            </a:r>
            <a:r>
              <a:rPr lang="en-US" dirty="0"/>
              <a:t>and detail (narrative) </a:t>
            </a:r>
            <a:r>
              <a:rPr lang="en-US" i="1" dirty="0"/>
              <a:t>explanation of the reasons </a:t>
            </a:r>
            <a:r>
              <a:rPr lang="cs-CZ" dirty="0"/>
              <a:t>for t</a:t>
            </a:r>
            <a:r>
              <a:rPr lang="en-US" dirty="0"/>
              <a:t>he decision:</a:t>
            </a:r>
            <a:endParaRPr lang="cs-CZ" dirty="0"/>
          </a:p>
          <a:p>
            <a:pPr marL="613950" lvl="1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en-US" sz="2800" dirty="0"/>
              <a:t>Factual circumstances</a:t>
            </a:r>
            <a:endParaRPr lang="cs-CZ" sz="2800" dirty="0"/>
          </a:p>
          <a:p>
            <a:pPr marL="613950" lvl="1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en-US" sz="2800" dirty="0"/>
              <a:t>Legal grounds</a:t>
            </a:r>
            <a:r>
              <a:rPr lang="cs-CZ" sz="2800" dirty="0"/>
              <a:t> </a:t>
            </a:r>
            <a:r>
              <a:rPr lang="en-US" sz="2800" dirty="0"/>
              <a:t>for the decision </a:t>
            </a: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457200" indent="-45720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i="1" dirty="0"/>
              <a:t>Res </a:t>
            </a:r>
            <a:r>
              <a:rPr lang="cs-CZ" i="1" dirty="0" err="1"/>
              <a:t>iudicata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, </a:t>
            </a:r>
            <a:r>
              <a:rPr lang="cs-CZ" dirty="0" err="1"/>
              <a:t>binding</a:t>
            </a:r>
            <a:r>
              <a:rPr lang="cs-CZ" dirty="0"/>
              <a:t> and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challenged</a:t>
            </a:r>
            <a:r>
              <a:rPr lang="cs-CZ" dirty="0"/>
              <a:t> any more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exceptions</a:t>
            </a:r>
            <a:r>
              <a:rPr lang="cs-CZ" dirty="0"/>
              <a:t>,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slides</a:t>
            </a:r>
            <a:r>
              <a:rPr lang="cs-CZ" dirty="0"/>
              <a:t>). Such a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b="1" dirty="0" err="1"/>
              <a:t>legally</a:t>
            </a:r>
            <a:r>
              <a:rPr lang="cs-CZ" b="1" dirty="0"/>
              <a:t> </a:t>
            </a:r>
            <a:r>
              <a:rPr lang="cs-CZ" b="1" dirty="0" err="1"/>
              <a:t>binding</a:t>
            </a:r>
            <a:r>
              <a:rPr lang="cs-CZ" b="1" dirty="0"/>
              <a:t> and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enforced</a:t>
            </a:r>
            <a:r>
              <a:rPr lang="cs-CZ" dirty="0"/>
              <a:t>.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3569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Judgement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8EA6A-74DA-4749-A91B-B6973073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12" y="1449659"/>
            <a:ext cx="10940117" cy="4563645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 err="1"/>
              <a:t>Enables</a:t>
            </a:r>
            <a:r>
              <a:rPr lang="cs-CZ" dirty="0"/>
              <a:t> </a:t>
            </a:r>
            <a:r>
              <a:rPr lang="cs-CZ" dirty="0" err="1"/>
              <a:t>reviewing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(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II. instance, </a:t>
            </a:r>
            <a:r>
              <a:rPr lang="cs-CZ" dirty="0" err="1"/>
              <a:t>Supreme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)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set by </a:t>
            </a:r>
            <a:r>
              <a:rPr lang="cs-CZ" dirty="0" err="1"/>
              <a:t>law</a:t>
            </a:r>
            <a:r>
              <a:rPr lang="cs-CZ" dirty="0"/>
              <a:t> (</a:t>
            </a:r>
            <a:r>
              <a:rPr lang="cs-CZ" dirty="0" err="1"/>
              <a:t>errors</a:t>
            </a:r>
            <a:r>
              <a:rPr lang="cs-CZ" dirty="0"/>
              <a:t> in evidence,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errors</a:t>
            </a:r>
            <a:r>
              <a:rPr lang="cs-CZ" dirty="0"/>
              <a:t>).</a:t>
            </a:r>
          </a:p>
          <a:p>
            <a:pPr marL="0" indent="0">
              <a:buNone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 err="1"/>
              <a:t>Enables</a:t>
            </a:r>
            <a:r>
              <a:rPr lang="cs-CZ" dirty="0"/>
              <a:t> </a:t>
            </a:r>
            <a:r>
              <a:rPr lang="cs-CZ" dirty="0" err="1"/>
              <a:t>reopening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case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reviewing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case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failures</a:t>
            </a:r>
            <a:r>
              <a:rPr lang="cs-CZ" dirty="0"/>
              <a:t>.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remedies</a:t>
            </a:r>
            <a:r>
              <a:rPr lang="cs-CZ" dirty="0"/>
              <a:t> (</a:t>
            </a:r>
            <a:r>
              <a:rPr lang="cs-CZ" dirty="0" err="1"/>
              <a:t>ordinary</a:t>
            </a:r>
            <a:r>
              <a:rPr lang="cs-CZ" dirty="0"/>
              <a:t> appeal)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untill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1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FFB278-FD2E-4A65-9D96-3C1F71275B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A8FCC8-02D9-4B64-81CA-CBD2E63E6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73ADBC-3F56-4AB8-833A-2E216B1C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Basic </a:t>
            </a:r>
            <a:r>
              <a:rPr lang="cs-CZ" dirty="0" err="1"/>
              <a:t>facts</a:t>
            </a:r>
            <a:r>
              <a:rPr lang="cs-CZ" dirty="0"/>
              <a:t>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034B636-78E6-4CA1-9285-8F7A0D4A7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45745"/>
              </p:ext>
            </p:extLst>
          </p:nvPr>
        </p:nvGraphicFramePr>
        <p:xfrm>
          <a:off x="220717" y="1332187"/>
          <a:ext cx="11599576" cy="454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050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13737"/>
          </a:xfrm>
        </p:spPr>
        <p:txBody>
          <a:bodyPr/>
          <a:lstStyle/>
          <a:p>
            <a:pPr algn="ctr"/>
            <a:r>
              <a:rPr lang="en-US" dirty="0"/>
              <a:t>Types of remedies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E7BB54F-9B96-43C2-8995-16BF34111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973197"/>
              </p:ext>
            </p:extLst>
          </p:nvPr>
        </p:nvGraphicFramePr>
        <p:xfrm>
          <a:off x="720725" y="1226634"/>
          <a:ext cx="10865392" cy="476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0600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5D295-FB5F-970D-50EC-07A76A139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C0839D-8DB6-298B-C362-0FC5A8DA2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83B28D-AE16-2DC5-620A-7A345EC3D5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31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630A52-7EB9-2F75-40FA-03727353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algn="ctr"/>
            <a:r>
              <a:rPr lang="cs-CZ" dirty="0" err="1"/>
              <a:t>Ordinary</a:t>
            </a:r>
            <a:r>
              <a:rPr lang="cs-CZ" dirty="0"/>
              <a:t> Appeal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227D6956-F05C-B818-F1F3-5DD899339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72267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9572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en-US" dirty="0"/>
              <a:t>Enforcement of the Judgement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8EA6A-74DA-4749-A91B-B6973073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502229"/>
            <a:ext cx="11094829" cy="4511075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US" dirty="0"/>
              <a:t>If the party obliged to fulfil the obligation does not act voluntarily.</a:t>
            </a: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/>
              <a:t>2 </a:t>
            </a:r>
            <a:r>
              <a:rPr lang="cs-CZ" dirty="0" err="1"/>
              <a:t>ways</a:t>
            </a:r>
            <a:r>
              <a:rPr lang="cs-CZ" dirty="0"/>
              <a:t> </a:t>
            </a:r>
            <a:r>
              <a:rPr lang="en-US" dirty="0"/>
              <a:t>→</a:t>
            </a:r>
            <a:r>
              <a:rPr lang="cs-CZ" dirty="0"/>
              <a:t>  </a:t>
            </a:r>
            <a:r>
              <a:rPr lang="cs-CZ" dirty="0" err="1"/>
              <a:t>carried</a:t>
            </a:r>
            <a:r>
              <a:rPr lang="cs-CZ" dirty="0"/>
              <a:t> out by </a:t>
            </a:r>
            <a:r>
              <a:rPr lang="cs-CZ" b="1" dirty="0" err="1"/>
              <a:t>court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by </a:t>
            </a:r>
            <a:r>
              <a:rPr lang="cs-CZ" b="1" dirty="0" err="1"/>
              <a:t>executor</a:t>
            </a:r>
            <a:r>
              <a:rPr lang="cs-CZ" b="1" dirty="0"/>
              <a:t>. 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enforcement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the </a:t>
            </a:r>
            <a:r>
              <a:rPr lang="cs-CZ" dirty="0" err="1"/>
              <a:t>natury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duty (</a:t>
            </a:r>
            <a:r>
              <a:rPr lang="cs-CZ" dirty="0" err="1"/>
              <a:t>monetary</a:t>
            </a:r>
            <a:r>
              <a:rPr lang="cs-CZ" dirty="0"/>
              <a:t>/non-</a:t>
            </a:r>
            <a:r>
              <a:rPr lang="cs-CZ" dirty="0" err="1"/>
              <a:t>monetary</a:t>
            </a:r>
            <a:r>
              <a:rPr lang="cs-CZ" dirty="0"/>
              <a:t>).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 err="1"/>
              <a:t>Income</a:t>
            </a:r>
            <a:r>
              <a:rPr lang="cs-CZ" dirty="0"/>
              <a:t>, </a:t>
            </a:r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property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can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subjected</a:t>
            </a:r>
            <a:r>
              <a:rPr lang="cs-CZ" dirty="0"/>
              <a:t> to  </a:t>
            </a:r>
            <a:r>
              <a:rPr lang="cs-CZ" dirty="0" err="1"/>
              <a:t>enforcement</a:t>
            </a:r>
            <a:r>
              <a:rPr lang="cs-CZ" dirty="0"/>
              <a:t>. 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42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4D9F1-BD33-47A9-BC7E-13D7A9266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Czech Law in Global Context, Autumn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5F2A21-7D8E-489D-A6BC-D00C5EED6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53939-3E05-4EC7-B116-10D380DC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Insolvency</a:t>
            </a:r>
            <a:r>
              <a:rPr lang="cs-CZ" dirty="0"/>
              <a:t> </a:t>
            </a:r>
            <a:r>
              <a:rPr lang="cs-CZ" dirty="0" err="1"/>
              <a:t>Proceedings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8EA6A-74DA-4749-A91B-B6973073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502229"/>
            <a:ext cx="11094829" cy="4511075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dirty="0"/>
              <a:t>I</a:t>
            </a:r>
            <a:r>
              <a:rPr lang="en-US" dirty="0"/>
              <a:t>nsolvency</a:t>
            </a:r>
            <a:r>
              <a:rPr lang="cs-CZ" dirty="0"/>
              <a:t> =</a:t>
            </a:r>
            <a:r>
              <a:rPr lang="en-US" dirty="0"/>
              <a:t> the</a:t>
            </a:r>
            <a:r>
              <a:rPr lang="cs-CZ" dirty="0"/>
              <a:t> </a:t>
            </a:r>
            <a:r>
              <a:rPr lang="en-US" dirty="0"/>
              <a:t>debtor (individual, enterprise) is </a:t>
            </a:r>
            <a:r>
              <a:rPr lang="en-US" i="1" dirty="0"/>
              <a:t>no longer able to pay the debts </a:t>
            </a:r>
            <a:r>
              <a:rPr lang="en-US" dirty="0"/>
              <a:t>(cash-flow, balance – sheet tests).</a:t>
            </a: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b="1" dirty="0" err="1"/>
              <a:t>Who</a:t>
            </a:r>
            <a:r>
              <a:rPr lang="cs-CZ" b="1" dirty="0"/>
              <a:t> </a:t>
            </a:r>
            <a:r>
              <a:rPr lang="cs-CZ" b="1" dirty="0" err="1"/>
              <a:t>should</a:t>
            </a:r>
            <a:r>
              <a:rPr lang="cs-CZ" b="1" dirty="0"/>
              <a:t> </a:t>
            </a:r>
            <a:r>
              <a:rPr lang="cs-CZ" b="1" dirty="0" err="1"/>
              <a:t>recieve</a:t>
            </a:r>
            <a:r>
              <a:rPr lang="cs-CZ" b="1" dirty="0"/>
              <a:t> </a:t>
            </a:r>
            <a:r>
              <a:rPr lang="cs-CZ" b="1" dirty="0" err="1"/>
              <a:t>what</a:t>
            </a:r>
            <a:r>
              <a:rPr lang="cs-CZ" b="1" dirty="0"/>
              <a:t>?</a:t>
            </a:r>
            <a:endParaRPr lang="en-US" b="1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cs-CZ" i="1" dirty="0"/>
              <a:t>Fair </a:t>
            </a:r>
            <a:r>
              <a:rPr lang="cs-CZ" i="1" dirty="0" err="1"/>
              <a:t>satisfaction</a:t>
            </a:r>
            <a:r>
              <a:rPr lang="cs-CZ" i="1" dirty="0"/>
              <a:t> </a:t>
            </a:r>
            <a:r>
              <a:rPr lang="cs-CZ" dirty="0"/>
              <a:t>for the </a:t>
            </a:r>
            <a:r>
              <a:rPr lang="cs-CZ" dirty="0" err="1"/>
              <a:t>creditors</a:t>
            </a:r>
            <a:r>
              <a:rPr lang="cs-CZ" dirty="0"/>
              <a:t> and </a:t>
            </a:r>
            <a:r>
              <a:rPr lang="cs-CZ" i="1" dirty="0" err="1"/>
              <a:t>fresh</a:t>
            </a:r>
            <a:r>
              <a:rPr lang="cs-CZ" i="1" dirty="0"/>
              <a:t> start </a:t>
            </a:r>
            <a:r>
              <a:rPr lang="cs-CZ" dirty="0"/>
              <a:t>for the </a:t>
            </a:r>
            <a:r>
              <a:rPr lang="cs-CZ" dirty="0" err="1"/>
              <a:t>debtor</a:t>
            </a:r>
            <a:r>
              <a:rPr lang="cs-CZ" dirty="0"/>
              <a:t>.</a:t>
            </a:r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cs-CZ" dirty="0"/>
          </a:p>
          <a:p>
            <a:pPr marL="361950" indent="-361950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US" dirty="0" err="1"/>
              <a:t>Reorganisation</a:t>
            </a:r>
            <a:r>
              <a:rPr lang="cs-CZ" dirty="0"/>
              <a:t>, </a:t>
            </a:r>
            <a:r>
              <a:rPr lang="cs-CZ" dirty="0" err="1"/>
              <a:t>bankruptcy</a:t>
            </a:r>
            <a:r>
              <a:rPr lang="cs-CZ" dirty="0"/>
              <a:t>, </a:t>
            </a:r>
            <a:r>
              <a:rPr lang="cs-CZ" dirty="0" err="1"/>
              <a:t>relief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debts</a:t>
            </a:r>
            <a:r>
              <a:rPr lang="cs-CZ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00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9B150B8-D4B3-440B-99B0-2B33446C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! </a:t>
            </a:r>
            <a:r>
              <a:rPr lang="cs-CZ" dirty="0" err="1"/>
              <a:t>Enjoy</a:t>
            </a:r>
            <a:r>
              <a:rPr lang="cs-CZ" dirty="0"/>
              <a:t> the </a:t>
            </a:r>
            <a:r>
              <a:rPr lang="cs-CZ" dirty="0" err="1"/>
              <a:t>weekend</a:t>
            </a:r>
            <a:r>
              <a:rPr lang="cs-CZ" dirty="0"/>
              <a:t>….</a:t>
            </a:r>
            <a:endParaRPr lang="en-US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2233505-12C8-4BCB-8A01-5A7CEA0D39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anna.zemandlova@law.muni.cz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2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D0DA-9CF1-07E2-BC5F-5C1C2E0B2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AE07A9-7463-C83A-D160-9DC19A67D3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4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1C05A7-29E5-38BE-89AC-F106AE71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AD2DC1BB-1A9B-0FDF-1D65-8D23C05AA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r>
              <a:rPr lang="cs-CZ" sz="1800" dirty="0" err="1"/>
              <a:t>Common</a:t>
            </a:r>
            <a:r>
              <a:rPr lang="cs-CZ" sz="1800" dirty="0"/>
              <a:t> and </a:t>
            </a:r>
            <a:r>
              <a:rPr lang="cs-CZ" sz="1800" dirty="0" err="1"/>
              <a:t>continental</a:t>
            </a:r>
            <a:r>
              <a:rPr lang="cs-CZ" sz="1800" dirty="0"/>
              <a:t> </a:t>
            </a:r>
            <a:r>
              <a:rPr lang="cs-CZ" sz="1800" dirty="0" err="1"/>
              <a:t>legal</a:t>
            </a:r>
            <a:r>
              <a:rPr lang="cs-CZ" sz="1800" dirty="0"/>
              <a:t> </a:t>
            </a:r>
            <a:r>
              <a:rPr lang="cs-CZ" sz="1800" dirty="0" err="1"/>
              <a:t>system</a:t>
            </a:r>
            <a:r>
              <a:rPr lang="cs-CZ" sz="1800" dirty="0"/>
              <a:t>; </a:t>
            </a:r>
            <a:r>
              <a:rPr lang="cs-CZ" sz="1800" dirty="0" err="1"/>
              <a:t>procedural</a:t>
            </a:r>
            <a:r>
              <a:rPr lang="cs-CZ" sz="1800" dirty="0"/>
              <a:t> </a:t>
            </a:r>
            <a:r>
              <a:rPr lang="cs-CZ" sz="1800" dirty="0" err="1"/>
              <a:t>law</a:t>
            </a:r>
            <a:r>
              <a:rPr lang="cs-CZ" sz="1800" dirty="0"/>
              <a:t> </a:t>
            </a:r>
            <a:endParaRPr lang="en-US" sz="1800" dirty="0"/>
          </a:p>
        </p:txBody>
      </p:sp>
      <p:pic>
        <p:nvPicPr>
          <p:cNvPr id="9" name="Zástupný obsah 8" descr="Mapa světa vytvořená ze spojek a řetězců">
            <a:extLst>
              <a:ext uri="{FF2B5EF4-FFF2-40B4-BE49-F238E27FC236}">
                <a16:creationId xmlns:a16="http://schemas.microsoft.com/office/drawing/2014/main" id="{937DCB15-EEAD-F727-D21B-808292CB1C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2" r="20322"/>
          <a:stretch/>
        </p:blipFill>
        <p:spPr>
          <a:xfrm>
            <a:off x="6096000" y="10"/>
            <a:ext cx="6096000" cy="6857989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716163-748A-8A95-A550-D3190F236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Czech Law in Global Context, Autumn 2024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101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5E571-8204-C574-8853-860CE489F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1E7EC3-F6D3-3141-7D83-EB98DE2DDA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763380-909D-6981-F215-3FCF78BAA1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96802D-823D-43BA-FAEA-332AF9A4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E6F0B816-2C7B-1854-1048-08CEAE4FE8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83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0710F-56D4-52BF-0E7C-0145D50694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Czech Law in Global Context, Autumn 2024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E583FC-B27E-F1CA-034D-717704797D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A7D46A-CB4A-5EBE-E4F2-948D2F9B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C383720A-1019-0A8B-7FC8-480E44D78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0542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3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14C46-D206-191F-CFFE-6A153657D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755CA2-C45F-D366-2D6B-ABB696C675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7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73BD0F-005D-8232-AEA6-87E901D4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EU </a:t>
            </a:r>
            <a:r>
              <a:rPr lang="cs-CZ" dirty="0" err="1"/>
              <a:t>Perspective</a:t>
            </a:r>
            <a:endParaRPr lang="cs-CZ" dirty="0"/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40B91455-243E-696F-F363-58B65AEE4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 err="1"/>
              <a:t>Procedural</a:t>
            </a:r>
            <a:r>
              <a:rPr lang="cs-CZ" sz="2200" dirty="0"/>
              <a:t> </a:t>
            </a:r>
            <a:r>
              <a:rPr lang="cs-CZ" sz="2200" dirty="0" err="1"/>
              <a:t>Law</a:t>
            </a:r>
            <a:r>
              <a:rPr lang="cs-CZ" sz="2200" dirty="0"/>
              <a:t> in </a:t>
            </a:r>
            <a:r>
              <a:rPr lang="cs-CZ" sz="2200" dirty="0" err="1"/>
              <a:t>the</a:t>
            </a:r>
            <a:r>
              <a:rPr lang="cs-CZ" sz="2200" dirty="0"/>
              <a:t> EU </a:t>
            </a:r>
            <a:r>
              <a:rPr lang="cs-CZ" sz="2200" dirty="0" err="1"/>
              <a:t>Law</a:t>
            </a:r>
            <a:r>
              <a:rPr lang="cs-CZ" sz="2200" dirty="0"/>
              <a:t> </a:t>
            </a:r>
            <a:r>
              <a:rPr lang="cs-CZ" sz="2200" dirty="0" err="1"/>
              <a:t>Perspective</a:t>
            </a:r>
            <a:endParaRPr lang="en-US" sz="2200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03FF7EE-A1F5-4B77-A747-BA92F581E2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6" r="17837" b="1"/>
          <a:stretch/>
        </p:blipFill>
        <p:spPr>
          <a:xfrm>
            <a:off x="6096000" y="10"/>
            <a:ext cx="6096000" cy="6857989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78201D-CD0E-9FDD-EA3C-1DF19AE16F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Czech Law in Global Context, Autumn 2024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2521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BF54B-17BA-8F5D-E825-120AB0237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CB6457-6018-B6E8-6209-D57F124B8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66E656-B64A-1E3B-4DC3-B520D188D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8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CFDC7E-06AB-0D2B-4389-42C66E21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algn="ctr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EU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affects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?</a:t>
            </a:r>
          </a:p>
        </p:txBody>
      </p:sp>
      <p:pic>
        <p:nvPicPr>
          <p:cNvPr id="8" name="Zástupný obsah 7" descr="Připínáčky na mapě">
            <a:extLst>
              <a:ext uri="{FF2B5EF4-FFF2-40B4-BE49-F238E27FC236}">
                <a16:creationId xmlns:a16="http://schemas.microsoft.com/office/drawing/2014/main" id="{0BE021A1-F110-228F-1574-851FD6709E1B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281330"/>
            <a:ext cx="5219998" cy="3484348"/>
          </a:xfrm>
          <a:noFill/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BEE0DA-CAE0-45B8-C17E-8B036076D50E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2" y="2085278"/>
            <a:ext cx="5724408" cy="4394722"/>
          </a:xfrm>
        </p:spPr>
        <p:txBody>
          <a:bodyPr>
            <a:normAutofit fontScale="85000" lnSpcReduction="20000"/>
          </a:bodyPr>
          <a:lstStyle/>
          <a:p>
            <a:pPr marL="361950" lvl="0" indent="-3619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pPr marL="361950" lvl="0" indent="-3619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dirty="0"/>
              <a:t>Euro-</a:t>
            </a:r>
            <a:r>
              <a:rPr lang="cs-CZ" dirty="0" err="1"/>
              <a:t>cnmform</a:t>
            </a:r>
            <a:r>
              <a:rPr lang="cs-CZ" dirty="0"/>
              <a:t> </a:t>
            </a:r>
            <a:r>
              <a:rPr lang="cs-CZ" dirty="0" err="1"/>
              <a:t>interpretation</a:t>
            </a:r>
            <a:endParaRPr lang="cs-CZ" dirty="0"/>
          </a:p>
          <a:p>
            <a:pPr marL="361950" lvl="0" indent="-3619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dirty="0" err="1"/>
              <a:t>Judicial</a:t>
            </a:r>
            <a:r>
              <a:rPr lang="cs-CZ" dirty="0"/>
              <a:t> </a:t>
            </a:r>
            <a:r>
              <a:rPr lang="cs-CZ" dirty="0" err="1"/>
              <a:t>cooperation</a:t>
            </a:r>
            <a:endParaRPr lang="cs-CZ" dirty="0"/>
          </a:p>
          <a:p>
            <a:pPr marL="6139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800" dirty="0"/>
              <a:t>Free </a:t>
            </a:r>
            <a:r>
              <a:rPr lang="cs-CZ" sz="2800" dirty="0" err="1"/>
              <a:t>movement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judicial</a:t>
            </a:r>
            <a:r>
              <a:rPr lang="cs-CZ" sz="2800" dirty="0"/>
              <a:t> </a:t>
            </a:r>
            <a:r>
              <a:rPr lang="cs-CZ" sz="2800" dirty="0" err="1"/>
              <a:t>decisions</a:t>
            </a:r>
            <a:endParaRPr lang="cs-CZ" sz="2800" dirty="0"/>
          </a:p>
          <a:p>
            <a:pPr marL="6139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800" dirty="0" err="1"/>
              <a:t>Jurisdiction</a:t>
            </a:r>
            <a:r>
              <a:rPr lang="cs-CZ" sz="2800" dirty="0"/>
              <a:t>, </a:t>
            </a:r>
            <a:r>
              <a:rPr lang="cs-CZ" sz="2800" dirty="0" err="1"/>
              <a:t>recognition</a:t>
            </a:r>
            <a:r>
              <a:rPr lang="cs-CZ" sz="2800" dirty="0"/>
              <a:t> and </a:t>
            </a:r>
            <a:r>
              <a:rPr lang="cs-CZ" sz="2800" dirty="0" err="1"/>
              <a:t>enforcement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judgements</a:t>
            </a:r>
            <a:endParaRPr lang="cs-CZ" sz="2800" dirty="0"/>
          </a:p>
          <a:p>
            <a:pPr marL="6139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800" dirty="0"/>
              <a:t>M</a:t>
            </a:r>
            <a:r>
              <a:rPr lang="en-US" sz="2800" dirty="0" err="1"/>
              <a:t>atters</a:t>
            </a:r>
            <a:r>
              <a:rPr lang="en-US" sz="2800" dirty="0"/>
              <a:t> of succession and on the creation of a European Certificate of Succession</a:t>
            </a:r>
            <a:endParaRPr lang="cs-CZ" sz="2800" dirty="0"/>
          </a:p>
          <a:p>
            <a:pPr marL="6139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800" dirty="0" err="1"/>
              <a:t>Small</a:t>
            </a:r>
            <a:r>
              <a:rPr lang="cs-CZ" sz="2800" dirty="0"/>
              <a:t> </a:t>
            </a:r>
            <a:r>
              <a:rPr lang="cs-CZ" sz="2800" dirty="0" err="1"/>
              <a:t>claims</a:t>
            </a:r>
            <a:r>
              <a:rPr lang="cs-CZ" sz="2800" dirty="0"/>
              <a:t> </a:t>
            </a:r>
            <a:r>
              <a:rPr lang="cs-CZ" sz="2800" dirty="0" err="1"/>
              <a:t>procedure</a:t>
            </a:r>
            <a:endParaRPr lang="cs-CZ" sz="2800" dirty="0"/>
          </a:p>
          <a:p>
            <a:pPr marL="6139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800" dirty="0" err="1"/>
              <a:t>Insolvency</a:t>
            </a:r>
            <a:r>
              <a:rPr lang="cs-CZ" sz="2800" dirty="0"/>
              <a:t> </a:t>
            </a:r>
            <a:r>
              <a:rPr lang="cs-CZ" sz="2800" dirty="0" err="1"/>
              <a:t>proceedings</a:t>
            </a:r>
            <a:r>
              <a:rPr lang="cs-CZ" sz="2800" dirty="0"/>
              <a:t> </a:t>
            </a:r>
          </a:p>
          <a:p>
            <a:pPr marL="0" lvl="0" indent="0"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21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E8AA9-9CA7-25D9-08AE-F7813BD92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235536-6E94-DB74-5F84-A409F0577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Czech Law in Global Context, Autumn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6A9285-353C-3926-C770-721EDDC0A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9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48F383-E2E2-A72A-1DC5-FB1B28EE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algn="ctr"/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Civil </a:t>
            </a:r>
            <a:r>
              <a:rPr lang="cs-CZ" dirty="0" err="1"/>
              <a:t>Procedure</a:t>
            </a:r>
            <a:r>
              <a:rPr lang="cs-CZ" dirty="0"/>
              <a:t>?</a:t>
            </a:r>
          </a:p>
        </p:txBody>
      </p:sp>
      <p:pic>
        <p:nvPicPr>
          <p:cNvPr id="8" name="Zástupný obsah 7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2CE95F9C-AE82-61A7-80A4-0BBAF352D0B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0000" y="1629789"/>
            <a:ext cx="2722048" cy="4139998"/>
          </a:xfrm>
          <a:noFill/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1B3DB4-321F-A93A-8213-9C6DD3B49C5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3757961" y="1550805"/>
            <a:ext cx="8352264" cy="468180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400" dirty="0"/>
              <a:t>ELI &amp; UNIDROIT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/>
              <a:t>modernisation</a:t>
            </a:r>
            <a:r>
              <a:rPr lang="en-US" sz="2400" dirty="0"/>
              <a:t> of a more </a:t>
            </a:r>
            <a:r>
              <a:rPr lang="en-US" sz="2400" dirty="0" err="1"/>
              <a:t>harmonised</a:t>
            </a:r>
            <a:r>
              <a:rPr lang="en-US" sz="2400" dirty="0"/>
              <a:t>, user-friendly procedural law in</a:t>
            </a:r>
            <a:r>
              <a:rPr lang="cs-CZ" sz="2400" dirty="0"/>
              <a:t> </a:t>
            </a:r>
            <a:r>
              <a:rPr lang="en-US" sz="2400" dirty="0"/>
              <a:t>Europe</a:t>
            </a:r>
            <a:endParaRPr lang="cs-CZ" sz="2400" dirty="0"/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400" dirty="0"/>
              <a:t>b</a:t>
            </a:r>
            <a:r>
              <a:rPr lang="en-US" sz="2400" dirty="0" err="1"/>
              <a:t>etter</a:t>
            </a:r>
            <a:r>
              <a:rPr lang="en-US" sz="2400" dirty="0"/>
              <a:t> understanding and improved use of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400" dirty="0"/>
              <a:t>i</a:t>
            </a:r>
            <a:r>
              <a:rPr lang="en-US" sz="2400" dirty="0" err="1"/>
              <a:t>nfluence</a:t>
            </a:r>
            <a:r>
              <a:rPr lang="cs-CZ" sz="2400" dirty="0"/>
              <a:t> on </a:t>
            </a:r>
            <a:r>
              <a:rPr lang="en-US" sz="2400" dirty="0"/>
              <a:t>the debate on law reform and the</a:t>
            </a:r>
            <a:r>
              <a:rPr lang="cs-CZ" sz="2400" dirty="0"/>
              <a:t> de</a:t>
            </a:r>
            <a:r>
              <a:rPr lang="en-US" sz="2400" dirty="0" err="1"/>
              <a:t>velopment</a:t>
            </a:r>
            <a:r>
              <a:rPr lang="en-US" sz="2400" dirty="0"/>
              <a:t> of </a:t>
            </a:r>
            <a:r>
              <a:rPr lang="en-US" sz="2400" dirty="0" err="1"/>
              <a:t>harmonised</a:t>
            </a:r>
            <a:r>
              <a:rPr lang="en-US" sz="2400" dirty="0"/>
              <a:t> rules</a:t>
            </a:r>
            <a:endParaRPr lang="cs-CZ" sz="2400" dirty="0"/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implementation as best</a:t>
            </a:r>
            <a:r>
              <a:rPr lang="cs-CZ" sz="2400" dirty="0"/>
              <a:t> </a:t>
            </a:r>
            <a:r>
              <a:rPr lang="en-US" sz="2400" dirty="0"/>
              <a:t>practices in the fie</a:t>
            </a:r>
            <a:r>
              <a:rPr lang="cs-CZ" sz="2400" dirty="0"/>
              <a:t>l</a:t>
            </a:r>
            <a:r>
              <a:rPr lang="en-US" sz="2400" dirty="0"/>
              <a:t>d of civil procedure for national legislators and</a:t>
            </a:r>
            <a:r>
              <a:rPr lang="cs-CZ" sz="2400" dirty="0"/>
              <a:t> </a:t>
            </a:r>
            <a:r>
              <a:rPr lang="en-US" sz="2400" dirty="0"/>
              <a:t>international policy makers, within Europe and beyond</a:t>
            </a:r>
            <a:endParaRPr lang="cs-CZ" sz="24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cs-CZ" sz="2000" dirty="0"/>
          </a:p>
          <a:p>
            <a:pPr marL="446088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https://www.unidroit.org/english/principles/civilprocedure/eli-unidroit-rules/200925-eli-unidroit-rules-e.pdf</a:t>
            </a:r>
          </a:p>
          <a:p>
            <a:pPr marL="0" lvl="0" indent="0"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59696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4317</TotalTime>
  <Words>1933</Words>
  <Application>Microsoft Office PowerPoint</Application>
  <PresentationFormat>Širokoúhlá obrazovka</PresentationFormat>
  <Paragraphs>311</Paragraphs>
  <Slides>34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Tahoma</vt:lpstr>
      <vt:lpstr>Wingdings</vt:lpstr>
      <vt:lpstr>Presentation_MU_EN</vt:lpstr>
      <vt:lpstr>Procedural Law: Czech and Global Perspective</vt:lpstr>
      <vt:lpstr>Schedule:</vt:lpstr>
      <vt:lpstr>Basic facts </vt:lpstr>
      <vt:lpstr>Global Perspective</vt:lpstr>
      <vt:lpstr>Global Perspective</vt:lpstr>
      <vt:lpstr>Global Perspective</vt:lpstr>
      <vt:lpstr>EU Perspective</vt:lpstr>
      <vt:lpstr>How does EU Law affects national procedural law?</vt:lpstr>
      <vt:lpstr>European Rules of Civil Procedure?</vt:lpstr>
      <vt:lpstr>National Perspective: Czech Procedural Law</vt:lpstr>
      <vt:lpstr>Basic Legal Framework</vt:lpstr>
      <vt:lpstr>Constitutional Background</vt:lpstr>
      <vt:lpstr>Czech Procedural Law</vt:lpstr>
      <vt:lpstr>Jurisdiction </vt:lpstr>
      <vt:lpstr>Jurisdiction</vt:lpstr>
      <vt:lpstr>Czech Judicial System </vt:lpstr>
      <vt:lpstr>Constitutional Court</vt:lpstr>
      <vt:lpstr>Criminal Proceedings: Brief Insight</vt:lpstr>
      <vt:lpstr>Criminal Proceedings</vt:lpstr>
      <vt:lpstr>Administrative Proceedings</vt:lpstr>
      <vt:lpstr>Civil Proceedings</vt:lpstr>
      <vt:lpstr>Civil Proceedings: General Overview</vt:lpstr>
      <vt:lpstr>Types of Civil Proceedings</vt:lpstr>
      <vt:lpstr>General </vt:lpstr>
      <vt:lpstr>How the Civil Proceedings is Structured?</vt:lpstr>
      <vt:lpstr>How does the Court Hearing look like?</vt:lpstr>
      <vt:lpstr>Hearing of the Case</vt:lpstr>
      <vt:lpstr>Judgement </vt:lpstr>
      <vt:lpstr>Review of the Judgement</vt:lpstr>
      <vt:lpstr>Types of remedies</vt:lpstr>
      <vt:lpstr>Ordinary Appeal</vt:lpstr>
      <vt:lpstr>Enforcement of the Judgement</vt:lpstr>
      <vt:lpstr>Insolvency Proceedings </vt:lpstr>
      <vt:lpstr>Thank you! Enjoy the weekend….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 Zemandlová</dc:creator>
  <cp:lastModifiedBy>Anna Zemandlová</cp:lastModifiedBy>
  <cp:revision>23</cp:revision>
  <cp:lastPrinted>1601-01-01T00:00:00Z</cp:lastPrinted>
  <dcterms:created xsi:type="dcterms:W3CDTF">2022-11-03T06:50:53Z</dcterms:created>
  <dcterms:modified xsi:type="dcterms:W3CDTF">2024-11-15T08:54:00Z</dcterms:modified>
</cp:coreProperties>
</file>