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3.xml" ContentType="application/inkml+xml"/>
  <Override PartName="/ppt/ink/ink14.xml" ContentType="application/inkml+xml"/>
  <Override PartName="/ppt/ink/ink15.xml" ContentType="application/inkml+xml"/>
  <Override PartName="/ppt/ink/ink16.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7"/>
  </p:notesMasterIdLst>
  <p:handoutMasterIdLst>
    <p:handoutMasterId r:id="rId38"/>
  </p:handoutMasterIdLst>
  <p:sldIdLst>
    <p:sldId id="256" r:id="rId2"/>
    <p:sldId id="456" r:id="rId3"/>
    <p:sldId id="457" r:id="rId4"/>
    <p:sldId id="459" r:id="rId5"/>
    <p:sldId id="458" r:id="rId6"/>
    <p:sldId id="460" r:id="rId7"/>
    <p:sldId id="461" r:id="rId8"/>
    <p:sldId id="463" r:id="rId9"/>
    <p:sldId id="464" r:id="rId10"/>
    <p:sldId id="462" r:id="rId11"/>
    <p:sldId id="465" r:id="rId12"/>
    <p:sldId id="466" r:id="rId13"/>
    <p:sldId id="467" r:id="rId14"/>
    <p:sldId id="468" r:id="rId15"/>
    <p:sldId id="469" r:id="rId16"/>
    <p:sldId id="470" r:id="rId17"/>
    <p:sldId id="471" r:id="rId18"/>
    <p:sldId id="472" r:id="rId19"/>
    <p:sldId id="474" r:id="rId20"/>
    <p:sldId id="473" r:id="rId21"/>
    <p:sldId id="475" r:id="rId22"/>
    <p:sldId id="476" r:id="rId23"/>
    <p:sldId id="477" r:id="rId24"/>
    <p:sldId id="478" r:id="rId25"/>
    <p:sldId id="479" r:id="rId26"/>
    <p:sldId id="482" r:id="rId27"/>
    <p:sldId id="481" r:id="rId28"/>
    <p:sldId id="480" r:id="rId29"/>
    <p:sldId id="483" r:id="rId30"/>
    <p:sldId id="484" r:id="rId31"/>
    <p:sldId id="485" r:id="rId32"/>
    <p:sldId id="486" r:id="rId33"/>
    <p:sldId id="487" r:id="rId34"/>
    <p:sldId id="488" r:id="rId35"/>
    <p:sldId id="455" r:id="rId36"/>
  </p:sldIdLst>
  <p:sldSz cx="12192000" cy="6858000"/>
  <p:notesSz cx="6797675" cy="99298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8499" autoAdjust="0"/>
  </p:normalViewPr>
  <p:slideViewPr>
    <p:cSldViewPr snapToGrid="0">
      <p:cViewPr varScale="1">
        <p:scale>
          <a:sx n="98" d="100"/>
          <a:sy n="98" d="100"/>
        </p:scale>
        <p:origin x="1164" y="7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D56E7-3262-4360-93FD-4AA04C0CC56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17BE2BAE-C498-4BF2-92CC-0A34C97DB99A}">
      <dgm:prSet phldrT="[Text]"/>
      <dgm:spPr/>
      <dgm:t>
        <a:bodyPr/>
        <a:lstStyle/>
        <a:p>
          <a:r>
            <a:rPr lang="cs-CZ" dirty="0" err="1"/>
            <a:t>Primary</a:t>
          </a:r>
          <a:r>
            <a:rPr lang="cs-CZ" dirty="0"/>
            <a:t> EU </a:t>
          </a:r>
          <a:r>
            <a:rPr lang="cs-CZ" dirty="0" err="1"/>
            <a:t>Law</a:t>
          </a:r>
          <a:endParaRPr lang="cs-CZ" dirty="0"/>
        </a:p>
      </dgm:t>
    </dgm:pt>
    <dgm:pt modelId="{7ABE715C-3901-4A27-8045-09BA40BCA8FB}" type="parTrans" cxnId="{D7658A6E-161B-49D8-A639-2FF4C335D471}">
      <dgm:prSet/>
      <dgm:spPr/>
      <dgm:t>
        <a:bodyPr/>
        <a:lstStyle/>
        <a:p>
          <a:endParaRPr lang="cs-CZ"/>
        </a:p>
      </dgm:t>
    </dgm:pt>
    <dgm:pt modelId="{4D08FD39-69E5-48B7-A01C-E2F95DEA5FF8}" type="sibTrans" cxnId="{D7658A6E-161B-49D8-A639-2FF4C335D471}">
      <dgm:prSet/>
      <dgm:spPr/>
      <dgm:t>
        <a:bodyPr/>
        <a:lstStyle/>
        <a:p>
          <a:endParaRPr lang="cs-CZ"/>
        </a:p>
      </dgm:t>
    </dgm:pt>
    <dgm:pt modelId="{70B22A17-BBE4-44B7-8C6D-2D2B9058D6B8}">
      <dgm:prSet phldrT="[Text]"/>
      <dgm:spPr/>
      <dgm:t>
        <a:bodyPr/>
        <a:lstStyle/>
        <a:p>
          <a:r>
            <a:rPr lang="cs-CZ" dirty="0" err="1"/>
            <a:t>Secondary</a:t>
          </a:r>
          <a:r>
            <a:rPr lang="cs-CZ" dirty="0"/>
            <a:t> EU </a:t>
          </a:r>
          <a:r>
            <a:rPr lang="cs-CZ" dirty="0" err="1"/>
            <a:t>Law</a:t>
          </a:r>
          <a:endParaRPr lang="cs-CZ" dirty="0"/>
        </a:p>
      </dgm:t>
    </dgm:pt>
    <dgm:pt modelId="{299E2844-6014-41B5-B8B6-D6E850557B3B}" type="parTrans" cxnId="{02DC70E1-27A2-49D0-ACE9-E19DB970F5EA}">
      <dgm:prSet/>
      <dgm:spPr/>
      <dgm:t>
        <a:bodyPr/>
        <a:lstStyle/>
        <a:p>
          <a:endParaRPr lang="cs-CZ"/>
        </a:p>
      </dgm:t>
    </dgm:pt>
    <dgm:pt modelId="{70D787BE-95BC-48DB-B9A7-78CEF98824C7}" type="sibTrans" cxnId="{02DC70E1-27A2-49D0-ACE9-E19DB970F5EA}">
      <dgm:prSet/>
      <dgm:spPr/>
      <dgm:t>
        <a:bodyPr/>
        <a:lstStyle/>
        <a:p>
          <a:endParaRPr lang="cs-CZ"/>
        </a:p>
      </dgm:t>
    </dgm:pt>
    <dgm:pt modelId="{B8CC2078-A171-4789-A4EB-4B27F93FBE45}" type="pres">
      <dgm:prSet presAssocID="{725D56E7-3262-4360-93FD-4AA04C0CC562}" presName="Name0" presStyleCnt="0">
        <dgm:presLayoutVars>
          <dgm:chMax val="7"/>
          <dgm:chPref val="7"/>
          <dgm:dir/>
        </dgm:presLayoutVars>
      </dgm:prSet>
      <dgm:spPr/>
    </dgm:pt>
    <dgm:pt modelId="{56825EB8-992E-46D6-AA65-B0AE60E0FB14}" type="pres">
      <dgm:prSet presAssocID="{725D56E7-3262-4360-93FD-4AA04C0CC562}" presName="Name1" presStyleCnt="0"/>
      <dgm:spPr/>
    </dgm:pt>
    <dgm:pt modelId="{211990F8-8CF5-40CE-9875-3CD6D4BF57AF}" type="pres">
      <dgm:prSet presAssocID="{725D56E7-3262-4360-93FD-4AA04C0CC562}" presName="cycle" presStyleCnt="0"/>
      <dgm:spPr/>
    </dgm:pt>
    <dgm:pt modelId="{C4C51765-22A6-4F6E-9EB1-9EEF52DDB459}" type="pres">
      <dgm:prSet presAssocID="{725D56E7-3262-4360-93FD-4AA04C0CC562}" presName="srcNode" presStyleLbl="node1" presStyleIdx="0" presStyleCnt="2"/>
      <dgm:spPr/>
    </dgm:pt>
    <dgm:pt modelId="{348EB25C-EEE9-461F-A0C8-B39D87D1C1A8}" type="pres">
      <dgm:prSet presAssocID="{725D56E7-3262-4360-93FD-4AA04C0CC562}" presName="conn" presStyleLbl="parChTrans1D2" presStyleIdx="0" presStyleCnt="1"/>
      <dgm:spPr/>
    </dgm:pt>
    <dgm:pt modelId="{7AEC7DB9-2E99-41BE-A647-5BAE168E26C6}" type="pres">
      <dgm:prSet presAssocID="{725D56E7-3262-4360-93FD-4AA04C0CC562}" presName="extraNode" presStyleLbl="node1" presStyleIdx="0" presStyleCnt="2"/>
      <dgm:spPr/>
    </dgm:pt>
    <dgm:pt modelId="{D1F66D98-BE27-4E8E-A685-106A71DFDF03}" type="pres">
      <dgm:prSet presAssocID="{725D56E7-3262-4360-93FD-4AA04C0CC562}" presName="dstNode" presStyleLbl="node1" presStyleIdx="0" presStyleCnt="2"/>
      <dgm:spPr/>
    </dgm:pt>
    <dgm:pt modelId="{D1CB63B9-9DD6-407B-BD66-EFE848BFF9F5}" type="pres">
      <dgm:prSet presAssocID="{17BE2BAE-C498-4BF2-92CC-0A34C97DB99A}" presName="text_1" presStyleLbl="node1" presStyleIdx="0" presStyleCnt="2">
        <dgm:presLayoutVars>
          <dgm:bulletEnabled val="1"/>
        </dgm:presLayoutVars>
      </dgm:prSet>
      <dgm:spPr/>
    </dgm:pt>
    <dgm:pt modelId="{AE0CEC1D-8C42-4492-ABFA-ED1A6C18BCB5}" type="pres">
      <dgm:prSet presAssocID="{17BE2BAE-C498-4BF2-92CC-0A34C97DB99A}" presName="accent_1" presStyleCnt="0"/>
      <dgm:spPr/>
    </dgm:pt>
    <dgm:pt modelId="{9846AA72-D1C6-4190-9F0A-F8E28D44B177}" type="pres">
      <dgm:prSet presAssocID="{17BE2BAE-C498-4BF2-92CC-0A34C97DB99A}" presName="accentRepeatNode" presStyleLbl="solidFgAcc1" presStyleIdx="0" presStyleCnt="2"/>
      <dgm:spPr/>
    </dgm:pt>
    <dgm:pt modelId="{F87A1B61-3D12-42A9-8FDB-C8E84DD243C9}" type="pres">
      <dgm:prSet presAssocID="{70B22A17-BBE4-44B7-8C6D-2D2B9058D6B8}" presName="text_2" presStyleLbl="node1" presStyleIdx="1" presStyleCnt="2">
        <dgm:presLayoutVars>
          <dgm:bulletEnabled val="1"/>
        </dgm:presLayoutVars>
      </dgm:prSet>
      <dgm:spPr/>
    </dgm:pt>
    <dgm:pt modelId="{4E44DA4B-EEB5-406E-8B4E-1DE7A4586A35}" type="pres">
      <dgm:prSet presAssocID="{70B22A17-BBE4-44B7-8C6D-2D2B9058D6B8}" presName="accent_2" presStyleCnt="0"/>
      <dgm:spPr/>
    </dgm:pt>
    <dgm:pt modelId="{B1B7287A-2E7F-46B8-8A27-61249861D12E}" type="pres">
      <dgm:prSet presAssocID="{70B22A17-BBE4-44B7-8C6D-2D2B9058D6B8}" presName="accentRepeatNode" presStyleLbl="solidFgAcc1" presStyleIdx="1" presStyleCnt="2"/>
      <dgm:spPr/>
    </dgm:pt>
  </dgm:ptLst>
  <dgm:cxnLst>
    <dgm:cxn modelId="{D7658A6E-161B-49D8-A639-2FF4C335D471}" srcId="{725D56E7-3262-4360-93FD-4AA04C0CC562}" destId="{17BE2BAE-C498-4BF2-92CC-0A34C97DB99A}" srcOrd="0" destOrd="0" parTransId="{7ABE715C-3901-4A27-8045-09BA40BCA8FB}" sibTransId="{4D08FD39-69E5-48B7-A01C-E2F95DEA5FF8}"/>
    <dgm:cxn modelId="{74181078-0B29-4670-881B-505C0B47B133}" type="presOf" srcId="{17BE2BAE-C498-4BF2-92CC-0A34C97DB99A}" destId="{D1CB63B9-9DD6-407B-BD66-EFE848BFF9F5}" srcOrd="0" destOrd="0" presId="urn:microsoft.com/office/officeart/2008/layout/VerticalCurvedList"/>
    <dgm:cxn modelId="{74392B5A-3666-43C6-881C-1DC55642FBFA}" type="presOf" srcId="{725D56E7-3262-4360-93FD-4AA04C0CC562}" destId="{B8CC2078-A171-4789-A4EB-4B27F93FBE45}" srcOrd="0" destOrd="0" presId="urn:microsoft.com/office/officeart/2008/layout/VerticalCurvedList"/>
    <dgm:cxn modelId="{2A960180-FC9D-4C31-887F-AA92D3DB8BC5}" type="presOf" srcId="{70B22A17-BBE4-44B7-8C6D-2D2B9058D6B8}" destId="{F87A1B61-3D12-42A9-8FDB-C8E84DD243C9}" srcOrd="0" destOrd="0" presId="urn:microsoft.com/office/officeart/2008/layout/VerticalCurvedList"/>
    <dgm:cxn modelId="{E8C5E394-76C6-487C-97F2-7E698CCB1EB1}" type="presOf" srcId="{4D08FD39-69E5-48B7-A01C-E2F95DEA5FF8}" destId="{348EB25C-EEE9-461F-A0C8-B39D87D1C1A8}" srcOrd="0" destOrd="0" presId="urn:microsoft.com/office/officeart/2008/layout/VerticalCurvedList"/>
    <dgm:cxn modelId="{02DC70E1-27A2-49D0-ACE9-E19DB970F5EA}" srcId="{725D56E7-3262-4360-93FD-4AA04C0CC562}" destId="{70B22A17-BBE4-44B7-8C6D-2D2B9058D6B8}" srcOrd="1" destOrd="0" parTransId="{299E2844-6014-41B5-B8B6-D6E850557B3B}" sibTransId="{70D787BE-95BC-48DB-B9A7-78CEF98824C7}"/>
    <dgm:cxn modelId="{4C0099F3-5507-4D77-9E97-833643F63C8E}" type="presParOf" srcId="{B8CC2078-A171-4789-A4EB-4B27F93FBE45}" destId="{56825EB8-992E-46D6-AA65-B0AE60E0FB14}" srcOrd="0" destOrd="0" presId="urn:microsoft.com/office/officeart/2008/layout/VerticalCurvedList"/>
    <dgm:cxn modelId="{92CF0C51-2DB7-4474-B8DB-08C2983FDE8A}" type="presParOf" srcId="{56825EB8-992E-46D6-AA65-B0AE60E0FB14}" destId="{211990F8-8CF5-40CE-9875-3CD6D4BF57AF}" srcOrd="0" destOrd="0" presId="urn:microsoft.com/office/officeart/2008/layout/VerticalCurvedList"/>
    <dgm:cxn modelId="{97564851-2DFB-4203-A5A1-262B1263FDE0}" type="presParOf" srcId="{211990F8-8CF5-40CE-9875-3CD6D4BF57AF}" destId="{C4C51765-22A6-4F6E-9EB1-9EEF52DDB459}" srcOrd="0" destOrd="0" presId="urn:microsoft.com/office/officeart/2008/layout/VerticalCurvedList"/>
    <dgm:cxn modelId="{422BF248-B8BF-4461-822D-A8DE577662D5}" type="presParOf" srcId="{211990F8-8CF5-40CE-9875-3CD6D4BF57AF}" destId="{348EB25C-EEE9-461F-A0C8-B39D87D1C1A8}" srcOrd="1" destOrd="0" presId="urn:microsoft.com/office/officeart/2008/layout/VerticalCurvedList"/>
    <dgm:cxn modelId="{03DC7E0B-B220-4D14-98C4-43D9506CA8EC}" type="presParOf" srcId="{211990F8-8CF5-40CE-9875-3CD6D4BF57AF}" destId="{7AEC7DB9-2E99-41BE-A647-5BAE168E26C6}" srcOrd="2" destOrd="0" presId="urn:microsoft.com/office/officeart/2008/layout/VerticalCurvedList"/>
    <dgm:cxn modelId="{9ED77512-6D4C-4853-BD60-567C02C5A74D}" type="presParOf" srcId="{211990F8-8CF5-40CE-9875-3CD6D4BF57AF}" destId="{D1F66D98-BE27-4E8E-A685-106A71DFDF03}" srcOrd="3" destOrd="0" presId="urn:microsoft.com/office/officeart/2008/layout/VerticalCurvedList"/>
    <dgm:cxn modelId="{8E674183-F367-4C72-B6FB-A7E414675710}" type="presParOf" srcId="{56825EB8-992E-46D6-AA65-B0AE60E0FB14}" destId="{D1CB63B9-9DD6-407B-BD66-EFE848BFF9F5}" srcOrd="1" destOrd="0" presId="urn:microsoft.com/office/officeart/2008/layout/VerticalCurvedList"/>
    <dgm:cxn modelId="{760DDC92-4043-4C4D-B68D-5ED0F0DA1BFF}" type="presParOf" srcId="{56825EB8-992E-46D6-AA65-B0AE60E0FB14}" destId="{AE0CEC1D-8C42-4492-ABFA-ED1A6C18BCB5}" srcOrd="2" destOrd="0" presId="urn:microsoft.com/office/officeart/2008/layout/VerticalCurvedList"/>
    <dgm:cxn modelId="{0B6ADF05-9015-4CD1-9820-D52BFBD22ABB}" type="presParOf" srcId="{AE0CEC1D-8C42-4492-ABFA-ED1A6C18BCB5}" destId="{9846AA72-D1C6-4190-9F0A-F8E28D44B177}" srcOrd="0" destOrd="0" presId="urn:microsoft.com/office/officeart/2008/layout/VerticalCurvedList"/>
    <dgm:cxn modelId="{D6F9E6C0-BE18-4E74-8BEA-D2F74E47C069}" type="presParOf" srcId="{56825EB8-992E-46D6-AA65-B0AE60E0FB14}" destId="{F87A1B61-3D12-42A9-8FDB-C8E84DD243C9}" srcOrd="3" destOrd="0" presId="urn:microsoft.com/office/officeart/2008/layout/VerticalCurvedList"/>
    <dgm:cxn modelId="{57185D40-4C29-4427-8F8B-96A93C0C06D8}" type="presParOf" srcId="{56825EB8-992E-46D6-AA65-B0AE60E0FB14}" destId="{4E44DA4B-EEB5-406E-8B4E-1DE7A4586A35}" srcOrd="4" destOrd="0" presId="urn:microsoft.com/office/officeart/2008/layout/VerticalCurvedList"/>
    <dgm:cxn modelId="{EC89E37D-924C-444A-A376-8A9BEB8D370A}" type="presParOf" srcId="{4E44DA4B-EEB5-406E-8B4E-1DE7A4586A35}" destId="{B1B7287A-2E7F-46B8-8A27-61249861D1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F73B0-DF6F-4030-A479-9C24549B02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64AE2CD0-9D49-4297-B8D3-4028E8CA6467}">
      <dgm:prSet phldrT="[Text]"/>
      <dgm:spPr/>
      <dgm:t>
        <a:bodyPr/>
        <a:lstStyle/>
        <a:p>
          <a:r>
            <a:rPr lang="cs-CZ" dirty="0" err="1"/>
            <a:t>regulation</a:t>
          </a:r>
          <a:endParaRPr lang="cs-CZ" dirty="0"/>
        </a:p>
      </dgm:t>
    </dgm:pt>
    <dgm:pt modelId="{9449C473-2082-4110-B44B-80F287C4F8C8}" type="parTrans" cxnId="{9B4195CE-1E47-4651-A5D9-AA372A085F85}">
      <dgm:prSet/>
      <dgm:spPr/>
      <dgm:t>
        <a:bodyPr/>
        <a:lstStyle/>
        <a:p>
          <a:endParaRPr lang="cs-CZ"/>
        </a:p>
      </dgm:t>
    </dgm:pt>
    <dgm:pt modelId="{B7067B97-7BD0-4B43-A4EE-6F92F77D5450}" type="sibTrans" cxnId="{9B4195CE-1E47-4651-A5D9-AA372A085F85}">
      <dgm:prSet/>
      <dgm:spPr/>
      <dgm:t>
        <a:bodyPr/>
        <a:lstStyle/>
        <a:p>
          <a:endParaRPr lang="cs-CZ"/>
        </a:p>
      </dgm:t>
    </dgm:pt>
    <dgm:pt modelId="{CB236AFE-5226-415B-885C-D26B1EC2A03D}">
      <dgm:prSet phldrT="[Text]"/>
      <dgm:spPr/>
      <dgm:t>
        <a:bodyPr/>
        <a:lstStyle/>
        <a:p>
          <a:r>
            <a:rPr lang="cs-CZ" dirty="0" err="1"/>
            <a:t>recommendations</a:t>
          </a:r>
          <a:endParaRPr lang="cs-CZ" dirty="0"/>
        </a:p>
      </dgm:t>
    </dgm:pt>
    <dgm:pt modelId="{0A88C909-CC8F-43F1-BAAB-584D42F04ACB}" type="parTrans" cxnId="{C8756703-3BEF-4C61-996A-F2AE5A76659B}">
      <dgm:prSet/>
      <dgm:spPr/>
      <dgm:t>
        <a:bodyPr/>
        <a:lstStyle/>
        <a:p>
          <a:endParaRPr lang="cs-CZ"/>
        </a:p>
      </dgm:t>
    </dgm:pt>
    <dgm:pt modelId="{BF379712-30DA-4DB1-975A-16FD96926CE7}" type="sibTrans" cxnId="{C8756703-3BEF-4C61-996A-F2AE5A76659B}">
      <dgm:prSet/>
      <dgm:spPr/>
      <dgm:t>
        <a:bodyPr/>
        <a:lstStyle/>
        <a:p>
          <a:endParaRPr lang="cs-CZ"/>
        </a:p>
      </dgm:t>
    </dgm:pt>
    <dgm:pt modelId="{78D4D269-A7E6-41E3-B2FB-B8FE4D4915C2}">
      <dgm:prSet phldrT="[Text]"/>
      <dgm:spPr/>
      <dgm:t>
        <a:bodyPr/>
        <a:lstStyle/>
        <a:p>
          <a:r>
            <a:rPr lang="cs-CZ" dirty="0" err="1"/>
            <a:t>opinions</a:t>
          </a:r>
          <a:endParaRPr lang="cs-CZ" dirty="0"/>
        </a:p>
      </dgm:t>
    </dgm:pt>
    <dgm:pt modelId="{37803598-A650-41BA-BC35-68BD2D345CE7}" type="parTrans" cxnId="{6496D62B-687A-4DA6-B287-8FE6F5D885CE}">
      <dgm:prSet/>
      <dgm:spPr/>
      <dgm:t>
        <a:bodyPr/>
        <a:lstStyle/>
        <a:p>
          <a:endParaRPr lang="cs-CZ"/>
        </a:p>
      </dgm:t>
    </dgm:pt>
    <dgm:pt modelId="{852F6A27-589E-4008-98E6-F7E883EF16E2}" type="sibTrans" cxnId="{6496D62B-687A-4DA6-B287-8FE6F5D885CE}">
      <dgm:prSet/>
      <dgm:spPr/>
      <dgm:t>
        <a:bodyPr/>
        <a:lstStyle/>
        <a:p>
          <a:endParaRPr lang="cs-CZ"/>
        </a:p>
      </dgm:t>
    </dgm:pt>
    <dgm:pt modelId="{E64FA1E6-89E5-4C9C-BA12-FA297DC7F0AC}">
      <dgm:prSet/>
      <dgm:spPr/>
      <dgm:t>
        <a:bodyPr/>
        <a:lstStyle/>
        <a:p>
          <a:r>
            <a:rPr lang="cs-CZ" dirty="0" err="1"/>
            <a:t>directive</a:t>
          </a:r>
          <a:endParaRPr lang="cs-CZ" dirty="0"/>
        </a:p>
      </dgm:t>
    </dgm:pt>
    <dgm:pt modelId="{83295143-FF40-4C74-822A-C582A58DE00F}" type="parTrans" cxnId="{FB6E7876-1776-44DD-8B47-50CC3150A3DF}">
      <dgm:prSet/>
      <dgm:spPr/>
      <dgm:t>
        <a:bodyPr/>
        <a:lstStyle/>
        <a:p>
          <a:endParaRPr lang="cs-CZ"/>
        </a:p>
      </dgm:t>
    </dgm:pt>
    <dgm:pt modelId="{E77C0FB5-87AE-4D85-AEB3-2C41C73CF4CF}" type="sibTrans" cxnId="{FB6E7876-1776-44DD-8B47-50CC3150A3DF}">
      <dgm:prSet/>
      <dgm:spPr/>
      <dgm:t>
        <a:bodyPr/>
        <a:lstStyle/>
        <a:p>
          <a:endParaRPr lang="cs-CZ"/>
        </a:p>
      </dgm:t>
    </dgm:pt>
    <dgm:pt modelId="{A1ACAFF2-BB9E-46A8-A4F4-4EADC977B2B8}">
      <dgm:prSet/>
      <dgm:spPr/>
      <dgm:t>
        <a:bodyPr/>
        <a:lstStyle/>
        <a:p>
          <a:r>
            <a:rPr lang="cs-CZ" dirty="0" err="1"/>
            <a:t>decision</a:t>
          </a:r>
          <a:endParaRPr lang="cs-CZ" dirty="0"/>
        </a:p>
      </dgm:t>
    </dgm:pt>
    <dgm:pt modelId="{3D872081-81CB-490C-817E-70D601F06033}" type="parTrans" cxnId="{120BDC73-FC72-4C03-A7F2-60F7F55318D4}">
      <dgm:prSet/>
      <dgm:spPr/>
      <dgm:t>
        <a:bodyPr/>
        <a:lstStyle/>
        <a:p>
          <a:endParaRPr lang="cs-CZ"/>
        </a:p>
      </dgm:t>
    </dgm:pt>
    <dgm:pt modelId="{F526EA30-7E43-4A57-9C8E-D1BDC773BB24}" type="sibTrans" cxnId="{120BDC73-FC72-4C03-A7F2-60F7F55318D4}">
      <dgm:prSet/>
      <dgm:spPr/>
      <dgm:t>
        <a:bodyPr/>
        <a:lstStyle/>
        <a:p>
          <a:endParaRPr lang="cs-CZ"/>
        </a:p>
      </dgm:t>
    </dgm:pt>
    <dgm:pt modelId="{7EDB1A16-F1FE-4356-B202-19879FCF81B4}" type="pres">
      <dgm:prSet presAssocID="{D07F73B0-DF6F-4030-A479-9C24549B022C}" presName="Name0" presStyleCnt="0">
        <dgm:presLayoutVars>
          <dgm:chMax val="7"/>
          <dgm:chPref val="7"/>
          <dgm:dir/>
        </dgm:presLayoutVars>
      </dgm:prSet>
      <dgm:spPr/>
    </dgm:pt>
    <dgm:pt modelId="{11121C38-0CF8-4C20-89E9-148DD843E3DD}" type="pres">
      <dgm:prSet presAssocID="{D07F73B0-DF6F-4030-A479-9C24549B022C}" presName="Name1" presStyleCnt="0"/>
      <dgm:spPr/>
    </dgm:pt>
    <dgm:pt modelId="{B41C87E6-2547-4BDE-8936-1DE4C68D2B72}" type="pres">
      <dgm:prSet presAssocID="{D07F73B0-DF6F-4030-A479-9C24549B022C}" presName="cycle" presStyleCnt="0"/>
      <dgm:spPr/>
    </dgm:pt>
    <dgm:pt modelId="{258783D3-958E-47BD-BAB5-3E6A857054E8}" type="pres">
      <dgm:prSet presAssocID="{D07F73B0-DF6F-4030-A479-9C24549B022C}" presName="srcNode" presStyleLbl="node1" presStyleIdx="0" presStyleCnt="5"/>
      <dgm:spPr/>
    </dgm:pt>
    <dgm:pt modelId="{1A94C25C-29E4-43D2-B954-995E2C88D084}" type="pres">
      <dgm:prSet presAssocID="{D07F73B0-DF6F-4030-A479-9C24549B022C}" presName="conn" presStyleLbl="parChTrans1D2" presStyleIdx="0" presStyleCnt="1"/>
      <dgm:spPr/>
    </dgm:pt>
    <dgm:pt modelId="{D1784DEF-475F-4622-A512-7DEADD84BBF0}" type="pres">
      <dgm:prSet presAssocID="{D07F73B0-DF6F-4030-A479-9C24549B022C}" presName="extraNode" presStyleLbl="node1" presStyleIdx="0" presStyleCnt="5"/>
      <dgm:spPr/>
    </dgm:pt>
    <dgm:pt modelId="{63BD5EEF-CF57-4A4B-9439-F9305CA2AD62}" type="pres">
      <dgm:prSet presAssocID="{D07F73B0-DF6F-4030-A479-9C24549B022C}" presName="dstNode" presStyleLbl="node1" presStyleIdx="0" presStyleCnt="5"/>
      <dgm:spPr/>
    </dgm:pt>
    <dgm:pt modelId="{10C3BE30-B5FE-48FF-A749-BF23E6EE1634}" type="pres">
      <dgm:prSet presAssocID="{64AE2CD0-9D49-4297-B8D3-4028E8CA6467}" presName="text_1" presStyleLbl="node1" presStyleIdx="0" presStyleCnt="5">
        <dgm:presLayoutVars>
          <dgm:bulletEnabled val="1"/>
        </dgm:presLayoutVars>
      </dgm:prSet>
      <dgm:spPr/>
    </dgm:pt>
    <dgm:pt modelId="{69C1EF92-0AC4-48C6-8A01-FAC12C306D91}" type="pres">
      <dgm:prSet presAssocID="{64AE2CD0-9D49-4297-B8D3-4028E8CA6467}" presName="accent_1" presStyleCnt="0"/>
      <dgm:spPr/>
    </dgm:pt>
    <dgm:pt modelId="{1156A068-3FAE-4370-BC21-B6E8D52E99BC}" type="pres">
      <dgm:prSet presAssocID="{64AE2CD0-9D49-4297-B8D3-4028E8CA6467}" presName="accentRepeatNode" presStyleLbl="solidFgAcc1" presStyleIdx="0" presStyleCnt="5"/>
      <dgm:spPr/>
    </dgm:pt>
    <dgm:pt modelId="{ABF94141-ABB3-4CBF-A73B-087ACC3AF582}" type="pres">
      <dgm:prSet presAssocID="{E64FA1E6-89E5-4C9C-BA12-FA297DC7F0AC}" presName="text_2" presStyleLbl="node1" presStyleIdx="1" presStyleCnt="5">
        <dgm:presLayoutVars>
          <dgm:bulletEnabled val="1"/>
        </dgm:presLayoutVars>
      </dgm:prSet>
      <dgm:spPr/>
    </dgm:pt>
    <dgm:pt modelId="{DEF4BBCB-43C5-47CC-8E5C-B8AAB6E6F4AB}" type="pres">
      <dgm:prSet presAssocID="{E64FA1E6-89E5-4C9C-BA12-FA297DC7F0AC}" presName="accent_2" presStyleCnt="0"/>
      <dgm:spPr/>
    </dgm:pt>
    <dgm:pt modelId="{210661B3-C517-4A3D-A86C-3B66B09C585B}" type="pres">
      <dgm:prSet presAssocID="{E64FA1E6-89E5-4C9C-BA12-FA297DC7F0AC}" presName="accentRepeatNode" presStyleLbl="solidFgAcc1" presStyleIdx="1" presStyleCnt="5"/>
      <dgm:spPr/>
    </dgm:pt>
    <dgm:pt modelId="{23DC7C87-BE1D-4C5A-AAA5-52D0CDE47DE1}" type="pres">
      <dgm:prSet presAssocID="{A1ACAFF2-BB9E-46A8-A4F4-4EADC977B2B8}" presName="text_3" presStyleLbl="node1" presStyleIdx="2" presStyleCnt="5">
        <dgm:presLayoutVars>
          <dgm:bulletEnabled val="1"/>
        </dgm:presLayoutVars>
      </dgm:prSet>
      <dgm:spPr/>
    </dgm:pt>
    <dgm:pt modelId="{29DA5192-BE5C-4814-B970-E4156847C28B}" type="pres">
      <dgm:prSet presAssocID="{A1ACAFF2-BB9E-46A8-A4F4-4EADC977B2B8}" presName="accent_3" presStyleCnt="0"/>
      <dgm:spPr/>
    </dgm:pt>
    <dgm:pt modelId="{3EEC2B79-ECDF-4DA6-9C55-F23DE40032D8}" type="pres">
      <dgm:prSet presAssocID="{A1ACAFF2-BB9E-46A8-A4F4-4EADC977B2B8}" presName="accentRepeatNode" presStyleLbl="solidFgAcc1" presStyleIdx="2" presStyleCnt="5"/>
      <dgm:spPr/>
    </dgm:pt>
    <dgm:pt modelId="{81F7E6B6-1027-4507-86FA-AE0D2115581D}" type="pres">
      <dgm:prSet presAssocID="{CB236AFE-5226-415B-885C-D26B1EC2A03D}" presName="text_4" presStyleLbl="node1" presStyleIdx="3" presStyleCnt="5">
        <dgm:presLayoutVars>
          <dgm:bulletEnabled val="1"/>
        </dgm:presLayoutVars>
      </dgm:prSet>
      <dgm:spPr/>
    </dgm:pt>
    <dgm:pt modelId="{2E7EABA0-6E99-4215-A6B3-5C3FF2F7685C}" type="pres">
      <dgm:prSet presAssocID="{CB236AFE-5226-415B-885C-D26B1EC2A03D}" presName="accent_4" presStyleCnt="0"/>
      <dgm:spPr/>
    </dgm:pt>
    <dgm:pt modelId="{B5F3B226-4106-4029-8064-5D6E065CF06C}" type="pres">
      <dgm:prSet presAssocID="{CB236AFE-5226-415B-885C-D26B1EC2A03D}" presName="accentRepeatNode" presStyleLbl="solidFgAcc1" presStyleIdx="3" presStyleCnt="5"/>
      <dgm:spPr/>
    </dgm:pt>
    <dgm:pt modelId="{1CAD1924-5A00-4DC5-B382-C42BE4B54905}" type="pres">
      <dgm:prSet presAssocID="{78D4D269-A7E6-41E3-B2FB-B8FE4D4915C2}" presName="text_5" presStyleLbl="node1" presStyleIdx="4" presStyleCnt="5">
        <dgm:presLayoutVars>
          <dgm:bulletEnabled val="1"/>
        </dgm:presLayoutVars>
      </dgm:prSet>
      <dgm:spPr/>
    </dgm:pt>
    <dgm:pt modelId="{12CF3A76-2534-4A4E-B2C7-F86DE0BB8989}" type="pres">
      <dgm:prSet presAssocID="{78D4D269-A7E6-41E3-B2FB-B8FE4D4915C2}" presName="accent_5" presStyleCnt="0"/>
      <dgm:spPr/>
    </dgm:pt>
    <dgm:pt modelId="{C84A500D-CDA5-49C0-BCF4-B44EEE2BD027}" type="pres">
      <dgm:prSet presAssocID="{78D4D269-A7E6-41E3-B2FB-B8FE4D4915C2}" presName="accentRepeatNode" presStyleLbl="solidFgAcc1" presStyleIdx="4" presStyleCnt="5"/>
      <dgm:spPr/>
    </dgm:pt>
  </dgm:ptLst>
  <dgm:cxnLst>
    <dgm:cxn modelId="{C8756703-3BEF-4C61-996A-F2AE5A76659B}" srcId="{D07F73B0-DF6F-4030-A479-9C24549B022C}" destId="{CB236AFE-5226-415B-885C-D26B1EC2A03D}" srcOrd="3" destOrd="0" parTransId="{0A88C909-CC8F-43F1-BAAB-584D42F04ACB}" sibTransId="{BF379712-30DA-4DB1-975A-16FD96926CE7}"/>
    <dgm:cxn modelId="{5257131B-F5BC-4238-A797-43DAF85ED417}" type="presOf" srcId="{CB236AFE-5226-415B-885C-D26B1EC2A03D}" destId="{81F7E6B6-1027-4507-86FA-AE0D2115581D}" srcOrd="0" destOrd="0" presId="urn:microsoft.com/office/officeart/2008/layout/VerticalCurvedList"/>
    <dgm:cxn modelId="{6496D62B-687A-4DA6-B287-8FE6F5D885CE}" srcId="{D07F73B0-DF6F-4030-A479-9C24549B022C}" destId="{78D4D269-A7E6-41E3-B2FB-B8FE4D4915C2}" srcOrd="4" destOrd="0" parTransId="{37803598-A650-41BA-BC35-68BD2D345CE7}" sibTransId="{852F6A27-589E-4008-98E6-F7E883EF16E2}"/>
    <dgm:cxn modelId="{120BDC73-FC72-4C03-A7F2-60F7F55318D4}" srcId="{D07F73B0-DF6F-4030-A479-9C24549B022C}" destId="{A1ACAFF2-BB9E-46A8-A4F4-4EADC977B2B8}" srcOrd="2" destOrd="0" parTransId="{3D872081-81CB-490C-817E-70D601F06033}" sibTransId="{F526EA30-7E43-4A57-9C8E-D1BDC773BB24}"/>
    <dgm:cxn modelId="{FB6E7876-1776-44DD-8B47-50CC3150A3DF}" srcId="{D07F73B0-DF6F-4030-A479-9C24549B022C}" destId="{E64FA1E6-89E5-4C9C-BA12-FA297DC7F0AC}" srcOrd="1" destOrd="0" parTransId="{83295143-FF40-4C74-822A-C582A58DE00F}" sibTransId="{E77C0FB5-87AE-4D85-AEB3-2C41C73CF4CF}"/>
    <dgm:cxn modelId="{2B42517D-8B06-4656-8F53-00B4818E3EEE}" type="presOf" srcId="{64AE2CD0-9D49-4297-B8D3-4028E8CA6467}" destId="{10C3BE30-B5FE-48FF-A749-BF23E6EE1634}" srcOrd="0" destOrd="0" presId="urn:microsoft.com/office/officeart/2008/layout/VerticalCurvedList"/>
    <dgm:cxn modelId="{75D7DEB3-7FF7-4B22-9E57-16E9B850CF96}" type="presOf" srcId="{E64FA1E6-89E5-4C9C-BA12-FA297DC7F0AC}" destId="{ABF94141-ABB3-4CBF-A73B-087ACC3AF582}" srcOrd="0" destOrd="0" presId="urn:microsoft.com/office/officeart/2008/layout/VerticalCurvedList"/>
    <dgm:cxn modelId="{BDA078B5-1A96-4E54-850B-FE628878D808}" type="presOf" srcId="{D07F73B0-DF6F-4030-A479-9C24549B022C}" destId="{7EDB1A16-F1FE-4356-B202-19879FCF81B4}" srcOrd="0" destOrd="0" presId="urn:microsoft.com/office/officeart/2008/layout/VerticalCurvedList"/>
    <dgm:cxn modelId="{57CC78BB-141B-4E72-AC8C-16A322870CBB}" type="presOf" srcId="{78D4D269-A7E6-41E3-B2FB-B8FE4D4915C2}" destId="{1CAD1924-5A00-4DC5-B382-C42BE4B54905}" srcOrd="0" destOrd="0" presId="urn:microsoft.com/office/officeart/2008/layout/VerticalCurvedList"/>
    <dgm:cxn modelId="{9B4195CE-1E47-4651-A5D9-AA372A085F85}" srcId="{D07F73B0-DF6F-4030-A479-9C24549B022C}" destId="{64AE2CD0-9D49-4297-B8D3-4028E8CA6467}" srcOrd="0" destOrd="0" parTransId="{9449C473-2082-4110-B44B-80F287C4F8C8}" sibTransId="{B7067B97-7BD0-4B43-A4EE-6F92F77D5450}"/>
    <dgm:cxn modelId="{8ECC3FEA-E8A5-4C34-897B-48C7BF28429A}" type="presOf" srcId="{A1ACAFF2-BB9E-46A8-A4F4-4EADC977B2B8}" destId="{23DC7C87-BE1D-4C5A-AAA5-52D0CDE47DE1}" srcOrd="0" destOrd="0" presId="urn:microsoft.com/office/officeart/2008/layout/VerticalCurvedList"/>
    <dgm:cxn modelId="{01F3B0F1-2879-4458-88E2-44A3D2FE692C}" type="presOf" srcId="{B7067B97-7BD0-4B43-A4EE-6F92F77D5450}" destId="{1A94C25C-29E4-43D2-B954-995E2C88D084}" srcOrd="0" destOrd="0" presId="urn:microsoft.com/office/officeart/2008/layout/VerticalCurvedList"/>
    <dgm:cxn modelId="{8392DFC9-0893-4288-9916-5D4B2A37B814}" type="presParOf" srcId="{7EDB1A16-F1FE-4356-B202-19879FCF81B4}" destId="{11121C38-0CF8-4C20-89E9-148DD843E3DD}" srcOrd="0" destOrd="0" presId="urn:microsoft.com/office/officeart/2008/layout/VerticalCurvedList"/>
    <dgm:cxn modelId="{4410A606-6C98-431A-9D11-81D6DFA87757}" type="presParOf" srcId="{11121C38-0CF8-4C20-89E9-148DD843E3DD}" destId="{B41C87E6-2547-4BDE-8936-1DE4C68D2B72}" srcOrd="0" destOrd="0" presId="urn:microsoft.com/office/officeart/2008/layout/VerticalCurvedList"/>
    <dgm:cxn modelId="{AC84173E-95ED-44F1-945D-4E4826FCA5F7}" type="presParOf" srcId="{B41C87E6-2547-4BDE-8936-1DE4C68D2B72}" destId="{258783D3-958E-47BD-BAB5-3E6A857054E8}" srcOrd="0" destOrd="0" presId="urn:microsoft.com/office/officeart/2008/layout/VerticalCurvedList"/>
    <dgm:cxn modelId="{69643B30-CFEB-4B5A-BD31-6DDC78D7E406}" type="presParOf" srcId="{B41C87E6-2547-4BDE-8936-1DE4C68D2B72}" destId="{1A94C25C-29E4-43D2-B954-995E2C88D084}" srcOrd="1" destOrd="0" presId="urn:microsoft.com/office/officeart/2008/layout/VerticalCurvedList"/>
    <dgm:cxn modelId="{DBD14B79-0929-42D0-81CC-AD6C51A33CBE}" type="presParOf" srcId="{B41C87E6-2547-4BDE-8936-1DE4C68D2B72}" destId="{D1784DEF-475F-4622-A512-7DEADD84BBF0}" srcOrd="2" destOrd="0" presId="urn:microsoft.com/office/officeart/2008/layout/VerticalCurvedList"/>
    <dgm:cxn modelId="{44D9C158-CD29-4EAB-A0C3-2AB595E9C197}" type="presParOf" srcId="{B41C87E6-2547-4BDE-8936-1DE4C68D2B72}" destId="{63BD5EEF-CF57-4A4B-9439-F9305CA2AD62}" srcOrd="3" destOrd="0" presId="urn:microsoft.com/office/officeart/2008/layout/VerticalCurvedList"/>
    <dgm:cxn modelId="{8DE3035A-0745-4996-A24F-23FAC35B1A9E}" type="presParOf" srcId="{11121C38-0CF8-4C20-89E9-148DD843E3DD}" destId="{10C3BE30-B5FE-48FF-A749-BF23E6EE1634}" srcOrd="1" destOrd="0" presId="urn:microsoft.com/office/officeart/2008/layout/VerticalCurvedList"/>
    <dgm:cxn modelId="{6C048E5F-3234-4299-B9CA-5B0246A7749F}" type="presParOf" srcId="{11121C38-0CF8-4C20-89E9-148DD843E3DD}" destId="{69C1EF92-0AC4-48C6-8A01-FAC12C306D91}" srcOrd="2" destOrd="0" presId="urn:microsoft.com/office/officeart/2008/layout/VerticalCurvedList"/>
    <dgm:cxn modelId="{F57EDDB4-2692-425B-B997-B6424338325B}" type="presParOf" srcId="{69C1EF92-0AC4-48C6-8A01-FAC12C306D91}" destId="{1156A068-3FAE-4370-BC21-B6E8D52E99BC}" srcOrd="0" destOrd="0" presId="urn:microsoft.com/office/officeart/2008/layout/VerticalCurvedList"/>
    <dgm:cxn modelId="{1BDB2164-B48A-4B90-8E7A-3BC4ECAE775B}" type="presParOf" srcId="{11121C38-0CF8-4C20-89E9-148DD843E3DD}" destId="{ABF94141-ABB3-4CBF-A73B-087ACC3AF582}" srcOrd="3" destOrd="0" presId="urn:microsoft.com/office/officeart/2008/layout/VerticalCurvedList"/>
    <dgm:cxn modelId="{138E598A-BBFB-449C-841E-85431C2CA958}" type="presParOf" srcId="{11121C38-0CF8-4C20-89E9-148DD843E3DD}" destId="{DEF4BBCB-43C5-47CC-8E5C-B8AAB6E6F4AB}" srcOrd="4" destOrd="0" presId="urn:microsoft.com/office/officeart/2008/layout/VerticalCurvedList"/>
    <dgm:cxn modelId="{58B025A9-B541-45D5-A2E6-97969DFA39CB}" type="presParOf" srcId="{DEF4BBCB-43C5-47CC-8E5C-B8AAB6E6F4AB}" destId="{210661B3-C517-4A3D-A86C-3B66B09C585B}" srcOrd="0" destOrd="0" presId="urn:microsoft.com/office/officeart/2008/layout/VerticalCurvedList"/>
    <dgm:cxn modelId="{827D15C8-F264-4471-BFBD-2787F6F56351}" type="presParOf" srcId="{11121C38-0CF8-4C20-89E9-148DD843E3DD}" destId="{23DC7C87-BE1D-4C5A-AAA5-52D0CDE47DE1}" srcOrd="5" destOrd="0" presId="urn:microsoft.com/office/officeart/2008/layout/VerticalCurvedList"/>
    <dgm:cxn modelId="{93989445-C6C9-4FFC-B31A-016A13AEA366}" type="presParOf" srcId="{11121C38-0CF8-4C20-89E9-148DD843E3DD}" destId="{29DA5192-BE5C-4814-B970-E4156847C28B}" srcOrd="6" destOrd="0" presId="urn:microsoft.com/office/officeart/2008/layout/VerticalCurvedList"/>
    <dgm:cxn modelId="{20255AB7-2C30-411D-B4DC-834735741A9E}" type="presParOf" srcId="{29DA5192-BE5C-4814-B970-E4156847C28B}" destId="{3EEC2B79-ECDF-4DA6-9C55-F23DE40032D8}" srcOrd="0" destOrd="0" presId="urn:microsoft.com/office/officeart/2008/layout/VerticalCurvedList"/>
    <dgm:cxn modelId="{A9246D29-0B2D-4628-B516-CFF6EDD82531}" type="presParOf" srcId="{11121C38-0CF8-4C20-89E9-148DD843E3DD}" destId="{81F7E6B6-1027-4507-86FA-AE0D2115581D}" srcOrd="7" destOrd="0" presId="urn:microsoft.com/office/officeart/2008/layout/VerticalCurvedList"/>
    <dgm:cxn modelId="{14DB72C5-F663-44E3-A05A-854AD1FAD980}" type="presParOf" srcId="{11121C38-0CF8-4C20-89E9-148DD843E3DD}" destId="{2E7EABA0-6E99-4215-A6B3-5C3FF2F7685C}" srcOrd="8" destOrd="0" presId="urn:microsoft.com/office/officeart/2008/layout/VerticalCurvedList"/>
    <dgm:cxn modelId="{F115DB60-F318-4AE3-8F02-388B91404F00}" type="presParOf" srcId="{2E7EABA0-6E99-4215-A6B3-5C3FF2F7685C}" destId="{B5F3B226-4106-4029-8064-5D6E065CF06C}" srcOrd="0" destOrd="0" presId="urn:microsoft.com/office/officeart/2008/layout/VerticalCurvedList"/>
    <dgm:cxn modelId="{33EB69CF-007D-473F-8E4D-4DED713CA768}" type="presParOf" srcId="{11121C38-0CF8-4C20-89E9-148DD843E3DD}" destId="{1CAD1924-5A00-4DC5-B382-C42BE4B54905}" srcOrd="9" destOrd="0" presId="urn:microsoft.com/office/officeart/2008/layout/VerticalCurvedList"/>
    <dgm:cxn modelId="{F5FBB058-F285-4AA5-B0B4-382C302741D8}" type="presParOf" srcId="{11121C38-0CF8-4C20-89E9-148DD843E3DD}" destId="{12CF3A76-2534-4A4E-B2C7-F86DE0BB8989}" srcOrd="10" destOrd="0" presId="urn:microsoft.com/office/officeart/2008/layout/VerticalCurvedList"/>
    <dgm:cxn modelId="{A1A6A612-C34A-491A-9D74-CB3BFE0D3C51}" type="presParOf" srcId="{12CF3A76-2534-4A4E-B2C7-F86DE0BB8989}" destId="{C84A500D-CDA5-49C0-BCF4-B44EEE2BD0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D2122-9705-4C82-8D4B-92400B91A5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93F29336-330D-4603-B3AF-F54666171C9E}">
      <dgm:prSet phldrT="[Text]"/>
      <dgm:spPr/>
      <dgm:t>
        <a:bodyPr/>
        <a:lstStyle/>
        <a:p>
          <a:r>
            <a:rPr lang="cs-CZ" dirty="0" err="1"/>
            <a:t>Exclusive</a:t>
          </a:r>
          <a:r>
            <a:rPr lang="cs-CZ" dirty="0"/>
            <a:t> </a:t>
          </a:r>
          <a:r>
            <a:rPr lang="cs-CZ" dirty="0" err="1"/>
            <a:t>competence</a:t>
          </a:r>
          <a:endParaRPr lang="cs-CZ" dirty="0"/>
        </a:p>
      </dgm:t>
    </dgm:pt>
    <dgm:pt modelId="{55966991-98AA-4EFE-B0BC-A59CD091D8A9}" type="parTrans" cxnId="{264CAFF5-D1F5-4151-8B86-8895DAEBB8FB}">
      <dgm:prSet/>
      <dgm:spPr/>
      <dgm:t>
        <a:bodyPr/>
        <a:lstStyle/>
        <a:p>
          <a:endParaRPr lang="cs-CZ"/>
        </a:p>
      </dgm:t>
    </dgm:pt>
    <dgm:pt modelId="{5E2867CE-8204-4E4A-BB26-BC7B73A1AC39}" type="sibTrans" cxnId="{264CAFF5-D1F5-4151-8B86-8895DAEBB8FB}">
      <dgm:prSet/>
      <dgm:spPr/>
      <dgm:t>
        <a:bodyPr/>
        <a:lstStyle/>
        <a:p>
          <a:endParaRPr lang="cs-CZ"/>
        </a:p>
      </dgm:t>
    </dgm:pt>
    <dgm:pt modelId="{D692A80E-B398-414A-85D0-95CAB04B9413}">
      <dgm:prSet phldrT="[Text]"/>
      <dgm:spPr/>
      <dgm:t>
        <a:bodyPr/>
        <a:lstStyle/>
        <a:p>
          <a:r>
            <a:rPr lang="cs-CZ" dirty="0" err="1"/>
            <a:t>Shared</a:t>
          </a:r>
          <a:r>
            <a:rPr lang="cs-CZ" dirty="0"/>
            <a:t> </a:t>
          </a:r>
          <a:r>
            <a:rPr lang="cs-CZ" dirty="0" err="1"/>
            <a:t>competence</a:t>
          </a:r>
          <a:endParaRPr lang="cs-CZ" dirty="0"/>
        </a:p>
      </dgm:t>
    </dgm:pt>
    <dgm:pt modelId="{49D894C0-CF85-4FAE-B5D2-3BE8263DA76B}" type="parTrans" cxnId="{14EBE0AB-08D1-4DF7-AEFF-86BD00D29986}">
      <dgm:prSet/>
      <dgm:spPr/>
      <dgm:t>
        <a:bodyPr/>
        <a:lstStyle/>
        <a:p>
          <a:endParaRPr lang="cs-CZ"/>
        </a:p>
      </dgm:t>
    </dgm:pt>
    <dgm:pt modelId="{CFFE189E-8A75-41DC-AEF0-E09F38B6D631}" type="sibTrans" cxnId="{14EBE0AB-08D1-4DF7-AEFF-86BD00D29986}">
      <dgm:prSet/>
      <dgm:spPr/>
      <dgm:t>
        <a:bodyPr/>
        <a:lstStyle/>
        <a:p>
          <a:endParaRPr lang="cs-CZ"/>
        </a:p>
      </dgm:t>
    </dgm:pt>
    <dgm:pt modelId="{22DA2D7D-3760-49FE-921C-2725FF9A3A93}">
      <dgm:prSet phldrT="[Text]"/>
      <dgm:spPr/>
      <dgm:t>
        <a:bodyPr/>
        <a:lstStyle/>
        <a:p>
          <a:r>
            <a:rPr lang="cs-CZ" dirty="0"/>
            <a:t>Support </a:t>
          </a:r>
          <a:r>
            <a:rPr lang="cs-CZ" dirty="0" err="1"/>
            <a:t>competence</a:t>
          </a:r>
          <a:endParaRPr lang="cs-CZ" dirty="0"/>
        </a:p>
      </dgm:t>
    </dgm:pt>
    <dgm:pt modelId="{6060ABE2-D039-4315-A0CE-A7448AB2F64D}" type="parTrans" cxnId="{CB2CEC3F-7EF2-4054-A74A-6BD53F4D7755}">
      <dgm:prSet/>
      <dgm:spPr/>
      <dgm:t>
        <a:bodyPr/>
        <a:lstStyle/>
        <a:p>
          <a:endParaRPr lang="cs-CZ"/>
        </a:p>
      </dgm:t>
    </dgm:pt>
    <dgm:pt modelId="{9124857B-459D-4C9E-8F2D-76A94736086A}" type="sibTrans" cxnId="{CB2CEC3F-7EF2-4054-A74A-6BD53F4D7755}">
      <dgm:prSet/>
      <dgm:spPr/>
      <dgm:t>
        <a:bodyPr/>
        <a:lstStyle/>
        <a:p>
          <a:endParaRPr lang="cs-CZ"/>
        </a:p>
      </dgm:t>
    </dgm:pt>
    <dgm:pt modelId="{BE87A413-DF6C-4709-9F95-8225AC5376F7}" type="pres">
      <dgm:prSet presAssocID="{611D2122-9705-4C82-8D4B-92400B91A546}" presName="linear" presStyleCnt="0">
        <dgm:presLayoutVars>
          <dgm:dir/>
          <dgm:animLvl val="lvl"/>
          <dgm:resizeHandles val="exact"/>
        </dgm:presLayoutVars>
      </dgm:prSet>
      <dgm:spPr/>
    </dgm:pt>
    <dgm:pt modelId="{D2F54AA6-2595-4052-ACCD-CE1146FBA4FE}" type="pres">
      <dgm:prSet presAssocID="{93F29336-330D-4603-B3AF-F54666171C9E}" presName="parentLin" presStyleCnt="0"/>
      <dgm:spPr/>
    </dgm:pt>
    <dgm:pt modelId="{4D342A1D-0C02-4D2A-A19E-E7D7981FFC46}" type="pres">
      <dgm:prSet presAssocID="{93F29336-330D-4603-B3AF-F54666171C9E}" presName="parentLeftMargin" presStyleLbl="node1" presStyleIdx="0" presStyleCnt="3"/>
      <dgm:spPr/>
    </dgm:pt>
    <dgm:pt modelId="{B3EEDA30-60EC-4E80-812A-664DD70AD59F}" type="pres">
      <dgm:prSet presAssocID="{93F29336-330D-4603-B3AF-F54666171C9E}" presName="parentText" presStyleLbl="node1" presStyleIdx="0" presStyleCnt="3">
        <dgm:presLayoutVars>
          <dgm:chMax val="0"/>
          <dgm:bulletEnabled val="1"/>
        </dgm:presLayoutVars>
      </dgm:prSet>
      <dgm:spPr/>
    </dgm:pt>
    <dgm:pt modelId="{B590FC0F-8617-4119-978E-0D0C3FC08EB8}" type="pres">
      <dgm:prSet presAssocID="{93F29336-330D-4603-B3AF-F54666171C9E}" presName="negativeSpace" presStyleCnt="0"/>
      <dgm:spPr/>
    </dgm:pt>
    <dgm:pt modelId="{1FE34B41-7CF8-4B77-813F-CBB968726B04}" type="pres">
      <dgm:prSet presAssocID="{93F29336-330D-4603-B3AF-F54666171C9E}" presName="childText" presStyleLbl="conFgAcc1" presStyleIdx="0" presStyleCnt="3">
        <dgm:presLayoutVars>
          <dgm:bulletEnabled val="1"/>
        </dgm:presLayoutVars>
      </dgm:prSet>
      <dgm:spPr/>
    </dgm:pt>
    <dgm:pt modelId="{16F216AB-BF0A-4FB0-B0E5-69F5454DC398}" type="pres">
      <dgm:prSet presAssocID="{5E2867CE-8204-4E4A-BB26-BC7B73A1AC39}" presName="spaceBetweenRectangles" presStyleCnt="0"/>
      <dgm:spPr/>
    </dgm:pt>
    <dgm:pt modelId="{BAD1FF17-A9E4-40C6-AFAF-5484B2C53FFF}" type="pres">
      <dgm:prSet presAssocID="{D692A80E-B398-414A-85D0-95CAB04B9413}" presName="parentLin" presStyleCnt="0"/>
      <dgm:spPr/>
    </dgm:pt>
    <dgm:pt modelId="{68CB41ED-874B-436C-B138-240B087FEB79}" type="pres">
      <dgm:prSet presAssocID="{D692A80E-B398-414A-85D0-95CAB04B9413}" presName="parentLeftMargin" presStyleLbl="node1" presStyleIdx="0" presStyleCnt="3"/>
      <dgm:spPr/>
    </dgm:pt>
    <dgm:pt modelId="{CB36A591-2587-4A4D-8143-C3FA7A60304C}" type="pres">
      <dgm:prSet presAssocID="{D692A80E-B398-414A-85D0-95CAB04B9413}" presName="parentText" presStyleLbl="node1" presStyleIdx="1" presStyleCnt="3">
        <dgm:presLayoutVars>
          <dgm:chMax val="0"/>
          <dgm:bulletEnabled val="1"/>
        </dgm:presLayoutVars>
      </dgm:prSet>
      <dgm:spPr/>
    </dgm:pt>
    <dgm:pt modelId="{9FC6A4C9-12D8-4E3D-8B8F-6DBDDB55BEF3}" type="pres">
      <dgm:prSet presAssocID="{D692A80E-B398-414A-85D0-95CAB04B9413}" presName="negativeSpace" presStyleCnt="0"/>
      <dgm:spPr/>
    </dgm:pt>
    <dgm:pt modelId="{CBE2284F-04B9-4553-9C80-4374AF48BE77}" type="pres">
      <dgm:prSet presAssocID="{D692A80E-B398-414A-85D0-95CAB04B9413}" presName="childText" presStyleLbl="conFgAcc1" presStyleIdx="1" presStyleCnt="3">
        <dgm:presLayoutVars>
          <dgm:bulletEnabled val="1"/>
        </dgm:presLayoutVars>
      </dgm:prSet>
      <dgm:spPr/>
    </dgm:pt>
    <dgm:pt modelId="{1414F912-BC0E-41BD-BD28-162FB200679D}" type="pres">
      <dgm:prSet presAssocID="{CFFE189E-8A75-41DC-AEF0-E09F38B6D631}" presName="spaceBetweenRectangles" presStyleCnt="0"/>
      <dgm:spPr/>
    </dgm:pt>
    <dgm:pt modelId="{8E2EE9D3-5FD6-4AA6-AD6F-62A0A82835A1}" type="pres">
      <dgm:prSet presAssocID="{22DA2D7D-3760-49FE-921C-2725FF9A3A93}" presName="parentLin" presStyleCnt="0"/>
      <dgm:spPr/>
    </dgm:pt>
    <dgm:pt modelId="{AF49F974-1FB9-40FD-8764-9A530B2DEA5C}" type="pres">
      <dgm:prSet presAssocID="{22DA2D7D-3760-49FE-921C-2725FF9A3A93}" presName="parentLeftMargin" presStyleLbl="node1" presStyleIdx="1" presStyleCnt="3"/>
      <dgm:spPr/>
    </dgm:pt>
    <dgm:pt modelId="{8167FB5C-D9B2-417A-8517-5246D550F75A}" type="pres">
      <dgm:prSet presAssocID="{22DA2D7D-3760-49FE-921C-2725FF9A3A93}" presName="parentText" presStyleLbl="node1" presStyleIdx="2" presStyleCnt="3">
        <dgm:presLayoutVars>
          <dgm:chMax val="0"/>
          <dgm:bulletEnabled val="1"/>
        </dgm:presLayoutVars>
      </dgm:prSet>
      <dgm:spPr/>
    </dgm:pt>
    <dgm:pt modelId="{A88D6530-896F-4CF4-9551-2992FAEFED6D}" type="pres">
      <dgm:prSet presAssocID="{22DA2D7D-3760-49FE-921C-2725FF9A3A93}" presName="negativeSpace" presStyleCnt="0"/>
      <dgm:spPr/>
    </dgm:pt>
    <dgm:pt modelId="{05DFAC89-AF03-44D1-AD95-5685518F427A}" type="pres">
      <dgm:prSet presAssocID="{22DA2D7D-3760-49FE-921C-2725FF9A3A93}" presName="childText" presStyleLbl="conFgAcc1" presStyleIdx="2" presStyleCnt="3">
        <dgm:presLayoutVars>
          <dgm:bulletEnabled val="1"/>
        </dgm:presLayoutVars>
      </dgm:prSet>
      <dgm:spPr/>
    </dgm:pt>
  </dgm:ptLst>
  <dgm:cxnLst>
    <dgm:cxn modelId="{EF42941C-1A5A-4B12-ADC1-65DDE4365019}" type="presOf" srcId="{D692A80E-B398-414A-85D0-95CAB04B9413}" destId="{68CB41ED-874B-436C-B138-240B087FEB79}" srcOrd="0" destOrd="0" presId="urn:microsoft.com/office/officeart/2005/8/layout/list1"/>
    <dgm:cxn modelId="{30EC2E1D-7B28-4203-9616-615B7D2C989C}" type="presOf" srcId="{93F29336-330D-4603-B3AF-F54666171C9E}" destId="{4D342A1D-0C02-4D2A-A19E-E7D7981FFC46}" srcOrd="0" destOrd="0" presId="urn:microsoft.com/office/officeart/2005/8/layout/list1"/>
    <dgm:cxn modelId="{24880A30-AF4B-4310-B6D7-6ACBEEBAE6E8}" type="presOf" srcId="{D692A80E-B398-414A-85D0-95CAB04B9413}" destId="{CB36A591-2587-4A4D-8143-C3FA7A60304C}" srcOrd="1" destOrd="0" presId="urn:microsoft.com/office/officeart/2005/8/layout/list1"/>
    <dgm:cxn modelId="{CB2CEC3F-7EF2-4054-A74A-6BD53F4D7755}" srcId="{611D2122-9705-4C82-8D4B-92400B91A546}" destId="{22DA2D7D-3760-49FE-921C-2725FF9A3A93}" srcOrd="2" destOrd="0" parTransId="{6060ABE2-D039-4315-A0CE-A7448AB2F64D}" sibTransId="{9124857B-459D-4C9E-8F2D-76A94736086A}"/>
    <dgm:cxn modelId="{79666569-FCD9-45FA-8F3C-31E1FA0D23BB}" type="presOf" srcId="{22DA2D7D-3760-49FE-921C-2725FF9A3A93}" destId="{AF49F974-1FB9-40FD-8764-9A530B2DEA5C}" srcOrd="0" destOrd="0" presId="urn:microsoft.com/office/officeart/2005/8/layout/list1"/>
    <dgm:cxn modelId="{14EBE0AB-08D1-4DF7-AEFF-86BD00D29986}" srcId="{611D2122-9705-4C82-8D4B-92400B91A546}" destId="{D692A80E-B398-414A-85D0-95CAB04B9413}" srcOrd="1" destOrd="0" parTransId="{49D894C0-CF85-4FAE-B5D2-3BE8263DA76B}" sibTransId="{CFFE189E-8A75-41DC-AEF0-E09F38B6D631}"/>
    <dgm:cxn modelId="{AC40D0CA-064A-40E6-AED7-F11875F71A51}" type="presOf" srcId="{93F29336-330D-4603-B3AF-F54666171C9E}" destId="{B3EEDA30-60EC-4E80-812A-664DD70AD59F}" srcOrd="1" destOrd="0" presId="urn:microsoft.com/office/officeart/2005/8/layout/list1"/>
    <dgm:cxn modelId="{EBA7D4ED-04A9-433E-9ACC-8E74814AEFC5}" type="presOf" srcId="{611D2122-9705-4C82-8D4B-92400B91A546}" destId="{BE87A413-DF6C-4709-9F95-8225AC5376F7}" srcOrd="0" destOrd="0" presId="urn:microsoft.com/office/officeart/2005/8/layout/list1"/>
    <dgm:cxn modelId="{264CAFF5-D1F5-4151-8B86-8895DAEBB8FB}" srcId="{611D2122-9705-4C82-8D4B-92400B91A546}" destId="{93F29336-330D-4603-B3AF-F54666171C9E}" srcOrd="0" destOrd="0" parTransId="{55966991-98AA-4EFE-B0BC-A59CD091D8A9}" sibTransId="{5E2867CE-8204-4E4A-BB26-BC7B73A1AC39}"/>
    <dgm:cxn modelId="{667341F9-41EC-4698-91B2-A0D928E851D7}" type="presOf" srcId="{22DA2D7D-3760-49FE-921C-2725FF9A3A93}" destId="{8167FB5C-D9B2-417A-8517-5246D550F75A}" srcOrd="1" destOrd="0" presId="urn:microsoft.com/office/officeart/2005/8/layout/list1"/>
    <dgm:cxn modelId="{F0CD0177-B98F-4D72-9417-02B5E8C04C65}" type="presParOf" srcId="{BE87A413-DF6C-4709-9F95-8225AC5376F7}" destId="{D2F54AA6-2595-4052-ACCD-CE1146FBA4FE}" srcOrd="0" destOrd="0" presId="urn:microsoft.com/office/officeart/2005/8/layout/list1"/>
    <dgm:cxn modelId="{C4D82049-2D58-4319-B45E-1FFCD8805957}" type="presParOf" srcId="{D2F54AA6-2595-4052-ACCD-CE1146FBA4FE}" destId="{4D342A1D-0C02-4D2A-A19E-E7D7981FFC46}" srcOrd="0" destOrd="0" presId="urn:microsoft.com/office/officeart/2005/8/layout/list1"/>
    <dgm:cxn modelId="{87613782-FA82-4571-8F8E-C375DD0EA71F}" type="presParOf" srcId="{D2F54AA6-2595-4052-ACCD-CE1146FBA4FE}" destId="{B3EEDA30-60EC-4E80-812A-664DD70AD59F}" srcOrd="1" destOrd="0" presId="urn:microsoft.com/office/officeart/2005/8/layout/list1"/>
    <dgm:cxn modelId="{7838F617-D714-4F50-A95E-960FA34170AE}" type="presParOf" srcId="{BE87A413-DF6C-4709-9F95-8225AC5376F7}" destId="{B590FC0F-8617-4119-978E-0D0C3FC08EB8}" srcOrd="1" destOrd="0" presId="urn:microsoft.com/office/officeart/2005/8/layout/list1"/>
    <dgm:cxn modelId="{21490A34-CBFB-4C08-A21C-73BB69A8E8D3}" type="presParOf" srcId="{BE87A413-DF6C-4709-9F95-8225AC5376F7}" destId="{1FE34B41-7CF8-4B77-813F-CBB968726B04}" srcOrd="2" destOrd="0" presId="urn:microsoft.com/office/officeart/2005/8/layout/list1"/>
    <dgm:cxn modelId="{56FF87E0-B05A-49BF-A276-975229C53E88}" type="presParOf" srcId="{BE87A413-DF6C-4709-9F95-8225AC5376F7}" destId="{16F216AB-BF0A-4FB0-B0E5-69F5454DC398}" srcOrd="3" destOrd="0" presId="urn:microsoft.com/office/officeart/2005/8/layout/list1"/>
    <dgm:cxn modelId="{15708164-0F8E-459B-8C96-0BDE6B1358E5}" type="presParOf" srcId="{BE87A413-DF6C-4709-9F95-8225AC5376F7}" destId="{BAD1FF17-A9E4-40C6-AFAF-5484B2C53FFF}" srcOrd="4" destOrd="0" presId="urn:microsoft.com/office/officeart/2005/8/layout/list1"/>
    <dgm:cxn modelId="{29422AD0-742E-47A6-86B8-C3DC471DE79C}" type="presParOf" srcId="{BAD1FF17-A9E4-40C6-AFAF-5484B2C53FFF}" destId="{68CB41ED-874B-436C-B138-240B087FEB79}" srcOrd="0" destOrd="0" presId="urn:microsoft.com/office/officeart/2005/8/layout/list1"/>
    <dgm:cxn modelId="{E47DA26A-150D-4145-AF08-F2344F48A5AF}" type="presParOf" srcId="{BAD1FF17-A9E4-40C6-AFAF-5484B2C53FFF}" destId="{CB36A591-2587-4A4D-8143-C3FA7A60304C}" srcOrd="1" destOrd="0" presId="urn:microsoft.com/office/officeart/2005/8/layout/list1"/>
    <dgm:cxn modelId="{EC037128-1BF3-4C90-8F36-A90C1FA5B0E4}" type="presParOf" srcId="{BE87A413-DF6C-4709-9F95-8225AC5376F7}" destId="{9FC6A4C9-12D8-4E3D-8B8F-6DBDDB55BEF3}" srcOrd="5" destOrd="0" presId="urn:microsoft.com/office/officeart/2005/8/layout/list1"/>
    <dgm:cxn modelId="{7A5919E1-DE64-4A3A-8307-9F614406278B}" type="presParOf" srcId="{BE87A413-DF6C-4709-9F95-8225AC5376F7}" destId="{CBE2284F-04B9-4553-9C80-4374AF48BE77}" srcOrd="6" destOrd="0" presId="urn:microsoft.com/office/officeart/2005/8/layout/list1"/>
    <dgm:cxn modelId="{E96B7881-5CA9-43D1-B218-C70F90E78D3C}" type="presParOf" srcId="{BE87A413-DF6C-4709-9F95-8225AC5376F7}" destId="{1414F912-BC0E-41BD-BD28-162FB200679D}" srcOrd="7" destOrd="0" presId="urn:microsoft.com/office/officeart/2005/8/layout/list1"/>
    <dgm:cxn modelId="{3EC06692-C574-466A-AAAD-1173A6E9F8BD}" type="presParOf" srcId="{BE87A413-DF6C-4709-9F95-8225AC5376F7}" destId="{8E2EE9D3-5FD6-4AA6-AD6F-62A0A82835A1}" srcOrd="8" destOrd="0" presId="urn:microsoft.com/office/officeart/2005/8/layout/list1"/>
    <dgm:cxn modelId="{D9858E6F-0EC2-4D25-81E5-F34B770B3ED4}" type="presParOf" srcId="{8E2EE9D3-5FD6-4AA6-AD6F-62A0A82835A1}" destId="{AF49F974-1FB9-40FD-8764-9A530B2DEA5C}" srcOrd="0" destOrd="0" presId="urn:microsoft.com/office/officeart/2005/8/layout/list1"/>
    <dgm:cxn modelId="{FDD036FE-3330-4EEF-ABCF-4C6159590518}" type="presParOf" srcId="{8E2EE9D3-5FD6-4AA6-AD6F-62A0A82835A1}" destId="{8167FB5C-D9B2-417A-8517-5246D550F75A}" srcOrd="1" destOrd="0" presId="urn:microsoft.com/office/officeart/2005/8/layout/list1"/>
    <dgm:cxn modelId="{E939A40E-4B43-49FC-AB11-00E2BA9F8069}" type="presParOf" srcId="{BE87A413-DF6C-4709-9F95-8225AC5376F7}" destId="{A88D6530-896F-4CF4-9551-2992FAEFED6D}" srcOrd="9" destOrd="0" presId="urn:microsoft.com/office/officeart/2005/8/layout/list1"/>
    <dgm:cxn modelId="{C7C36AC4-22B5-412F-87D0-75F6AC629766}" type="presParOf" srcId="{BE87A413-DF6C-4709-9F95-8225AC5376F7}" destId="{05DFAC89-AF03-44D1-AD95-5685518F42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219F2-8C1E-4FAD-8014-55E312ACAD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390C34AC-DBC9-498D-9DEA-5742A190E27A}">
      <dgm:prSet phldrT="[Text]"/>
      <dgm:spPr/>
      <dgm:t>
        <a:bodyPr/>
        <a:lstStyle/>
        <a:p>
          <a:r>
            <a:rPr lang="en-US" dirty="0"/>
            <a:t>Right of residence for up to three months</a:t>
          </a:r>
          <a:endParaRPr lang="cs-CZ" dirty="0"/>
        </a:p>
      </dgm:t>
    </dgm:pt>
    <dgm:pt modelId="{240B70D8-15FB-4695-868F-A994062C5913}" type="parTrans" cxnId="{82A0CBDE-C429-4C0D-B28D-9D59F1621085}">
      <dgm:prSet/>
      <dgm:spPr/>
      <dgm:t>
        <a:bodyPr/>
        <a:lstStyle/>
        <a:p>
          <a:endParaRPr lang="cs-CZ"/>
        </a:p>
      </dgm:t>
    </dgm:pt>
    <dgm:pt modelId="{8AFA0D55-F040-42B7-AE7D-2233CC7E1777}" type="sibTrans" cxnId="{82A0CBDE-C429-4C0D-B28D-9D59F1621085}">
      <dgm:prSet/>
      <dgm:spPr/>
      <dgm:t>
        <a:bodyPr/>
        <a:lstStyle/>
        <a:p>
          <a:endParaRPr lang="cs-CZ"/>
        </a:p>
      </dgm:t>
    </dgm:pt>
    <dgm:pt modelId="{795B663F-5B44-4F9C-8DD1-77667DB52F12}">
      <dgm:prSet phldrT="[Text]"/>
      <dgm:spPr/>
      <dgm:t>
        <a:bodyPr/>
        <a:lstStyle/>
        <a:p>
          <a:r>
            <a:rPr lang="en-US" dirty="0"/>
            <a:t>Right of residence</a:t>
          </a:r>
          <a:r>
            <a:rPr lang="cs-CZ" dirty="0"/>
            <a:t> </a:t>
          </a:r>
          <a:r>
            <a:rPr lang="cs-CZ" dirty="0" err="1"/>
            <a:t>for</a:t>
          </a:r>
          <a:r>
            <a:rPr lang="en-US" dirty="0"/>
            <a:t> </a:t>
          </a:r>
          <a:r>
            <a:rPr lang="cs-CZ" dirty="0"/>
            <a:t>more </a:t>
          </a:r>
          <a:r>
            <a:rPr lang="cs-CZ" dirty="0" err="1"/>
            <a:t>than</a:t>
          </a:r>
          <a:r>
            <a:rPr lang="cs-CZ" dirty="0"/>
            <a:t> </a:t>
          </a:r>
          <a:r>
            <a:rPr lang="en-US" dirty="0"/>
            <a:t>three months</a:t>
          </a:r>
          <a:endParaRPr lang="cs-CZ" dirty="0"/>
        </a:p>
      </dgm:t>
    </dgm:pt>
    <dgm:pt modelId="{DC69321D-7B80-42F4-B328-FEB9AA4EAD47}" type="parTrans" cxnId="{32BD283C-C8FB-4B10-A609-D11E9C55480A}">
      <dgm:prSet/>
      <dgm:spPr/>
      <dgm:t>
        <a:bodyPr/>
        <a:lstStyle/>
        <a:p>
          <a:endParaRPr lang="cs-CZ"/>
        </a:p>
      </dgm:t>
    </dgm:pt>
    <dgm:pt modelId="{EE617E85-346F-45BB-8452-8498D4ED049C}" type="sibTrans" cxnId="{32BD283C-C8FB-4B10-A609-D11E9C55480A}">
      <dgm:prSet/>
      <dgm:spPr/>
      <dgm:t>
        <a:bodyPr/>
        <a:lstStyle/>
        <a:p>
          <a:endParaRPr lang="cs-CZ"/>
        </a:p>
      </dgm:t>
    </dgm:pt>
    <dgm:pt modelId="{644748FD-213E-4864-B6AB-200E6A4E8495}">
      <dgm:prSet phldrT="[Text]"/>
      <dgm:spPr/>
      <dgm:t>
        <a:bodyPr/>
        <a:lstStyle/>
        <a:p>
          <a:r>
            <a:rPr lang="en-US" dirty="0"/>
            <a:t>Right of </a:t>
          </a:r>
          <a:r>
            <a:rPr lang="cs-CZ" dirty="0"/>
            <a:t>permanent residence</a:t>
          </a:r>
        </a:p>
      </dgm:t>
    </dgm:pt>
    <dgm:pt modelId="{BD21CD9D-E059-409B-8F3B-A5F793D3E47F}" type="parTrans" cxnId="{2E231551-FF99-4095-8F51-2335D3EC5006}">
      <dgm:prSet/>
      <dgm:spPr/>
      <dgm:t>
        <a:bodyPr/>
        <a:lstStyle/>
        <a:p>
          <a:endParaRPr lang="cs-CZ"/>
        </a:p>
      </dgm:t>
    </dgm:pt>
    <dgm:pt modelId="{D7E8FBC2-751A-4C44-A900-8725FE8AE66F}" type="sibTrans" cxnId="{2E231551-FF99-4095-8F51-2335D3EC5006}">
      <dgm:prSet/>
      <dgm:spPr/>
      <dgm:t>
        <a:bodyPr/>
        <a:lstStyle/>
        <a:p>
          <a:endParaRPr lang="cs-CZ"/>
        </a:p>
      </dgm:t>
    </dgm:pt>
    <dgm:pt modelId="{EE4A6071-2959-4EE0-9843-4548351A4466}" type="pres">
      <dgm:prSet presAssocID="{74D219F2-8C1E-4FAD-8014-55E312ACAD72}" presName="linear" presStyleCnt="0">
        <dgm:presLayoutVars>
          <dgm:dir/>
          <dgm:animLvl val="lvl"/>
          <dgm:resizeHandles val="exact"/>
        </dgm:presLayoutVars>
      </dgm:prSet>
      <dgm:spPr/>
    </dgm:pt>
    <dgm:pt modelId="{09424D75-8EEA-4422-BE28-E9FE15653702}" type="pres">
      <dgm:prSet presAssocID="{390C34AC-DBC9-498D-9DEA-5742A190E27A}" presName="parentLin" presStyleCnt="0"/>
      <dgm:spPr/>
    </dgm:pt>
    <dgm:pt modelId="{5C899524-794F-4C09-B01B-F6EC1FE34CED}" type="pres">
      <dgm:prSet presAssocID="{390C34AC-DBC9-498D-9DEA-5742A190E27A}" presName="parentLeftMargin" presStyleLbl="node1" presStyleIdx="0" presStyleCnt="3"/>
      <dgm:spPr/>
    </dgm:pt>
    <dgm:pt modelId="{6984B34D-D25F-4C0B-8456-65D569C980AC}" type="pres">
      <dgm:prSet presAssocID="{390C34AC-DBC9-498D-9DEA-5742A190E27A}" presName="parentText" presStyleLbl="node1" presStyleIdx="0" presStyleCnt="3">
        <dgm:presLayoutVars>
          <dgm:chMax val="0"/>
          <dgm:bulletEnabled val="1"/>
        </dgm:presLayoutVars>
      </dgm:prSet>
      <dgm:spPr/>
    </dgm:pt>
    <dgm:pt modelId="{D00AEF6B-5195-4509-8DED-595948DE5C92}" type="pres">
      <dgm:prSet presAssocID="{390C34AC-DBC9-498D-9DEA-5742A190E27A}" presName="negativeSpace" presStyleCnt="0"/>
      <dgm:spPr/>
    </dgm:pt>
    <dgm:pt modelId="{16AF4C03-D16C-4013-879B-D8F32C319847}" type="pres">
      <dgm:prSet presAssocID="{390C34AC-DBC9-498D-9DEA-5742A190E27A}" presName="childText" presStyleLbl="conFgAcc1" presStyleIdx="0" presStyleCnt="3">
        <dgm:presLayoutVars>
          <dgm:bulletEnabled val="1"/>
        </dgm:presLayoutVars>
      </dgm:prSet>
      <dgm:spPr/>
    </dgm:pt>
    <dgm:pt modelId="{321FB6F9-EBDE-42A7-B044-85FA54B97A8E}" type="pres">
      <dgm:prSet presAssocID="{8AFA0D55-F040-42B7-AE7D-2233CC7E1777}" presName="spaceBetweenRectangles" presStyleCnt="0"/>
      <dgm:spPr/>
    </dgm:pt>
    <dgm:pt modelId="{2D52813E-ED2A-4DED-A79A-99FB7CF41993}" type="pres">
      <dgm:prSet presAssocID="{795B663F-5B44-4F9C-8DD1-77667DB52F12}" presName="parentLin" presStyleCnt="0"/>
      <dgm:spPr/>
    </dgm:pt>
    <dgm:pt modelId="{801EABC6-9C70-4C09-904E-51E67B74849D}" type="pres">
      <dgm:prSet presAssocID="{795B663F-5B44-4F9C-8DD1-77667DB52F12}" presName="parentLeftMargin" presStyleLbl="node1" presStyleIdx="0" presStyleCnt="3"/>
      <dgm:spPr/>
    </dgm:pt>
    <dgm:pt modelId="{44E1E710-D4A3-41B1-BE07-1AD9BEF4A9A4}" type="pres">
      <dgm:prSet presAssocID="{795B663F-5B44-4F9C-8DD1-77667DB52F12}" presName="parentText" presStyleLbl="node1" presStyleIdx="1" presStyleCnt="3">
        <dgm:presLayoutVars>
          <dgm:chMax val="0"/>
          <dgm:bulletEnabled val="1"/>
        </dgm:presLayoutVars>
      </dgm:prSet>
      <dgm:spPr/>
    </dgm:pt>
    <dgm:pt modelId="{05919B2A-BFB6-4E97-88B0-3A3A94D54097}" type="pres">
      <dgm:prSet presAssocID="{795B663F-5B44-4F9C-8DD1-77667DB52F12}" presName="negativeSpace" presStyleCnt="0"/>
      <dgm:spPr/>
    </dgm:pt>
    <dgm:pt modelId="{7A7E7C5F-1192-4940-A126-C49271203344}" type="pres">
      <dgm:prSet presAssocID="{795B663F-5B44-4F9C-8DD1-77667DB52F12}" presName="childText" presStyleLbl="conFgAcc1" presStyleIdx="1" presStyleCnt="3">
        <dgm:presLayoutVars>
          <dgm:bulletEnabled val="1"/>
        </dgm:presLayoutVars>
      </dgm:prSet>
      <dgm:spPr/>
    </dgm:pt>
    <dgm:pt modelId="{F6773CDC-63B1-4F11-A619-81A83F4B2E96}" type="pres">
      <dgm:prSet presAssocID="{EE617E85-346F-45BB-8452-8498D4ED049C}" presName="spaceBetweenRectangles" presStyleCnt="0"/>
      <dgm:spPr/>
    </dgm:pt>
    <dgm:pt modelId="{756AEA3D-5AA5-4B2E-A5D4-B2529D97E406}" type="pres">
      <dgm:prSet presAssocID="{644748FD-213E-4864-B6AB-200E6A4E8495}" presName="parentLin" presStyleCnt="0"/>
      <dgm:spPr/>
    </dgm:pt>
    <dgm:pt modelId="{9CB39D9A-AEDF-4C3E-872F-94C86D7E49D7}" type="pres">
      <dgm:prSet presAssocID="{644748FD-213E-4864-B6AB-200E6A4E8495}" presName="parentLeftMargin" presStyleLbl="node1" presStyleIdx="1" presStyleCnt="3"/>
      <dgm:spPr/>
    </dgm:pt>
    <dgm:pt modelId="{A147DF06-9391-4CFB-ABB3-725CD4E1CA41}" type="pres">
      <dgm:prSet presAssocID="{644748FD-213E-4864-B6AB-200E6A4E8495}" presName="parentText" presStyleLbl="node1" presStyleIdx="2" presStyleCnt="3">
        <dgm:presLayoutVars>
          <dgm:chMax val="0"/>
          <dgm:bulletEnabled val="1"/>
        </dgm:presLayoutVars>
      </dgm:prSet>
      <dgm:spPr/>
    </dgm:pt>
    <dgm:pt modelId="{41595FF7-BC62-40E8-937B-6293946F5B49}" type="pres">
      <dgm:prSet presAssocID="{644748FD-213E-4864-B6AB-200E6A4E8495}" presName="negativeSpace" presStyleCnt="0"/>
      <dgm:spPr/>
    </dgm:pt>
    <dgm:pt modelId="{FC1D63D1-FE91-4EAB-A54F-BF6A9B137C93}" type="pres">
      <dgm:prSet presAssocID="{644748FD-213E-4864-B6AB-200E6A4E8495}" presName="childText" presStyleLbl="conFgAcc1" presStyleIdx="2" presStyleCnt="3">
        <dgm:presLayoutVars>
          <dgm:bulletEnabled val="1"/>
        </dgm:presLayoutVars>
      </dgm:prSet>
      <dgm:spPr/>
    </dgm:pt>
  </dgm:ptLst>
  <dgm:cxnLst>
    <dgm:cxn modelId="{8CAF030E-16A1-4759-961C-56D38FBF520E}" type="presOf" srcId="{390C34AC-DBC9-498D-9DEA-5742A190E27A}" destId="{5C899524-794F-4C09-B01B-F6EC1FE34CED}" srcOrd="0" destOrd="0" presId="urn:microsoft.com/office/officeart/2005/8/layout/list1"/>
    <dgm:cxn modelId="{32BD283C-C8FB-4B10-A609-D11E9C55480A}" srcId="{74D219F2-8C1E-4FAD-8014-55E312ACAD72}" destId="{795B663F-5B44-4F9C-8DD1-77667DB52F12}" srcOrd="1" destOrd="0" parTransId="{DC69321D-7B80-42F4-B328-FEB9AA4EAD47}" sibTransId="{EE617E85-346F-45BB-8452-8498D4ED049C}"/>
    <dgm:cxn modelId="{6FC0235F-520D-4D46-9D5A-B5065E768644}" type="presOf" srcId="{795B663F-5B44-4F9C-8DD1-77667DB52F12}" destId="{801EABC6-9C70-4C09-904E-51E67B74849D}" srcOrd="0" destOrd="0" presId="urn:microsoft.com/office/officeart/2005/8/layout/list1"/>
    <dgm:cxn modelId="{2E231551-FF99-4095-8F51-2335D3EC5006}" srcId="{74D219F2-8C1E-4FAD-8014-55E312ACAD72}" destId="{644748FD-213E-4864-B6AB-200E6A4E8495}" srcOrd="2" destOrd="0" parTransId="{BD21CD9D-E059-409B-8F3B-A5F793D3E47F}" sibTransId="{D7E8FBC2-751A-4C44-A900-8725FE8AE66F}"/>
    <dgm:cxn modelId="{95B7E558-9829-4CB6-B68C-74A3177E5370}" type="presOf" srcId="{390C34AC-DBC9-498D-9DEA-5742A190E27A}" destId="{6984B34D-D25F-4C0B-8456-65D569C980AC}" srcOrd="1" destOrd="0" presId="urn:microsoft.com/office/officeart/2005/8/layout/list1"/>
    <dgm:cxn modelId="{5E324079-FB9D-4089-B6E8-CBE37C30398F}" type="presOf" srcId="{795B663F-5B44-4F9C-8DD1-77667DB52F12}" destId="{44E1E710-D4A3-41B1-BE07-1AD9BEF4A9A4}" srcOrd="1" destOrd="0" presId="urn:microsoft.com/office/officeart/2005/8/layout/list1"/>
    <dgm:cxn modelId="{B5ED68A4-FC78-4FE7-8B6F-1DE6026E8E04}" type="presOf" srcId="{74D219F2-8C1E-4FAD-8014-55E312ACAD72}" destId="{EE4A6071-2959-4EE0-9843-4548351A4466}" srcOrd="0" destOrd="0" presId="urn:microsoft.com/office/officeart/2005/8/layout/list1"/>
    <dgm:cxn modelId="{F0D771DA-4A4B-4727-B2AB-663E9B96DDC4}" type="presOf" srcId="{644748FD-213E-4864-B6AB-200E6A4E8495}" destId="{9CB39D9A-AEDF-4C3E-872F-94C86D7E49D7}" srcOrd="0" destOrd="0" presId="urn:microsoft.com/office/officeart/2005/8/layout/list1"/>
    <dgm:cxn modelId="{82A0CBDE-C429-4C0D-B28D-9D59F1621085}" srcId="{74D219F2-8C1E-4FAD-8014-55E312ACAD72}" destId="{390C34AC-DBC9-498D-9DEA-5742A190E27A}" srcOrd="0" destOrd="0" parTransId="{240B70D8-15FB-4695-868F-A994062C5913}" sibTransId="{8AFA0D55-F040-42B7-AE7D-2233CC7E1777}"/>
    <dgm:cxn modelId="{E63F8FE6-B51C-4EC1-90C5-600743657276}" type="presOf" srcId="{644748FD-213E-4864-B6AB-200E6A4E8495}" destId="{A147DF06-9391-4CFB-ABB3-725CD4E1CA41}" srcOrd="1" destOrd="0" presId="urn:microsoft.com/office/officeart/2005/8/layout/list1"/>
    <dgm:cxn modelId="{33C1BF34-5FB7-4F41-B8AD-E0A2C4B7257C}" type="presParOf" srcId="{EE4A6071-2959-4EE0-9843-4548351A4466}" destId="{09424D75-8EEA-4422-BE28-E9FE15653702}" srcOrd="0" destOrd="0" presId="urn:microsoft.com/office/officeart/2005/8/layout/list1"/>
    <dgm:cxn modelId="{E80D48E1-3BE6-48A3-8279-4A81C43BE60A}" type="presParOf" srcId="{09424D75-8EEA-4422-BE28-E9FE15653702}" destId="{5C899524-794F-4C09-B01B-F6EC1FE34CED}" srcOrd="0" destOrd="0" presId="urn:microsoft.com/office/officeart/2005/8/layout/list1"/>
    <dgm:cxn modelId="{537A0E97-8FB0-4F65-873A-FB746A61267E}" type="presParOf" srcId="{09424D75-8EEA-4422-BE28-E9FE15653702}" destId="{6984B34D-D25F-4C0B-8456-65D569C980AC}" srcOrd="1" destOrd="0" presId="urn:microsoft.com/office/officeart/2005/8/layout/list1"/>
    <dgm:cxn modelId="{D819A97E-B377-49A5-A763-D14DCC11D420}" type="presParOf" srcId="{EE4A6071-2959-4EE0-9843-4548351A4466}" destId="{D00AEF6B-5195-4509-8DED-595948DE5C92}" srcOrd="1" destOrd="0" presId="urn:microsoft.com/office/officeart/2005/8/layout/list1"/>
    <dgm:cxn modelId="{0836F2D1-53CD-4016-946C-0435B361E782}" type="presParOf" srcId="{EE4A6071-2959-4EE0-9843-4548351A4466}" destId="{16AF4C03-D16C-4013-879B-D8F32C319847}" srcOrd="2" destOrd="0" presId="urn:microsoft.com/office/officeart/2005/8/layout/list1"/>
    <dgm:cxn modelId="{884F92A9-7C21-451D-B8F3-36036D80A5A4}" type="presParOf" srcId="{EE4A6071-2959-4EE0-9843-4548351A4466}" destId="{321FB6F9-EBDE-42A7-B044-85FA54B97A8E}" srcOrd="3" destOrd="0" presId="urn:microsoft.com/office/officeart/2005/8/layout/list1"/>
    <dgm:cxn modelId="{C972D32C-5470-48DE-92E2-A74415453882}" type="presParOf" srcId="{EE4A6071-2959-4EE0-9843-4548351A4466}" destId="{2D52813E-ED2A-4DED-A79A-99FB7CF41993}" srcOrd="4" destOrd="0" presId="urn:microsoft.com/office/officeart/2005/8/layout/list1"/>
    <dgm:cxn modelId="{8F7B915B-BC29-4894-9226-D5CBD89B0415}" type="presParOf" srcId="{2D52813E-ED2A-4DED-A79A-99FB7CF41993}" destId="{801EABC6-9C70-4C09-904E-51E67B74849D}" srcOrd="0" destOrd="0" presId="urn:microsoft.com/office/officeart/2005/8/layout/list1"/>
    <dgm:cxn modelId="{D043EC5B-3C14-423F-A469-31631ED64E4A}" type="presParOf" srcId="{2D52813E-ED2A-4DED-A79A-99FB7CF41993}" destId="{44E1E710-D4A3-41B1-BE07-1AD9BEF4A9A4}" srcOrd="1" destOrd="0" presId="urn:microsoft.com/office/officeart/2005/8/layout/list1"/>
    <dgm:cxn modelId="{83167158-BB9E-4B9B-9908-8E1DE2E8ABC2}" type="presParOf" srcId="{EE4A6071-2959-4EE0-9843-4548351A4466}" destId="{05919B2A-BFB6-4E97-88B0-3A3A94D54097}" srcOrd="5" destOrd="0" presId="urn:microsoft.com/office/officeart/2005/8/layout/list1"/>
    <dgm:cxn modelId="{8F3B22D0-E708-4396-9AFA-89CF7A05FD57}" type="presParOf" srcId="{EE4A6071-2959-4EE0-9843-4548351A4466}" destId="{7A7E7C5F-1192-4940-A126-C49271203344}" srcOrd="6" destOrd="0" presId="urn:microsoft.com/office/officeart/2005/8/layout/list1"/>
    <dgm:cxn modelId="{BCD4A94A-A257-4F6D-A9CB-4B76E5C02D3D}" type="presParOf" srcId="{EE4A6071-2959-4EE0-9843-4548351A4466}" destId="{F6773CDC-63B1-4F11-A619-81A83F4B2E96}" srcOrd="7" destOrd="0" presId="urn:microsoft.com/office/officeart/2005/8/layout/list1"/>
    <dgm:cxn modelId="{B1493235-08A0-4477-A4AD-8B66BFD65A7D}" type="presParOf" srcId="{EE4A6071-2959-4EE0-9843-4548351A4466}" destId="{756AEA3D-5AA5-4B2E-A5D4-B2529D97E406}" srcOrd="8" destOrd="0" presId="urn:microsoft.com/office/officeart/2005/8/layout/list1"/>
    <dgm:cxn modelId="{517C0A0A-CC3B-4D68-833C-4F1B59BDBACD}" type="presParOf" srcId="{756AEA3D-5AA5-4B2E-A5D4-B2529D97E406}" destId="{9CB39D9A-AEDF-4C3E-872F-94C86D7E49D7}" srcOrd="0" destOrd="0" presId="urn:microsoft.com/office/officeart/2005/8/layout/list1"/>
    <dgm:cxn modelId="{999FEF09-3254-4BAB-85DF-954E69D2C5C4}" type="presParOf" srcId="{756AEA3D-5AA5-4B2E-A5D4-B2529D97E406}" destId="{A147DF06-9391-4CFB-ABB3-725CD4E1CA41}" srcOrd="1" destOrd="0" presId="urn:microsoft.com/office/officeart/2005/8/layout/list1"/>
    <dgm:cxn modelId="{3CFDF2E8-CDA6-4CF7-9D6F-431C9DDC5BAE}" type="presParOf" srcId="{EE4A6071-2959-4EE0-9843-4548351A4466}" destId="{41595FF7-BC62-40E8-937B-6293946F5B49}" srcOrd="9" destOrd="0" presId="urn:microsoft.com/office/officeart/2005/8/layout/list1"/>
    <dgm:cxn modelId="{3DDBCE91-0431-44D0-BC17-AE19EC5A5FDE}" type="presParOf" srcId="{EE4A6071-2959-4EE0-9843-4548351A4466}" destId="{FC1D63D1-FE91-4EAB-A54F-BF6A9B137C9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EB25C-EEE9-461F-A0C8-B39D87D1C1A8}">
      <dsp:nvSpPr>
        <dsp:cNvPr id="0" name=""/>
        <dsp:cNvSpPr/>
      </dsp:nvSpPr>
      <dsp:spPr>
        <a:xfrm>
          <a:off x="-4645996" y="-717514"/>
          <a:ext cx="5575228" cy="5575228"/>
        </a:xfrm>
        <a:prstGeom prst="blockArc">
          <a:avLst>
            <a:gd name="adj1" fmla="val 18900000"/>
            <a:gd name="adj2" fmla="val 2700000"/>
            <a:gd name="adj3" fmla="val 38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B63B9-9DD6-407B-BD66-EFE848BFF9F5}">
      <dsp:nvSpPr>
        <dsp:cNvPr id="0" name=""/>
        <dsp:cNvSpPr/>
      </dsp:nvSpPr>
      <dsp:spPr>
        <a:xfrm>
          <a:off x="761072" y="59146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62560" rIns="162560" bIns="162560" numCol="1" spcCol="1270" anchor="ctr" anchorCtr="0">
          <a:noAutofit/>
        </a:bodyPr>
        <a:lstStyle/>
        <a:p>
          <a:pPr marL="0" lvl="0" indent="0" algn="l" defTabSz="2844800">
            <a:lnSpc>
              <a:spcPct val="90000"/>
            </a:lnSpc>
            <a:spcBef>
              <a:spcPct val="0"/>
            </a:spcBef>
            <a:spcAft>
              <a:spcPct val="35000"/>
            </a:spcAft>
            <a:buNone/>
          </a:pPr>
          <a:r>
            <a:rPr lang="cs-CZ" sz="6400" kern="1200" dirty="0" err="1"/>
            <a:t>Primary</a:t>
          </a:r>
          <a:r>
            <a:rPr lang="cs-CZ" sz="6400" kern="1200" dirty="0"/>
            <a:t> EU </a:t>
          </a:r>
          <a:r>
            <a:rPr lang="cs-CZ" sz="6400" kern="1200" dirty="0" err="1"/>
            <a:t>Law</a:t>
          </a:r>
          <a:endParaRPr lang="cs-CZ" sz="6400" kern="1200" dirty="0"/>
        </a:p>
      </dsp:txBody>
      <dsp:txXfrm>
        <a:off x="761072" y="591468"/>
        <a:ext cx="9969226" cy="1182772"/>
      </dsp:txXfrm>
    </dsp:sp>
    <dsp:sp modelId="{9846AA72-D1C6-4190-9F0A-F8E28D44B177}">
      <dsp:nvSpPr>
        <dsp:cNvPr id="0" name=""/>
        <dsp:cNvSpPr/>
      </dsp:nvSpPr>
      <dsp:spPr>
        <a:xfrm>
          <a:off x="21839" y="44362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A1B61-3D12-42A9-8FDB-C8E84DD243C9}">
      <dsp:nvSpPr>
        <dsp:cNvPr id="0" name=""/>
        <dsp:cNvSpPr/>
      </dsp:nvSpPr>
      <dsp:spPr>
        <a:xfrm>
          <a:off x="761072" y="2365958"/>
          <a:ext cx="9969226" cy="11827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826" tIns="162560" rIns="162560" bIns="162560" numCol="1" spcCol="1270" anchor="ctr" anchorCtr="0">
          <a:noAutofit/>
        </a:bodyPr>
        <a:lstStyle/>
        <a:p>
          <a:pPr marL="0" lvl="0" indent="0" algn="l" defTabSz="2844800">
            <a:lnSpc>
              <a:spcPct val="90000"/>
            </a:lnSpc>
            <a:spcBef>
              <a:spcPct val="0"/>
            </a:spcBef>
            <a:spcAft>
              <a:spcPct val="35000"/>
            </a:spcAft>
            <a:buNone/>
          </a:pPr>
          <a:r>
            <a:rPr lang="cs-CZ" sz="6400" kern="1200" dirty="0" err="1"/>
            <a:t>Secondary</a:t>
          </a:r>
          <a:r>
            <a:rPr lang="cs-CZ" sz="6400" kern="1200" dirty="0"/>
            <a:t> EU </a:t>
          </a:r>
          <a:r>
            <a:rPr lang="cs-CZ" sz="6400" kern="1200" dirty="0" err="1"/>
            <a:t>Law</a:t>
          </a:r>
          <a:endParaRPr lang="cs-CZ" sz="6400" kern="1200" dirty="0"/>
        </a:p>
      </dsp:txBody>
      <dsp:txXfrm>
        <a:off x="761072" y="2365958"/>
        <a:ext cx="9969226" cy="1182772"/>
      </dsp:txXfrm>
    </dsp:sp>
    <dsp:sp modelId="{B1B7287A-2E7F-46B8-8A27-61249861D12E}">
      <dsp:nvSpPr>
        <dsp:cNvPr id="0" name=""/>
        <dsp:cNvSpPr/>
      </dsp:nvSpPr>
      <dsp:spPr>
        <a:xfrm>
          <a:off x="21839" y="2218112"/>
          <a:ext cx="1478465" cy="14784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4C25C-29E4-43D2-B954-995E2C88D084}">
      <dsp:nvSpPr>
        <dsp:cNvPr id="0" name=""/>
        <dsp:cNvSpPr/>
      </dsp:nvSpPr>
      <dsp:spPr>
        <a:xfrm>
          <a:off x="-4982184" y="-763371"/>
          <a:ext cx="5933552" cy="5933552"/>
        </a:xfrm>
        <a:prstGeom prst="blockArc">
          <a:avLst>
            <a:gd name="adj1" fmla="val 18900000"/>
            <a:gd name="adj2" fmla="val 2700000"/>
            <a:gd name="adj3" fmla="val 36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3BE30-B5FE-48FF-A749-BF23E6EE1634}">
      <dsp:nvSpPr>
        <dsp:cNvPr id="0" name=""/>
        <dsp:cNvSpPr/>
      </dsp:nvSpPr>
      <dsp:spPr>
        <a:xfrm>
          <a:off x="416215" y="275337"/>
          <a:ext cx="6570332" cy="551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378" tIns="76200" rIns="76200" bIns="76200" numCol="1" spcCol="1270" anchor="ctr" anchorCtr="0">
          <a:noAutofit/>
        </a:bodyPr>
        <a:lstStyle/>
        <a:p>
          <a:pPr marL="0" lvl="0" indent="0" algn="l" defTabSz="1333500">
            <a:lnSpc>
              <a:spcPct val="90000"/>
            </a:lnSpc>
            <a:spcBef>
              <a:spcPct val="0"/>
            </a:spcBef>
            <a:spcAft>
              <a:spcPct val="35000"/>
            </a:spcAft>
            <a:buNone/>
          </a:pPr>
          <a:r>
            <a:rPr lang="cs-CZ" sz="3000" kern="1200" dirty="0" err="1"/>
            <a:t>regulation</a:t>
          </a:r>
          <a:endParaRPr lang="cs-CZ" sz="3000" kern="1200" dirty="0"/>
        </a:p>
      </dsp:txBody>
      <dsp:txXfrm>
        <a:off x="416215" y="275337"/>
        <a:ext cx="6570332" cy="551027"/>
      </dsp:txXfrm>
    </dsp:sp>
    <dsp:sp modelId="{1156A068-3FAE-4370-BC21-B6E8D52E99BC}">
      <dsp:nvSpPr>
        <dsp:cNvPr id="0" name=""/>
        <dsp:cNvSpPr/>
      </dsp:nvSpPr>
      <dsp:spPr>
        <a:xfrm>
          <a:off x="71823" y="206459"/>
          <a:ext cx="688784" cy="68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94141-ABB3-4CBF-A73B-087ACC3AF582}">
      <dsp:nvSpPr>
        <dsp:cNvPr id="0" name=""/>
        <dsp:cNvSpPr/>
      </dsp:nvSpPr>
      <dsp:spPr>
        <a:xfrm>
          <a:off x="811066" y="1101614"/>
          <a:ext cx="6175481" cy="551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378" tIns="76200" rIns="76200" bIns="76200" numCol="1" spcCol="1270" anchor="ctr" anchorCtr="0">
          <a:noAutofit/>
        </a:bodyPr>
        <a:lstStyle/>
        <a:p>
          <a:pPr marL="0" lvl="0" indent="0" algn="l" defTabSz="1333500">
            <a:lnSpc>
              <a:spcPct val="90000"/>
            </a:lnSpc>
            <a:spcBef>
              <a:spcPct val="0"/>
            </a:spcBef>
            <a:spcAft>
              <a:spcPct val="35000"/>
            </a:spcAft>
            <a:buNone/>
          </a:pPr>
          <a:r>
            <a:rPr lang="cs-CZ" sz="3000" kern="1200" dirty="0" err="1"/>
            <a:t>directive</a:t>
          </a:r>
          <a:endParaRPr lang="cs-CZ" sz="3000" kern="1200" dirty="0"/>
        </a:p>
      </dsp:txBody>
      <dsp:txXfrm>
        <a:off x="811066" y="1101614"/>
        <a:ext cx="6175481" cy="551027"/>
      </dsp:txXfrm>
    </dsp:sp>
    <dsp:sp modelId="{210661B3-C517-4A3D-A86C-3B66B09C585B}">
      <dsp:nvSpPr>
        <dsp:cNvPr id="0" name=""/>
        <dsp:cNvSpPr/>
      </dsp:nvSpPr>
      <dsp:spPr>
        <a:xfrm>
          <a:off x="466673" y="1032735"/>
          <a:ext cx="688784" cy="68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C7C87-BE1D-4C5A-AAA5-52D0CDE47DE1}">
      <dsp:nvSpPr>
        <dsp:cNvPr id="0" name=""/>
        <dsp:cNvSpPr/>
      </dsp:nvSpPr>
      <dsp:spPr>
        <a:xfrm>
          <a:off x="932253" y="1927891"/>
          <a:ext cx="6054294" cy="551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378" tIns="76200" rIns="76200" bIns="76200" numCol="1" spcCol="1270" anchor="ctr" anchorCtr="0">
          <a:noAutofit/>
        </a:bodyPr>
        <a:lstStyle/>
        <a:p>
          <a:pPr marL="0" lvl="0" indent="0" algn="l" defTabSz="1333500">
            <a:lnSpc>
              <a:spcPct val="90000"/>
            </a:lnSpc>
            <a:spcBef>
              <a:spcPct val="0"/>
            </a:spcBef>
            <a:spcAft>
              <a:spcPct val="35000"/>
            </a:spcAft>
            <a:buNone/>
          </a:pPr>
          <a:r>
            <a:rPr lang="cs-CZ" sz="3000" kern="1200" dirty="0" err="1"/>
            <a:t>decision</a:t>
          </a:r>
          <a:endParaRPr lang="cs-CZ" sz="3000" kern="1200" dirty="0"/>
        </a:p>
      </dsp:txBody>
      <dsp:txXfrm>
        <a:off x="932253" y="1927891"/>
        <a:ext cx="6054294" cy="551027"/>
      </dsp:txXfrm>
    </dsp:sp>
    <dsp:sp modelId="{3EEC2B79-ECDF-4DA6-9C55-F23DE40032D8}">
      <dsp:nvSpPr>
        <dsp:cNvPr id="0" name=""/>
        <dsp:cNvSpPr/>
      </dsp:nvSpPr>
      <dsp:spPr>
        <a:xfrm>
          <a:off x="587861" y="1859012"/>
          <a:ext cx="688784" cy="68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7E6B6-1027-4507-86FA-AE0D2115581D}">
      <dsp:nvSpPr>
        <dsp:cNvPr id="0" name=""/>
        <dsp:cNvSpPr/>
      </dsp:nvSpPr>
      <dsp:spPr>
        <a:xfrm>
          <a:off x="811066" y="2754168"/>
          <a:ext cx="6175481" cy="551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378" tIns="76200" rIns="76200" bIns="76200" numCol="1" spcCol="1270" anchor="ctr" anchorCtr="0">
          <a:noAutofit/>
        </a:bodyPr>
        <a:lstStyle/>
        <a:p>
          <a:pPr marL="0" lvl="0" indent="0" algn="l" defTabSz="1333500">
            <a:lnSpc>
              <a:spcPct val="90000"/>
            </a:lnSpc>
            <a:spcBef>
              <a:spcPct val="0"/>
            </a:spcBef>
            <a:spcAft>
              <a:spcPct val="35000"/>
            </a:spcAft>
            <a:buNone/>
          </a:pPr>
          <a:r>
            <a:rPr lang="cs-CZ" sz="3000" kern="1200" dirty="0" err="1"/>
            <a:t>recommendations</a:t>
          </a:r>
          <a:endParaRPr lang="cs-CZ" sz="3000" kern="1200" dirty="0"/>
        </a:p>
      </dsp:txBody>
      <dsp:txXfrm>
        <a:off x="811066" y="2754168"/>
        <a:ext cx="6175481" cy="551027"/>
      </dsp:txXfrm>
    </dsp:sp>
    <dsp:sp modelId="{B5F3B226-4106-4029-8064-5D6E065CF06C}">
      <dsp:nvSpPr>
        <dsp:cNvPr id="0" name=""/>
        <dsp:cNvSpPr/>
      </dsp:nvSpPr>
      <dsp:spPr>
        <a:xfrm>
          <a:off x="466673" y="2685289"/>
          <a:ext cx="688784" cy="68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D1924-5A00-4DC5-B382-C42BE4B54905}">
      <dsp:nvSpPr>
        <dsp:cNvPr id="0" name=""/>
        <dsp:cNvSpPr/>
      </dsp:nvSpPr>
      <dsp:spPr>
        <a:xfrm>
          <a:off x="416215" y="3580444"/>
          <a:ext cx="6570332" cy="5510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7378" tIns="76200" rIns="76200" bIns="76200" numCol="1" spcCol="1270" anchor="ctr" anchorCtr="0">
          <a:noAutofit/>
        </a:bodyPr>
        <a:lstStyle/>
        <a:p>
          <a:pPr marL="0" lvl="0" indent="0" algn="l" defTabSz="1333500">
            <a:lnSpc>
              <a:spcPct val="90000"/>
            </a:lnSpc>
            <a:spcBef>
              <a:spcPct val="0"/>
            </a:spcBef>
            <a:spcAft>
              <a:spcPct val="35000"/>
            </a:spcAft>
            <a:buNone/>
          </a:pPr>
          <a:r>
            <a:rPr lang="cs-CZ" sz="3000" kern="1200" dirty="0" err="1"/>
            <a:t>opinions</a:t>
          </a:r>
          <a:endParaRPr lang="cs-CZ" sz="3000" kern="1200" dirty="0"/>
        </a:p>
      </dsp:txBody>
      <dsp:txXfrm>
        <a:off x="416215" y="3580444"/>
        <a:ext cx="6570332" cy="551027"/>
      </dsp:txXfrm>
    </dsp:sp>
    <dsp:sp modelId="{C84A500D-CDA5-49C0-BCF4-B44EEE2BD027}">
      <dsp:nvSpPr>
        <dsp:cNvPr id="0" name=""/>
        <dsp:cNvSpPr/>
      </dsp:nvSpPr>
      <dsp:spPr>
        <a:xfrm>
          <a:off x="71823" y="3511566"/>
          <a:ext cx="688784" cy="6887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34B41-7CF8-4B77-813F-CBB968726B04}">
      <dsp:nvSpPr>
        <dsp:cNvPr id="0" name=""/>
        <dsp:cNvSpPr/>
      </dsp:nvSpPr>
      <dsp:spPr>
        <a:xfrm>
          <a:off x="0" y="502119"/>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EDA30-60EC-4E80-812A-664DD70AD59F}">
      <dsp:nvSpPr>
        <dsp:cNvPr id="0" name=""/>
        <dsp:cNvSpPr/>
      </dsp:nvSpPr>
      <dsp:spPr>
        <a:xfrm>
          <a:off x="537606" y="4455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err="1"/>
            <a:t>Exclusive</a:t>
          </a:r>
          <a:r>
            <a:rPr lang="cs-CZ" sz="3100" kern="1200" dirty="0"/>
            <a:t> </a:t>
          </a:r>
          <a:r>
            <a:rPr lang="cs-CZ" sz="3100" kern="1200" dirty="0" err="1"/>
            <a:t>competence</a:t>
          </a:r>
          <a:endParaRPr lang="cs-CZ" sz="3100" kern="1200" dirty="0"/>
        </a:p>
      </dsp:txBody>
      <dsp:txXfrm>
        <a:off x="582278" y="89231"/>
        <a:ext cx="7437152" cy="825776"/>
      </dsp:txXfrm>
    </dsp:sp>
    <dsp:sp modelId="{CBE2284F-04B9-4553-9C80-4374AF48BE77}">
      <dsp:nvSpPr>
        <dsp:cNvPr id="0" name=""/>
        <dsp:cNvSpPr/>
      </dsp:nvSpPr>
      <dsp:spPr>
        <a:xfrm>
          <a:off x="0" y="190828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36A591-2587-4A4D-8143-C3FA7A60304C}">
      <dsp:nvSpPr>
        <dsp:cNvPr id="0" name=""/>
        <dsp:cNvSpPr/>
      </dsp:nvSpPr>
      <dsp:spPr>
        <a:xfrm>
          <a:off x="537606" y="1450719"/>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err="1"/>
            <a:t>Shared</a:t>
          </a:r>
          <a:r>
            <a:rPr lang="cs-CZ" sz="3100" kern="1200" dirty="0"/>
            <a:t> </a:t>
          </a:r>
          <a:r>
            <a:rPr lang="cs-CZ" sz="3100" kern="1200" dirty="0" err="1"/>
            <a:t>competence</a:t>
          </a:r>
          <a:endParaRPr lang="cs-CZ" sz="3100" kern="1200" dirty="0"/>
        </a:p>
      </dsp:txBody>
      <dsp:txXfrm>
        <a:off x="582278" y="1495391"/>
        <a:ext cx="7437152" cy="825776"/>
      </dsp:txXfrm>
    </dsp:sp>
    <dsp:sp modelId="{05DFAC89-AF03-44D1-AD95-5685518F427A}">
      <dsp:nvSpPr>
        <dsp:cNvPr id="0" name=""/>
        <dsp:cNvSpPr/>
      </dsp:nvSpPr>
      <dsp:spPr>
        <a:xfrm>
          <a:off x="0" y="3314440"/>
          <a:ext cx="1075213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7FB5C-D9B2-417A-8517-5246D550F75A}">
      <dsp:nvSpPr>
        <dsp:cNvPr id="0" name=""/>
        <dsp:cNvSpPr/>
      </dsp:nvSpPr>
      <dsp:spPr>
        <a:xfrm>
          <a:off x="537606" y="2856880"/>
          <a:ext cx="7526496"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4" tIns="0" rIns="284484" bIns="0" numCol="1" spcCol="1270" anchor="ctr" anchorCtr="0">
          <a:noAutofit/>
        </a:bodyPr>
        <a:lstStyle/>
        <a:p>
          <a:pPr marL="0" lvl="0" indent="0" algn="l" defTabSz="1377950">
            <a:lnSpc>
              <a:spcPct val="90000"/>
            </a:lnSpc>
            <a:spcBef>
              <a:spcPct val="0"/>
            </a:spcBef>
            <a:spcAft>
              <a:spcPct val="35000"/>
            </a:spcAft>
            <a:buNone/>
          </a:pPr>
          <a:r>
            <a:rPr lang="cs-CZ" sz="3100" kern="1200" dirty="0"/>
            <a:t>Support </a:t>
          </a:r>
          <a:r>
            <a:rPr lang="cs-CZ" sz="3100" kern="1200" dirty="0" err="1"/>
            <a:t>competence</a:t>
          </a:r>
          <a:endParaRPr lang="cs-CZ" sz="3100" kern="1200" dirty="0"/>
        </a:p>
      </dsp:txBody>
      <dsp:txXfrm>
        <a:off x="582278" y="2901552"/>
        <a:ext cx="7437152"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F4C03-D16C-4013-879B-D8F32C319847}">
      <dsp:nvSpPr>
        <dsp:cNvPr id="0" name=""/>
        <dsp:cNvSpPr/>
      </dsp:nvSpPr>
      <dsp:spPr>
        <a:xfrm>
          <a:off x="0" y="421307"/>
          <a:ext cx="663426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4B34D-D25F-4C0B-8456-65D569C980AC}">
      <dsp:nvSpPr>
        <dsp:cNvPr id="0" name=""/>
        <dsp:cNvSpPr/>
      </dsp:nvSpPr>
      <dsp:spPr>
        <a:xfrm>
          <a:off x="331713" y="37547"/>
          <a:ext cx="4643986"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532" tIns="0" rIns="175532" bIns="0" numCol="1" spcCol="1270" anchor="ctr" anchorCtr="0">
          <a:noAutofit/>
        </a:bodyPr>
        <a:lstStyle/>
        <a:p>
          <a:pPr marL="0" lvl="0" indent="0" algn="l" defTabSz="1155700">
            <a:lnSpc>
              <a:spcPct val="90000"/>
            </a:lnSpc>
            <a:spcBef>
              <a:spcPct val="0"/>
            </a:spcBef>
            <a:spcAft>
              <a:spcPct val="35000"/>
            </a:spcAft>
            <a:buNone/>
          </a:pPr>
          <a:r>
            <a:rPr lang="en-US" sz="2600" kern="1200" dirty="0"/>
            <a:t>Right of residence for up to three months</a:t>
          </a:r>
          <a:endParaRPr lang="cs-CZ" sz="2600" kern="1200" dirty="0"/>
        </a:p>
      </dsp:txBody>
      <dsp:txXfrm>
        <a:off x="369180" y="75014"/>
        <a:ext cx="4569052" cy="692586"/>
      </dsp:txXfrm>
    </dsp:sp>
    <dsp:sp modelId="{7A7E7C5F-1192-4940-A126-C49271203344}">
      <dsp:nvSpPr>
        <dsp:cNvPr id="0" name=""/>
        <dsp:cNvSpPr/>
      </dsp:nvSpPr>
      <dsp:spPr>
        <a:xfrm>
          <a:off x="0" y="1600667"/>
          <a:ext cx="663426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1E710-D4A3-41B1-BE07-1AD9BEF4A9A4}">
      <dsp:nvSpPr>
        <dsp:cNvPr id="0" name=""/>
        <dsp:cNvSpPr/>
      </dsp:nvSpPr>
      <dsp:spPr>
        <a:xfrm>
          <a:off x="331713" y="1216907"/>
          <a:ext cx="4643986"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532" tIns="0" rIns="175532" bIns="0" numCol="1" spcCol="1270" anchor="ctr" anchorCtr="0">
          <a:noAutofit/>
        </a:bodyPr>
        <a:lstStyle/>
        <a:p>
          <a:pPr marL="0" lvl="0" indent="0" algn="l" defTabSz="1155700">
            <a:lnSpc>
              <a:spcPct val="90000"/>
            </a:lnSpc>
            <a:spcBef>
              <a:spcPct val="0"/>
            </a:spcBef>
            <a:spcAft>
              <a:spcPct val="35000"/>
            </a:spcAft>
            <a:buNone/>
          </a:pPr>
          <a:r>
            <a:rPr lang="en-US" sz="2600" kern="1200" dirty="0"/>
            <a:t>Right of residence</a:t>
          </a:r>
          <a:r>
            <a:rPr lang="cs-CZ" sz="2600" kern="1200" dirty="0"/>
            <a:t> </a:t>
          </a:r>
          <a:r>
            <a:rPr lang="cs-CZ" sz="2600" kern="1200" dirty="0" err="1"/>
            <a:t>for</a:t>
          </a:r>
          <a:r>
            <a:rPr lang="en-US" sz="2600" kern="1200" dirty="0"/>
            <a:t> </a:t>
          </a:r>
          <a:r>
            <a:rPr lang="cs-CZ" sz="2600" kern="1200" dirty="0"/>
            <a:t>more </a:t>
          </a:r>
          <a:r>
            <a:rPr lang="cs-CZ" sz="2600" kern="1200" dirty="0" err="1"/>
            <a:t>than</a:t>
          </a:r>
          <a:r>
            <a:rPr lang="cs-CZ" sz="2600" kern="1200" dirty="0"/>
            <a:t> </a:t>
          </a:r>
          <a:r>
            <a:rPr lang="en-US" sz="2600" kern="1200" dirty="0"/>
            <a:t>three months</a:t>
          </a:r>
          <a:endParaRPr lang="cs-CZ" sz="2600" kern="1200" dirty="0"/>
        </a:p>
      </dsp:txBody>
      <dsp:txXfrm>
        <a:off x="369180" y="1254374"/>
        <a:ext cx="4569052" cy="692586"/>
      </dsp:txXfrm>
    </dsp:sp>
    <dsp:sp modelId="{FC1D63D1-FE91-4EAB-A54F-BF6A9B137C93}">
      <dsp:nvSpPr>
        <dsp:cNvPr id="0" name=""/>
        <dsp:cNvSpPr/>
      </dsp:nvSpPr>
      <dsp:spPr>
        <a:xfrm>
          <a:off x="0" y="2780027"/>
          <a:ext cx="6634266"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7DF06-9391-4CFB-ABB3-725CD4E1CA41}">
      <dsp:nvSpPr>
        <dsp:cNvPr id="0" name=""/>
        <dsp:cNvSpPr/>
      </dsp:nvSpPr>
      <dsp:spPr>
        <a:xfrm>
          <a:off x="331713" y="2396267"/>
          <a:ext cx="4643986"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532" tIns="0" rIns="175532" bIns="0" numCol="1" spcCol="1270" anchor="ctr" anchorCtr="0">
          <a:noAutofit/>
        </a:bodyPr>
        <a:lstStyle/>
        <a:p>
          <a:pPr marL="0" lvl="0" indent="0" algn="l" defTabSz="1155700">
            <a:lnSpc>
              <a:spcPct val="90000"/>
            </a:lnSpc>
            <a:spcBef>
              <a:spcPct val="0"/>
            </a:spcBef>
            <a:spcAft>
              <a:spcPct val="35000"/>
            </a:spcAft>
            <a:buNone/>
          </a:pPr>
          <a:r>
            <a:rPr lang="en-US" sz="2600" kern="1200" dirty="0"/>
            <a:t>Right of </a:t>
          </a:r>
          <a:r>
            <a:rPr lang="cs-CZ" sz="2600" kern="1200" dirty="0"/>
            <a:t>permanent residence</a:t>
          </a:r>
        </a:p>
      </dsp:txBody>
      <dsp:txXfrm>
        <a:off x="369180" y="2433734"/>
        <a:ext cx="4569052" cy="6925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3322"/>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3.476"/>
    </inkml:context>
    <inkml:brush xml:id="br0">
      <inkml:brushProperty name="width" value="0.035" units="cm"/>
      <inkml:brushProperty name="height" value="0.035" units="cm"/>
    </inkml:brush>
  </inkml:definitions>
  <inkml:trace contextRef="#ctx0" brushRef="#br0">1 0 24575,'24'2'0,"0"1"0,0 1 0,0 1 0,0 1 0,26 11 0,34 8 0,-48-17 0,0-1 0,0-2 0,1-2 0,-1-2 0,72-5 0,-40-9 0,-49 8 0,0 1 0,35-2 0,-19 4-682,65-12-1,-77 9-6143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31.459"/>
    </inkml:context>
    <inkml:brush xml:id="br0">
      <inkml:brushProperty name="width" value="0.035" units="cm"/>
      <inkml:brushProperty name="height" value="0.035" units="cm"/>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41.407"/>
    </inkml:context>
    <inkml:brush xml:id="br0">
      <inkml:brushProperty name="width" value="0.035" units="cm"/>
      <inkml:brushProperty name="height" value="0.03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50.617"/>
    </inkml:context>
    <inkml:brush xml:id="br0">
      <inkml:brushProperty name="width" value="0.025" units="cm"/>
      <inkml:brushProperty name="height" value="0.025" units="cm"/>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12:02:38.199"/>
    </inkml:context>
    <inkml:brush xml:id="br0">
      <inkml:brushProperty name="width" value="0.35" units="cm"/>
      <inkml:brushProperty name="height" value="0.35" units="cm"/>
      <inkml:brushProperty name="color" value="#E71224"/>
    </inkml:brush>
  </inkml:definitions>
  <inkml:trace contextRef="#ctx0" brushRef="#br0">0 1 24575,'20'17'0,"0"-1"0,1 0 0,0-1 0,43 21 0,-31-18 0,39 29 0,45 45 0,-5 6 0,-4 4 0,-4 5 0,127 170 0,-197-229 0,-1 1 0,-3 1 0,45 103 0,-61-115 0,-1 0 0,-2 0 0,-2 2 0,-1-1 0,-2 1 0,1 65 0,-7-64 0,2 0 0,-1-1 0,-3 1 0,-1 0 0,-2-1 0,-21 78 0,-53 137 0,49-162 0,-4-1 0,-65 125 0,8-19 0,71-155 0,-2-1 0,-1-1 0,-38 49 0,-97 105 0,117-146 0,-37 38-1365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12:02:40.151"/>
    </inkml:context>
    <inkml:brush xml:id="br0">
      <inkml:brushProperty name="width" value="0.35" units="cm"/>
      <inkml:brushProperty name="height" value="0.35" units="cm"/>
      <inkml:brushProperty name="color" value="#E71224"/>
    </inkml:brush>
  </inkml:definitions>
  <inkml:trace contextRef="#ctx0" brushRef="#br0">58 1 24575,'-28'332'0,"15"-221"0,-1 126 0,13-206 0,0-19 0,1 0 0,0-1 0,0 1 0,5 22 0,-4-32 0,-1 1 0,1-1 0,0 1 0,0-1 0,0 1 0,1-1 0,-1 0 0,0 1 0,1-1 0,0 0 0,-1 0 0,1 0 0,0 0 0,0 0 0,0-1 0,0 1 0,0-1 0,1 1 0,-1-1 0,0 0 0,1 0 0,-1 0 0,1 0 0,-1 0 0,1 0 0,4 0 0,28 3 0,0-2 0,63-5 0,-52 1 0,49 4 0,445 72 0,-413-52-1365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12:02:41.886"/>
    </inkml:context>
    <inkml:brush xml:id="br0">
      <inkml:brushProperty name="width" value="0.35" units="cm"/>
      <inkml:brushProperty name="height" value="0.35" units="cm"/>
      <inkml:brushProperty name="color" value="#E71224"/>
    </inkml:brush>
  </inkml:definitions>
  <inkml:trace contextRef="#ctx0" brushRef="#br0">281 1 24575,'43'24'0,"-2"3"0,40 33 0,-62-46 0,33 28 0,-3 2 0,56 63 0,73 110 0,-103-111 0,-5 2 0,58 122 0,-112-196 0,-2 0 0,-2 1 0,-1 1 0,-1 0 0,-3 0 0,0 0 0,-3 1 0,-1 0 0,-2 0 0,-1 0 0,-2 0 0,-7 41 0,-7 9 0,-3-1 0,-4 0 0,-4-2 0,-49 104 0,58-156 0,-2-1 0,-1-1 0,-1-1 0,-2-1 0,-1-1 0,-35 31 0,-17 18 0,42-43 0,-2-1 0,-1-2 0,-66 39 0,89-60 0,-19 10 0,-1-3 0,-1 0 0,-73 20 0,66-23 0,-3 2 0,-48 14 0,-47 15-1365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12:02:43.475"/>
    </inkml:context>
    <inkml:brush xml:id="br0">
      <inkml:brushProperty name="width" value="0.35" units="cm"/>
      <inkml:brushProperty name="height" value="0.35" units="cm"/>
      <inkml:brushProperty name="color" value="#E71224"/>
    </inkml:brush>
  </inkml:definitions>
  <inkml:trace contextRef="#ctx0" brushRef="#br0">341 0 24575,'0'4'0,"-1"-1"0,0 0 0,0 1 0,0-1 0,-1 0 0,1 0 0,-1 0 0,0 0 0,0 0 0,0 0 0,0-1 0,-3 4 0,-4 6 0,-115 144 0,66-87 0,35-40 0,1 1 0,2 0 0,1 1 0,-21 47 0,39-75 0,1-1 0,-1 0 0,0 1 0,1-1 0,0 0 0,0 1 0,0-1 0,0 1 0,0-1 0,0 0 0,0 1 0,1-1 0,-1 1 0,1-1 0,0 0 0,0 0 0,0 1 0,0-1 0,0 0 0,0 0 0,0 0 0,1 0 0,-1 0 0,1 0 0,-1-1 0,1 1 0,0 0 0,0-1 0,0 1 0,0-1 0,0 0 0,4 2 0,11 7 0,0-1 0,1-1 0,25 8 0,-10-4 0,810 277 0,-839-288-7,-1 1 0,1 0 0,0 0 0,-1 0 0,1 0 0,-1 1 0,0 0 0,0-1 0,0 1 0,0 0 0,0 1 0,-1-1 0,1 0-1,-1 1 1,0-1 0,0 1 0,0 0 0,-1 0 0,1-1 0,-1 1 0,2 8 0,7 15-1203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4.499"/>
    </inkml:context>
    <inkml:brush xml:id="br0">
      <inkml:brushProperty name="width" value="0.035" units="cm"/>
      <inkml:brushProperty name="height" value="0.035" units="cm"/>
    </inkml:brush>
  </inkml:definitions>
  <inkml:trace contextRef="#ctx0" brushRef="#br0">1 28 24575,'13'-4'0,"20"-2"0,12 0 0,3 2 0,-1 0 0,-1 2 0,-2 1 0,-5 1 0,0 0 0,-1 0 0,6 0 0,0 0 0,2 1 0,3-1 0,-3 0 0,-5 0 0,-9 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5.051"/>
    </inkml:context>
    <inkml:brush xml:id="br0">
      <inkml:brushProperty name="width" value="0.035" units="cm"/>
      <inkml:brushProperty name="height" value="0.035" units="cm"/>
    </inkml:brush>
  </inkml:definitions>
  <inkml:trace contextRef="#ctx0" brushRef="#br0">630 1 24575,'-9'5'0,"-21"37"0,-16 32 0,-8 33 0,-5 23 0,-1 12 0,5 10 0,3 10 0,5 6 0,2-7 0,4-18 0,-1-19 0,7-21 0,10-24 0,9-21 0,7-15 0,5-11 0,3-11-8191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6.075"/>
    </inkml:context>
    <inkml:brush xml:id="br0">
      <inkml:brushProperty name="width" value="0.035" units="cm"/>
      <inkml:brushProperty name="height" value="0.035" units="cm"/>
    </inkml:brush>
  </inkml:definitions>
  <inkml:trace contextRef="#ctx0" brushRef="#br0">1 44 24575,'4'0'0,"7"0"0,9 0 0,17-4 0,15-2 0,8 0 0,7 1 0,6 2 0,15 1 0,4 1 0,-3 0 0,-7 1 0,-14 1 0,-14-1 0,-10 0 0,-14-4 0,-7-3 0,-8 2-8191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6.705"/>
    </inkml:context>
    <inkml:brush xml:id="br0">
      <inkml:brushProperty name="width" value="0.035" units="cm"/>
      <inkml:brushProperty name="height" value="0.035" units="cm"/>
    </inkml:brush>
  </inkml:definitions>
  <inkml:trace contextRef="#ctx0" brushRef="#br0">1 0 24575,'868'0'-1365,"-846"0"-5461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7.211"/>
    </inkml:context>
    <inkml:brush xml:id="br0">
      <inkml:brushProperty name="width" value="0.035" units="cm"/>
      <inkml:brushProperty name="height" value="0.035" units="cm"/>
    </inkml:brush>
  </inkml:definitions>
  <inkml:trace contextRef="#ctx0" brushRef="#br0">487 0 24575,'-5'0'0,"-15"23"0,-13 26 0,-2 37 0,-8 44 0,-6 29 0,-3 28 0,-4 6 0,10-8 0,6-16 0,11-24 0,6-26 0,2-26 0,4-18 0,6-18 0,4-18-8191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8.847"/>
    </inkml:context>
    <inkml:brush xml:id="br0">
      <inkml:brushProperty name="width" value="0.035" units="cm"/>
      <inkml:brushProperty name="height" value="0.035" units="cm"/>
    </inkml:brush>
  </inkml:definitions>
  <inkml:trace contextRef="#ctx0" brushRef="#br0">1 81 24575,'9'0'0,"12"-4"0,8-3 0,7 2 0,7 0 0,2-3 0,-4 0 0,-3 1 0,-4-3 0,-3 1 0,-2 1 0,-2 2 0,-4 3-8191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29.414"/>
    </inkml:context>
    <inkml:brush xml:id="br0">
      <inkml:brushProperty name="width" value="0.035" units="cm"/>
      <inkml:brushProperty name="height" value="0.035" units="cm"/>
    </inkml:brush>
  </inkml:definitions>
  <inkml:trace contextRef="#ctx0" brushRef="#br0">0 64 24575,'5'0'0,"28"-5"0,28-1 0,26 0 0,35 1 0,25 2 0,0-4 0,-19 0 0,-28 1 0,-25-3 0,-27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9:43:30.169"/>
    </inkml:context>
    <inkml:brush xml:id="br0">
      <inkml:brushProperty name="width" value="0.035" units="cm"/>
      <inkml:brushProperty name="height" value="0.035" units="cm"/>
    </inkml:brush>
  </inkml:definitions>
  <inkml:trace contextRef="#ctx0" brushRef="#br0">110 1 24575,'-1'0'0,"0"1"0,0-1 0,0 1 0,1-1 0,-1 1 0,0-1 0,0 1 0,0 0 0,1-1 0,-1 1 0,0 0 0,1 0 0,-1-1 0,1 1 0,-1 0 0,1 0 0,-1 0 0,1 0 0,0 0 0,-1 0 0,1 0 0,0-1 0,0 1 0,0 0 0,-1 2 0,-4 32 0,3-26 0,-30 163 0,11-68 0,-14 182 0,36-20-1365,-1-240-5461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6661"/>
            <a:ext cx="543814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31599"/>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247740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164930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315640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72167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1693162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JUDr. Malachta,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JUDr. Malachta, KMEP</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a:t>JUDr. Malachta, KMEP</a:t>
            </a:r>
            <a:endParaRPr lang="cs-CZ" dirty="0"/>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JUDr. Malachta, KMEP</a:t>
            </a:r>
            <a:endParaRPr lang="cs-CZ" dirty="0"/>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KMEP</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JUDr. Malachta, KMEP</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KMEP</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KMEP</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nl/europa-vlag-ster-blauwe-europese-41310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13.xml"/><Relationship Id="rId1" Type="http://schemas.openxmlformats.org/officeDocument/2006/relationships/slideLayout" Target="../slideLayouts/slideLayout5.xml"/><Relationship Id="rId6" Type="http://schemas.openxmlformats.org/officeDocument/2006/relationships/customXml" Target="../ink/ink15.xml"/><Relationship Id="rId5" Type="http://schemas.openxmlformats.org/officeDocument/2006/relationships/image" Target="../media/image28.png"/><Relationship Id="rId4" Type="http://schemas.openxmlformats.org/officeDocument/2006/relationships/customXml" Target="../ink/ink14.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Member_state_of_the_European_Un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6.xml"/><Relationship Id="rId18" Type="http://schemas.openxmlformats.org/officeDocument/2006/relationships/image" Target="../media/image19.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6.png"/><Relationship Id="rId17" Type="http://schemas.openxmlformats.org/officeDocument/2006/relationships/customXml" Target="../ink/ink8.xml"/><Relationship Id="rId25"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5.xml"/><Relationship Id="rId24" Type="http://schemas.openxmlformats.org/officeDocument/2006/relationships/customXml" Target="../ink/ink1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5.png"/><Relationship Id="rId19" Type="http://schemas.openxmlformats.org/officeDocument/2006/relationships/customXml" Target="../ink/ink9.xml"/><Relationship Id="rId4" Type="http://schemas.openxmlformats.org/officeDocument/2006/relationships/image" Target="../media/image12.png"/><Relationship Id="rId9" Type="http://schemas.openxmlformats.org/officeDocument/2006/relationships/customXml" Target="../ink/ink4.xml"/><Relationship Id="rId14" Type="http://schemas.openxmlformats.org/officeDocument/2006/relationships/image" Target="../media/image17.png"/><Relationship Id="rId22"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Výrazná modrá, hvězda">
            <a:extLst>
              <a:ext uri="{FF2B5EF4-FFF2-40B4-BE49-F238E27FC236}">
                <a16:creationId xmlns:a16="http://schemas.microsoft.com/office/drawing/2014/main" id="{0B6DE0A6-5786-7034-C07C-8A0AFE8765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7296671"/>
          </a:xfrm>
          <a:prstGeom prst="rect">
            <a:avLst/>
          </a:prstGeom>
        </p:spPr>
      </p:pic>
      <p:sp>
        <p:nvSpPr>
          <p:cNvPr id="2" name="Zástupný symbol pro zápatí 1"/>
          <p:cNvSpPr>
            <a:spLocks noGrp="1"/>
          </p:cNvSpPr>
          <p:nvPr>
            <p:ph type="ftr" sz="quarter" idx="10"/>
          </p:nvPr>
        </p:nvSpPr>
        <p:spPr/>
        <p:txBody>
          <a:bodyPr/>
          <a:lstStyle/>
          <a:p>
            <a:r>
              <a:rPr lang="cs-CZ" dirty="0"/>
              <a:t>JUDr. Malachta, KMEP</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2052320"/>
            <a:ext cx="11361600" cy="2019625"/>
          </a:xfrm>
        </p:spPr>
        <p:txBody>
          <a:bodyPr/>
          <a:lstStyle/>
          <a:p>
            <a:pPr algn="ctr"/>
            <a:br>
              <a:rPr lang="cs-CZ" dirty="0">
                <a:solidFill>
                  <a:srgbClr val="0000DC"/>
                </a:solidFill>
              </a:rPr>
            </a:br>
            <a:r>
              <a:rPr lang="cs-CZ" sz="4800" dirty="0" err="1">
                <a:solidFill>
                  <a:schemeClr val="bg1"/>
                </a:solidFill>
                <a:effectLst>
                  <a:outerShdw blurRad="38100" dist="38100" dir="2700000" algn="tl">
                    <a:srgbClr val="000000">
                      <a:alpha val="43137"/>
                    </a:srgbClr>
                  </a:outerShdw>
                </a:effectLst>
              </a:rPr>
              <a:t>European</a:t>
            </a:r>
            <a:r>
              <a:rPr lang="cs-CZ" sz="4800" dirty="0">
                <a:solidFill>
                  <a:schemeClr val="bg1"/>
                </a:solidFill>
                <a:effectLst>
                  <a:outerShdw blurRad="38100" dist="38100" dir="2700000" algn="tl">
                    <a:srgbClr val="000000">
                      <a:alpha val="43137"/>
                    </a:srgbClr>
                  </a:outerShdw>
                </a:effectLst>
              </a:rPr>
              <a:t> </a:t>
            </a:r>
            <a:r>
              <a:rPr lang="cs-CZ" sz="4800" dirty="0" err="1">
                <a:solidFill>
                  <a:schemeClr val="bg1"/>
                </a:solidFill>
                <a:effectLst>
                  <a:outerShdw blurRad="38100" dist="38100" dir="2700000" algn="tl">
                    <a:srgbClr val="000000">
                      <a:alpha val="43137"/>
                    </a:srgbClr>
                  </a:outerShdw>
                </a:effectLst>
              </a:rPr>
              <a:t>Law</a:t>
            </a:r>
            <a:endParaRPr lang="cs-CZ" dirty="0">
              <a:solidFill>
                <a:schemeClr val="bg1"/>
              </a:solidFill>
              <a:effectLst>
                <a:outerShdw blurRad="38100" dist="38100" dir="2700000" algn="tl">
                  <a:srgbClr val="000000">
                    <a:alpha val="43137"/>
                  </a:srgbClr>
                </a:outerShdw>
              </a:effectLst>
            </a:endParaRPr>
          </a:p>
        </p:txBody>
      </p:sp>
      <p:sp>
        <p:nvSpPr>
          <p:cNvPr id="5" name="Podnadpis 4"/>
          <p:cNvSpPr>
            <a:spLocks noGrp="1"/>
          </p:cNvSpPr>
          <p:nvPr>
            <p:ph type="subTitle" idx="1"/>
          </p:nvPr>
        </p:nvSpPr>
        <p:spPr>
          <a:xfrm>
            <a:off x="301225" y="3829861"/>
            <a:ext cx="11361600" cy="1460150"/>
          </a:xfrm>
        </p:spPr>
        <p:txBody>
          <a:bodyPr/>
          <a:lstStyle/>
          <a:p>
            <a:pPr algn="ctr"/>
            <a:r>
              <a:rPr lang="en-US" dirty="0">
                <a:solidFill>
                  <a:schemeClr val="bg1"/>
                </a:solidFill>
              </a:rPr>
              <a:t>Czech Law in Global Context</a:t>
            </a:r>
            <a:endParaRPr lang="cs-CZ" dirty="0">
              <a:solidFill>
                <a:schemeClr val="bg1"/>
              </a:solidFill>
            </a:endParaRPr>
          </a:p>
          <a:p>
            <a:pPr algn="ctr"/>
            <a:r>
              <a:rPr lang="cs-CZ" dirty="0">
                <a:solidFill>
                  <a:schemeClr val="bg1"/>
                </a:solidFill>
              </a:rPr>
              <a:t>JUDr. Radovan Malachta, Ph.D.</a:t>
            </a:r>
          </a:p>
          <a:p>
            <a:pPr algn="ctr"/>
            <a:r>
              <a:rPr lang="cs-CZ" dirty="0">
                <a:solidFill>
                  <a:schemeClr val="bg1"/>
                </a:solidFill>
              </a:rPr>
              <a:t>11/08/2024</a:t>
            </a:r>
          </a:p>
        </p:txBody>
      </p:sp>
    </p:spTree>
    <p:extLst>
      <p:ext uri="{BB962C8B-B14F-4D97-AF65-F5344CB8AC3E}">
        <p14:creationId xmlns:p14="http://schemas.microsoft.com/office/powerpoint/2010/main" val="11923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9A5ADF-8B80-D222-1E2B-EF68800FEDF4}"/>
              </a:ext>
            </a:extLst>
          </p:cNvPr>
          <p:cNvSpPr>
            <a:spLocks noGrp="1"/>
          </p:cNvSpPr>
          <p:nvPr>
            <p:ph type="ftr" sz="quarter" idx="10"/>
          </p:nvPr>
        </p:nvSpPr>
        <p:spPr/>
        <p:txBody>
          <a:bodyPr/>
          <a:lstStyle/>
          <a:p>
            <a:r>
              <a:rPr lang="cs-CZ" dirty="0"/>
              <a:t>JUDr. Malachta, KMEP</a:t>
            </a:r>
          </a:p>
        </p:txBody>
      </p:sp>
      <p:sp>
        <p:nvSpPr>
          <p:cNvPr id="3" name="Zástupný symbol pro číslo snímku 2">
            <a:extLst>
              <a:ext uri="{FF2B5EF4-FFF2-40B4-BE49-F238E27FC236}">
                <a16:creationId xmlns:a16="http://schemas.microsoft.com/office/drawing/2014/main" id="{2588DE0D-845D-8148-161A-C64A1A3EAF48}"/>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2F0C8BB0-B96B-BBC9-2345-F5E91BF845AC}"/>
              </a:ext>
            </a:extLst>
          </p:cNvPr>
          <p:cNvSpPr>
            <a:spLocks noGrp="1"/>
          </p:cNvSpPr>
          <p:nvPr>
            <p:ph type="title"/>
          </p:nvPr>
        </p:nvSpPr>
        <p:spPr/>
        <p:txBody>
          <a:bodyPr/>
          <a:lstStyle/>
          <a:p>
            <a:r>
              <a:rPr lang="cs-CZ" b="1" dirty="0" err="1"/>
              <a:t>How</a:t>
            </a:r>
            <a:r>
              <a:rPr lang="cs-CZ" b="1" dirty="0"/>
              <a:t> </a:t>
            </a:r>
            <a:r>
              <a:rPr lang="en-US" b="1" dirty="0"/>
              <a:t>EU </a:t>
            </a:r>
            <a:r>
              <a:rPr lang="cs-CZ" b="1" dirty="0" err="1"/>
              <a:t>Legal</a:t>
            </a:r>
            <a:r>
              <a:rPr lang="cs-CZ" b="1" dirty="0"/>
              <a:t> </a:t>
            </a:r>
            <a:r>
              <a:rPr lang="cs-CZ" b="1" dirty="0" err="1"/>
              <a:t>Acts</a:t>
            </a:r>
            <a:r>
              <a:rPr lang="en-US" b="1" dirty="0"/>
              <a:t> (Secondary Law)</a:t>
            </a:r>
            <a:r>
              <a:rPr lang="en-US" dirty="0"/>
              <a:t> are adopted in the EU</a:t>
            </a:r>
            <a:r>
              <a:rPr lang="cs-CZ" dirty="0"/>
              <a:t>?</a:t>
            </a:r>
          </a:p>
        </p:txBody>
      </p:sp>
      <p:sp>
        <p:nvSpPr>
          <p:cNvPr id="5" name="Zástupný obsah 4">
            <a:extLst>
              <a:ext uri="{FF2B5EF4-FFF2-40B4-BE49-F238E27FC236}">
                <a16:creationId xmlns:a16="http://schemas.microsoft.com/office/drawing/2014/main" id="{EC740D05-A919-5DCE-0A29-1568DA827807}"/>
              </a:ext>
            </a:extLst>
          </p:cNvPr>
          <p:cNvSpPr>
            <a:spLocks noGrp="1"/>
          </p:cNvSpPr>
          <p:nvPr>
            <p:ph idx="1"/>
          </p:nvPr>
        </p:nvSpPr>
        <p:spPr>
          <a:xfrm>
            <a:off x="720000" y="2033080"/>
            <a:ext cx="10753200" cy="3798919"/>
          </a:xfrm>
          <a:solidFill>
            <a:schemeClr val="accent4">
              <a:lumMod val="20000"/>
              <a:lumOff val="80000"/>
            </a:schemeClr>
          </a:solidFill>
          <a:ln>
            <a:solidFill>
              <a:srgbClr val="0000DC"/>
            </a:solidFill>
          </a:ln>
        </p:spPr>
        <p:txBody>
          <a:bodyPr/>
          <a:lstStyle/>
          <a:p>
            <a:r>
              <a:rPr lang="cs-CZ" dirty="0" err="1">
                <a:solidFill>
                  <a:schemeClr val="tx2"/>
                </a:solidFill>
              </a:rPr>
              <a:t>ordinary</a:t>
            </a:r>
            <a:r>
              <a:rPr lang="cs-CZ" dirty="0">
                <a:solidFill>
                  <a:schemeClr val="tx2"/>
                </a:solidFill>
              </a:rPr>
              <a:t> </a:t>
            </a:r>
            <a:r>
              <a:rPr lang="cs-CZ" dirty="0" err="1">
                <a:solidFill>
                  <a:schemeClr val="tx2"/>
                </a:solidFill>
              </a:rPr>
              <a:t>legislative</a:t>
            </a:r>
            <a:r>
              <a:rPr lang="cs-CZ" dirty="0">
                <a:solidFill>
                  <a:schemeClr val="tx2"/>
                </a:solidFill>
              </a:rPr>
              <a:t> </a:t>
            </a:r>
            <a:r>
              <a:rPr lang="cs-CZ" dirty="0" err="1">
                <a:solidFill>
                  <a:schemeClr val="tx2"/>
                </a:solidFill>
              </a:rPr>
              <a:t>procedure</a:t>
            </a:r>
            <a:endParaRPr lang="cs-CZ" dirty="0">
              <a:solidFill>
                <a:schemeClr val="tx2"/>
              </a:solidFill>
            </a:endParaRPr>
          </a:p>
          <a:p>
            <a:pPr lvl="1"/>
            <a:r>
              <a:rPr lang="cs-CZ" b="1" dirty="0" err="1"/>
              <a:t>European</a:t>
            </a:r>
            <a:r>
              <a:rPr lang="cs-CZ" b="1" dirty="0"/>
              <a:t> </a:t>
            </a:r>
            <a:r>
              <a:rPr lang="cs-CZ" b="1" dirty="0" err="1"/>
              <a:t>Commission</a:t>
            </a:r>
            <a:r>
              <a:rPr lang="cs-CZ" dirty="0"/>
              <a:t>: </a:t>
            </a:r>
            <a:r>
              <a:rPr lang="cs-CZ" dirty="0" err="1"/>
              <a:t>proposes</a:t>
            </a:r>
            <a:r>
              <a:rPr lang="cs-CZ" dirty="0"/>
              <a:t> a </a:t>
            </a:r>
            <a:r>
              <a:rPr lang="cs-CZ" dirty="0" err="1"/>
              <a:t>legal</a:t>
            </a:r>
            <a:r>
              <a:rPr lang="cs-CZ" dirty="0"/>
              <a:t> </a:t>
            </a:r>
            <a:r>
              <a:rPr lang="cs-CZ" dirty="0" err="1"/>
              <a:t>act</a:t>
            </a:r>
            <a:endParaRPr lang="cs-CZ" dirty="0"/>
          </a:p>
          <a:p>
            <a:pPr lvl="1"/>
            <a:r>
              <a:rPr lang="cs-CZ" b="1" dirty="0" err="1"/>
              <a:t>European</a:t>
            </a:r>
            <a:r>
              <a:rPr lang="cs-CZ" b="1" dirty="0"/>
              <a:t> </a:t>
            </a:r>
            <a:r>
              <a:rPr lang="cs-CZ" b="1" dirty="0" err="1"/>
              <a:t>Parliament</a:t>
            </a:r>
            <a:r>
              <a:rPr lang="cs-CZ" b="1" dirty="0"/>
              <a:t> </a:t>
            </a:r>
            <a:r>
              <a:rPr lang="cs-CZ" dirty="0"/>
              <a:t>and </a:t>
            </a:r>
            <a:r>
              <a:rPr lang="cs-CZ" b="1" dirty="0" err="1"/>
              <a:t>Council</a:t>
            </a:r>
            <a:r>
              <a:rPr lang="cs-CZ" b="1" dirty="0"/>
              <a:t> </a:t>
            </a:r>
            <a:r>
              <a:rPr lang="cs-CZ" b="1" dirty="0" err="1"/>
              <a:t>of</a:t>
            </a:r>
            <a:r>
              <a:rPr lang="cs-CZ" b="1" dirty="0"/>
              <a:t> </a:t>
            </a:r>
            <a:r>
              <a:rPr lang="cs-CZ" b="1" dirty="0" err="1"/>
              <a:t>the</a:t>
            </a:r>
            <a:r>
              <a:rPr lang="cs-CZ" b="1" dirty="0"/>
              <a:t> EU</a:t>
            </a:r>
            <a:r>
              <a:rPr lang="cs-CZ" dirty="0"/>
              <a:t>: </a:t>
            </a:r>
            <a:r>
              <a:rPr lang="cs-CZ" dirty="0" err="1"/>
              <a:t>share</a:t>
            </a:r>
            <a:r>
              <a:rPr lang="cs-CZ" dirty="0"/>
              <a:t> </a:t>
            </a:r>
            <a:r>
              <a:rPr lang="cs-CZ" dirty="0" err="1"/>
              <a:t>decision-making</a:t>
            </a:r>
            <a:r>
              <a:rPr lang="cs-CZ" dirty="0"/>
              <a:t> </a:t>
            </a:r>
            <a:r>
              <a:rPr lang="cs-CZ" dirty="0" err="1"/>
              <a:t>authority</a:t>
            </a:r>
            <a:endParaRPr lang="cs-CZ" dirty="0"/>
          </a:p>
          <a:p>
            <a:pPr lvl="1"/>
            <a:r>
              <a:rPr lang="cs-CZ" dirty="0" err="1"/>
              <a:t>European</a:t>
            </a:r>
            <a:r>
              <a:rPr lang="cs-CZ" dirty="0"/>
              <a:t> </a:t>
            </a:r>
            <a:r>
              <a:rPr lang="cs-CZ" dirty="0" err="1"/>
              <a:t>Parliament</a:t>
            </a:r>
            <a:r>
              <a:rPr lang="cs-CZ" dirty="0"/>
              <a:t>: a </a:t>
            </a:r>
            <a:r>
              <a:rPr lang="cs-CZ" dirty="0" err="1"/>
              <a:t>simple</a:t>
            </a:r>
            <a:r>
              <a:rPr lang="cs-CZ" dirty="0"/>
              <a:t> majority</a:t>
            </a:r>
          </a:p>
          <a:p>
            <a:pPr lvl="1"/>
            <a:r>
              <a:rPr lang="cs-CZ" dirty="0" err="1"/>
              <a:t>Council</a:t>
            </a:r>
            <a:r>
              <a:rPr lang="cs-CZ" dirty="0"/>
              <a:t> </a:t>
            </a:r>
            <a:r>
              <a:rPr lang="cs-CZ" dirty="0" err="1"/>
              <a:t>of</a:t>
            </a:r>
            <a:r>
              <a:rPr lang="cs-CZ" dirty="0"/>
              <a:t> </a:t>
            </a:r>
            <a:r>
              <a:rPr lang="cs-CZ" dirty="0" err="1"/>
              <a:t>the</a:t>
            </a:r>
            <a:r>
              <a:rPr lang="cs-CZ" dirty="0"/>
              <a:t> EU: a </a:t>
            </a:r>
            <a:r>
              <a:rPr lang="cs-CZ" dirty="0" err="1"/>
              <a:t>qualified</a:t>
            </a:r>
            <a:r>
              <a:rPr lang="cs-CZ" dirty="0"/>
              <a:t> majority – </a:t>
            </a:r>
            <a:r>
              <a:rPr lang="cs-CZ" dirty="0" err="1"/>
              <a:t>at</a:t>
            </a:r>
            <a:r>
              <a:rPr lang="cs-CZ" dirty="0"/>
              <a:t> least 55 % </a:t>
            </a:r>
            <a:r>
              <a:rPr lang="cs-CZ" dirty="0" err="1"/>
              <a:t>of</a:t>
            </a:r>
            <a:r>
              <a:rPr lang="cs-CZ" dirty="0"/>
              <a:t> MS </a:t>
            </a:r>
            <a:r>
              <a:rPr lang="cs-CZ" dirty="0" err="1"/>
              <a:t>vote</a:t>
            </a:r>
            <a:r>
              <a:rPr lang="cs-CZ" dirty="0"/>
              <a:t> in </a:t>
            </a:r>
            <a:r>
              <a:rPr lang="cs-CZ" dirty="0" err="1"/>
              <a:t>favour</a:t>
            </a:r>
            <a:r>
              <a:rPr lang="cs-CZ" dirty="0"/>
              <a:t> (15 out </a:t>
            </a:r>
            <a:r>
              <a:rPr lang="cs-CZ" dirty="0" err="1"/>
              <a:t>of</a:t>
            </a:r>
            <a:r>
              <a:rPr lang="cs-CZ" dirty="0"/>
              <a:t> 27) + these </a:t>
            </a:r>
            <a:r>
              <a:rPr lang="cs-CZ" dirty="0" err="1"/>
              <a:t>votes</a:t>
            </a:r>
            <a:r>
              <a:rPr lang="cs-CZ" dirty="0"/>
              <a:t> </a:t>
            </a:r>
            <a:r>
              <a:rPr lang="cs-CZ" dirty="0" err="1"/>
              <a:t>must</a:t>
            </a:r>
            <a:r>
              <a:rPr lang="cs-CZ" dirty="0"/>
              <a:t> </a:t>
            </a:r>
            <a:r>
              <a:rPr lang="cs-CZ" dirty="0" err="1"/>
              <a:t>also</a:t>
            </a:r>
            <a:r>
              <a:rPr lang="cs-CZ" dirty="0"/>
              <a:t> </a:t>
            </a:r>
            <a:r>
              <a:rPr lang="cs-CZ" dirty="0" err="1"/>
              <a:t>represent</a:t>
            </a:r>
            <a:r>
              <a:rPr lang="cs-CZ" dirty="0"/>
              <a:t> </a:t>
            </a:r>
            <a:r>
              <a:rPr lang="cs-CZ" dirty="0" err="1"/>
              <a:t>at</a:t>
            </a:r>
            <a:r>
              <a:rPr lang="cs-CZ" dirty="0"/>
              <a:t> least 65 % </a:t>
            </a:r>
            <a:r>
              <a:rPr lang="cs-CZ" dirty="0" err="1"/>
              <a:t>of</a:t>
            </a:r>
            <a:r>
              <a:rPr lang="cs-CZ" dirty="0"/>
              <a:t> </a:t>
            </a:r>
            <a:r>
              <a:rPr lang="cs-CZ" dirty="0" err="1"/>
              <a:t>the</a:t>
            </a:r>
            <a:r>
              <a:rPr lang="cs-CZ" dirty="0"/>
              <a:t> </a:t>
            </a:r>
            <a:r>
              <a:rPr lang="cs-CZ" dirty="0" err="1"/>
              <a:t>EU´s</a:t>
            </a:r>
            <a:r>
              <a:rPr lang="cs-CZ" dirty="0"/>
              <a:t> </a:t>
            </a:r>
            <a:r>
              <a:rPr lang="cs-CZ" dirty="0" err="1"/>
              <a:t>population</a:t>
            </a:r>
            <a:r>
              <a:rPr lang="cs-CZ" dirty="0"/>
              <a:t> </a:t>
            </a:r>
          </a:p>
          <a:p>
            <a:r>
              <a:rPr lang="cs-CZ" dirty="0" err="1">
                <a:solidFill>
                  <a:schemeClr val="tx2"/>
                </a:solidFill>
              </a:rPr>
              <a:t>special</a:t>
            </a:r>
            <a:r>
              <a:rPr lang="cs-CZ" dirty="0">
                <a:solidFill>
                  <a:schemeClr val="tx2"/>
                </a:solidFill>
              </a:rPr>
              <a:t> </a:t>
            </a:r>
            <a:r>
              <a:rPr lang="cs-CZ" dirty="0" err="1">
                <a:solidFill>
                  <a:schemeClr val="tx2"/>
                </a:solidFill>
              </a:rPr>
              <a:t>legislative</a:t>
            </a:r>
            <a:r>
              <a:rPr lang="cs-CZ" dirty="0">
                <a:solidFill>
                  <a:schemeClr val="tx2"/>
                </a:solidFill>
              </a:rPr>
              <a:t> </a:t>
            </a:r>
            <a:r>
              <a:rPr lang="cs-CZ" dirty="0" err="1">
                <a:solidFill>
                  <a:schemeClr val="tx2"/>
                </a:solidFill>
              </a:rPr>
              <a:t>procedure</a:t>
            </a:r>
            <a:endParaRPr lang="cs-CZ" dirty="0">
              <a:solidFill>
                <a:schemeClr val="tx2"/>
              </a:solidFill>
            </a:endParaRPr>
          </a:p>
          <a:p>
            <a:pPr lvl="1"/>
            <a:r>
              <a:rPr lang="cs-CZ" b="1" dirty="0" err="1"/>
              <a:t>European</a:t>
            </a:r>
            <a:r>
              <a:rPr lang="cs-CZ" b="1" dirty="0"/>
              <a:t> </a:t>
            </a:r>
            <a:r>
              <a:rPr lang="cs-CZ" b="1" dirty="0" err="1"/>
              <a:t>Commission</a:t>
            </a:r>
            <a:r>
              <a:rPr lang="cs-CZ" dirty="0"/>
              <a:t>: </a:t>
            </a:r>
            <a:r>
              <a:rPr lang="cs-CZ" dirty="0" err="1"/>
              <a:t>proposes</a:t>
            </a:r>
            <a:r>
              <a:rPr lang="cs-CZ" dirty="0"/>
              <a:t> a </a:t>
            </a:r>
            <a:r>
              <a:rPr lang="cs-CZ" dirty="0" err="1"/>
              <a:t>legal</a:t>
            </a:r>
            <a:r>
              <a:rPr lang="cs-CZ" dirty="0"/>
              <a:t> </a:t>
            </a:r>
            <a:r>
              <a:rPr lang="cs-CZ" dirty="0" err="1"/>
              <a:t>act</a:t>
            </a:r>
            <a:endParaRPr lang="cs-CZ" dirty="0"/>
          </a:p>
          <a:p>
            <a:pPr lvl="1"/>
            <a:r>
              <a:rPr lang="cs-CZ" b="1" dirty="0" err="1"/>
              <a:t>Council</a:t>
            </a:r>
            <a:r>
              <a:rPr lang="cs-CZ" b="1" dirty="0"/>
              <a:t> </a:t>
            </a:r>
            <a:r>
              <a:rPr lang="cs-CZ" b="1" dirty="0" err="1"/>
              <a:t>of</a:t>
            </a:r>
            <a:r>
              <a:rPr lang="cs-CZ" b="1" dirty="0"/>
              <a:t> </a:t>
            </a:r>
            <a:r>
              <a:rPr lang="cs-CZ" b="1" dirty="0" err="1"/>
              <a:t>the</a:t>
            </a:r>
            <a:r>
              <a:rPr lang="cs-CZ" b="1" dirty="0"/>
              <a:t> EU</a:t>
            </a:r>
            <a:r>
              <a:rPr lang="cs-CZ" dirty="0"/>
              <a:t>: </a:t>
            </a:r>
            <a:r>
              <a:rPr lang="cs-CZ" dirty="0" err="1"/>
              <a:t>adopts</a:t>
            </a:r>
            <a:r>
              <a:rPr lang="cs-CZ" dirty="0"/>
              <a:t> by a </a:t>
            </a:r>
            <a:r>
              <a:rPr lang="cs-CZ" dirty="0" err="1"/>
              <a:t>unanimous</a:t>
            </a:r>
            <a:r>
              <a:rPr lang="cs-CZ" dirty="0"/>
              <a:t> </a:t>
            </a:r>
            <a:r>
              <a:rPr lang="cs-CZ" dirty="0" err="1"/>
              <a:t>decision</a:t>
            </a:r>
            <a:r>
              <a:rPr lang="cs-CZ" dirty="0"/>
              <a:t> (</a:t>
            </a:r>
            <a:r>
              <a:rPr lang="cs-CZ" dirty="0" err="1"/>
              <a:t>all</a:t>
            </a:r>
            <a:r>
              <a:rPr lang="cs-CZ" dirty="0"/>
              <a:t> </a:t>
            </a:r>
            <a:r>
              <a:rPr lang="cs-CZ" dirty="0" err="1"/>
              <a:t>votes</a:t>
            </a:r>
            <a:r>
              <a:rPr lang="cs-CZ" dirty="0"/>
              <a:t> are in </a:t>
            </a:r>
            <a:r>
              <a:rPr lang="cs-CZ" dirty="0" err="1"/>
              <a:t>favour</a:t>
            </a:r>
            <a:r>
              <a:rPr lang="cs-CZ" dirty="0"/>
              <a:t>)</a:t>
            </a:r>
          </a:p>
          <a:p>
            <a:pPr lvl="1"/>
            <a:r>
              <a:rPr lang="cs-CZ" dirty="0" err="1"/>
              <a:t>European</a:t>
            </a:r>
            <a:r>
              <a:rPr lang="cs-CZ" dirty="0"/>
              <a:t> </a:t>
            </a:r>
            <a:r>
              <a:rPr lang="cs-CZ" dirty="0" err="1"/>
              <a:t>Parliament</a:t>
            </a:r>
            <a:r>
              <a:rPr lang="cs-CZ" dirty="0"/>
              <a:t>: </a:t>
            </a:r>
            <a:r>
              <a:rPr lang="cs-CZ" dirty="0" err="1"/>
              <a:t>may</a:t>
            </a:r>
            <a:r>
              <a:rPr lang="cs-CZ" dirty="0"/>
              <a:t> </a:t>
            </a:r>
            <a:r>
              <a:rPr lang="cs-CZ" dirty="0" err="1"/>
              <a:t>be</a:t>
            </a:r>
            <a:r>
              <a:rPr lang="cs-CZ" dirty="0"/>
              <a:t> </a:t>
            </a:r>
            <a:r>
              <a:rPr lang="cs-CZ" dirty="0" err="1"/>
              <a:t>consulted</a:t>
            </a:r>
            <a:r>
              <a:rPr lang="cs-CZ" dirty="0"/>
              <a:t> but </a:t>
            </a:r>
            <a:r>
              <a:rPr lang="cs-CZ" dirty="0" err="1"/>
              <a:t>does</a:t>
            </a:r>
            <a:r>
              <a:rPr lang="cs-CZ" dirty="0"/>
              <a:t> not </a:t>
            </a:r>
            <a:r>
              <a:rPr lang="cs-CZ" dirty="0" err="1"/>
              <a:t>participate</a:t>
            </a:r>
            <a:r>
              <a:rPr lang="cs-CZ" dirty="0"/>
              <a:t> </a:t>
            </a:r>
          </a:p>
        </p:txBody>
      </p:sp>
      <p:sp>
        <p:nvSpPr>
          <p:cNvPr id="6" name="Zástupný obsah 4">
            <a:extLst>
              <a:ext uri="{FF2B5EF4-FFF2-40B4-BE49-F238E27FC236}">
                <a16:creationId xmlns:a16="http://schemas.microsoft.com/office/drawing/2014/main" id="{EC659255-15FA-F262-7111-00B747882BFF}"/>
              </a:ext>
            </a:extLst>
          </p:cNvPr>
          <p:cNvSpPr txBox="1">
            <a:spLocks/>
          </p:cNvSpPr>
          <p:nvPr/>
        </p:nvSpPr>
        <p:spPr>
          <a:xfrm>
            <a:off x="718800" y="5998722"/>
            <a:ext cx="10753200" cy="606359"/>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err="1">
                <a:solidFill>
                  <a:schemeClr val="tx2"/>
                </a:solidFill>
              </a:rPr>
              <a:t>primary</a:t>
            </a:r>
            <a:r>
              <a:rPr lang="cs-CZ" kern="0" dirty="0">
                <a:solidFill>
                  <a:schemeClr val="tx2"/>
                </a:solidFill>
              </a:rPr>
              <a:t> EU </a:t>
            </a:r>
            <a:r>
              <a:rPr lang="cs-CZ" kern="0" dirty="0" err="1">
                <a:solidFill>
                  <a:schemeClr val="tx2"/>
                </a:solidFill>
              </a:rPr>
              <a:t>Law</a:t>
            </a:r>
            <a:r>
              <a:rPr lang="cs-CZ" kern="0" dirty="0">
                <a:solidFill>
                  <a:schemeClr val="tx2"/>
                </a:solidFill>
              </a:rPr>
              <a:t>: </a:t>
            </a:r>
            <a:r>
              <a:rPr lang="cs-CZ" kern="0" dirty="0" err="1"/>
              <a:t>all</a:t>
            </a:r>
            <a:r>
              <a:rPr lang="cs-CZ" kern="0" dirty="0"/>
              <a:t> </a:t>
            </a:r>
            <a:r>
              <a:rPr lang="cs-CZ" kern="0" dirty="0" err="1"/>
              <a:t>Member</a:t>
            </a:r>
            <a:r>
              <a:rPr lang="cs-CZ" kern="0" dirty="0"/>
              <a:t> </a:t>
            </a:r>
            <a:r>
              <a:rPr lang="cs-CZ" kern="0" dirty="0" err="1"/>
              <a:t>States</a:t>
            </a:r>
            <a:r>
              <a:rPr lang="cs-CZ" kern="0" dirty="0"/>
              <a:t> </a:t>
            </a:r>
            <a:r>
              <a:rPr lang="cs-CZ" kern="0" dirty="0" err="1"/>
              <a:t>agree</a:t>
            </a:r>
            <a:endParaRPr lang="cs-CZ" kern="0" dirty="0"/>
          </a:p>
        </p:txBody>
      </p:sp>
    </p:spTree>
    <p:extLst>
      <p:ext uri="{BB962C8B-B14F-4D97-AF65-F5344CB8AC3E}">
        <p14:creationId xmlns:p14="http://schemas.microsoft.com/office/powerpoint/2010/main" val="124213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426797-A13C-65F0-95D5-B7740176BABF}"/>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9E998E0-E425-10FB-C873-B4C19131A19D}"/>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66EF25B0-718E-A327-D9F5-CA14461FA48C}"/>
              </a:ext>
            </a:extLst>
          </p:cNvPr>
          <p:cNvSpPr>
            <a:spLocks noGrp="1"/>
          </p:cNvSpPr>
          <p:nvPr>
            <p:ph type="title"/>
          </p:nvPr>
        </p:nvSpPr>
        <p:spPr/>
        <p:txBody>
          <a:bodyPr/>
          <a:lstStyle/>
          <a:p>
            <a:r>
              <a:rPr lang="cs-CZ" dirty="0"/>
              <a:t>EU </a:t>
            </a:r>
            <a:r>
              <a:rPr lang="cs-CZ" dirty="0" err="1"/>
              <a:t>Law</a:t>
            </a:r>
            <a:endParaRPr lang="cs-CZ" dirty="0"/>
          </a:p>
        </p:txBody>
      </p:sp>
      <p:graphicFrame>
        <p:nvGraphicFramePr>
          <p:cNvPr id="6" name="Zástupný obsah 5">
            <a:extLst>
              <a:ext uri="{FF2B5EF4-FFF2-40B4-BE49-F238E27FC236}">
                <a16:creationId xmlns:a16="http://schemas.microsoft.com/office/drawing/2014/main" id="{E99A5F32-E833-33E6-EA72-9F9254C7264B}"/>
              </a:ext>
            </a:extLst>
          </p:cNvPr>
          <p:cNvGraphicFramePr>
            <a:graphicFrameLocks noGrp="1"/>
          </p:cNvGraphicFramePr>
          <p:nvPr>
            <p:ph idx="1"/>
            <p:extLst>
              <p:ext uri="{D42A27DB-BD31-4B8C-83A1-F6EECF244321}">
                <p14:modId xmlns:p14="http://schemas.microsoft.com/office/powerpoint/2010/main" val="1195226678"/>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0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BD89B5-8ABC-589A-4058-54598582E26E}"/>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B4BEF7E-2CA5-75B5-FC57-DA4F6D1532F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00CC198D-03F3-56A8-BB31-65B28CEFE509}"/>
              </a:ext>
            </a:extLst>
          </p:cNvPr>
          <p:cNvSpPr>
            <a:spLocks noGrp="1"/>
          </p:cNvSpPr>
          <p:nvPr>
            <p:ph type="title"/>
          </p:nvPr>
        </p:nvSpPr>
        <p:spPr/>
        <p:txBody>
          <a:bodyPr/>
          <a:lstStyle/>
          <a:p>
            <a:r>
              <a:rPr lang="cs-CZ" dirty="0" err="1"/>
              <a:t>Primary</a:t>
            </a:r>
            <a:r>
              <a:rPr lang="cs-CZ" dirty="0"/>
              <a:t> </a:t>
            </a:r>
            <a:r>
              <a:rPr lang="cs-CZ" dirty="0" err="1"/>
              <a:t>Law</a:t>
            </a:r>
            <a:r>
              <a:rPr lang="cs-CZ" dirty="0"/>
              <a:t> (</a:t>
            </a:r>
            <a:r>
              <a:rPr lang="cs-CZ" dirty="0" err="1"/>
              <a:t>at</a:t>
            </a:r>
            <a:r>
              <a:rPr lang="cs-CZ" dirty="0"/>
              <a:t> </a:t>
            </a:r>
            <a:r>
              <a:rPr lang="cs-CZ" dirty="0" err="1"/>
              <a:t>present</a:t>
            </a:r>
            <a:r>
              <a:rPr lang="cs-CZ" dirty="0"/>
              <a:t>)</a:t>
            </a:r>
          </a:p>
        </p:txBody>
      </p:sp>
      <p:sp>
        <p:nvSpPr>
          <p:cNvPr id="5" name="Zástupný obsah 4">
            <a:extLst>
              <a:ext uri="{FF2B5EF4-FFF2-40B4-BE49-F238E27FC236}">
                <a16:creationId xmlns:a16="http://schemas.microsoft.com/office/drawing/2014/main" id="{BE0693C7-92D8-1CEF-7334-3B4F7C3E8CD1}"/>
              </a:ext>
            </a:extLst>
          </p:cNvPr>
          <p:cNvSpPr>
            <a:spLocks noGrp="1"/>
          </p:cNvSpPr>
          <p:nvPr>
            <p:ph idx="1"/>
          </p:nvPr>
        </p:nvSpPr>
        <p:spPr>
          <a:xfrm>
            <a:off x="720000" y="1431789"/>
            <a:ext cx="10753200" cy="4706212"/>
          </a:xfrm>
          <a:solidFill>
            <a:schemeClr val="accent4">
              <a:lumMod val="20000"/>
              <a:lumOff val="80000"/>
            </a:schemeClr>
          </a:solidFill>
          <a:ln>
            <a:solidFill>
              <a:srgbClr val="0000DC"/>
            </a:solidFill>
          </a:ln>
        </p:spPr>
        <p:txBody>
          <a:bodyPr/>
          <a:lstStyle/>
          <a:p>
            <a:r>
              <a:rPr lang="cs-CZ" sz="2400" dirty="0" err="1"/>
              <a:t>Form</a:t>
            </a:r>
            <a:r>
              <a:rPr lang="cs-CZ" sz="2400" dirty="0"/>
              <a:t> </a:t>
            </a:r>
            <a:r>
              <a:rPr lang="cs-CZ" sz="2400" dirty="0" err="1"/>
              <a:t>of</a:t>
            </a:r>
            <a:r>
              <a:rPr lang="cs-CZ" sz="2400" dirty="0"/>
              <a:t> </a:t>
            </a:r>
            <a:r>
              <a:rPr lang="cs-CZ" sz="2400" dirty="0" err="1"/>
              <a:t>international</a:t>
            </a:r>
            <a:r>
              <a:rPr lang="cs-CZ" sz="2400" dirty="0"/>
              <a:t> </a:t>
            </a:r>
            <a:r>
              <a:rPr lang="cs-CZ" sz="2400" dirty="0" err="1"/>
              <a:t>treaties</a:t>
            </a:r>
            <a:r>
              <a:rPr lang="cs-CZ" sz="2400" dirty="0"/>
              <a:t> – </a:t>
            </a:r>
            <a:r>
              <a:rPr lang="cs-CZ" sz="2400" dirty="0" err="1"/>
              <a:t>concluding</a:t>
            </a:r>
            <a:r>
              <a:rPr lang="cs-CZ" sz="2400" dirty="0"/>
              <a:t> </a:t>
            </a:r>
            <a:r>
              <a:rPr lang="cs-CZ" sz="2400" dirty="0" err="1"/>
              <a:t>between</a:t>
            </a:r>
            <a:r>
              <a:rPr lang="cs-CZ" sz="2400" dirty="0"/>
              <a:t> </a:t>
            </a:r>
            <a:r>
              <a:rPr lang="cs-CZ" sz="2400" dirty="0" err="1"/>
              <a:t>states</a:t>
            </a:r>
            <a:endParaRPr lang="cs-CZ" sz="2400" dirty="0"/>
          </a:p>
          <a:p>
            <a:r>
              <a:rPr lang="cs-CZ" sz="2400" dirty="0" err="1">
                <a:solidFill>
                  <a:schemeClr val="tx2"/>
                </a:solidFill>
              </a:rPr>
              <a:t>Foundational</a:t>
            </a:r>
            <a:r>
              <a:rPr lang="cs-CZ" sz="2400" dirty="0">
                <a:solidFill>
                  <a:schemeClr val="tx2"/>
                </a:solidFill>
              </a:rPr>
              <a:t> </a:t>
            </a:r>
            <a:r>
              <a:rPr lang="cs-CZ" sz="2400" dirty="0" err="1">
                <a:solidFill>
                  <a:schemeClr val="tx2"/>
                </a:solidFill>
              </a:rPr>
              <a:t>Treaties</a:t>
            </a:r>
            <a:r>
              <a:rPr lang="cs-CZ" sz="2400" dirty="0">
                <a:solidFill>
                  <a:schemeClr val="tx2"/>
                </a:solidFill>
              </a:rPr>
              <a:t> </a:t>
            </a:r>
            <a:r>
              <a:rPr lang="cs-CZ" sz="2400" dirty="0"/>
              <a:t>(</a:t>
            </a:r>
            <a:r>
              <a:rPr lang="cs-CZ" sz="2400" dirty="0" err="1"/>
              <a:t>founding</a:t>
            </a:r>
            <a:r>
              <a:rPr lang="cs-CZ" sz="2400" dirty="0"/>
              <a:t>)</a:t>
            </a:r>
          </a:p>
          <a:p>
            <a:pPr lvl="1"/>
            <a:r>
              <a:rPr lang="cs-CZ" sz="1800" dirty="0" err="1"/>
              <a:t>Treaty</a:t>
            </a:r>
            <a:r>
              <a:rPr lang="cs-CZ" sz="1800" dirty="0"/>
              <a:t> on </a:t>
            </a:r>
            <a:r>
              <a:rPr lang="cs-CZ" sz="1800" dirty="0" err="1"/>
              <a:t>European</a:t>
            </a:r>
            <a:r>
              <a:rPr lang="cs-CZ" sz="1800" dirty="0"/>
              <a:t> Union (TEU)</a:t>
            </a:r>
          </a:p>
          <a:p>
            <a:pPr lvl="1"/>
            <a:r>
              <a:rPr lang="cs-CZ" sz="1800" dirty="0" err="1"/>
              <a:t>Treaty</a:t>
            </a:r>
            <a:r>
              <a:rPr lang="cs-CZ" sz="1800" dirty="0"/>
              <a:t> on </a:t>
            </a:r>
            <a:r>
              <a:rPr lang="cs-CZ" sz="1800" dirty="0" err="1"/>
              <a:t>the</a:t>
            </a:r>
            <a:r>
              <a:rPr lang="cs-CZ" sz="1800" dirty="0"/>
              <a:t> </a:t>
            </a:r>
            <a:r>
              <a:rPr lang="cs-CZ" sz="1800" dirty="0" err="1"/>
              <a:t>Functioning</a:t>
            </a:r>
            <a:r>
              <a:rPr lang="cs-CZ" sz="1800" dirty="0"/>
              <a:t> </a:t>
            </a:r>
            <a:r>
              <a:rPr lang="cs-CZ" sz="1800" dirty="0" err="1"/>
              <a:t>of</a:t>
            </a:r>
            <a:r>
              <a:rPr lang="cs-CZ" sz="1800" dirty="0"/>
              <a:t> </a:t>
            </a:r>
            <a:r>
              <a:rPr lang="cs-CZ" sz="1800" dirty="0" err="1"/>
              <a:t>the</a:t>
            </a:r>
            <a:r>
              <a:rPr lang="cs-CZ" sz="1800" dirty="0"/>
              <a:t> </a:t>
            </a:r>
            <a:r>
              <a:rPr lang="cs-CZ" sz="1800" dirty="0" err="1"/>
              <a:t>European</a:t>
            </a:r>
            <a:r>
              <a:rPr lang="cs-CZ" sz="1800" dirty="0"/>
              <a:t> Union (TFEU)</a:t>
            </a:r>
          </a:p>
          <a:p>
            <a:pPr lvl="1"/>
            <a:r>
              <a:rPr lang="cs-CZ" sz="1800" dirty="0"/>
              <a:t>Charter </a:t>
            </a:r>
            <a:r>
              <a:rPr lang="cs-CZ" sz="1800" dirty="0" err="1"/>
              <a:t>of</a:t>
            </a:r>
            <a:r>
              <a:rPr lang="cs-CZ" sz="1800" dirty="0"/>
              <a:t> </a:t>
            </a:r>
            <a:r>
              <a:rPr lang="cs-CZ" sz="1800" dirty="0" err="1"/>
              <a:t>Funfamental</a:t>
            </a:r>
            <a:r>
              <a:rPr lang="cs-CZ" sz="1800" dirty="0"/>
              <a:t> </a:t>
            </a:r>
            <a:r>
              <a:rPr lang="cs-CZ" sz="1800" dirty="0" err="1"/>
              <a:t>Rights</a:t>
            </a:r>
            <a:r>
              <a:rPr lang="cs-CZ" sz="1800" dirty="0"/>
              <a:t> </a:t>
            </a:r>
            <a:r>
              <a:rPr lang="cs-CZ" sz="1800" dirty="0" err="1"/>
              <a:t>of</a:t>
            </a:r>
            <a:r>
              <a:rPr lang="cs-CZ" sz="1800" dirty="0"/>
              <a:t> </a:t>
            </a:r>
            <a:r>
              <a:rPr lang="cs-CZ" sz="1800" dirty="0" err="1"/>
              <a:t>the</a:t>
            </a:r>
            <a:r>
              <a:rPr lang="cs-CZ" sz="1800" dirty="0"/>
              <a:t> </a:t>
            </a:r>
            <a:r>
              <a:rPr lang="cs-CZ" sz="1800" dirty="0" err="1"/>
              <a:t>European</a:t>
            </a:r>
            <a:r>
              <a:rPr lang="cs-CZ" sz="1800" dirty="0"/>
              <a:t> Union</a:t>
            </a:r>
          </a:p>
          <a:p>
            <a:r>
              <a:rPr lang="cs-CZ" sz="2400" dirty="0">
                <a:solidFill>
                  <a:schemeClr val="tx2"/>
                </a:solidFill>
              </a:rPr>
              <a:t>„</a:t>
            </a:r>
            <a:r>
              <a:rPr lang="cs-CZ" sz="2400" dirty="0" err="1">
                <a:solidFill>
                  <a:schemeClr val="tx2"/>
                </a:solidFill>
              </a:rPr>
              <a:t>Amendment</a:t>
            </a:r>
            <a:r>
              <a:rPr lang="cs-CZ" sz="2400" dirty="0">
                <a:solidFill>
                  <a:schemeClr val="tx2"/>
                </a:solidFill>
              </a:rPr>
              <a:t>“ </a:t>
            </a:r>
            <a:r>
              <a:rPr lang="cs-CZ" sz="2400" dirty="0" err="1">
                <a:solidFill>
                  <a:schemeClr val="tx2"/>
                </a:solidFill>
              </a:rPr>
              <a:t>Treaties</a:t>
            </a:r>
            <a:r>
              <a:rPr lang="cs-CZ" sz="2400" dirty="0">
                <a:solidFill>
                  <a:schemeClr val="tx2"/>
                </a:solidFill>
              </a:rPr>
              <a:t> </a:t>
            </a:r>
          </a:p>
          <a:p>
            <a:pPr lvl="1"/>
            <a:r>
              <a:rPr lang="cs-CZ" sz="1800" dirty="0"/>
              <a:t>Amsterdam </a:t>
            </a:r>
            <a:r>
              <a:rPr lang="cs-CZ" sz="1800" dirty="0" err="1"/>
              <a:t>Treaty</a:t>
            </a:r>
            <a:endParaRPr lang="cs-CZ" sz="1800" dirty="0"/>
          </a:p>
          <a:p>
            <a:pPr lvl="1"/>
            <a:r>
              <a:rPr lang="cs-CZ" sz="1800" dirty="0"/>
              <a:t>Nice </a:t>
            </a:r>
            <a:r>
              <a:rPr lang="cs-CZ" sz="1800" dirty="0" err="1"/>
              <a:t>Treaty</a:t>
            </a:r>
            <a:endParaRPr lang="cs-CZ" sz="1800" dirty="0"/>
          </a:p>
          <a:p>
            <a:pPr lvl="1"/>
            <a:r>
              <a:rPr lang="cs-CZ" sz="1800" dirty="0" err="1"/>
              <a:t>Lisbon</a:t>
            </a:r>
            <a:r>
              <a:rPr lang="cs-CZ" sz="1800" dirty="0"/>
              <a:t> </a:t>
            </a:r>
            <a:r>
              <a:rPr lang="cs-CZ" sz="1800" dirty="0" err="1"/>
              <a:t>Treaty</a:t>
            </a:r>
            <a:endParaRPr lang="cs-CZ" sz="1800" dirty="0"/>
          </a:p>
          <a:p>
            <a:r>
              <a:rPr lang="cs-CZ" sz="2400" dirty="0" err="1">
                <a:solidFill>
                  <a:schemeClr val="tx2"/>
                </a:solidFill>
              </a:rPr>
              <a:t>Budgetary</a:t>
            </a:r>
            <a:r>
              <a:rPr lang="cs-CZ" sz="2400" dirty="0">
                <a:solidFill>
                  <a:schemeClr val="tx2"/>
                </a:solidFill>
              </a:rPr>
              <a:t> </a:t>
            </a:r>
            <a:r>
              <a:rPr lang="cs-CZ" sz="2400" dirty="0" err="1">
                <a:solidFill>
                  <a:schemeClr val="tx2"/>
                </a:solidFill>
              </a:rPr>
              <a:t>Treaties</a:t>
            </a:r>
            <a:endParaRPr lang="cs-CZ" sz="2400" dirty="0">
              <a:solidFill>
                <a:schemeClr val="tx2"/>
              </a:solidFill>
            </a:endParaRPr>
          </a:p>
          <a:p>
            <a:r>
              <a:rPr lang="cs-CZ" sz="2400" dirty="0" err="1">
                <a:solidFill>
                  <a:schemeClr val="tx2"/>
                </a:solidFill>
              </a:rPr>
              <a:t>Accession</a:t>
            </a:r>
            <a:r>
              <a:rPr lang="cs-CZ" sz="2400" dirty="0">
                <a:solidFill>
                  <a:schemeClr val="tx2"/>
                </a:solidFill>
              </a:rPr>
              <a:t> </a:t>
            </a:r>
            <a:r>
              <a:rPr lang="cs-CZ" sz="2400" dirty="0" err="1">
                <a:solidFill>
                  <a:schemeClr val="tx2"/>
                </a:solidFill>
              </a:rPr>
              <a:t>Treaties</a:t>
            </a:r>
            <a:endParaRPr lang="cs-CZ" sz="2400" dirty="0">
              <a:solidFill>
                <a:schemeClr val="tx2"/>
              </a:solidFill>
            </a:endParaRPr>
          </a:p>
          <a:p>
            <a:pPr lvl="1"/>
            <a:r>
              <a:rPr lang="cs-CZ" sz="1800" dirty="0" err="1"/>
              <a:t>with</a:t>
            </a:r>
            <a:r>
              <a:rPr lang="cs-CZ" sz="1800" dirty="0"/>
              <a:t> a </a:t>
            </a:r>
            <a:r>
              <a:rPr lang="cs-CZ" sz="1800" dirty="0" err="1"/>
              <a:t>new</a:t>
            </a:r>
            <a:r>
              <a:rPr lang="cs-CZ" sz="1800" dirty="0"/>
              <a:t> MS</a:t>
            </a:r>
          </a:p>
        </p:txBody>
      </p:sp>
    </p:spTree>
    <p:extLst>
      <p:ext uri="{BB962C8B-B14F-4D97-AF65-F5344CB8AC3E}">
        <p14:creationId xmlns:p14="http://schemas.microsoft.com/office/powerpoint/2010/main" val="390583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CA04C2-B829-761F-144E-5A6120CB3871}"/>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D5CA1962-FD63-21EC-5DF8-083BC12E41C8}"/>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DF199426-4842-0894-51DD-A122B856798A}"/>
              </a:ext>
            </a:extLst>
          </p:cNvPr>
          <p:cNvSpPr>
            <a:spLocks noGrp="1"/>
          </p:cNvSpPr>
          <p:nvPr>
            <p:ph type="title"/>
          </p:nvPr>
        </p:nvSpPr>
        <p:spPr/>
        <p:txBody>
          <a:bodyPr/>
          <a:lstStyle/>
          <a:p>
            <a:r>
              <a:rPr lang="cs-CZ" dirty="0" err="1"/>
              <a:t>Primary</a:t>
            </a:r>
            <a:r>
              <a:rPr lang="cs-CZ" dirty="0"/>
              <a:t> </a:t>
            </a:r>
            <a:r>
              <a:rPr lang="cs-CZ" dirty="0" err="1"/>
              <a:t>Law</a:t>
            </a:r>
            <a:endParaRPr lang="cs-CZ" dirty="0"/>
          </a:p>
        </p:txBody>
      </p:sp>
      <p:sp>
        <p:nvSpPr>
          <p:cNvPr id="5" name="Zástupný obsah 4">
            <a:extLst>
              <a:ext uri="{FF2B5EF4-FFF2-40B4-BE49-F238E27FC236}">
                <a16:creationId xmlns:a16="http://schemas.microsoft.com/office/drawing/2014/main" id="{54A29460-F90D-A3E4-D840-CCAF1AE894BD}"/>
              </a:ext>
            </a:extLst>
          </p:cNvPr>
          <p:cNvSpPr>
            <a:spLocks noGrp="1"/>
          </p:cNvSpPr>
          <p:nvPr>
            <p:ph idx="1"/>
          </p:nvPr>
        </p:nvSpPr>
        <p:spPr>
          <a:xfrm>
            <a:off x="720000" y="1357313"/>
            <a:ext cx="10753200" cy="4474687"/>
          </a:xfrm>
          <a:solidFill>
            <a:schemeClr val="accent4">
              <a:lumMod val="20000"/>
              <a:lumOff val="80000"/>
            </a:schemeClr>
          </a:solidFill>
          <a:ln>
            <a:solidFill>
              <a:srgbClr val="0000DC"/>
            </a:solidFill>
          </a:ln>
        </p:spPr>
        <p:txBody>
          <a:bodyPr/>
          <a:lstStyle/>
          <a:p>
            <a:pPr>
              <a:lnSpc>
                <a:spcPct val="100000"/>
              </a:lnSpc>
            </a:pPr>
            <a:r>
              <a:rPr lang="cs-CZ" sz="2400" dirty="0" err="1"/>
              <a:t>legal</a:t>
            </a:r>
            <a:r>
              <a:rPr lang="cs-CZ" sz="2400" dirty="0"/>
              <a:t> </a:t>
            </a:r>
            <a:r>
              <a:rPr lang="cs-CZ" sz="2400" dirty="0" err="1"/>
              <a:t>basis</a:t>
            </a:r>
            <a:r>
              <a:rPr lang="cs-CZ" sz="2400" dirty="0"/>
              <a:t> </a:t>
            </a:r>
            <a:r>
              <a:rPr lang="cs-CZ" sz="2400" dirty="0" err="1"/>
              <a:t>of</a:t>
            </a:r>
            <a:r>
              <a:rPr lang="cs-CZ" sz="2400" dirty="0"/>
              <a:t> </a:t>
            </a:r>
            <a:r>
              <a:rPr lang="cs-CZ" sz="2400" dirty="0" err="1"/>
              <a:t>the</a:t>
            </a:r>
            <a:r>
              <a:rPr lang="cs-CZ" sz="2400" dirty="0"/>
              <a:t> EU and </a:t>
            </a:r>
            <a:r>
              <a:rPr lang="cs-CZ" sz="2400" dirty="0" err="1"/>
              <a:t>its</a:t>
            </a:r>
            <a:r>
              <a:rPr lang="cs-CZ" sz="2400" dirty="0"/>
              <a:t> </a:t>
            </a:r>
            <a:r>
              <a:rPr lang="cs-CZ" sz="2400" dirty="0" err="1"/>
              <a:t>functioning</a:t>
            </a:r>
            <a:r>
              <a:rPr lang="cs-CZ" sz="2400" dirty="0"/>
              <a:t>, </a:t>
            </a:r>
            <a:r>
              <a:rPr lang="cs-CZ" sz="2400" dirty="0" err="1"/>
              <a:t>fundamental</a:t>
            </a:r>
            <a:r>
              <a:rPr lang="cs-CZ" sz="2400" dirty="0"/>
              <a:t> </a:t>
            </a:r>
            <a:r>
              <a:rPr lang="cs-CZ" sz="2400" dirty="0" err="1"/>
              <a:t>rules</a:t>
            </a:r>
            <a:r>
              <a:rPr lang="cs-CZ" sz="2400" dirty="0"/>
              <a:t> on </a:t>
            </a:r>
            <a:r>
              <a:rPr lang="cs-CZ" sz="2400" dirty="0" err="1"/>
              <a:t>which</a:t>
            </a:r>
            <a:r>
              <a:rPr lang="cs-CZ" sz="2400" dirty="0"/>
              <a:t> </a:t>
            </a:r>
            <a:r>
              <a:rPr lang="cs-CZ" sz="2400" dirty="0" err="1"/>
              <a:t>the</a:t>
            </a:r>
            <a:r>
              <a:rPr lang="cs-CZ" sz="2400" dirty="0"/>
              <a:t> EU </a:t>
            </a:r>
            <a:r>
              <a:rPr lang="cs-CZ" sz="2400" dirty="0" err="1"/>
              <a:t>is</a:t>
            </a:r>
            <a:r>
              <a:rPr lang="cs-CZ" sz="2400" dirty="0"/>
              <a:t> </a:t>
            </a:r>
            <a:r>
              <a:rPr lang="cs-CZ" sz="2400" dirty="0" err="1"/>
              <a:t>based</a:t>
            </a:r>
            <a:endParaRPr lang="cs-CZ" sz="2400" dirty="0"/>
          </a:p>
          <a:p>
            <a:pPr>
              <a:lnSpc>
                <a:spcPct val="100000"/>
              </a:lnSpc>
            </a:pPr>
            <a:r>
              <a:rPr lang="cs-CZ" sz="2400" dirty="0" err="1"/>
              <a:t>internatinal</a:t>
            </a:r>
            <a:r>
              <a:rPr lang="cs-CZ" sz="2400" dirty="0"/>
              <a:t> </a:t>
            </a:r>
            <a:r>
              <a:rPr lang="cs-CZ" sz="2400" dirty="0" err="1"/>
              <a:t>treaties</a:t>
            </a:r>
            <a:endParaRPr lang="cs-CZ" sz="2400" dirty="0"/>
          </a:p>
          <a:p>
            <a:pPr>
              <a:lnSpc>
                <a:spcPct val="100000"/>
              </a:lnSpc>
            </a:pPr>
            <a:r>
              <a:rPr lang="cs-CZ" sz="2400" dirty="0" err="1">
                <a:solidFill>
                  <a:schemeClr val="tx2"/>
                </a:solidFill>
              </a:rPr>
              <a:t>Treaty</a:t>
            </a:r>
            <a:r>
              <a:rPr lang="cs-CZ" sz="2400" dirty="0">
                <a:solidFill>
                  <a:schemeClr val="tx2"/>
                </a:solidFill>
              </a:rPr>
              <a:t> on </a:t>
            </a:r>
            <a:r>
              <a:rPr lang="cs-CZ" sz="2400" dirty="0" err="1">
                <a:solidFill>
                  <a:schemeClr val="tx2"/>
                </a:solidFill>
              </a:rPr>
              <a:t>European</a:t>
            </a:r>
            <a:r>
              <a:rPr lang="cs-CZ" sz="2400" dirty="0">
                <a:solidFill>
                  <a:schemeClr val="tx2"/>
                </a:solidFill>
              </a:rPr>
              <a:t> Union (TEU)</a:t>
            </a:r>
          </a:p>
          <a:p>
            <a:pPr lvl="1"/>
            <a:r>
              <a:rPr lang="cs-CZ" sz="1600" dirty="0"/>
              <a:t>55 </a:t>
            </a:r>
            <a:r>
              <a:rPr lang="cs-CZ" sz="1600" dirty="0" err="1"/>
              <a:t>articles</a:t>
            </a:r>
            <a:endParaRPr lang="cs-CZ" sz="1600" dirty="0"/>
          </a:p>
          <a:p>
            <a:pPr lvl="1"/>
            <a:r>
              <a:rPr lang="cs-CZ" sz="1600" dirty="0" err="1"/>
              <a:t>defines</a:t>
            </a:r>
            <a:r>
              <a:rPr lang="cs-CZ" sz="1600" dirty="0"/>
              <a:t> </a:t>
            </a:r>
            <a:r>
              <a:rPr lang="cs-CZ" sz="1600" dirty="0" err="1"/>
              <a:t>the</a:t>
            </a:r>
            <a:r>
              <a:rPr lang="cs-CZ" sz="1600" dirty="0"/>
              <a:t> </a:t>
            </a:r>
            <a:r>
              <a:rPr lang="cs-CZ" sz="1600" dirty="0" err="1"/>
              <a:t>values</a:t>
            </a:r>
            <a:r>
              <a:rPr lang="cs-CZ" sz="1600" dirty="0"/>
              <a:t> and </a:t>
            </a:r>
            <a:r>
              <a:rPr lang="cs-CZ" sz="1600" dirty="0" err="1"/>
              <a:t>objectives</a:t>
            </a:r>
            <a:r>
              <a:rPr lang="cs-CZ" sz="1600" dirty="0"/>
              <a:t> </a:t>
            </a:r>
            <a:r>
              <a:rPr lang="cs-CZ" sz="1600" dirty="0" err="1"/>
              <a:t>of</a:t>
            </a:r>
            <a:r>
              <a:rPr lang="cs-CZ" sz="1600" dirty="0"/>
              <a:t> </a:t>
            </a:r>
            <a:r>
              <a:rPr lang="cs-CZ" sz="1600" dirty="0" err="1"/>
              <a:t>the</a:t>
            </a:r>
            <a:r>
              <a:rPr lang="cs-CZ" sz="1600" dirty="0"/>
              <a:t> EU, </a:t>
            </a:r>
            <a:r>
              <a:rPr lang="cs-CZ" sz="1600" dirty="0" err="1"/>
              <a:t>democratic</a:t>
            </a:r>
            <a:r>
              <a:rPr lang="cs-CZ" sz="1600" dirty="0"/>
              <a:t> </a:t>
            </a:r>
            <a:r>
              <a:rPr lang="cs-CZ" sz="1600" dirty="0" err="1"/>
              <a:t>principles</a:t>
            </a:r>
            <a:r>
              <a:rPr lang="cs-CZ" sz="1600" dirty="0"/>
              <a:t>, </a:t>
            </a:r>
            <a:r>
              <a:rPr lang="cs-CZ" sz="1600" dirty="0" err="1"/>
              <a:t>membership</a:t>
            </a:r>
            <a:r>
              <a:rPr lang="cs-CZ" sz="1600" dirty="0"/>
              <a:t> </a:t>
            </a:r>
            <a:r>
              <a:rPr lang="cs-CZ" sz="1600" dirty="0" err="1"/>
              <a:t>conditions</a:t>
            </a:r>
            <a:r>
              <a:rPr lang="cs-CZ" sz="1600" dirty="0"/>
              <a:t> (</a:t>
            </a:r>
            <a:r>
              <a:rPr lang="cs-CZ" sz="1600" dirty="0" err="1"/>
              <a:t>accession</a:t>
            </a:r>
            <a:r>
              <a:rPr lang="cs-CZ" sz="1600" dirty="0"/>
              <a:t>, </a:t>
            </a:r>
            <a:r>
              <a:rPr lang="cs-CZ" sz="1600" dirty="0" err="1"/>
              <a:t>withdrawal</a:t>
            </a:r>
            <a:r>
              <a:rPr lang="cs-CZ" sz="1600" dirty="0"/>
              <a:t>)</a:t>
            </a:r>
          </a:p>
          <a:p>
            <a:pPr lvl="1"/>
            <a:r>
              <a:rPr lang="cs-CZ" sz="1600" dirty="0" err="1"/>
              <a:t>general</a:t>
            </a:r>
            <a:r>
              <a:rPr lang="cs-CZ" sz="1600" dirty="0"/>
              <a:t> </a:t>
            </a:r>
            <a:r>
              <a:rPr lang="cs-CZ" sz="1600" dirty="0" err="1"/>
              <a:t>provisions</a:t>
            </a:r>
            <a:r>
              <a:rPr lang="cs-CZ" sz="1600" dirty="0"/>
              <a:t> on </a:t>
            </a:r>
            <a:r>
              <a:rPr lang="cs-CZ" sz="1600" dirty="0" err="1"/>
              <a:t>the</a:t>
            </a:r>
            <a:r>
              <a:rPr lang="cs-CZ" sz="1600" dirty="0"/>
              <a:t> </a:t>
            </a:r>
            <a:r>
              <a:rPr lang="cs-CZ" sz="1600" dirty="0" err="1"/>
              <a:t>EU´s</a:t>
            </a:r>
            <a:r>
              <a:rPr lang="cs-CZ" sz="1600" dirty="0"/>
              <a:t> </a:t>
            </a:r>
            <a:r>
              <a:rPr lang="cs-CZ" sz="1600" dirty="0" err="1"/>
              <a:t>external</a:t>
            </a:r>
            <a:r>
              <a:rPr lang="cs-CZ" sz="1600" dirty="0"/>
              <a:t> </a:t>
            </a:r>
            <a:r>
              <a:rPr lang="cs-CZ" sz="1600" dirty="0" err="1"/>
              <a:t>activities</a:t>
            </a:r>
            <a:r>
              <a:rPr lang="cs-CZ" sz="1600" dirty="0"/>
              <a:t>, </a:t>
            </a:r>
            <a:r>
              <a:rPr lang="cs-CZ" sz="1600" dirty="0" err="1"/>
              <a:t>common</a:t>
            </a:r>
            <a:r>
              <a:rPr lang="cs-CZ" sz="1600" dirty="0"/>
              <a:t> </a:t>
            </a:r>
            <a:r>
              <a:rPr lang="cs-CZ" sz="1600" dirty="0" err="1"/>
              <a:t>foreign</a:t>
            </a:r>
            <a:r>
              <a:rPr lang="cs-CZ" sz="1600" dirty="0"/>
              <a:t> and </a:t>
            </a:r>
            <a:r>
              <a:rPr lang="cs-CZ" sz="1600" dirty="0" err="1"/>
              <a:t>security</a:t>
            </a:r>
            <a:r>
              <a:rPr lang="cs-CZ" sz="1600" dirty="0"/>
              <a:t> </a:t>
            </a:r>
            <a:r>
              <a:rPr lang="cs-CZ" sz="1600" dirty="0" err="1"/>
              <a:t>policy</a:t>
            </a:r>
            <a:endParaRPr lang="cs-CZ" sz="1600" dirty="0"/>
          </a:p>
          <a:p>
            <a:pPr lvl="1"/>
            <a:r>
              <a:rPr lang="cs-CZ" sz="1600" dirty="0" err="1"/>
              <a:t>other</a:t>
            </a:r>
            <a:r>
              <a:rPr lang="cs-CZ" sz="1600" dirty="0"/>
              <a:t> </a:t>
            </a:r>
            <a:r>
              <a:rPr lang="cs-CZ" sz="1600" dirty="0" err="1"/>
              <a:t>matters</a:t>
            </a:r>
            <a:r>
              <a:rPr lang="cs-CZ" sz="1600" dirty="0"/>
              <a:t> (EU </a:t>
            </a:r>
            <a:r>
              <a:rPr lang="cs-CZ" sz="1600" dirty="0" err="1"/>
              <a:t>institutions</a:t>
            </a:r>
            <a:r>
              <a:rPr lang="cs-CZ" sz="1600" dirty="0"/>
              <a:t>, </a:t>
            </a:r>
            <a:r>
              <a:rPr lang="cs-CZ" sz="1600" dirty="0" err="1"/>
              <a:t>enhanced</a:t>
            </a:r>
            <a:r>
              <a:rPr lang="cs-CZ" sz="1600" dirty="0"/>
              <a:t> </a:t>
            </a:r>
            <a:r>
              <a:rPr lang="cs-CZ" sz="1600" dirty="0" err="1"/>
              <a:t>cooperation</a:t>
            </a:r>
            <a:r>
              <a:rPr lang="cs-CZ" sz="1600" dirty="0"/>
              <a:t>, </a:t>
            </a:r>
            <a:r>
              <a:rPr lang="cs-CZ" sz="1600" dirty="0" err="1"/>
              <a:t>etc</a:t>
            </a:r>
            <a:r>
              <a:rPr lang="cs-CZ" sz="1600" dirty="0"/>
              <a:t>.)</a:t>
            </a:r>
          </a:p>
          <a:p>
            <a:pPr>
              <a:lnSpc>
                <a:spcPct val="100000"/>
              </a:lnSpc>
            </a:pPr>
            <a:r>
              <a:rPr lang="cs-CZ" sz="2400" dirty="0" err="1">
                <a:solidFill>
                  <a:schemeClr val="tx2"/>
                </a:solidFill>
              </a:rPr>
              <a:t>Treaty</a:t>
            </a:r>
            <a:r>
              <a:rPr lang="cs-CZ" sz="2400" dirty="0">
                <a:solidFill>
                  <a:schemeClr val="tx2"/>
                </a:solidFill>
              </a:rPr>
              <a:t> on </a:t>
            </a:r>
            <a:r>
              <a:rPr lang="cs-CZ" sz="2400" dirty="0" err="1">
                <a:solidFill>
                  <a:schemeClr val="tx2"/>
                </a:solidFill>
              </a:rPr>
              <a:t>the</a:t>
            </a:r>
            <a:r>
              <a:rPr lang="cs-CZ" sz="2400" dirty="0">
                <a:solidFill>
                  <a:schemeClr val="tx2"/>
                </a:solidFill>
              </a:rPr>
              <a:t> </a:t>
            </a:r>
            <a:r>
              <a:rPr lang="cs-CZ" sz="2400" dirty="0" err="1">
                <a:solidFill>
                  <a:schemeClr val="tx2"/>
                </a:solidFill>
              </a:rPr>
              <a:t>Functioning</a:t>
            </a:r>
            <a:r>
              <a:rPr lang="cs-CZ" sz="2400" dirty="0">
                <a:solidFill>
                  <a:schemeClr val="tx2"/>
                </a:solidFill>
              </a:rPr>
              <a:t> </a:t>
            </a:r>
            <a:r>
              <a:rPr lang="cs-CZ" sz="2400" dirty="0" err="1">
                <a:solidFill>
                  <a:schemeClr val="tx2"/>
                </a:solidFill>
              </a:rPr>
              <a:t>of</a:t>
            </a:r>
            <a:r>
              <a:rPr lang="cs-CZ" sz="2400" dirty="0">
                <a:solidFill>
                  <a:schemeClr val="tx2"/>
                </a:solidFill>
              </a:rPr>
              <a:t> </a:t>
            </a:r>
            <a:r>
              <a:rPr lang="cs-CZ" sz="2400" dirty="0" err="1">
                <a:solidFill>
                  <a:schemeClr val="tx2"/>
                </a:solidFill>
              </a:rPr>
              <a:t>the</a:t>
            </a:r>
            <a:r>
              <a:rPr lang="cs-CZ" sz="2400" dirty="0">
                <a:solidFill>
                  <a:schemeClr val="tx2"/>
                </a:solidFill>
              </a:rPr>
              <a:t> </a:t>
            </a:r>
            <a:r>
              <a:rPr lang="cs-CZ" sz="2400" dirty="0" err="1">
                <a:solidFill>
                  <a:schemeClr val="tx2"/>
                </a:solidFill>
              </a:rPr>
              <a:t>European</a:t>
            </a:r>
            <a:r>
              <a:rPr lang="cs-CZ" sz="2400" dirty="0">
                <a:solidFill>
                  <a:schemeClr val="tx2"/>
                </a:solidFill>
              </a:rPr>
              <a:t> Union (TFEU)</a:t>
            </a:r>
          </a:p>
          <a:p>
            <a:pPr lvl="1"/>
            <a:r>
              <a:rPr lang="cs-CZ" sz="1600" dirty="0"/>
              <a:t>358 </a:t>
            </a:r>
            <a:r>
              <a:rPr lang="cs-CZ" sz="1600" dirty="0" err="1"/>
              <a:t>articles</a:t>
            </a:r>
            <a:endParaRPr lang="cs-CZ" sz="1600" dirty="0"/>
          </a:p>
          <a:p>
            <a:pPr lvl="1"/>
            <a:r>
              <a:rPr lang="cs-CZ" sz="1400" dirty="0" err="1"/>
              <a:t>sets</a:t>
            </a:r>
            <a:r>
              <a:rPr lang="cs-CZ" sz="1400" dirty="0"/>
              <a:t> out </a:t>
            </a:r>
            <a:r>
              <a:rPr lang="cs-CZ" sz="1400" dirty="0" err="1"/>
              <a:t>principles</a:t>
            </a:r>
            <a:r>
              <a:rPr lang="cs-CZ" sz="1400" dirty="0"/>
              <a:t> (EU </a:t>
            </a:r>
            <a:r>
              <a:rPr lang="cs-CZ" sz="1400" dirty="0" err="1"/>
              <a:t>competencies</a:t>
            </a:r>
            <a:r>
              <a:rPr lang="cs-CZ" sz="1400" dirty="0"/>
              <a:t>), </a:t>
            </a:r>
            <a:r>
              <a:rPr lang="cs-CZ" sz="1400" dirty="0" err="1"/>
              <a:t>internal</a:t>
            </a:r>
            <a:r>
              <a:rPr lang="cs-CZ" sz="1400" dirty="0"/>
              <a:t> </a:t>
            </a:r>
            <a:r>
              <a:rPr lang="cs-CZ" sz="1400" dirty="0" err="1"/>
              <a:t>policies</a:t>
            </a:r>
            <a:r>
              <a:rPr lang="cs-CZ" sz="1400" dirty="0"/>
              <a:t> and </a:t>
            </a:r>
            <a:r>
              <a:rPr lang="cs-CZ" sz="1400" dirty="0" err="1"/>
              <a:t>actions</a:t>
            </a:r>
            <a:r>
              <a:rPr lang="cs-CZ" sz="1400" dirty="0"/>
              <a:t>, </a:t>
            </a:r>
            <a:r>
              <a:rPr lang="cs-CZ" sz="1400" dirty="0" err="1"/>
              <a:t>association</a:t>
            </a:r>
            <a:r>
              <a:rPr lang="cs-CZ" sz="1400" dirty="0"/>
              <a:t> </a:t>
            </a:r>
            <a:r>
              <a:rPr lang="cs-CZ" sz="1400" dirty="0" err="1"/>
              <a:t>with</a:t>
            </a:r>
            <a:r>
              <a:rPr lang="cs-CZ" sz="1400" dirty="0"/>
              <a:t> </a:t>
            </a:r>
            <a:r>
              <a:rPr lang="cs-CZ" sz="1400" dirty="0" err="1"/>
              <a:t>overseas</a:t>
            </a:r>
            <a:r>
              <a:rPr lang="cs-CZ" sz="1400" dirty="0"/>
              <a:t> </a:t>
            </a:r>
            <a:r>
              <a:rPr lang="cs-CZ" sz="1400" dirty="0" err="1"/>
              <a:t>territories</a:t>
            </a:r>
            <a:r>
              <a:rPr lang="cs-CZ" sz="1400" dirty="0"/>
              <a:t>, </a:t>
            </a:r>
            <a:r>
              <a:rPr lang="cs-CZ" sz="1400" dirty="0" err="1"/>
              <a:t>external</a:t>
            </a:r>
            <a:r>
              <a:rPr lang="cs-CZ" sz="1400" dirty="0"/>
              <a:t> </a:t>
            </a:r>
            <a:r>
              <a:rPr lang="cs-CZ" sz="1400" dirty="0" err="1"/>
              <a:t>actions</a:t>
            </a:r>
            <a:r>
              <a:rPr lang="cs-CZ" sz="1400" dirty="0"/>
              <a:t> </a:t>
            </a:r>
            <a:r>
              <a:rPr lang="cs-CZ" sz="1400" dirty="0" err="1"/>
              <a:t>of</a:t>
            </a:r>
            <a:r>
              <a:rPr lang="cs-CZ" sz="1400" dirty="0"/>
              <a:t> </a:t>
            </a:r>
            <a:r>
              <a:rPr lang="cs-CZ" sz="1400" dirty="0" err="1"/>
              <a:t>the</a:t>
            </a:r>
            <a:r>
              <a:rPr lang="cs-CZ" sz="1400" dirty="0"/>
              <a:t> EU, </a:t>
            </a:r>
            <a:r>
              <a:rPr lang="cs-CZ" sz="1400" dirty="0" err="1"/>
              <a:t>institutional</a:t>
            </a:r>
            <a:r>
              <a:rPr lang="cs-CZ" sz="1400" dirty="0"/>
              <a:t> and </a:t>
            </a:r>
            <a:r>
              <a:rPr lang="cs-CZ" sz="1400" dirty="0" err="1"/>
              <a:t>financial</a:t>
            </a:r>
            <a:r>
              <a:rPr lang="cs-CZ" sz="1400" dirty="0"/>
              <a:t> </a:t>
            </a:r>
            <a:r>
              <a:rPr lang="cs-CZ" sz="1400" dirty="0" err="1"/>
              <a:t>provisions</a:t>
            </a:r>
            <a:r>
              <a:rPr lang="cs-CZ" sz="1400" dirty="0"/>
              <a:t> (EU </a:t>
            </a:r>
            <a:r>
              <a:rPr lang="cs-CZ" sz="1400" dirty="0" err="1"/>
              <a:t>institutions</a:t>
            </a:r>
            <a:r>
              <a:rPr lang="cs-CZ" sz="1400" dirty="0"/>
              <a:t>, budget)</a:t>
            </a:r>
            <a:endParaRPr lang="cs-CZ" sz="1600" dirty="0"/>
          </a:p>
          <a:p>
            <a:pPr>
              <a:lnSpc>
                <a:spcPct val="100000"/>
              </a:lnSpc>
            </a:pPr>
            <a:r>
              <a:rPr lang="cs-CZ" sz="2400" dirty="0">
                <a:solidFill>
                  <a:schemeClr val="tx2"/>
                </a:solidFill>
              </a:rPr>
              <a:t>Charter </a:t>
            </a:r>
            <a:r>
              <a:rPr lang="cs-CZ" sz="2400" dirty="0" err="1">
                <a:solidFill>
                  <a:schemeClr val="tx2"/>
                </a:solidFill>
              </a:rPr>
              <a:t>of</a:t>
            </a:r>
            <a:r>
              <a:rPr lang="cs-CZ" sz="2400" dirty="0">
                <a:solidFill>
                  <a:schemeClr val="tx2"/>
                </a:solidFill>
              </a:rPr>
              <a:t> </a:t>
            </a:r>
            <a:r>
              <a:rPr lang="cs-CZ" sz="2400" dirty="0" err="1">
                <a:solidFill>
                  <a:schemeClr val="tx2"/>
                </a:solidFill>
              </a:rPr>
              <a:t>Fundamental</a:t>
            </a:r>
            <a:r>
              <a:rPr lang="cs-CZ" sz="2400" dirty="0">
                <a:solidFill>
                  <a:schemeClr val="tx2"/>
                </a:solidFill>
              </a:rPr>
              <a:t> </a:t>
            </a:r>
            <a:r>
              <a:rPr lang="cs-CZ" sz="2400" dirty="0" err="1">
                <a:solidFill>
                  <a:schemeClr val="tx2"/>
                </a:solidFill>
              </a:rPr>
              <a:t>Rights</a:t>
            </a:r>
            <a:r>
              <a:rPr lang="cs-CZ" sz="2400" dirty="0">
                <a:solidFill>
                  <a:schemeClr val="tx2"/>
                </a:solidFill>
              </a:rPr>
              <a:t> </a:t>
            </a:r>
            <a:r>
              <a:rPr lang="cs-CZ" sz="2400" dirty="0" err="1">
                <a:solidFill>
                  <a:schemeClr val="tx2"/>
                </a:solidFill>
              </a:rPr>
              <a:t>of</a:t>
            </a:r>
            <a:r>
              <a:rPr lang="cs-CZ" sz="2400" dirty="0">
                <a:solidFill>
                  <a:schemeClr val="tx2"/>
                </a:solidFill>
              </a:rPr>
              <a:t> </a:t>
            </a:r>
            <a:r>
              <a:rPr lang="cs-CZ" sz="2400" dirty="0" err="1">
                <a:solidFill>
                  <a:schemeClr val="tx2"/>
                </a:solidFill>
              </a:rPr>
              <a:t>the</a:t>
            </a:r>
            <a:r>
              <a:rPr lang="cs-CZ" sz="2400" dirty="0">
                <a:solidFill>
                  <a:schemeClr val="tx2"/>
                </a:solidFill>
              </a:rPr>
              <a:t> EU</a:t>
            </a:r>
          </a:p>
          <a:p>
            <a:pPr lvl="1"/>
            <a:r>
              <a:rPr lang="cs-CZ" sz="1400" dirty="0"/>
              <a:t>p</a:t>
            </a:r>
            <a:r>
              <a:rPr lang="en-US" sz="1400" dirty="0" err="1"/>
              <a:t>rotection</a:t>
            </a:r>
            <a:r>
              <a:rPr lang="en-US" sz="1400" dirty="0"/>
              <a:t> of fundamental human rights and freedoms where EU law is applied</a:t>
            </a:r>
            <a:endParaRPr lang="cs-CZ" sz="1600" dirty="0"/>
          </a:p>
        </p:txBody>
      </p:sp>
    </p:spTree>
    <p:extLst>
      <p:ext uri="{BB962C8B-B14F-4D97-AF65-F5344CB8AC3E}">
        <p14:creationId xmlns:p14="http://schemas.microsoft.com/office/powerpoint/2010/main" val="196839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781EBB9-C428-7899-B540-26B55EF825FE}"/>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3614FDD3-A1B7-D1C7-90E1-A9D38C647C43}"/>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DCF42B08-BC81-3673-66C7-4BC53CBD21F0}"/>
              </a:ext>
            </a:extLst>
          </p:cNvPr>
          <p:cNvSpPr>
            <a:spLocks noGrp="1"/>
          </p:cNvSpPr>
          <p:nvPr>
            <p:ph type="title"/>
          </p:nvPr>
        </p:nvSpPr>
        <p:spPr/>
        <p:txBody>
          <a:bodyPr/>
          <a:lstStyle/>
          <a:p>
            <a:r>
              <a:rPr lang="cs-CZ" dirty="0" err="1"/>
              <a:t>Secondary</a:t>
            </a:r>
            <a:r>
              <a:rPr lang="cs-CZ" dirty="0"/>
              <a:t> </a:t>
            </a:r>
            <a:r>
              <a:rPr lang="cs-CZ" dirty="0" err="1"/>
              <a:t>Law</a:t>
            </a:r>
            <a:endParaRPr lang="cs-CZ" dirty="0"/>
          </a:p>
        </p:txBody>
      </p:sp>
      <p:sp>
        <p:nvSpPr>
          <p:cNvPr id="5" name="Zástupný obsah 4">
            <a:extLst>
              <a:ext uri="{FF2B5EF4-FFF2-40B4-BE49-F238E27FC236}">
                <a16:creationId xmlns:a16="http://schemas.microsoft.com/office/drawing/2014/main" id="{516B22BE-A339-E48E-9875-2EB44328E4E6}"/>
              </a:ext>
            </a:extLst>
          </p:cNvPr>
          <p:cNvSpPr>
            <a:spLocks noGrp="1"/>
          </p:cNvSpPr>
          <p:nvPr>
            <p:ph idx="1"/>
          </p:nvPr>
        </p:nvSpPr>
        <p:spPr>
          <a:xfrm>
            <a:off x="666000" y="5600299"/>
            <a:ext cx="10753200" cy="627701"/>
          </a:xfrm>
        </p:spPr>
        <p:txBody>
          <a:bodyPr/>
          <a:lstStyle/>
          <a:p>
            <a:r>
              <a:rPr lang="en-US" dirty="0"/>
              <a:t>is issued on the basis of primary law</a:t>
            </a:r>
            <a:r>
              <a:rPr lang="cs-CZ" dirty="0"/>
              <a:t> </a:t>
            </a:r>
          </a:p>
        </p:txBody>
      </p:sp>
      <p:graphicFrame>
        <p:nvGraphicFramePr>
          <p:cNvPr id="6" name="Diagram 5">
            <a:extLst>
              <a:ext uri="{FF2B5EF4-FFF2-40B4-BE49-F238E27FC236}">
                <a16:creationId xmlns:a16="http://schemas.microsoft.com/office/drawing/2014/main" id="{323E7727-0767-E533-B4CE-6A27777A27E9}"/>
              </a:ext>
            </a:extLst>
          </p:cNvPr>
          <p:cNvGraphicFramePr/>
          <p:nvPr>
            <p:extLst>
              <p:ext uri="{D42A27DB-BD31-4B8C-83A1-F6EECF244321}">
                <p14:modId xmlns:p14="http://schemas.microsoft.com/office/powerpoint/2010/main" val="3708244967"/>
              </p:ext>
            </p:extLst>
          </p:nvPr>
        </p:nvGraphicFramePr>
        <p:xfrm>
          <a:off x="1593847" y="1356401"/>
          <a:ext cx="7047149" cy="4406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42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D2D15B-75A0-7685-CC2B-B6CFE532C53A}"/>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A02F5FE3-9987-0AC8-F436-3C129E20D2F7}"/>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9" name="Obrázek 8">
            <a:extLst>
              <a:ext uri="{FF2B5EF4-FFF2-40B4-BE49-F238E27FC236}">
                <a16:creationId xmlns:a16="http://schemas.microsoft.com/office/drawing/2014/main" id="{2EF05478-26CC-CA19-19F6-533B69E6AA3A}"/>
              </a:ext>
            </a:extLst>
          </p:cNvPr>
          <p:cNvPicPr>
            <a:picLocks noChangeAspect="1"/>
          </p:cNvPicPr>
          <p:nvPr/>
        </p:nvPicPr>
        <p:blipFill>
          <a:blip r:embed="rId2"/>
          <a:stretch>
            <a:fillRect/>
          </a:stretch>
        </p:blipFill>
        <p:spPr>
          <a:xfrm>
            <a:off x="2856555" y="-314324"/>
            <a:ext cx="7662464" cy="5400674"/>
          </a:xfrm>
          <a:prstGeom prst="rect">
            <a:avLst/>
          </a:prstGeom>
        </p:spPr>
      </p:pic>
    </p:spTree>
    <p:extLst>
      <p:ext uri="{BB962C8B-B14F-4D97-AF65-F5344CB8AC3E}">
        <p14:creationId xmlns:p14="http://schemas.microsoft.com/office/powerpoint/2010/main" val="221784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A97B07-8395-A7D3-6591-D39D63F308BD}"/>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EB9E9585-FA1A-4484-748D-D74B3EF1BCC4}"/>
              </a:ext>
            </a:extLst>
          </p:cNvPr>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pic>
        <p:nvPicPr>
          <p:cNvPr id="4" name="Obrázek 3">
            <a:extLst>
              <a:ext uri="{FF2B5EF4-FFF2-40B4-BE49-F238E27FC236}">
                <a16:creationId xmlns:a16="http://schemas.microsoft.com/office/drawing/2014/main" id="{C12C857F-AC0E-801E-0F79-7195EC396097}"/>
              </a:ext>
            </a:extLst>
          </p:cNvPr>
          <p:cNvPicPr/>
          <p:nvPr/>
        </p:nvPicPr>
        <p:blipFill>
          <a:blip r:embed="rId2"/>
          <a:stretch>
            <a:fillRect/>
          </a:stretch>
        </p:blipFill>
        <p:spPr>
          <a:xfrm>
            <a:off x="1077188" y="1771878"/>
            <a:ext cx="9605216" cy="2733860"/>
          </a:xfrm>
          <a:prstGeom prst="rect">
            <a:avLst/>
          </a:prstGeom>
        </p:spPr>
      </p:pic>
    </p:spTree>
    <p:extLst>
      <p:ext uri="{BB962C8B-B14F-4D97-AF65-F5344CB8AC3E}">
        <p14:creationId xmlns:p14="http://schemas.microsoft.com/office/powerpoint/2010/main" val="302294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6ED9D22-4D8D-58DC-2FED-E6DF2675ED4D}"/>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07E80CB7-FF8F-EC74-D232-9314D3D46E0C}"/>
              </a:ext>
            </a:extLst>
          </p:cNvPr>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6" name="Zástupný text 5">
            <a:extLst>
              <a:ext uri="{FF2B5EF4-FFF2-40B4-BE49-F238E27FC236}">
                <a16:creationId xmlns:a16="http://schemas.microsoft.com/office/drawing/2014/main" id="{4AD16C68-65E9-46EB-7DF3-A9D9303F5E76}"/>
              </a:ext>
            </a:extLst>
          </p:cNvPr>
          <p:cNvSpPr>
            <a:spLocks noGrp="1"/>
          </p:cNvSpPr>
          <p:nvPr>
            <p:ph type="body" sz="quarter" idx="26"/>
          </p:nvPr>
        </p:nvSpPr>
        <p:spPr/>
        <p:txBody>
          <a:bodyPr/>
          <a:lstStyle/>
          <a:p>
            <a:r>
              <a:rPr lang="cs-CZ" sz="2800" b="1" dirty="0"/>
              <a:t>REGULATION</a:t>
            </a:r>
          </a:p>
        </p:txBody>
      </p:sp>
      <p:sp>
        <p:nvSpPr>
          <p:cNvPr id="4" name="Nadpis 3">
            <a:extLst>
              <a:ext uri="{FF2B5EF4-FFF2-40B4-BE49-F238E27FC236}">
                <a16:creationId xmlns:a16="http://schemas.microsoft.com/office/drawing/2014/main" id="{CD880EB5-1B16-FD5D-D766-356F26855901}"/>
              </a:ext>
            </a:extLst>
          </p:cNvPr>
          <p:cNvSpPr>
            <a:spLocks noGrp="1"/>
          </p:cNvSpPr>
          <p:nvPr>
            <p:ph type="title"/>
          </p:nvPr>
        </p:nvSpPr>
        <p:spPr/>
        <p:txBody>
          <a:bodyPr/>
          <a:lstStyle/>
          <a:p>
            <a:pPr algn="ctr"/>
            <a:r>
              <a:rPr lang="cs-CZ" dirty="0" err="1"/>
              <a:t>Regulation</a:t>
            </a:r>
            <a:r>
              <a:rPr lang="cs-CZ" dirty="0"/>
              <a:t> vs. </a:t>
            </a:r>
            <a:r>
              <a:rPr lang="cs-CZ" dirty="0" err="1"/>
              <a:t>Directive</a:t>
            </a:r>
            <a:endParaRPr lang="cs-CZ" dirty="0"/>
          </a:p>
        </p:txBody>
      </p:sp>
      <p:sp>
        <p:nvSpPr>
          <p:cNvPr id="7" name="Zástupný text 6">
            <a:extLst>
              <a:ext uri="{FF2B5EF4-FFF2-40B4-BE49-F238E27FC236}">
                <a16:creationId xmlns:a16="http://schemas.microsoft.com/office/drawing/2014/main" id="{3F9A12BC-51CD-7EA3-013B-082869724A03}"/>
              </a:ext>
            </a:extLst>
          </p:cNvPr>
          <p:cNvSpPr>
            <a:spLocks noGrp="1"/>
          </p:cNvSpPr>
          <p:nvPr>
            <p:ph type="body" sz="quarter" idx="27"/>
          </p:nvPr>
        </p:nvSpPr>
        <p:spPr/>
        <p:txBody>
          <a:bodyPr/>
          <a:lstStyle/>
          <a:p>
            <a:r>
              <a:rPr lang="cs-CZ" sz="2800" b="1" dirty="0"/>
              <a:t>DIRECTIVE</a:t>
            </a:r>
          </a:p>
        </p:txBody>
      </p:sp>
      <p:sp>
        <p:nvSpPr>
          <p:cNvPr id="5" name="Zástupný obsah 4">
            <a:extLst>
              <a:ext uri="{FF2B5EF4-FFF2-40B4-BE49-F238E27FC236}">
                <a16:creationId xmlns:a16="http://schemas.microsoft.com/office/drawing/2014/main" id="{06FD12BF-4A23-E997-3A7A-87676B183B0E}"/>
              </a:ext>
            </a:extLst>
          </p:cNvPr>
          <p:cNvSpPr>
            <a:spLocks noGrp="1"/>
          </p:cNvSpPr>
          <p:nvPr>
            <p:ph idx="1"/>
          </p:nvPr>
        </p:nvSpPr>
        <p:spPr>
          <a:xfrm>
            <a:off x="720000" y="1692001"/>
            <a:ext cx="5219998" cy="1994174"/>
          </a:xfrm>
        </p:spPr>
        <p:txBody>
          <a:bodyPr/>
          <a:lstStyle/>
          <a:p>
            <a:r>
              <a:rPr lang="cs-CZ" dirty="0" err="1"/>
              <a:t>unification</a:t>
            </a:r>
            <a:endParaRPr lang="cs-CZ" dirty="0"/>
          </a:p>
          <a:p>
            <a:r>
              <a:rPr lang="cs-CZ" dirty="0" err="1"/>
              <a:t>it</a:t>
            </a:r>
            <a:r>
              <a:rPr lang="cs-CZ" dirty="0"/>
              <a:t> </a:t>
            </a:r>
            <a:r>
              <a:rPr lang="cs-CZ" dirty="0" err="1"/>
              <a:t>binds</a:t>
            </a:r>
            <a:r>
              <a:rPr lang="cs-CZ" dirty="0"/>
              <a:t> MS, </a:t>
            </a:r>
            <a:r>
              <a:rPr lang="cs-CZ" dirty="0" err="1"/>
              <a:t>individuals</a:t>
            </a:r>
            <a:endParaRPr lang="cs-CZ" dirty="0"/>
          </a:p>
          <a:p>
            <a:r>
              <a:rPr lang="cs-CZ" dirty="0" err="1"/>
              <a:t>directly</a:t>
            </a:r>
            <a:r>
              <a:rPr lang="cs-CZ" dirty="0"/>
              <a:t> </a:t>
            </a:r>
            <a:r>
              <a:rPr lang="cs-CZ" dirty="0" err="1"/>
              <a:t>applicable</a:t>
            </a:r>
            <a:endParaRPr lang="cs-CZ" dirty="0"/>
          </a:p>
          <a:p>
            <a:endParaRPr lang="cs-CZ" dirty="0"/>
          </a:p>
          <a:p>
            <a:endParaRPr lang="cs-CZ" dirty="0"/>
          </a:p>
          <a:p>
            <a:pPr marL="72000" indent="0">
              <a:buNone/>
            </a:pPr>
            <a:r>
              <a:rPr lang="cs-CZ" dirty="0"/>
              <a:t>	</a:t>
            </a:r>
            <a:r>
              <a:rPr lang="cs-CZ" dirty="0" err="1"/>
              <a:t>individuals</a:t>
            </a:r>
            <a:endParaRPr lang="cs-CZ" dirty="0"/>
          </a:p>
        </p:txBody>
      </p:sp>
      <p:sp>
        <p:nvSpPr>
          <p:cNvPr id="8" name="Zástupný obsah 7">
            <a:extLst>
              <a:ext uri="{FF2B5EF4-FFF2-40B4-BE49-F238E27FC236}">
                <a16:creationId xmlns:a16="http://schemas.microsoft.com/office/drawing/2014/main" id="{7E1886BE-7C45-AEB5-1AD2-330CAF14B14F}"/>
              </a:ext>
            </a:extLst>
          </p:cNvPr>
          <p:cNvSpPr>
            <a:spLocks noGrp="1"/>
          </p:cNvSpPr>
          <p:nvPr>
            <p:ph idx="28"/>
          </p:nvPr>
        </p:nvSpPr>
        <p:spPr>
          <a:xfrm>
            <a:off x="6251280" y="1690271"/>
            <a:ext cx="5219998" cy="1994174"/>
          </a:xfrm>
        </p:spPr>
        <p:txBody>
          <a:bodyPr/>
          <a:lstStyle/>
          <a:p>
            <a:r>
              <a:rPr lang="cs-CZ" dirty="0" err="1"/>
              <a:t>harmonization</a:t>
            </a:r>
            <a:endParaRPr lang="cs-CZ" dirty="0"/>
          </a:p>
          <a:p>
            <a:r>
              <a:rPr lang="cs-CZ" dirty="0" err="1"/>
              <a:t>it</a:t>
            </a:r>
            <a:r>
              <a:rPr lang="cs-CZ" dirty="0"/>
              <a:t> </a:t>
            </a:r>
            <a:r>
              <a:rPr lang="cs-CZ" dirty="0" err="1"/>
              <a:t>binds</a:t>
            </a:r>
            <a:r>
              <a:rPr lang="cs-CZ" dirty="0"/>
              <a:t> MS</a:t>
            </a:r>
          </a:p>
          <a:p>
            <a:r>
              <a:rPr lang="cs-CZ" dirty="0" err="1"/>
              <a:t>it</a:t>
            </a:r>
            <a:r>
              <a:rPr lang="cs-CZ" dirty="0"/>
              <a:t> </a:t>
            </a:r>
            <a:r>
              <a:rPr lang="cs-CZ" dirty="0" err="1"/>
              <a:t>is</a:t>
            </a:r>
            <a:r>
              <a:rPr lang="cs-CZ" dirty="0"/>
              <a:t> not </a:t>
            </a:r>
            <a:r>
              <a:rPr lang="cs-CZ" dirty="0" err="1"/>
              <a:t>directly</a:t>
            </a:r>
            <a:r>
              <a:rPr lang="cs-CZ" dirty="0"/>
              <a:t> </a:t>
            </a:r>
            <a:r>
              <a:rPr lang="cs-CZ" dirty="0" err="1"/>
              <a:t>applicable</a:t>
            </a:r>
            <a:endParaRPr lang="cs-CZ" dirty="0"/>
          </a:p>
        </p:txBody>
      </p:sp>
      <p:sp>
        <p:nvSpPr>
          <p:cNvPr id="9" name="Obdélník: se zakulacenými rohy 8">
            <a:extLst>
              <a:ext uri="{FF2B5EF4-FFF2-40B4-BE49-F238E27FC236}">
                <a16:creationId xmlns:a16="http://schemas.microsoft.com/office/drawing/2014/main" id="{0E6ACC1E-7EDA-B84F-BA8B-95146A9C7BA8}"/>
              </a:ext>
            </a:extLst>
          </p:cNvPr>
          <p:cNvSpPr/>
          <p:nvPr/>
        </p:nvSpPr>
        <p:spPr bwMode="auto">
          <a:xfrm>
            <a:off x="1147863" y="3812625"/>
            <a:ext cx="2461098" cy="477273"/>
          </a:xfrm>
          <a:prstGeom prst="roundRect">
            <a:avLst/>
          </a:prstGeom>
          <a:solidFill>
            <a:schemeClr val="accent4">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Regulation</a:t>
            </a:r>
            <a:endParaRPr kumimoji="0" lang="cs-CZ" sz="2400" b="0" i="0" u="none" strike="noStrike" cap="none" normalizeH="0" baseline="0" dirty="0">
              <a:ln>
                <a:noFill/>
              </a:ln>
              <a:solidFill>
                <a:schemeClr val="tx1"/>
              </a:solidFill>
              <a:effectLst/>
              <a:latin typeface="Tahoma" pitchFamily="34" charset="0"/>
            </a:endParaRPr>
          </a:p>
        </p:txBody>
      </p:sp>
      <p:sp>
        <p:nvSpPr>
          <p:cNvPr id="10" name="Obdélník: se zakulacenými rohy 9">
            <a:extLst>
              <a:ext uri="{FF2B5EF4-FFF2-40B4-BE49-F238E27FC236}">
                <a16:creationId xmlns:a16="http://schemas.microsoft.com/office/drawing/2014/main" id="{D75EF429-D82B-14E5-B32E-AA942BF46F58}"/>
              </a:ext>
            </a:extLst>
          </p:cNvPr>
          <p:cNvSpPr/>
          <p:nvPr/>
        </p:nvSpPr>
        <p:spPr bwMode="auto">
          <a:xfrm>
            <a:off x="7010758" y="3721370"/>
            <a:ext cx="2461098" cy="517088"/>
          </a:xfrm>
          <a:prstGeom prst="roundRect">
            <a:avLst/>
          </a:prstGeom>
          <a:solidFill>
            <a:schemeClr val="accent4">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Directive</a:t>
            </a:r>
            <a:endParaRPr kumimoji="0" lang="cs-CZ" sz="2400" b="0" i="0" u="none" strike="noStrike" cap="none" normalizeH="0" baseline="0" dirty="0">
              <a:ln>
                <a:noFill/>
              </a:ln>
              <a:solidFill>
                <a:schemeClr val="tx1"/>
              </a:solidFill>
              <a:effectLst/>
              <a:latin typeface="Tahoma" pitchFamily="34" charset="0"/>
            </a:endParaRPr>
          </a:p>
        </p:txBody>
      </p:sp>
      <p:sp>
        <p:nvSpPr>
          <p:cNvPr id="11" name="Šipka: doprava 10">
            <a:extLst>
              <a:ext uri="{FF2B5EF4-FFF2-40B4-BE49-F238E27FC236}">
                <a16:creationId xmlns:a16="http://schemas.microsoft.com/office/drawing/2014/main" id="{61736844-77C8-A89E-CEEE-E4FE985EF8BC}"/>
              </a:ext>
            </a:extLst>
          </p:cNvPr>
          <p:cNvSpPr/>
          <p:nvPr/>
        </p:nvSpPr>
        <p:spPr bwMode="auto">
          <a:xfrm rot="5400000">
            <a:off x="1605064" y="4412910"/>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2" name="Šipka: doprava 11">
            <a:extLst>
              <a:ext uri="{FF2B5EF4-FFF2-40B4-BE49-F238E27FC236}">
                <a16:creationId xmlns:a16="http://schemas.microsoft.com/office/drawing/2014/main" id="{1C2EB67D-B06C-9472-8C89-AC552786975F}"/>
              </a:ext>
            </a:extLst>
          </p:cNvPr>
          <p:cNvSpPr/>
          <p:nvPr/>
        </p:nvSpPr>
        <p:spPr bwMode="auto">
          <a:xfrm rot="5400000">
            <a:off x="2142321" y="4402621"/>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3" name="Šipka: doprava 12">
            <a:extLst>
              <a:ext uri="{FF2B5EF4-FFF2-40B4-BE49-F238E27FC236}">
                <a16:creationId xmlns:a16="http://schemas.microsoft.com/office/drawing/2014/main" id="{9DDB6311-8BA0-B033-9C73-4A49CA3D8B35}"/>
              </a:ext>
            </a:extLst>
          </p:cNvPr>
          <p:cNvSpPr/>
          <p:nvPr/>
        </p:nvSpPr>
        <p:spPr bwMode="auto">
          <a:xfrm rot="5400000">
            <a:off x="2689308" y="4412910"/>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4" name="Šipka: doprava 13">
            <a:extLst>
              <a:ext uri="{FF2B5EF4-FFF2-40B4-BE49-F238E27FC236}">
                <a16:creationId xmlns:a16="http://schemas.microsoft.com/office/drawing/2014/main" id="{A9459E18-A6D0-10DA-F1C0-F05A66DCEDAC}"/>
              </a:ext>
            </a:extLst>
          </p:cNvPr>
          <p:cNvSpPr/>
          <p:nvPr/>
        </p:nvSpPr>
        <p:spPr bwMode="auto">
          <a:xfrm rot="5400000">
            <a:off x="7443280" y="4354921"/>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5" name="Šipka: doprava 14">
            <a:extLst>
              <a:ext uri="{FF2B5EF4-FFF2-40B4-BE49-F238E27FC236}">
                <a16:creationId xmlns:a16="http://schemas.microsoft.com/office/drawing/2014/main" id="{7A02199A-A421-0609-0A17-AB35F036F39A}"/>
              </a:ext>
            </a:extLst>
          </p:cNvPr>
          <p:cNvSpPr/>
          <p:nvPr/>
        </p:nvSpPr>
        <p:spPr bwMode="auto">
          <a:xfrm rot="5400000">
            <a:off x="7962446" y="4375987"/>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6" name="Šipka: doprava 15">
            <a:extLst>
              <a:ext uri="{FF2B5EF4-FFF2-40B4-BE49-F238E27FC236}">
                <a16:creationId xmlns:a16="http://schemas.microsoft.com/office/drawing/2014/main" id="{8B370E86-8790-19C7-E86C-2697817DA2B9}"/>
              </a:ext>
            </a:extLst>
          </p:cNvPr>
          <p:cNvSpPr/>
          <p:nvPr/>
        </p:nvSpPr>
        <p:spPr bwMode="auto">
          <a:xfrm rot="5400000">
            <a:off x="8448310" y="4363252"/>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7" name="Obdélník: se zakulacenými rohy 16">
            <a:extLst>
              <a:ext uri="{FF2B5EF4-FFF2-40B4-BE49-F238E27FC236}">
                <a16:creationId xmlns:a16="http://schemas.microsoft.com/office/drawing/2014/main" id="{E24025B4-DFC2-BD63-A7BC-F1FACF6D402E}"/>
              </a:ext>
            </a:extLst>
          </p:cNvPr>
          <p:cNvSpPr/>
          <p:nvPr/>
        </p:nvSpPr>
        <p:spPr bwMode="auto">
          <a:xfrm>
            <a:off x="7043183" y="5050123"/>
            <a:ext cx="2461098" cy="449823"/>
          </a:xfrm>
          <a:prstGeom prst="roundRect">
            <a:avLst/>
          </a:prstGeom>
          <a:solidFill>
            <a:schemeClr val="accent4">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National</a:t>
            </a:r>
            <a:r>
              <a:rPr kumimoji="0" lang="cs-CZ" sz="2400" b="0" i="0" u="none" strike="noStrike" cap="none" normalizeH="0" baseline="0" dirty="0">
                <a:ln>
                  <a:noFill/>
                </a:ln>
                <a:solidFill>
                  <a:schemeClr val="tx1"/>
                </a:solidFill>
                <a:effectLst/>
                <a:latin typeface="Tahoma" pitchFamily="34" charset="0"/>
              </a:rPr>
              <a:t> </a:t>
            </a:r>
            <a:r>
              <a:rPr kumimoji="0" lang="cs-CZ" sz="2400" b="0" i="0" u="none" strike="noStrike" cap="none" normalizeH="0" baseline="0" dirty="0" err="1">
                <a:ln>
                  <a:noFill/>
                </a:ln>
                <a:solidFill>
                  <a:schemeClr val="tx1"/>
                </a:solidFill>
                <a:effectLst/>
                <a:latin typeface="Tahoma" pitchFamily="34" charset="0"/>
              </a:rPr>
              <a:t>Law</a:t>
            </a:r>
            <a:endParaRPr kumimoji="0" lang="cs-CZ" sz="2400" b="0" i="0" u="none" strike="noStrike" cap="none" normalizeH="0" baseline="0" dirty="0">
              <a:ln>
                <a:noFill/>
              </a:ln>
              <a:solidFill>
                <a:schemeClr val="tx1"/>
              </a:solidFill>
              <a:effectLst/>
              <a:latin typeface="Tahoma" pitchFamily="34" charset="0"/>
            </a:endParaRPr>
          </a:p>
        </p:txBody>
      </p:sp>
      <p:sp>
        <p:nvSpPr>
          <p:cNvPr id="18" name="Šipka: doprava 17">
            <a:extLst>
              <a:ext uri="{FF2B5EF4-FFF2-40B4-BE49-F238E27FC236}">
                <a16:creationId xmlns:a16="http://schemas.microsoft.com/office/drawing/2014/main" id="{674E6B7D-39A0-5734-A8B1-CB838718047C}"/>
              </a:ext>
            </a:extLst>
          </p:cNvPr>
          <p:cNvSpPr/>
          <p:nvPr/>
        </p:nvSpPr>
        <p:spPr bwMode="auto">
          <a:xfrm rot="5400000">
            <a:off x="7443280" y="5589683"/>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9" name="Šipka: doprava 18">
            <a:extLst>
              <a:ext uri="{FF2B5EF4-FFF2-40B4-BE49-F238E27FC236}">
                <a16:creationId xmlns:a16="http://schemas.microsoft.com/office/drawing/2014/main" id="{1CBC1599-C6D3-C610-3E45-75CEA668FDB2}"/>
              </a:ext>
            </a:extLst>
          </p:cNvPr>
          <p:cNvSpPr/>
          <p:nvPr/>
        </p:nvSpPr>
        <p:spPr bwMode="auto">
          <a:xfrm rot="5400000">
            <a:off x="7962446" y="5589683"/>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0" name="Šipka: doprava 19">
            <a:extLst>
              <a:ext uri="{FF2B5EF4-FFF2-40B4-BE49-F238E27FC236}">
                <a16:creationId xmlns:a16="http://schemas.microsoft.com/office/drawing/2014/main" id="{E0DFB939-5DAC-3272-ED5F-E74E3E491FBB}"/>
              </a:ext>
            </a:extLst>
          </p:cNvPr>
          <p:cNvSpPr/>
          <p:nvPr/>
        </p:nvSpPr>
        <p:spPr bwMode="auto">
          <a:xfrm rot="5400000">
            <a:off x="8481839" y="5590708"/>
            <a:ext cx="622572" cy="484632"/>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2" name="TextovéPole 21">
            <a:extLst>
              <a:ext uri="{FF2B5EF4-FFF2-40B4-BE49-F238E27FC236}">
                <a16:creationId xmlns:a16="http://schemas.microsoft.com/office/drawing/2014/main" id="{2E253C96-710E-67B1-EE42-26E5EEEB84B1}"/>
              </a:ext>
            </a:extLst>
          </p:cNvPr>
          <p:cNvSpPr txBox="1"/>
          <p:nvPr/>
        </p:nvSpPr>
        <p:spPr>
          <a:xfrm>
            <a:off x="6675606" y="6149340"/>
            <a:ext cx="6094378" cy="461665"/>
          </a:xfrm>
          <a:prstGeom prst="rect">
            <a:avLst/>
          </a:prstGeom>
          <a:noFill/>
        </p:spPr>
        <p:txBody>
          <a:bodyPr wrap="square">
            <a:spAutoFit/>
          </a:bodyPr>
          <a:lstStyle/>
          <a:p>
            <a:pPr marL="72000" indent="0">
              <a:buNone/>
            </a:pPr>
            <a:r>
              <a:rPr lang="cs-CZ" dirty="0"/>
              <a:t>	</a:t>
            </a:r>
            <a:r>
              <a:rPr lang="cs-CZ" dirty="0" err="1"/>
              <a:t>individuals</a:t>
            </a:r>
            <a:endParaRPr lang="cs-CZ" dirty="0"/>
          </a:p>
        </p:txBody>
      </p:sp>
      <p:grpSp>
        <p:nvGrpSpPr>
          <p:cNvPr id="29" name="Skupina 28">
            <a:extLst>
              <a:ext uri="{FF2B5EF4-FFF2-40B4-BE49-F238E27FC236}">
                <a16:creationId xmlns:a16="http://schemas.microsoft.com/office/drawing/2014/main" id="{6E96DD98-8736-8153-F92F-5F21D5705325}"/>
              </a:ext>
            </a:extLst>
          </p:cNvPr>
          <p:cNvGrpSpPr/>
          <p:nvPr/>
        </p:nvGrpSpPr>
        <p:grpSpPr>
          <a:xfrm>
            <a:off x="9322874" y="3987980"/>
            <a:ext cx="717480" cy="2546640"/>
            <a:chOff x="9322874" y="3987980"/>
            <a:chExt cx="717480" cy="2546640"/>
          </a:xfrm>
        </p:grpSpPr>
        <mc:AlternateContent xmlns:mc="http://schemas.openxmlformats.org/markup-compatibility/2006" xmlns:p14="http://schemas.microsoft.com/office/powerpoint/2010/main">
          <mc:Choice Requires="p14">
            <p:contentPart p14:bwMode="auto" r:id="rId2">
              <p14:nvContentPartPr>
                <p14:cNvPr id="24" name="Rukopis 23">
                  <a:extLst>
                    <a:ext uri="{FF2B5EF4-FFF2-40B4-BE49-F238E27FC236}">
                      <a16:creationId xmlns:a16="http://schemas.microsoft.com/office/drawing/2014/main" id="{9EEECF39-4C1A-9F28-5343-1CD98BA4E1B6}"/>
                    </a:ext>
                  </a:extLst>
                </p14:cNvPr>
                <p14:cNvContentPartPr/>
                <p14:nvPr/>
              </p14:nvContentPartPr>
              <p14:xfrm>
                <a:off x="9620594" y="3987980"/>
                <a:ext cx="419760" cy="1168200"/>
              </p14:xfrm>
            </p:contentPart>
          </mc:Choice>
          <mc:Fallback xmlns="">
            <p:pic>
              <p:nvPicPr>
                <p:cNvPr id="24" name="Rukopis 23">
                  <a:extLst>
                    <a:ext uri="{FF2B5EF4-FFF2-40B4-BE49-F238E27FC236}">
                      <a16:creationId xmlns:a16="http://schemas.microsoft.com/office/drawing/2014/main" id="{9EEECF39-4C1A-9F28-5343-1CD98BA4E1B6}"/>
                    </a:ext>
                  </a:extLst>
                </p:cNvPr>
                <p:cNvPicPr/>
                <p:nvPr/>
              </p:nvPicPr>
              <p:blipFill>
                <a:blip r:embed="rId3"/>
                <a:stretch>
                  <a:fillRect/>
                </a:stretch>
              </p:blipFill>
              <p:spPr>
                <a:xfrm>
                  <a:off x="9557594" y="3925340"/>
                  <a:ext cx="545400" cy="1293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Rukopis 24">
                  <a:extLst>
                    <a:ext uri="{FF2B5EF4-FFF2-40B4-BE49-F238E27FC236}">
                      <a16:creationId xmlns:a16="http://schemas.microsoft.com/office/drawing/2014/main" id="{CB5BCF2D-458B-1581-961F-435B3A2905C4}"/>
                    </a:ext>
                  </a:extLst>
                </p14:cNvPr>
                <p14:cNvContentPartPr/>
                <p14:nvPr/>
              </p14:nvContentPartPr>
              <p14:xfrm>
                <a:off x="9628874" y="4921820"/>
                <a:ext cx="372600" cy="338760"/>
              </p14:xfrm>
            </p:contentPart>
          </mc:Choice>
          <mc:Fallback xmlns="">
            <p:pic>
              <p:nvPicPr>
                <p:cNvPr id="25" name="Rukopis 24">
                  <a:extLst>
                    <a:ext uri="{FF2B5EF4-FFF2-40B4-BE49-F238E27FC236}">
                      <a16:creationId xmlns:a16="http://schemas.microsoft.com/office/drawing/2014/main" id="{CB5BCF2D-458B-1581-961F-435B3A2905C4}"/>
                    </a:ext>
                  </a:extLst>
                </p:cNvPr>
                <p:cNvPicPr/>
                <p:nvPr/>
              </p:nvPicPr>
              <p:blipFill>
                <a:blip r:embed="rId5"/>
                <a:stretch>
                  <a:fillRect/>
                </a:stretch>
              </p:blipFill>
              <p:spPr>
                <a:xfrm>
                  <a:off x="9566234" y="4859180"/>
                  <a:ext cx="49824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Rukopis 26">
                  <a:extLst>
                    <a:ext uri="{FF2B5EF4-FFF2-40B4-BE49-F238E27FC236}">
                      <a16:creationId xmlns:a16="http://schemas.microsoft.com/office/drawing/2014/main" id="{FCEDD09F-7FEA-65D5-C5E6-E2E9FA8A128E}"/>
                    </a:ext>
                  </a:extLst>
                </p14:cNvPr>
                <p14:cNvContentPartPr/>
                <p14:nvPr/>
              </p14:nvContentPartPr>
              <p14:xfrm>
                <a:off x="9568034" y="5388740"/>
                <a:ext cx="434880" cy="969840"/>
              </p14:xfrm>
            </p:contentPart>
          </mc:Choice>
          <mc:Fallback xmlns="">
            <p:pic>
              <p:nvPicPr>
                <p:cNvPr id="27" name="Rukopis 26">
                  <a:extLst>
                    <a:ext uri="{FF2B5EF4-FFF2-40B4-BE49-F238E27FC236}">
                      <a16:creationId xmlns:a16="http://schemas.microsoft.com/office/drawing/2014/main" id="{FCEDD09F-7FEA-65D5-C5E6-E2E9FA8A128E}"/>
                    </a:ext>
                  </a:extLst>
                </p:cNvPr>
                <p:cNvPicPr/>
                <p:nvPr/>
              </p:nvPicPr>
              <p:blipFill>
                <a:blip r:embed="rId7"/>
                <a:stretch>
                  <a:fillRect/>
                </a:stretch>
              </p:blipFill>
              <p:spPr>
                <a:xfrm>
                  <a:off x="9505394" y="5326100"/>
                  <a:ext cx="560520" cy="109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Rukopis 27">
                  <a:extLst>
                    <a:ext uri="{FF2B5EF4-FFF2-40B4-BE49-F238E27FC236}">
                      <a16:creationId xmlns:a16="http://schemas.microsoft.com/office/drawing/2014/main" id="{8A799908-3D1D-F898-D14F-D1E2A682F557}"/>
                    </a:ext>
                  </a:extLst>
                </p14:cNvPr>
                <p14:cNvContentPartPr/>
                <p14:nvPr/>
              </p14:nvContentPartPr>
              <p14:xfrm>
                <a:off x="9322874" y="6177140"/>
                <a:ext cx="387000" cy="357480"/>
              </p14:xfrm>
            </p:contentPart>
          </mc:Choice>
          <mc:Fallback xmlns="">
            <p:pic>
              <p:nvPicPr>
                <p:cNvPr id="28" name="Rukopis 27">
                  <a:extLst>
                    <a:ext uri="{FF2B5EF4-FFF2-40B4-BE49-F238E27FC236}">
                      <a16:creationId xmlns:a16="http://schemas.microsoft.com/office/drawing/2014/main" id="{8A799908-3D1D-F898-D14F-D1E2A682F557}"/>
                    </a:ext>
                  </a:extLst>
                </p:cNvPr>
                <p:cNvPicPr/>
                <p:nvPr/>
              </p:nvPicPr>
              <p:blipFill>
                <a:blip r:embed="rId9"/>
                <a:stretch>
                  <a:fillRect/>
                </a:stretch>
              </p:blipFill>
              <p:spPr>
                <a:xfrm>
                  <a:off x="9260234" y="6114140"/>
                  <a:ext cx="512640" cy="483120"/>
                </a:xfrm>
                <a:prstGeom prst="rect">
                  <a:avLst/>
                </a:prstGeom>
              </p:spPr>
            </p:pic>
          </mc:Fallback>
        </mc:AlternateContent>
      </p:grpSp>
      <p:sp>
        <p:nvSpPr>
          <p:cNvPr id="30" name="TextovéPole 29">
            <a:extLst>
              <a:ext uri="{FF2B5EF4-FFF2-40B4-BE49-F238E27FC236}">
                <a16:creationId xmlns:a16="http://schemas.microsoft.com/office/drawing/2014/main" id="{816C84E5-DC68-3BE3-78B1-7337B7FDD1C1}"/>
              </a:ext>
            </a:extLst>
          </p:cNvPr>
          <p:cNvSpPr txBox="1"/>
          <p:nvPr/>
        </p:nvSpPr>
        <p:spPr>
          <a:xfrm>
            <a:off x="9652927" y="4294282"/>
            <a:ext cx="2313513" cy="461665"/>
          </a:xfrm>
          <a:prstGeom prst="rect">
            <a:avLst/>
          </a:prstGeom>
          <a:noFill/>
        </p:spPr>
        <p:txBody>
          <a:bodyPr wrap="square" rtlCol="0">
            <a:spAutoFit/>
          </a:bodyPr>
          <a:lstStyle/>
          <a:p>
            <a:r>
              <a:rPr lang="cs-CZ" dirty="0" err="1"/>
              <a:t>implementation</a:t>
            </a:r>
            <a:endParaRPr lang="cs-CZ" dirty="0"/>
          </a:p>
        </p:txBody>
      </p:sp>
      <p:sp>
        <p:nvSpPr>
          <p:cNvPr id="32" name="TextovéPole 31">
            <a:extLst>
              <a:ext uri="{FF2B5EF4-FFF2-40B4-BE49-F238E27FC236}">
                <a16:creationId xmlns:a16="http://schemas.microsoft.com/office/drawing/2014/main" id="{807A26BC-215B-D591-EA7E-1893F69ADDF5}"/>
              </a:ext>
            </a:extLst>
          </p:cNvPr>
          <p:cNvSpPr txBox="1"/>
          <p:nvPr/>
        </p:nvSpPr>
        <p:spPr>
          <a:xfrm>
            <a:off x="9330264" y="4541993"/>
            <a:ext cx="2758818" cy="461665"/>
          </a:xfrm>
          <a:prstGeom prst="rect">
            <a:avLst/>
          </a:prstGeom>
          <a:noFill/>
        </p:spPr>
        <p:txBody>
          <a:bodyPr wrap="square">
            <a:spAutoFit/>
          </a:bodyPr>
          <a:lstStyle/>
          <a:p>
            <a:r>
              <a:rPr lang="cs-CZ" b="0" i="0" dirty="0">
                <a:solidFill>
                  <a:srgbClr val="4D5156"/>
                </a:solidFill>
                <a:effectLst/>
                <a:latin typeface="Arial" panose="020B0604020202020204" pitchFamily="34" charset="0"/>
              </a:rPr>
              <a:t> </a:t>
            </a:r>
            <a:r>
              <a:rPr lang="cs-CZ" sz="1600" b="0" i="0" dirty="0">
                <a:effectLst/>
                <a:latin typeface="Arial" panose="020B0604020202020204" pitchFamily="34" charset="0"/>
              </a:rPr>
              <a:t>a </a:t>
            </a:r>
            <a:r>
              <a:rPr lang="cs-CZ" sz="1600" b="0" i="0" dirty="0" err="1">
                <a:effectLst/>
                <a:latin typeface="Arial" panose="020B0604020202020204" pitchFamily="34" charset="0"/>
              </a:rPr>
              <a:t>deadline</a:t>
            </a:r>
            <a:r>
              <a:rPr lang="cs-CZ" sz="1600" b="0" i="0" dirty="0">
                <a:effectLst/>
                <a:latin typeface="Arial" panose="020B0604020202020204" pitchFamily="34" charset="0"/>
              </a:rPr>
              <a:t> </a:t>
            </a:r>
            <a:r>
              <a:rPr lang="cs-CZ" sz="1600" b="0" i="0" dirty="0" err="1">
                <a:effectLst/>
                <a:latin typeface="Arial" panose="020B0604020202020204" pitchFamily="34" charset="0"/>
              </a:rPr>
              <a:t>for</a:t>
            </a:r>
            <a:r>
              <a:rPr lang="cs-CZ" sz="1600" b="0" i="0" dirty="0">
                <a:effectLst/>
                <a:latin typeface="Arial" panose="020B0604020202020204" pitchFamily="34" charset="0"/>
              </a:rPr>
              <a:t> </a:t>
            </a:r>
            <a:r>
              <a:rPr lang="cs-CZ" sz="1600" b="0" i="0" dirty="0" err="1">
                <a:effectLst/>
                <a:latin typeface="Arial" panose="020B0604020202020204" pitchFamily="34" charset="0"/>
              </a:rPr>
              <a:t>transposition</a:t>
            </a:r>
            <a:endParaRPr lang="cs-CZ" dirty="0"/>
          </a:p>
        </p:txBody>
      </p:sp>
    </p:spTree>
    <p:extLst>
      <p:ext uri="{BB962C8B-B14F-4D97-AF65-F5344CB8AC3E}">
        <p14:creationId xmlns:p14="http://schemas.microsoft.com/office/powerpoint/2010/main" val="317948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66CA69-DF59-9032-9721-D5368B279002}"/>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2AAF6D16-566A-34E5-F381-BBFDE5338C78}"/>
              </a:ext>
            </a:extLst>
          </p:cNvPr>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9" name="Nadpis 8">
            <a:extLst>
              <a:ext uri="{FF2B5EF4-FFF2-40B4-BE49-F238E27FC236}">
                <a16:creationId xmlns:a16="http://schemas.microsoft.com/office/drawing/2014/main" id="{7CD6F100-87FC-4C7C-DFCE-0CC81DB6012B}"/>
              </a:ext>
            </a:extLst>
          </p:cNvPr>
          <p:cNvSpPr>
            <a:spLocks noGrp="1"/>
          </p:cNvSpPr>
          <p:nvPr>
            <p:ph type="title"/>
          </p:nvPr>
        </p:nvSpPr>
        <p:spPr/>
        <p:txBody>
          <a:bodyPr/>
          <a:lstStyle/>
          <a:p>
            <a:r>
              <a:rPr lang="cs-CZ" dirty="0" err="1"/>
              <a:t>Regulation</a:t>
            </a:r>
            <a:endParaRPr lang="cs-CZ" dirty="0"/>
          </a:p>
        </p:txBody>
      </p:sp>
      <p:sp>
        <p:nvSpPr>
          <p:cNvPr id="10" name="Zástupný obsah 9">
            <a:extLst>
              <a:ext uri="{FF2B5EF4-FFF2-40B4-BE49-F238E27FC236}">
                <a16:creationId xmlns:a16="http://schemas.microsoft.com/office/drawing/2014/main" id="{C2678AB2-CCB5-51F4-C253-4CA091C6EF72}"/>
              </a:ext>
            </a:extLst>
          </p:cNvPr>
          <p:cNvSpPr>
            <a:spLocks noGrp="1"/>
          </p:cNvSpPr>
          <p:nvPr>
            <p:ph idx="1"/>
          </p:nvPr>
        </p:nvSpPr>
        <p:spPr>
          <a:xfrm>
            <a:off x="719400" y="1506111"/>
            <a:ext cx="10753200" cy="1274934"/>
          </a:xfrm>
          <a:solidFill>
            <a:schemeClr val="accent2">
              <a:lumMod val="20000"/>
              <a:lumOff val="80000"/>
            </a:schemeClr>
          </a:solidFill>
          <a:ln>
            <a:solidFill>
              <a:srgbClr val="C00000"/>
            </a:solidFill>
          </a:ln>
        </p:spPr>
        <p:txBody>
          <a:bodyPr/>
          <a:lstStyle/>
          <a:p>
            <a:pPr marL="72000" indent="0">
              <a:buNone/>
            </a:pPr>
            <a:r>
              <a:rPr lang="cs-CZ" i="1" dirty="0"/>
              <a:t>„</a:t>
            </a:r>
            <a:r>
              <a:rPr lang="en-US" i="1" dirty="0"/>
              <a:t>A regulation shall have general application. It shall be binding in its entirety and directly applicable in all Member States.</a:t>
            </a:r>
            <a:r>
              <a:rPr lang="cs-CZ" i="1" dirty="0"/>
              <a:t>“</a:t>
            </a:r>
          </a:p>
        </p:txBody>
      </p:sp>
      <p:sp>
        <p:nvSpPr>
          <p:cNvPr id="11" name="Zástupný obsah 9">
            <a:extLst>
              <a:ext uri="{FF2B5EF4-FFF2-40B4-BE49-F238E27FC236}">
                <a16:creationId xmlns:a16="http://schemas.microsoft.com/office/drawing/2014/main" id="{04F274A5-FC74-95A5-406D-46A8928B60FA}"/>
              </a:ext>
            </a:extLst>
          </p:cNvPr>
          <p:cNvSpPr txBox="1">
            <a:spLocks/>
          </p:cNvSpPr>
          <p:nvPr/>
        </p:nvSpPr>
        <p:spPr>
          <a:xfrm>
            <a:off x="719400" y="2971746"/>
            <a:ext cx="10753200" cy="3419326"/>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Font typeface="Arial" panose="020B0604020202020204" pitchFamily="34" charset="0"/>
              <a:buNone/>
            </a:pPr>
            <a:r>
              <a:rPr lang="cs-CZ" sz="2400" dirty="0"/>
              <a:t>- </a:t>
            </a:r>
            <a:r>
              <a:rPr lang="cs-CZ" sz="2400" dirty="0">
                <a:solidFill>
                  <a:schemeClr val="tx2"/>
                </a:solidFill>
              </a:rPr>
              <a:t>u</a:t>
            </a:r>
            <a:r>
              <a:rPr lang="en-US" sz="2400" dirty="0" err="1">
                <a:solidFill>
                  <a:schemeClr val="tx2"/>
                </a:solidFill>
              </a:rPr>
              <a:t>nification</a:t>
            </a:r>
            <a:r>
              <a:rPr lang="en-US" sz="2400" dirty="0">
                <a:solidFill>
                  <a:schemeClr val="tx2"/>
                </a:solidFill>
              </a:rPr>
              <a:t> (standardization) </a:t>
            </a:r>
            <a:r>
              <a:rPr lang="en-US" sz="2400" dirty="0"/>
              <a:t>of EU law = the need for a uniform approach</a:t>
            </a:r>
            <a:br>
              <a:rPr lang="en-US" sz="2400" dirty="0"/>
            </a:br>
            <a:r>
              <a:rPr lang="cs-CZ" sz="2400" dirty="0"/>
              <a:t>- g</a:t>
            </a:r>
            <a:r>
              <a:rPr lang="en-US" sz="2400" dirty="0" err="1"/>
              <a:t>eneral</a:t>
            </a:r>
            <a:r>
              <a:rPr lang="en-US" sz="2400" dirty="0"/>
              <a:t> scope = applicable across the entire Union</a:t>
            </a:r>
            <a:br>
              <a:rPr lang="en-US" sz="2400" dirty="0"/>
            </a:br>
            <a:r>
              <a:rPr lang="cs-CZ" sz="2400" dirty="0"/>
              <a:t>- b</a:t>
            </a:r>
            <a:r>
              <a:rPr lang="en-US" sz="2400" dirty="0" err="1"/>
              <a:t>inding</a:t>
            </a:r>
            <a:r>
              <a:rPr lang="en-US" sz="2400" dirty="0"/>
              <a:t> in full = applicable to both member states and individuals, as well as EU institutions</a:t>
            </a:r>
            <a:br>
              <a:rPr lang="en-US" sz="2400" dirty="0"/>
            </a:br>
            <a:r>
              <a:rPr lang="cs-CZ" sz="2400" dirty="0"/>
              <a:t>- a</a:t>
            </a:r>
            <a:r>
              <a:rPr lang="en-US" sz="2400" dirty="0"/>
              <a:t>n individual can invoke the protection of their individual rights before the national courts of member states</a:t>
            </a:r>
            <a:br>
              <a:rPr lang="en-US" sz="2400" dirty="0"/>
            </a:br>
            <a:r>
              <a:rPr lang="cs-CZ" sz="2400" dirty="0"/>
              <a:t>- t</a:t>
            </a:r>
            <a:r>
              <a:rPr lang="en-US" sz="2400" dirty="0"/>
              <a:t>his typically applies where there are exclusive competences.</a:t>
            </a:r>
            <a:br>
              <a:rPr lang="en-US" sz="2400" dirty="0"/>
            </a:br>
            <a:r>
              <a:rPr lang="cs-CZ" sz="2400" dirty="0"/>
              <a:t>- i</a:t>
            </a:r>
            <a:r>
              <a:rPr lang="en-US" sz="2400" dirty="0"/>
              <a:t>t is not implemented into national law (e.g., into legislation) – the regulation applies directly</a:t>
            </a:r>
            <a:endParaRPr lang="cs-CZ" sz="2400" i="1" kern="0" dirty="0"/>
          </a:p>
        </p:txBody>
      </p:sp>
    </p:spTree>
    <p:extLst>
      <p:ext uri="{BB962C8B-B14F-4D97-AF65-F5344CB8AC3E}">
        <p14:creationId xmlns:p14="http://schemas.microsoft.com/office/powerpoint/2010/main" val="20185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E4A53-CEED-5E16-EAE5-3C5F52C8C89B}"/>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B27FE1D-D0A3-BADF-B07D-F74B8DC8D1AE}"/>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FFEA581F-6D34-0A57-36B3-36BB6BD99D7F}"/>
              </a:ext>
            </a:extLst>
          </p:cNvPr>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9" name="Nadpis 8">
            <a:extLst>
              <a:ext uri="{FF2B5EF4-FFF2-40B4-BE49-F238E27FC236}">
                <a16:creationId xmlns:a16="http://schemas.microsoft.com/office/drawing/2014/main" id="{41510F26-5FE7-4C73-2800-7CC4A1E49CA9}"/>
              </a:ext>
            </a:extLst>
          </p:cNvPr>
          <p:cNvSpPr>
            <a:spLocks noGrp="1"/>
          </p:cNvSpPr>
          <p:nvPr>
            <p:ph type="title"/>
          </p:nvPr>
        </p:nvSpPr>
        <p:spPr/>
        <p:txBody>
          <a:bodyPr/>
          <a:lstStyle/>
          <a:p>
            <a:r>
              <a:rPr lang="cs-CZ" dirty="0" err="1"/>
              <a:t>Directive</a:t>
            </a:r>
            <a:endParaRPr lang="cs-CZ" dirty="0"/>
          </a:p>
        </p:txBody>
      </p:sp>
      <p:sp>
        <p:nvSpPr>
          <p:cNvPr id="10" name="Zástupný obsah 9">
            <a:extLst>
              <a:ext uri="{FF2B5EF4-FFF2-40B4-BE49-F238E27FC236}">
                <a16:creationId xmlns:a16="http://schemas.microsoft.com/office/drawing/2014/main" id="{D5355A11-60AE-8FA3-FE03-81D0B0881956}"/>
              </a:ext>
            </a:extLst>
          </p:cNvPr>
          <p:cNvSpPr>
            <a:spLocks noGrp="1"/>
          </p:cNvSpPr>
          <p:nvPr>
            <p:ph idx="1"/>
          </p:nvPr>
        </p:nvSpPr>
        <p:spPr>
          <a:xfrm>
            <a:off x="719400" y="1506111"/>
            <a:ext cx="10753200" cy="1274934"/>
          </a:xfrm>
          <a:solidFill>
            <a:schemeClr val="accent2">
              <a:lumMod val="20000"/>
              <a:lumOff val="80000"/>
            </a:schemeClr>
          </a:solidFill>
          <a:ln>
            <a:solidFill>
              <a:srgbClr val="C00000"/>
            </a:solidFill>
          </a:ln>
        </p:spPr>
        <p:txBody>
          <a:bodyPr/>
          <a:lstStyle/>
          <a:p>
            <a:pPr marL="72000" indent="0">
              <a:lnSpc>
                <a:spcPct val="100000"/>
              </a:lnSpc>
              <a:buNone/>
            </a:pPr>
            <a:r>
              <a:rPr lang="cs-CZ" i="1" dirty="0"/>
              <a:t>„</a:t>
            </a:r>
            <a:r>
              <a:rPr lang="en-US" i="1" dirty="0"/>
              <a:t>A directive shall be binding, as to the result to be achieved, upon each Member State to which it is addressed, but shall leave to the national authorities the choice of form and methods.</a:t>
            </a:r>
            <a:r>
              <a:rPr lang="cs-CZ" i="1" dirty="0"/>
              <a:t>“</a:t>
            </a:r>
          </a:p>
        </p:txBody>
      </p:sp>
      <p:sp>
        <p:nvSpPr>
          <p:cNvPr id="11" name="Zástupný obsah 9">
            <a:extLst>
              <a:ext uri="{FF2B5EF4-FFF2-40B4-BE49-F238E27FC236}">
                <a16:creationId xmlns:a16="http://schemas.microsoft.com/office/drawing/2014/main" id="{D4268E58-CA47-D98D-7271-B8B1C5950DE3}"/>
              </a:ext>
            </a:extLst>
          </p:cNvPr>
          <p:cNvSpPr txBox="1">
            <a:spLocks/>
          </p:cNvSpPr>
          <p:nvPr/>
        </p:nvSpPr>
        <p:spPr>
          <a:xfrm>
            <a:off x="718800" y="2934674"/>
            <a:ext cx="10753200" cy="3115930"/>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buFontTx/>
              <a:buChar char="-"/>
            </a:pPr>
            <a:r>
              <a:rPr lang="cs-CZ" sz="2200" dirty="0"/>
              <a:t>a</a:t>
            </a:r>
            <a:r>
              <a:rPr lang="en-US" sz="2200" dirty="0" err="1"/>
              <a:t>ddressed</a:t>
            </a:r>
            <a:r>
              <a:rPr lang="en-US" sz="2200" dirty="0"/>
              <a:t> exclusively to member states – they must implement it into national law</a:t>
            </a:r>
            <a:endParaRPr lang="cs-CZ" sz="2200" dirty="0"/>
          </a:p>
          <a:p>
            <a:pPr>
              <a:lnSpc>
                <a:spcPct val="100000"/>
              </a:lnSpc>
              <a:buFontTx/>
              <a:buChar char="-"/>
            </a:pPr>
            <a:r>
              <a:rPr lang="cs-CZ" sz="2200" dirty="0" err="1"/>
              <a:t>transposition</a:t>
            </a:r>
            <a:r>
              <a:rPr lang="cs-CZ" sz="2200" dirty="0"/>
              <a:t>, </a:t>
            </a:r>
            <a:r>
              <a:rPr lang="cs-CZ" sz="2200" dirty="0" err="1"/>
              <a:t>implementation</a:t>
            </a:r>
            <a:r>
              <a:rPr lang="cs-CZ" sz="2200" dirty="0"/>
              <a:t> - a</a:t>
            </a:r>
            <a:r>
              <a:rPr lang="en-US" sz="2200" dirty="0"/>
              <a:t> deadline is set for this (both transposition and implementation deadlines)</a:t>
            </a:r>
            <a:endParaRPr lang="cs-CZ" sz="2200" dirty="0"/>
          </a:p>
          <a:p>
            <a:pPr>
              <a:lnSpc>
                <a:spcPct val="100000"/>
              </a:lnSpc>
              <a:buFontTx/>
              <a:buChar char="-"/>
            </a:pPr>
            <a:r>
              <a:rPr lang="cs-CZ" sz="2200" dirty="0">
                <a:solidFill>
                  <a:schemeClr val="tx2"/>
                </a:solidFill>
              </a:rPr>
              <a:t>h</a:t>
            </a:r>
            <a:r>
              <a:rPr lang="en-US" sz="2200" dirty="0" err="1">
                <a:solidFill>
                  <a:schemeClr val="tx2"/>
                </a:solidFill>
              </a:rPr>
              <a:t>armonization</a:t>
            </a:r>
            <a:r>
              <a:rPr lang="en-US" sz="2200" dirty="0">
                <a:solidFill>
                  <a:schemeClr val="tx2"/>
                </a:solidFill>
              </a:rPr>
              <a:t> (approximation) </a:t>
            </a:r>
            <a:r>
              <a:rPr lang="en-US" sz="2200" dirty="0"/>
              <a:t>of national legal frameworks</a:t>
            </a:r>
            <a:endParaRPr lang="cs-CZ" sz="2200" dirty="0"/>
          </a:p>
          <a:p>
            <a:pPr>
              <a:lnSpc>
                <a:spcPct val="100000"/>
              </a:lnSpc>
              <a:buFontTx/>
              <a:buChar char="-"/>
            </a:pPr>
            <a:r>
              <a:rPr lang="cs-CZ" sz="2200" dirty="0"/>
              <a:t>s</a:t>
            </a:r>
            <a:r>
              <a:rPr lang="en-US" sz="2200" dirty="0" err="1"/>
              <a:t>ets</a:t>
            </a:r>
            <a:r>
              <a:rPr lang="en-US" sz="2200" dirty="0"/>
              <a:t> the result to be achieved (framework, principles, standards</a:t>
            </a:r>
            <a:r>
              <a:rPr lang="cs-CZ" sz="2200" dirty="0"/>
              <a:t>)</a:t>
            </a:r>
          </a:p>
          <a:p>
            <a:pPr>
              <a:lnSpc>
                <a:spcPct val="100000"/>
              </a:lnSpc>
              <a:buFontTx/>
              <a:buChar char="-"/>
            </a:pPr>
            <a:r>
              <a:rPr lang="cs-CZ" sz="2200" dirty="0"/>
              <a:t>t</a:t>
            </a:r>
            <a:r>
              <a:rPr lang="en-US" sz="2200" dirty="0"/>
              <a:t>he method of implementation (in the form of legal provisions) – </a:t>
            </a:r>
            <a:r>
              <a:rPr lang="cs-CZ" sz="2200" dirty="0"/>
              <a:t>MS</a:t>
            </a:r>
          </a:p>
          <a:p>
            <a:pPr>
              <a:lnSpc>
                <a:spcPct val="100000"/>
              </a:lnSpc>
              <a:buFontTx/>
              <a:buChar char="-"/>
            </a:pPr>
            <a:r>
              <a:rPr lang="cs-CZ" sz="2200" dirty="0"/>
              <a:t>t</a:t>
            </a:r>
            <a:r>
              <a:rPr lang="en-US" sz="2200" dirty="0"/>
              <a:t>his typically applies where there are shared competences, but also in areas of exclusive competence</a:t>
            </a:r>
            <a:endParaRPr lang="cs-CZ" sz="2200" dirty="0"/>
          </a:p>
          <a:p>
            <a:pPr>
              <a:lnSpc>
                <a:spcPct val="100000"/>
              </a:lnSpc>
              <a:buFontTx/>
              <a:buChar char="-"/>
            </a:pPr>
            <a:r>
              <a:rPr lang="cs-CZ" sz="2200" dirty="0"/>
              <a:t>f</a:t>
            </a:r>
            <a:r>
              <a:rPr lang="en-US" sz="2200" dirty="0" err="1"/>
              <a:t>ailure</a:t>
            </a:r>
            <a:r>
              <a:rPr lang="en-US" sz="2200" dirty="0"/>
              <a:t> to implement properly and on time – violation of obligations</a:t>
            </a:r>
            <a:r>
              <a:rPr lang="cs-CZ" sz="2200" dirty="0"/>
              <a:t> by MS</a:t>
            </a:r>
            <a:endParaRPr lang="cs-CZ" sz="2200" i="1" kern="0" dirty="0"/>
          </a:p>
        </p:txBody>
      </p:sp>
    </p:spTree>
    <p:extLst>
      <p:ext uri="{BB962C8B-B14F-4D97-AF65-F5344CB8AC3E}">
        <p14:creationId xmlns:p14="http://schemas.microsoft.com/office/powerpoint/2010/main" val="170009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00F3A91-0378-A47D-D8CF-AD6D2B22CAA5}"/>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F849FEF-3C80-D83F-F678-764D5A51B8E3}"/>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26F2ECFA-EB93-1DE9-04B5-FF181CC67D8D}"/>
              </a:ext>
            </a:extLst>
          </p:cNvPr>
          <p:cNvSpPr>
            <a:spLocks noGrp="1"/>
          </p:cNvSpPr>
          <p:nvPr>
            <p:ph type="title"/>
          </p:nvPr>
        </p:nvSpPr>
        <p:spPr/>
        <p:txBody>
          <a:bodyPr/>
          <a:lstStyle/>
          <a:p>
            <a:r>
              <a:rPr lang="cs-CZ" dirty="0" err="1"/>
              <a:t>Why</a:t>
            </a:r>
            <a:r>
              <a:rPr lang="cs-CZ" dirty="0"/>
              <a:t> </a:t>
            </a:r>
            <a:r>
              <a:rPr lang="cs-CZ" dirty="0" err="1"/>
              <a:t>European</a:t>
            </a:r>
            <a:r>
              <a:rPr lang="cs-CZ" dirty="0"/>
              <a:t> </a:t>
            </a:r>
            <a:r>
              <a:rPr lang="cs-CZ" dirty="0" err="1"/>
              <a:t>Law</a:t>
            </a:r>
            <a:r>
              <a:rPr lang="cs-CZ" dirty="0"/>
              <a:t>?</a:t>
            </a:r>
          </a:p>
        </p:txBody>
      </p:sp>
      <p:sp>
        <p:nvSpPr>
          <p:cNvPr id="5" name="Zástupný obsah 4">
            <a:extLst>
              <a:ext uri="{FF2B5EF4-FFF2-40B4-BE49-F238E27FC236}">
                <a16:creationId xmlns:a16="http://schemas.microsoft.com/office/drawing/2014/main" id="{7E503F31-4243-67EE-6855-76781AC70631}"/>
              </a:ext>
            </a:extLst>
          </p:cNvPr>
          <p:cNvSpPr>
            <a:spLocks noGrp="1"/>
          </p:cNvSpPr>
          <p:nvPr>
            <p:ph idx="1"/>
          </p:nvPr>
        </p:nvSpPr>
        <p:spPr>
          <a:xfrm>
            <a:off x="720000" y="1692002"/>
            <a:ext cx="5252783" cy="4139998"/>
          </a:xfrm>
        </p:spPr>
        <p:txBody>
          <a:bodyPr/>
          <a:lstStyle/>
          <a:p>
            <a:r>
              <a:rPr lang="cs-CZ" sz="2400" dirty="0">
                <a:effectLst/>
                <a:ea typeface="Aptos" panose="020B0004020202020204" pitchFamily="34" charset="0"/>
                <a:cs typeface="Times New Roman" panose="02020603050405020304" pitchFamily="18" charset="0"/>
              </a:rPr>
              <a:t>Czech Republic </a:t>
            </a:r>
            <a:r>
              <a:rPr lang="cs-CZ" sz="2400" dirty="0" err="1">
                <a:effectLst/>
                <a:ea typeface="Aptos" panose="020B0004020202020204" pitchFamily="34" charset="0"/>
                <a:cs typeface="Times New Roman" panose="02020603050405020304" pitchFamily="18" charset="0"/>
              </a:rPr>
              <a:t>is</a:t>
            </a:r>
            <a:r>
              <a:rPr lang="cs-CZ" sz="2400" dirty="0">
                <a:effectLst/>
                <a:ea typeface="Aptos" panose="020B0004020202020204" pitchFamily="34" charset="0"/>
                <a:cs typeface="Times New Roman" panose="02020603050405020304" pitchFamily="18" charset="0"/>
              </a:rPr>
              <a:t> a </a:t>
            </a:r>
            <a:r>
              <a:rPr lang="cs-CZ" sz="2400" dirty="0" err="1">
                <a:effectLst/>
                <a:ea typeface="Aptos" panose="020B0004020202020204" pitchFamily="34" charset="0"/>
                <a:cs typeface="Times New Roman" panose="02020603050405020304" pitchFamily="18" charset="0"/>
              </a:rPr>
              <a:t>member</a:t>
            </a:r>
            <a:r>
              <a:rPr lang="cs-CZ" sz="2400" dirty="0">
                <a:effectLst/>
                <a:ea typeface="Aptos" panose="020B0004020202020204" pitchFamily="34" charset="0"/>
                <a:cs typeface="Times New Roman" panose="02020603050405020304" pitchFamily="18" charset="0"/>
              </a:rPr>
              <a:t> </a:t>
            </a:r>
            <a:r>
              <a:rPr lang="cs-CZ" sz="2400" dirty="0" err="1">
                <a:effectLst/>
                <a:ea typeface="Aptos" panose="020B0004020202020204" pitchFamily="34" charset="0"/>
                <a:cs typeface="Times New Roman" panose="02020603050405020304" pitchFamily="18" charset="0"/>
              </a:rPr>
              <a:t>of</a:t>
            </a:r>
            <a:r>
              <a:rPr lang="cs-CZ" sz="2400" dirty="0">
                <a:effectLst/>
                <a:ea typeface="Aptos" panose="020B0004020202020204" pitchFamily="34" charset="0"/>
                <a:cs typeface="Times New Roman" panose="02020603050405020304" pitchFamily="18" charset="0"/>
              </a:rPr>
              <a:t> </a:t>
            </a:r>
            <a:r>
              <a:rPr lang="cs-CZ" sz="2400" dirty="0" err="1">
                <a:effectLst/>
                <a:ea typeface="Aptos" panose="020B0004020202020204" pitchFamily="34" charset="0"/>
                <a:cs typeface="Times New Roman" panose="02020603050405020304" pitchFamily="18" charset="0"/>
              </a:rPr>
              <a:t>the</a:t>
            </a:r>
            <a:r>
              <a:rPr lang="cs-CZ" sz="2400" dirty="0">
                <a:effectLst/>
                <a:ea typeface="Aptos" panose="020B0004020202020204" pitchFamily="34" charset="0"/>
                <a:cs typeface="Times New Roman" panose="02020603050405020304" pitchFamily="18" charset="0"/>
              </a:rPr>
              <a:t> EU</a:t>
            </a:r>
          </a:p>
          <a:p>
            <a:pPr lvl="1"/>
            <a:r>
              <a:rPr lang="cs-CZ" sz="2400" i="1" dirty="0" err="1">
                <a:cs typeface="Times New Roman" panose="02020603050405020304" pitchFamily="18" charset="0"/>
              </a:rPr>
              <a:t>Since</a:t>
            </a:r>
            <a:r>
              <a:rPr lang="cs-CZ" sz="2400" i="1" dirty="0">
                <a:cs typeface="Times New Roman" panose="02020603050405020304" pitchFamily="18" charset="0"/>
              </a:rPr>
              <a:t> </a:t>
            </a:r>
            <a:r>
              <a:rPr lang="cs-CZ" sz="2400" i="1" dirty="0" err="1">
                <a:cs typeface="Times New Roman" panose="02020603050405020304" pitchFamily="18" charset="0"/>
              </a:rPr>
              <a:t>when</a:t>
            </a:r>
            <a:r>
              <a:rPr lang="cs-CZ" sz="2400" i="1" dirty="0">
                <a:cs typeface="Times New Roman" panose="02020603050405020304" pitchFamily="18" charset="0"/>
              </a:rPr>
              <a:t>? </a:t>
            </a:r>
          </a:p>
          <a:p>
            <a:r>
              <a:rPr lang="cs-CZ" sz="2400" dirty="0">
                <a:cs typeface="Times New Roman" panose="02020603050405020304" pitchFamily="18" charset="0"/>
              </a:rPr>
              <a:t>27 </a:t>
            </a:r>
            <a:r>
              <a:rPr lang="cs-CZ" sz="2400" dirty="0" err="1">
                <a:cs typeface="Times New Roman" panose="02020603050405020304" pitchFamily="18" charset="0"/>
              </a:rPr>
              <a:t>members</a:t>
            </a:r>
            <a:endParaRPr lang="cs-CZ" sz="2400" dirty="0">
              <a:cs typeface="Times New Roman" panose="02020603050405020304" pitchFamily="18" charset="0"/>
            </a:endParaRPr>
          </a:p>
          <a:p>
            <a:r>
              <a:rPr lang="cs-CZ" sz="2400" dirty="0" err="1">
                <a:cs typeface="Times New Roman" panose="02020603050405020304" pitchFamily="18" charset="0"/>
              </a:rPr>
              <a:t>bound</a:t>
            </a:r>
            <a:r>
              <a:rPr lang="cs-CZ" sz="2400" dirty="0">
                <a:cs typeface="Times New Roman" panose="02020603050405020304" pitchFamily="18" charset="0"/>
              </a:rPr>
              <a:t> by </a:t>
            </a:r>
            <a:r>
              <a:rPr lang="cs-CZ" sz="2400" dirty="0" err="1">
                <a:cs typeface="Times New Roman" panose="02020603050405020304" pitchFamily="18" charset="0"/>
              </a:rPr>
              <a:t>the</a:t>
            </a:r>
            <a:r>
              <a:rPr lang="cs-CZ" sz="2400" dirty="0">
                <a:cs typeface="Times New Roman" panose="02020603050405020304" pitchFamily="18" charset="0"/>
              </a:rPr>
              <a:t> </a:t>
            </a:r>
            <a:r>
              <a:rPr lang="cs-CZ" sz="2400" dirty="0" err="1">
                <a:cs typeface="Times New Roman" panose="02020603050405020304" pitchFamily="18" charset="0"/>
              </a:rPr>
              <a:t>law</a:t>
            </a:r>
            <a:r>
              <a:rPr lang="cs-CZ" sz="2400" dirty="0">
                <a:cs typeface="Times New Roman" panose="02020603050405020304" pitchFamily="18" charset="0"/>
              </a:rPr>
              <a:t> </a:t>
            </a:r>
            <a:r>
              <a:rPr lang="cs-CZ" sz="2400" dirty="0" err="1">
                <a:cs typeface="Times New Roman" panose="02020603050405020304" pitchFamily="18" charset="0"/>
              </a:rPr>
              <a:t>that</a:t>
            </a:r>
            <a:r>
              <a:rPr lang="cs-CZ" sz="2400" dirty="0">
                <a:cs typeface="Times New Roman" panose="02020603050405020304" pitchFamily="18" charset="0"/>
              </a:rPr>
              <a:t> EU </a:t>
            </a:r>
            <a:r>
              <a:rPr lang="cs-CZ" sz="2400" dirty="0" err="1">
                <a:cs typeface="Times New Roman" panose="02020603050405020304" pitchFamily="18" charset="0"/>
              </a:rPr>
              <a:t>creates</a:t>
            </a:r>
            <a:endParaRPr lang="cs-CZ" sz="2400" dirty="0">
              <a:cs typeface="Times New Roman" panose="02020603050405020304" pitchFamily="18" charset="0"/>
            </a:endParaRPr>
          </a:p>
          <a:p>
            <a:r>
              <a:rPr lang="cs-CZ" sz="2400" dirty="0">
                <a:cs typeface="Times New Roman" panose="02020603050405020304" pitchFamily="18" charset="0"/>
              </a:rPr>
              <a:t>a direct influence on </a:t>
            </a:r>
            <a:r>
              <a:rPr lang="cs-CZ" sz="2400" dirty="0" err="1">
                <a:cs typeface="Times New Roman" panose="02020603050405020304" pitchFamily="18" charset="0"/>
              </a:rPr>
              <a:t>various</a:t>
            </a:r>
            <a:r>
              <a:rPr lang="cs-CZ" sz="2400" dirty="0">
                <a:cs typeface="Times New Roman" panose="02020603050405020304" pitchFamily="18" charset="0"/>
              </a:rPr>
              <a:t> </a:t>
            </a:r>
            <a:r>
              <a:rPr lang="cs-CZ" sz="2400" dirty="0" err="1">
                <a:cs typeface="Times New Roman" panose="02020603050405020304" pitchFamily="18" charset="0"/>
              </a:rPr>
              <a:t>aspects</a:t>
            </a:r>
            <a:r>
              <a:rPr lang="cs-CZ" sz="2400" dirty="0">
                <a:cs typeface="Times New Roman" panose="02020603050405020304" pitchFamily="18" charset="0"/>
              </a:rPr>
              <a:t> </a:t>
            </a:r>
            <a:r>
              <a:rPr lang="cs-CZ" sz="2400" dirty="0" err="1">
                <a:cs typeface="Times New Roman" panose="02020603050405020304" pitchFamily="18" charset="0"/>
              </a:rPr>
              <a:t>of</a:t>
            </a:r>
            <a:r>
              <a:rPr lang="cs-CZ" sz="2400" dirty="0">
                <a:cs typeface="Times New Roman" panose="02020603050405020304" pitchFamily="18" charset="0"/>
              </a:rPr>
              <a:t> </a:t>
            </a:r>
            <a:r>
              <a:rPr lang="cs-CZ" sz="2400" dirty="0" err="1">
                <a:cs typeface="Times New Roman" panose="02020603050405020304" pitchFamily="18" charset="0"/>
              </a:rPr>
              <a:t>our</a:t>
            </a:r>
            <a:r>
              <a:rPr lang="cs-CZ" sz="2400" dirty="0">
                <a:cs typeface="Times New Roman" panose="02020603050405020304" pitchFamily="18" charset="0"/>
              </a:rPr>
              <a:t> </a:t>
            </a:r>
            <a:r>
              <a:rPr lang="cs-CZ" sz="2400" dirty="0" err="1">
                <a:cs typeface="Times New Roman" panose="02020603050405020304" pitchFamily="18" charset="0"/>
              </a:rPr>
              <a:t>daily</a:t>
            </a:r>
            <a:r>
              <a:rPr lang="cs-CZ" sz="2400" dirty="0">
                <a:cs typeface="Times New Roman" panose="02020603050405020304" pitchFamily="18" charset="0"/>
              </a:rPr>
              <a:t> </a:t>
            </a:r>
            <a:r>
              <a:rPr lang="cs-CZ" sz="2400" dirty="0" err="1">
                <a:cs typeface="Times New Roman" panose="02020603050405020304" pitchFamily="18" charset="0"/>
              </a:rPr>
              <a:t>lives</a:t>
            </a:r>
            <a:endParaRPr lang="cs-CZ" sz="2400" dirty="0">
              <a:cs typeface="Times New Roman" panose="02020603050405020304" pitchFamily="18" charset="0"/>
            </a:endParaRPr>
          </a:p>
          <a:p>
            <a:pPr lvl="1"/>
            <a:r>
              <a:rPr lang="cs-CZ" sz="2400" i="1" dirty="0" err="1">
                <a:cs typeface="Times New Roman" panose="02020603050405020304" pitchFamily="18" charset="0"/>
              </a:rPr>
              <a:t>Examples</a:t>
            </a:r>
            <a:r>
              <a:rPr lang="cs-CZ" sz="2400" i="1" dirty="0">
                <a:cs typeface="Times New Roman" panose="02020603050405020304" pitchFamily="18" charset="0"/>
              </a:rPr>
              <a:t>?</a:t>
            </a:r>
          </a:p>
        </p:txBody>
      </p:sp>
      <p:pic>
        <p:nvPicPr>
          <p:cNvPr id="7" name="Obrázek 6" descr="Obsah obrázku mapa, text, atlas">
            <a:extLst>
              <a:ext uri="{FF2B5EF4-FFF2-40B4-BE49-F238E27FC236}">
                <a16:creationId xmlns:a16="http://schemas.microsoft.com/office/drawing/2014/main" id="{A0041D05-16C3-7858-0D6D-98CF195952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9500" y="1587093"/>
            <a:ext cx="4762500" cy="4410075"/>
          </a:xfrm>
          <a:prstGeom prst="rect">
            <a:avLst/>
          </a:prstGeom>
        </p:spPr>
      </p:pic>
    </p:spTree>
    <p:extLst>
      <p:ext uri="{BB962C8B-B14F-4D97-AF65-F5344CB8AC3E}">
        <p14:creationId xmlns:p14="http://schemas.microsoft.com/office/powerpoint/2010/main" val="429070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2ABBE30-FAA1-8ACA-7853-529F28CB3437}"/>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6ABD3F1E-9A25-43AA-C523-9728FA0ECA14}"/>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A030E227-3AE2-8F35-285F-DDC73A9B48A3}"/>
              </a:ext>
            </a:extLst>
          </p:cNvPr>
          <p:cNvSpPr>
            <a:spLocks noGrp="1"/>
          </p:cNvSpPr>
          <p:nvPr>
            <p:ph type="title"/>
          </p:nvPr>
        </p:nvSpPr>
        <p:spPr/>
        <p:txBody>
          <a:bodyPr/>
          <a:lstStyle/>
          <a:p>
            <a:r>
              <a:rPr lang="cs-CZ" dirty="0" err="1"/>
              <a:t>Decision</a:t>
            </a:r>
            <a:endParaRPr lang="cs-CZ" dirty="0"/>
          </a:p>
        </p:txBody>
      </p:sp>
      <p:sp>
        <p:nvSpPr>
          <p:cNvPr id="5" name="Zástupný obsah 4">
            <a:extLst>
              <a:ext uri="{FF2B5EF4-FFF2-40B4-BE49-F238E27FC236}">
                <a16:creationId xmlns:a16="http://schemas.microsoft.com/office/drawing/2014/main" id="{1C90F723-B441-8AF3-4397-A65122D999E7}"/>
              </a:ext>
            </a:extLst>
          </p:cNvPr>
          <p:cNvSpPr>
            <a:spLocks noGrp="1"/>
          </p:cNvSpPr>
          <p:nvPr>
            <p:ph idx="1"/>
          </p:nvPr>
        </p:nvSpPr>
        <p:spPr>
          <a:xfrm>
            <a:off x="719400" y="2987533"/>
            <a:ext cx="10753200" cy="1283978"/>
          </a:xfrm>
          <a:solidFill>
            <a:schemeClr val="accent4">
              <a:lumMod val="20000"/>
              <a:lumOff val="80000"/>
            </a:schemeClr>
          </a:solidFill>
          <a:ln>
            <a:solidFill>
              <a:srgbClr val="0000DC"/>
            </a:solidFill>
          </a:ln>
        </p:spPr>
        <p:txBody>
          <a:bodyPr/>
          <a:lstStyle/>
          <a:p>
            <a:r>
              <a:rPr lang="en-US" dirty="0"/>
              <a:t>similar effects to the </a:t>
            </a:r>
            <a:r>
              <a:rPr lang="cs-CZ" dirty="0"/>
              <a:t>R</a:t>
            </a:r>
            <a:r>
              <a:rPr lang="en-US" dirty="0" err="1"/>
              <a:t>egulation</a:t>
            </a:r>
            <a:endParaRPr lang="cs-CZ" dirty="0"/>
          </a:p>
          <a:p>
            <a:r>
              <a:rPr lang="en-US" dirty="0"/>
              <a:t>sometimes addressed only to certain entities (</a:t>
            </a:r>
            <a:r>
              <a:rPr lang="cs-CZ" dirty="0"/>
              <a:t>MS</a:t>
            </a:r>
            <a:r>
              <a:rPr lang="en-US" dirty="0"/>
              <a:t>, EU institutions</a:t>
            </a:r>
            <a:r>
              <a:rPr lang="cs-CZ" dirty="0"/>
              <a:t>)</a:t>
            </a:r>
          </a:p>
        </p:txBody>
      </p:sp>
      <p:sp>
        <p:nvSpPr>
          <p:cNvPr id="6" name="Nadpis 3">
            <a:extLst>
              <a:ext uri="{FF2B5EF4-FFF2-40B4-BE49-F238E27FC236}">
                <a16:creationId xmlns:a16="http://schemas.microsoft.com/office/drawing/2014/main" id="{5B24FBE9-99FD-69E0-DD2D-8F441474804D}"/>
              </a:ext>
            </a:extLst>
          </p:cNvPr>
          <p:cNvSpPr txBox="1">
            <a:spLocks/>
          </p:cNvSpPr>
          <p:nvPr/>
        </p:nvSpPr>
        <p:spPr>
          <a:xfrm>
            <a:off x="719400" y="4714354"/>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err="1"/>
              <a:t>Recommendations</a:t>
            </a:r>
            <a:r>
              <a:rPr lang="cs-CZ" kern="0" dirty="0"/>
              <a:t> and </a:t>
            </a:r>
            <a:r>
              <a:rPr lang="cs-CZ" kern="0" dirty="0" err="1"/>
              <a:t>Opinions</a:t>
            </a:r>
            <a:endParaRPr lang="cs-CZ" kern="0" dirty="0"/>
          </a:p>
        </p:txBody>
      </p:sp>
      <p:sp>
        <p:nvSpPr>
          <p:cNvPr id="7" name="Zástupný obsah 4">
            <a:extLst>
              <a:ext uri="{FF2B5EF4-FFF2-40B4-BE49-F238E27FC236}">
                <a16:creationId xmlns:a16="http://schemas.microsoft.com/office/drawing/2014/main" id="{4352F0E5-892C-4DD7-E790-BF56AB63E26D}"/>
              </a:ext>
            </a:extLst>
          </p:cNvPr>
          <p:cNvSpPr txBox="1">
            <a:spLocks/>
          </p:cNvSpPr>
          <p:nvPr/>
        </p:nvSpPr>
        <p:spPr>
          <a:xfrm>
            <a:off x="719400" y="5283656"/>
            <a:ext cx="10753200" cy="708891"/>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no </a:t>
            </a:r>
            <a:r>
              <a:rPr lang="cs-CZ" kern="0" dirty="0" err="1"/>
              <a:t>binding</a:t>
            </a:r>
            <a:r>
              <a:rPr lang="cs-CZ" kern="0" dirty="0"/>
              <a:t> </a:t>
            </a:r>
            <a:r>
              <a:rPr lang="cs-CZ" kern="0" dirty="0" err="1"/>
              <a:t>force</a:t>
            </a:r>
            <a:r>
              <a:rPr lang="cs-CZ" kern="0" dirty="0"/>
              <a:t> </a:t>
            </a:r>
          </a:p>
        </p:txBody>
      </p:sp>
      <p:sp>
        <p:nvSpPr>
          <p:cNvPr id="8" name="Zástupný obsah 4">
            <a:extLst>
              <a:ext uri="{FF2B5EF4-FFF2-40B4-BE49-F238E27FC236}">
                <a16:creationId xmlns:a16="http://schemas.microsoft.com/office/drawing/2014/main" id="{E4011DBA-4B16-58FA-B1C1-76DF112CE138}"/>
              </a:ext>
            </a:extLst>
          </p:cNvPr>
          <p:cNvSpPr txBox="1">
            <a:spLocks/>
          </p:cNvSpPr>
          <p:nvPr/>
        </p:nvSpPr>
        <p:spPr>
          <a:xfrm>
            <a:off x="719400" y="1426399"/>
            <a:ext cx="10753200" cy="1422054"/>
          </a:xfrm>
          <a:prstGeom prst="rect">
            <a:avLst/>
          </a:prstGeom>
          <a:solidFill>
            <a:schemeClr val="accent2">
              <a:lumMod val="20000"/>
              <a:lumOff val="80000"/>
            </a:schemeClr>
          </a:solidFill>
          <a:ln>
            <a:solidFill>
              <a:srgbClr val="C00000"/>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i="1" dirty="0"/>
              <a:t>„</a:t>
            </a:r>
            <a:r>
              <a:rPr lang="en-US" i="1" dirty="0"/>
              <a:t>A decision shall be binding in its entirety. A decision which specifies those to whom it is addressed shall be binding only on them.</a:t>
            </a:r>
            <a:r>
              <a:rPr lang="cs-CZ" i="1" dirty="0"/>
              <a:t>“</a:t>
            </a:r>
            <a:r>
              <a:rPr lang="en-US" i="1" dirty="0"/>
              <a:t> </a:t>
            </a:r>
            <a:endParaRPr lang="cs-CZ" i="1" kern="0" dirty="0"/>
          </a:p>
        </p:txBody>
      </p:sp>
    </p:spTree>
    <p:extLst>
      <p:ext uri="{BB962C8B-B14F-4D97-AF65-F5344CB8AC3E}">
        <p14:creationId xmlns:p14="http://schemas.microsoft.com/office/powerpoint/2010/main" val="1904817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AFC69B6-995B-8D6C-94AB-32D1C2B87306}"/>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6341D5A-D986-279C-C8EF-BBB85EC75226}"/>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97B81C2C-0A73-3A86-61EA-217AC162E955}"/>
              </a:ext>
            </a:extLst>
          </p:cNvPr>
          <p:cNvSpPr>
            <a:spLocks noGrp="1"/>
          </p:cNvSpPr>
          <p:nvPr>
            <p:ph type="title"/>
          </p:nvPr>
        </p:nvSpPr>
        <p:spPr/>
        <p:txBody>
          <a:bodyPr/>
          <a:lstStyle/>
          <a:p>
            <a:r>
              <a:rPr lang="cs-CZ" dirty="0" err="1"/>
              <a:t>Categories</a:t>
            </a:r>
            <a:r>
              <a:rPr lang="cs-CZ" dirty="0"/>
              <a:t> and </a:t>
            </a:r>
            <a:r>
              <a:rPr lang="cs-CZ" dirty="0" err="1"/>
              <a:t>Areas</a:t>
            </a:r>
            <a:r>
              <a:rPr lang="cs-CZ" dirty="0"/>
              <a:t> </a:t>
            </a:r>
            <a:r>
              <a:rPr lang="cs-CZ" dirty="0" err="1"/>
              <a:t>of</a:t>
            </a:r>
            <a:r>
              <a:rPr lang="cs-CZ" dirty="0"/>
              <a:t> Union </a:t>
            </a:r>
            <a:r>
              <a:rPr lang="cs-CZ" dirty="0" err="1"/>
              <a:t>Competence</a:t>
            </a:r>
            <a:endParaRPr lang="cs-CZ" dirty="0"/>
          </a:p>
        </p:txBody>
      </p:sp>
      <p:graphicFrame>
        <p:nvGraphicFramePr>
          <p:cNvPr id="6" name="Zástupný obsah 5">
            <a:extLst>
              <a:ext uri="{FF2B5EF4-FFF2-40B4-BE49-F238E27FC236}">
                <a16:creationId xmlns:a16="http://schemas.microsoft.com/office/drawing/2014/main" id="{E37E1807-AF84-A352-0264-EC2CB76F0330}"/>
              </a:ext>
            </a:extLst>
          </p:cNvPr>
          <p:cNvGraphicFramePr>
            <a:graphicFrameLocks noGrp="1"/>
          </p:cNvGraphicFramePr>
          <p:nvPr>
            <p:ph idx="1"/>
            <p:extLst>
              <p:ext uri="{D42A27DB-BD31-4B8C-83A1-F6EECF244321}">
                <p14:modId xmlns:p14="http://schemas.microsoft.com/office/powerpoint/2010/main" val="1342300505"/>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85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BF8149-B90F-C670-8EBC-AFDE1E9A3912}"/>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17CD474B-E3DE-4553-22D8-3CEECCC50DC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9307967D-3BE5-4994-9014-96E3B8DF61BD}"/>
              </a:ext>
            </a:extLst>
          </p:cNvPr>
          <p:cNvSpPr>
            <a:spLocks noGrp="1"/>
          </p:cNvSpPr>
          <p:nvPr>
            <p:ph type="title"/>
          </p:nvPr>
        </p:nvSpPr>
        <p:spPr/>
        <p:txBody>
          <a:bodyPr/>
          <a:lstStyle/>
          <a:p>
            <a:r>
              <a:rPr lang="cs-CZ" dirty="0" err="1"/>
              <a:t>Exclusive</a:t>
            </a:r>
            <a:r>
              <a:rPr lang="cs-CZ" dirty="0"/>
              <a:t> </a:t>
            </a:r>
            <a:r>
              <a:rPr lang="cs-CZ" dirty="0" err="1"/>
              <a:t>competence</a:t>
            </a:r>
            <a:endParaRPr lang="cs-CZ" dirty="0"/>
          </a:p>
        </p:txBody>
      </p:sp>
      <p:sp>
        <p:nvSpPr>
          <p:cNvPr id="5" name="Zástupný obsah 4">
            <a:extLst>
              <a:ext uri="{FF2B5EF4-FFF2-40B4-BE49-F238E27FC236}">
                <a16:creationId xmlns:a16="http://schemas.microsoft.com/office/drawing/2014/main" id="{66EA53B4-46E4-1FAF-5015-7C29F20DD419}"/>
              </a:ext>
            </a:extLst>
          </p:cNvPr>
          <p:cNvSpPr>
            <a:spLocks noGrp="1"/>
          </p:cNvSpPr>
          <p:nvPr>
            <p:ph idx="1"/>
          </p:nvPr>
        </p:nvSpPr>
        <p:spPr>
          <a:xfrm>
            <a:off x="665999" y="4646632"/>
            <a:ext cx="10753200" cy="1108800"/>
          </a:xfrm>
          <a:solidFill>
            <a:schemeClr val="accent4">
              <a:lumMod val="20000"/>
              <a:lumOff val="80000"/>
            </a:schemeClr>
          </a:solidFill>
          <a:ln>
            <a:solidFill>
              <a:srgbClr val="0000DC"/>
            </a:solidFill>
          </a:ln>
        </p:spPr>
        <p:txBody>
          <a:bodyPr/>
          <a:lstStyle/>
          <a:p>
            <a:r>
              <a:rPr lang="en-US" dirty="0">
                <a:solidFill>
                  <a:schemeClr val="tx2"/>
                </a:solidFill>
              </a:rPr>
              <a:t>only</a:t>
            </a:r>
            <a:r>
              <a:rPr lang="en-US" dirty="0"/>
              <a:t> the Union may legislate and adopt legally binding acts</a:t>
            </a:r>
            <a:endParaRPr lang="cs-CZ" dirty="0"/>
          </a:p>
          <a:p>
            <a:r>
              <a:rPr lang="en-US" sz="1400" dirty="0"/>
              <a:t>the Member States being able to do so themselves only if so empowered by the Union or for the implementation of Union act</a:t>
            </a:r>
            <a:endParaRPr lang="cs-CZ" sz="1400" dirty="0"/>
          </a:p>
        </p:txBody>
      </p:sp>
      <p:sp>
        <p:nvSpPr>
          <p:cNvPr id="7" name="TextovéPole 6">
            <a:extLst>
              <a:ext uri="{FF2B5EF4-FFF2-40B4-BE49-F238E27FC236}">
                <a16:creationId xmlns:a16="http://schemas.microsoft.com/office/drawing/2014/main" id="{F8E94454-2523-75F5-C980-565EC44B8640}"/>
              </a:ext>
            </a:extLst>
          </p:cNvPr>
          <p:cNvSpPr txBox="1"/>
          <p:nvPr/>
        </p:nvSpPr>
        <p:spPr>
          <a:xfrm>
            <a:off x="666001" y="1570276"/>
            <a:ext cx="10753199" cy="2677656"/>
          </a:xfrm>
          <a:prstGeom prst="rect">
            <a:avLst/>
          </a:prstGeom>
          <a:solidFill>
            <a:schemeClr val="accent2">
              <a:lumMod val="20000"/>
              <a:lumOff val="80000"/>
            </a:schemeClr>
          </a:solidFill>
          <a:ln>
            <a:solidFill>
              <a:srgbClr val="C00000"/>
            </a:solidFill>
          </a:ln>
        </p:spPr>
        <p:txBody>
          <a:bodyPr wrap="square">
            <a:spAutoFit/>
          </a:bodyPr>
          <a:lstStyle/>
          <a:p>
            <a:pPr marL="457200" indent="-457200">
              <a:buAutoNum type="alphaLcParenBoth"/>
            </a:pPr>
            <a:r>
              <a:rPr lang="en-US" dirty="0"/>
              <a:t>customs union; </a:t>
            </a:r>
            <a:endParaRPr lang="cs-CZ" dirty="0"/>
          </a:p>
          <a:p>
            <a:pPr marL="457200" indent="-457200">
              <a:buAutoNum type="alphaLcParenBoth"/>
            </a:pPr>
            <a:r>
              <a:rPr lang="en-US" dirty="0"/>
              <a:t>the establishing of the competition rules necessary for the functioning of the internal market; </a:t>
            </a:r>
            <a:endParaRPr lang="cs-CZ" dirty="0"/>
          </a:p>
          <a:p>
            <a:pPr marL="457200" indent="-457200">
              <a:buAutoNum type="alphaLcParenBoth"/>
            </a:pPr>
            <a:r>
              <a:rPr lang="cs-CZ" dirty="0"/>
              <a:t>m</a:t>
            </a:r>
            <a:r>
              <a:rPr lang="en-US" dirty="0" err="1"/>
              <a:t>onetary</a:t>
            </a:r>
            <a:r>
              <a:rPr lang="en-US" dirty="0"/>
              <a:t> policy for the Member States whose currency is the euro; </a:t>
            </a:r>
            <a:endParaRPr lang="cs-CZ" dirty="0"/>
          </a:p>
          <a:p>
            <a:pPr marL="457200" indent="-457200">
              <a:buAutoNum type="alphaLcParenBoth"/>
            </a:pPr>
            <a:r>
              <a:rPr lang="en-US" dirty="0"/>
              <a:t>the conservation of marine biological resources under the common fisheries policy; </a:t>
            </a:r>
            <a:endParaRPr lang="cs-CZ" dirty="0"/>
          </a:p>
          <a:p>
            <a:pPr marL="457200" indent="-457200">
              <a:buAutoNum type="alphaLcParenBoth"/>
            </a:pPr>
            <a:r>
              <a:rPr lang="en-US" dirty="0"/>
              <a:t>common commercial </a:t>
            </a:r>
            <a:r>
              <a:rPr lang="en-US" dirty="0" err="1"/>
              <a:t>polic</a:t>
            </a:r>
            <a:r>
              <a:rPr lang="cs-CZ" dirty="0"/>
              <a:t>y</a:t>
            </a:r>
          </a:p>
        </p:txBody>
      </p:sp>
    </p:spTree>
    <p:extLst>
      <p:ext uri="{BB962C8B-B14F-4D97-AF65-F5344CB8AC3E}">
        <p14:creationId xmlns:p14="http://schemas.microsoft.com/office/powerpoint/2010/main" val="218070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84F0AF-A621-1695-A90A-E2EF9FC71195}"/>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D187E58A-4B3C-2E2D-F51C-FDAB2C4A0C8C}"/>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39312190-B971-8CB3-6A43-65EB516E171F}"/>
              </a:ext>
            </a:extLst>
          </p:cNvPr>
          <p:cNvSpPr>
            <a:spLocks noGrp="1"/>
          </p:cNvSpPr>
          <p:nvPr>
            <p:ph type="title"/>
          </p:nvPr>
        </p:nvSpPr>
        <p:spPr/>
        <p:txBody>
          <a:bodyPr/>
          <a:lstStyle/>
          <a:p>
            <a:r>
              <a:rPr lang="cs-CZ" dirty="0" err="1"/>
              <a:t>Shared</a:t>
            </a:r>
            <a:r>
              <a:rPr lang="cs-CZ" dirty="0"/>
              <a:t> </a:t>
            </a:r>
            <a:r>
              <a:rPr lang="cs-CZ" dirty="0" err="1"/>
              <a:t>competence</a:t>
            </a:r>
            <a:endParaRPr lang="cs-CZ" dirty="0"/>
          </a:p>
        </p:txBody>
      </p:sp>
      <p:sp>
        <p:nvSpPr>
          <p:cNvPr id="5" name="Zástupný obsah 4">
            <a:extLst>
              <a:ext uri="{FF2B5EF4-FFF2-40B4-BE49-F238E27FC236}">
                <a16:creationId xmlns:a16="http://schemas.microsoft.com/office/drawing/2014/main" id="{40E62DB2-DDDD-075A-8B6C-8BAC40AF8031}"/>
              </a:ext>
            </a:extLst>
          </p:cNvPr>
          <p:cNvSpPr>
            <a:spLocks noGrp="1"/>
          </p:cNvSpPr>
          <p:nvPr>
            <p:ph idx="1"/>
          </p:nvPr>
        </p:nvSpPr>
        <p:spPr>
          <a:xfrm>
            <a:off x="666000" y="4873556"/>
            <a:ext cx="10753200" cy="1791269"/>
          </a:xfrm>
          <a:solidFill>
            <a:schemeClr val="accent4">
              <a:lumMod val="20000"/>
              <a:lumOff val="80000"/>
            </a:schemeClr>
          </a:solidFill>
          <a:ln>
            <a:solidFill>
              <a:srgbClr val="0000DC"/>
            </a:solidFill>
          </a:ln>
        </p:spPr>
        <p:txBody>
          <a:bodyPr/>
          <a:lstStyle/>
          <a:p>
            <a:r>
              <a:rPr lang="cs-CZ" sz="2400" dirty="0"/>
              <a:t>s</a:t>
            </a:r>
            <a:r>
              <a:rPr lang="en-US" sz="2400" dirty="0"/>
              <a:t>hared competence between the Union and the Member States</a:t>
            </a:r>
            <a:endParaRPr lang="cs-CZ" sz="2400" dirty="0"/>
          </a:p>
          <a:p>
            <a:r>
              <a:rPr lang="cs-CZ" sz="2400" dirty="0"/>
              <a:t>b</a:t>
            </a:r>
            <a:r>
              <a:rPr lang="en-US" sz="2400" dirty="0" err="1"/>
              <a:t>oth</a:t>
            </a:r>
            <a:r>
              <a:rPr lang="en-US" sz="2400" dirty="0"/>
              <a:t> can adopt legal acts, with the primacy of EU law (</a:t>
            </a:r>
            <a:r>
              <a:rPr lang="cs-CZ" sz="2400" dirty="0"/>
              <a:t>MS </a:t>
            </a:r>
            <a:r>
              <a:rPr lang="en-US" sz="2400" dirty="0"/>
              <a:t>can act where the EU does not wish to or has ceased to exercise its competence)</a:t>
            </a:r>
            <a:endParaRPr lang="cs-CZ" sz="2400" dirty="0"/>
          </a:p>
        </p:txBody>
      </p:sp>
      <p:sp>
        <p:nvSpPr>
          <p:cNvPr id="7" name="TextovéPole 6">
            <a:extLst>
              <a:ext uri="{FF2B5EF4-FFF2-40B4-BE49-F238E27FC236}">
                <a16:creationId xmlns:a16="http://schemas.microsoft.com/office/drawing/2014/main" id="{2FE467DE-2AA2-5857-5C7C-7E09B8E1F0AB}"/>
              </a:ext>
            </a:extLst>
          </p:cNvPr>
          <p:cNvSpPr txBox="1"/>
          <p:nvPr/>
        </p:nvSpPr>
        <p:spPr>
          <a:xfrm>
            <a:off x="666000" y="1283628"/>
            <a:ext cx="10753200" cy="3477875"/>
          </a:xfrm>
          <a:prstGeom prst="rect">
            <a:avLst/>
          </a:prstGeom>
          <a:solidFill>
            <a:schemeClr val="accent2">
              <a:lumMod val="20000"/>
              <a:lumOff val="80000"/>
            </a:schemeClr>
          </a:solidFill>
          <a:ln>
            <a:solidFill>
              <a:srgbClr val="C00000"/>
            </a:solidFill>
          </a:ln>
        </p:spPr>
        <p:txBody>
          <a:bodyPr wrap="square">
            <a:spAutoFit/>
          </a:bodyPr>
          <a:lstStyle/>
          <a:p>
            <a:pPr marL="457200" indent="-457200">
              <a:buAutoNum type="alphaLcParenBoth"/>
            </a:pPr>
            <a:r>
              <a:rPr lang="en-US" sz="2000" dirty="0"/>
              <a:t>internal market; </a:t>
            </a:r>
            <a:endParaRPr lang="cs-CZ" sz="2000" dirty="0"/>
          </a:p>
          <a:p>
            <a:pPr marL="457200" indent="-457200">
              <a:buAutoNum type="alphaLcParenBoth"/>
            </a:pPr>
            <a:r>
              <a:rPr lang="en-US" sz="2000" dirty="0"/>
              <a:t>social policy, for the aspects defined in this Treaty; </a:t>
            </a:r>
            <a:endParaRPr lang="cs-CZ" sz="2000" dirty="0"/>
          </a:p>
          <a:p>
            <a:pPr marL="457200" indent="-457200">
              <a:buAutoNum type="alphaLcParenBoth"/>
            </a:pPr>
            <a:r>
              <a:rPr lang="en-US" sz="2000" dirty="0"/>
              <a:t>economic, social and territorial cohesion; </a:t>
            </a:r>
            <a:endParaRPr lang="cs-CZ" sz="2000" dirty="0"/>
          </a:p>
          <a:p>
            <a:pPr marL="457200" indent="-457200">
              <a:buAutoNum type="alphaLcParenBoth"/>
            </a:pPr>
            <a:r>
              <a:rPr lang="en-US" sz="2000" dirty="0"/>
              <a:t>agriculture and fisheries, excluding the conservation of marine biological resources; </a:t>
            </a:r>
            <a:endParaRPr lang="cs-CZ" sz="2000" dirty="0"/>
          </a:p>
          <a:p>
            <a:pPr marL="457200" indent="-457200">
              <a:buAutoNum type="alphaLcParenBoth"/>
            </a:pPr>
            <a:r>
              <a:rPr lang="en-US" sz="2000" dirty="0"/>
              <a:t>environment; </a:t>
            </a:r>
            <a:endParaRPr lang="cs-CZ" sz="2000" dirty="0"/>
          </a:p>
          <a:p>
            <a:pPr marL="457200" indent="-457200">
              <a:buAutoNum type="alphaLcParenBoth"/>
            </a:pPr>
            <a:r>
              <a:rPr lang="en-US" sz="2000" dirty="0"/>
              <a:t>consumer protection; </a:t>
            </a:r>
            <a:endParaRPr lang="cs-CZ" sz="2000" dirty="0"/>
          </a:p>
          <a:p>
            <a:pPr marL="457200" indent="-457200">
              <a:buAutoNum type="alphaLcParenBoth"/>
            </a:pPr>
            <a:r>
              <a:rPr lang="en-US" sz="2000" dirty="0"/>
              <a:t>transport; </a:t>
            </a:r>
            <a:endParaRPr lang="cs-CZ" sz="2000" dirty="0"/>
          </a:p>
          <a:p>
            <a:pPr marL="457200" indent="-457200">
              <a:buAutoNum type="alphaLcParenBoth"/>
            </a:pPr>
            <a:r>
              <a:rPr lang="en-US" sz="2000" dirty="0"/>
              <a:t>trans-European networks; </a:t>
            </a:r>
            <a:endParaRPr lang="cs-CZ" sz="2000" dirty="0"/>
          </a:p>
          <a:p>
            <a:pPr marL="457200" indent="-457200">
              <a:buAutoNum type="alphaLcParenBoth"/>
            </a:pPr>
            <a:r>
              <a:rPr lang="cs-CZ" sz="2000" dirty="0"/>
              <a:t>e</a:t>
            </a:r>
            <a:r>
              <a:rPr lang="en-US" sz="2000" dirty="0" err="1"/>
              <a:t>nergy</a:t>
            </a:r>
            <a:r>
              <a:rPr lang="en-US" sz="2000" dirty="0"/>
              <a:t>; </a:t>
            </a:r>
            <a:endParaRPr lang="cs-CZ" sz="2000" dirty="0"/>
          </a:p>
          <a:p>
            <a:pPr marL="457200" indent="-457200">
              <a:buAutoNum type="alphaLcParenBoth"/>
            </a:pPr>
            <a:r>
              <a:rPr lang="en-US" sz="2000" dirty="0"/>
              <a:t>area of freedom, security and justice; </a:t>
            </a:r>
            <a:endParaRPr lang="cs-CZ" sz="2000" dirty="0"/>
          </a:p>
          <a:p>
            <a:pPr marL="457200" indent="-457200">
              <a:buAutoNum type="alphaLcParenBoth"/>
            </a:pPr>
            <a:r>
              <a:rPr lang="en-US" sz="2000" dirty="0"/>
              <a:t>common safety concerns in public health matters, for the aspects defined in this Treaty</a:t>
            </a:r>
            <a:endParaRPr lang="cs-CZ" sz="2000" dirty="0"/>
          </a:p>
        </p:txBody>
      </p:sp>
    </p:spTree>
    <p:extLst>
      <p:ext uri="{BB962C8B-B14F-4D97-AF65-F5344CB8AC3E}">
        <p14:creationId xmlns:p14="http://schemas.microsoft.com/office/powerpoint/2010/main" val="359103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CC9B82-056D-626E-4F75-BBA9446B0E8F}"/>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5F1D0B15-8D22-2D47-DBEC-6C69AFDF9978}"/>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CF287D45-71AB-47E5-FBE1-8C61A7E8D3DF}"/>
              </a:ext>
            </a:extLst>
          </p:cNvPr>
          <p:cNvSpPr>
            <a:spLocks noGrp="1"/>
          </p:cNvSpPr>
          <p:nvPr>
            <p:ph type="title"/>
          </p:nvPr>
        </p:nvSpPr>
        <p:spPr/>
        <p:txBody>
          <a:bodyPr/>
          <a:lstStyle/>
          <a:p>
            <a:r>
              <a:rPr lang="cs-CZ" dirty="0"/>
              <a:t>Support </a:t>
            </a:r>
            <a:r>
              <a:rPr lang="cs-CZ" dirty="0" err="1"/>
              <a:t>competence</a:t>
            </a:r>
            <a:endParaRPr lang="cs-CZ" dirty="0"/>
          </a:p>
        </p:txBody>
      </p:sp>
      <p:sp>
        <p:nvSpPr>
          <p:cNvPr id="5" name="Zástupný obsah 4">
            <a:extLst>
              <a:ext uri="{FF2B5EF4-FFF2-40B4-BE49-F238E27FC236}">
                <a16:creationId xmlns:a16="http://schemas.microsoft.com/office/drawing/2014/main" id="{40963B95-B97D-A40D-FFDD-8ECC8E0E1D9D}"/>
              </a:ext>
            </a:extLst>
          </p:cNvPr>
          <p:cNvSpPr>
            <a:spLocks noGrp="1"/>
          </p:cNvSpPr>
          <p:nvPr>
            <p:ph idx="1"/>
          </p:nvPr>
        </p:nvSpPr>
        <p:spPr>
          <a:xfrm>
            <a:off x="692400" y="4438750"/>
            <a:ext cx="10753200" cy="1539668"/>
          </a:xfrm>
          <a:solidFill>
            <a:schemeClr val="accent4">
              <a:lumMod val="20000"/>
              <a:lumOff val="80000"/>
            </a:schemeClr>
          </a:solidFill>
          <a:ln>
            <a:solidFill>
              <a:srgbClr val="0000DC"/>
            </a:solidFill>
          </a:ln>
        </p:spPr>
        <p:txBody>
          <a:bodyPr/>
          <a:lstStyle/>
          <a:p>
            <a:r>
              <a:rPr lang="en-US" sz="2400" dirty="0"/>
              <a:t>to carry out actions to support, coordinate or supplement the actions of the Member States</a:t>
            </a:r>
            <a:endParaRPr lang="cs-CZ" sz="2400" dirty="0"/>
          </a:p>
          <a:p>
            <a:r>
              <a:rPr lang="cs-CZ" sz="2400" dirty="0"/>
              <a:t>not </a:t>
            </a:r>
            <a:r>
              <a:rPr lang="cs-CZ" sz="2400" dirty="0" err="1"/>
              <a:t>binding</a:t>
            </a:r>
            <a:r>
              <a:rPr lang="cs-CZ" sz="2400" dirty="0"/>
              <a:t> </a:t>
            </a:r>
            <a:r>
              <a:rPr lang="cs-CZ" sz="2400" dirty="0" err="1"/>
              <a:t>acts</a:t>
            </a:r>
            <a:endParaRPr lang="cs-CZ" sz="2400" dirty="0"/>
          </a:p>
        </p:txBody>
      </p:sp>
      <p:sp>
        <p:nvSpPr>
          <p:cNvPr id="7" name="TextovéPole 6">
            <a:extLst>
              <a:ext uri="{FF2B5EF4-FFF2-40B4-BE49-F238E27FC236}">
                <a16:creationId xmlns:a16="http://schemas.microsoft.com/office/drawing/2014/main" id="{F3B967E1-819A-AB26-C798-1347ED5BE15C}"/>
              </a:ext>
            </a:extLst>
          </p:cNvPr>
          <p:cNvSpPr txBox="1"/>
          <p:nvPr/>
        </p:nvSpPr>
        <p:spPr>
          <a:xfrm>
            <a:off x="692400" y="1511513"/>
            <a:ext cx="10807200" cy="2677656"/>
          </a:xfrm>
          <a:prstGeom prst="rect">
            <a:avLst/>
          </a:prstGeom>
          <a:solidFill>
            <a:schemeClr val="accent2">
              <a:lumMod val="20000"/>
              <a:lumOff val="80000"/>
            </a:schemeClr>
          </a:solidFill>
          <a:ln>
            <a:solidFill>
              <a:srgbClr val="C00000"/>
            </a:solidFill>
          </a:ln>
        </p:spPr>
        <p:txBody>
          <a:bodyPr wrap="square">
            <a:spAutoFit/>
          </a:bodyPr>
          <a:lstStyle/>
          <a:p>
            <a:pPr marL="457200" indent="-457200">
              <a:buAutoNum type="alphaLcParenBoth"/>
            </a:pPr>
            <a:r>
              <a:rPr lang="en-US" dirty="0"/>
              <a:t>protection and improvement of human health; </a:t>
            </a:r>
            <a:endParaRPr lang="cs-CZ" dirty="0"/>
          </a:p>
          <a:p>
            <a:pPr marL="457200" indent="-457200">
              <a:buAutoNum type="alphaLcParenBoth"/>
            </a:pPr>
            <a:r>
              <a:rPr lang="en-US" dirty="0"/>
              <a:t>industry; </a:t>
            </a:r>
            <a:endParaRPr lang="cs-CZ" dirty="0"/>
          </a:p>
          <a:p>
            <a:pPr marL="457200" indent="-457200">
              <a:buAutoNum type="alphaLcParenBoth"/>
            </a:pPr>
            <a:r>
              <a:rPr lang="en-US" dirty="0"/>
              <a:t>culture; </a:t>
            </a:r>
            <a:endParaRPr lang="cs-CZ" dirty="0"/>
          </a:p>
          <a:p>
            <a:pPr marL="457200" indent="-457200">
              <a:buAutoNum type="alphaLcParenBoth"/>
            </a:pPr>
            <a:r>
              <a:rPr lang="en-US" dirty="0"/>
              <a:t>tourism; </a:t>
            </a:r>
            <a:endParaRPr lang="cs-CZ" dirty="0"/>
          </a:p>
          <a:p>
            <a:pPr marL="457200" indent="-457200">
              <a:buAutoNum type="alphaLcParenBoth"/>
            </a:pPr>
            <a:r>
              <a:rPr lang="en-US" dirty="0"/>
              <a:t>education, vocational training, youth and sport; </a:t>
            </a:r>
            <a:endParaRPr lang="cs-CZ" dirty="0"/>
          </a:p>
          <a:p>
            <a:pPr marL="457200" indent="-457200">
              <a:buAutoNum type="alphaLcParenBoth"/>
            </a:pPr>
            <a:r>
              <a:rPr lang="en-US" dirty="0"/>
              <a:t>civil protection; </a:t>
            </a:r>
            <a:endParaRPr lang="cs-CZ" dirty="0"/>
          </a:p>
          <a:p>
            <a:pPr marL="457200" indent="-457200">
              <a:buAutoNum type="alphaLcParenBoth"/>
            </a:pPr>
            <a:r>
              <a:rPr lang="en-US" dirty="0"/>
              <a:t>administrative cooperation</a:t>
            </a:r>
            <a:endParaRPr lang="cs-CZ" dirty="0"/>
          </a:p>
        </p:txBody>
      </p:sp>
    </p:spTree>
    <p:extLst>
      <p:ext uri="{BB962C8B-B14F-4D97-AF65-F5344CB8AC3E}">
        <p14:creationId xmlns:p14="http://schemas.microsoft.com/office/powerpoint/2010/main" val="261695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1E4736-7EAD-3310-E2CE-9C915B256E4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708D650-DA65-518C-ADC7-21FCB7BA651A}"/>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6" name="Nadpis 5">
            <a:extLst>
              <a:ext uri="{FF2B5EF4-FFF2-40B4-BE49-F238E27FC236}">
                <a16:creationId xmlns:a16="http://schemas.microsoft.com/office/drawing/2014/main" id="{6AD0581D-3352-E52C-477A-0ACB29568034}"/>
              </a:ext>
            </a:extLst>
          </p:cNvPr>
          <p:cNvSpPr>
            <a:spLocks noGrp="1"/>
          </p:cNvSpPr>
          <p:nvPr>
            <p:ph type="title"/>
          </p:nvPr>
        </p:nvSpPr>
        <p:spPr/>
        <p:txBody>
          <a:bodyPr/>
          <a:lstStyle/>
          <a:p>
            <a:r>
              <a:rPr lang="cs-CZ" dirty="0">
                <a:solidFill>
                  <a:srgbClr val="C00000"/>
                </a:solidFill>
              </a:rPr>
              <a:t>EU </a:t>
            </a:r>
            <a:r>
              <a:rPr lang="cs-CZ" dirty="0" err="1">
                <a:solidFill>
                  <a:srgbClr val="C00000"/>
                </a:solidFill>
              </a:rPr>
              <a:t>Citizenship</a:t>
            </a:r>
            <a:endParaRPr lang="cs-CZ" dirty="0">
              <a:solidFill>
                <a:srgbClr val="C00000"/>
              </a:solidFill>
            </a:endParaRPr>
          </a:p>
        </p:txBody>
      </p:sp>
    </p:spTree>
    <p:extLst>
      <p:ext uri="{BB962C8B-B14F-4D97-AF65-F5344CB8AC3E}">
        <p14:creationId xmlns:p14="http://schemas.microsoft.com/office/powerpoint/2010/main" val="97882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BF1BAD7-7A6E-6179-8289-3EC5DF3ADA3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EF5E0061-BB88-0E54-0C7A-7FE3FBDDB2AD}"/>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634A1A0A-ADDD-F8B9-2F25-317167F0ED15}"/>
              </a:ext>
            </a:extLst>
          </p:cNvPr>
          <p:cNvSpPr>
            <a:spLocks noGrp="1"/>
          </p:cNvSpPr>
          <p:nvPr>
            <p:ph type="title"/>
          </p:nvPr>
        </p:nvSpPr>
        <p:spPr/>
        <p:txBody>
          <a:bodyPr/>
          <a:lstStyle/>
          <a:p>
            <a:r>
              <a:rPr lang="cs-CZ" dirty="0"/>
              <a:t>EU </a:t>
            </a:r>
            <a:r>
              <a:rPr lang="cs-CZ" dirty="0" err="1"/>
              <a:t>Citizenship</a:t>
            </a:r>
            <a:endParaRPr lang="cs-CZ" dirty="0"/>
          </a:p>
        </p:txBody>
      </p:sp>
      <p:sp>
        <p:nvSpPr>
          <p:cNvPr id="5" name="Zástupný obsah 4">
            <a:extLst>
              <a:ext uri="{FF2B5EF4-FFF2-40B4-BE49-F238E27FC236}">
                <a16:creationId xmlns:a16="http://schemas.microsoft.com/office/drawing/2014/main" id="{73BE3AE3-B1E6-ECE5-4A9D-51BD3B0FD02A}"/>
              </a:ext>
            </a:extLst>
          </p:cNvPr>
          <p:cNvSpPr>
            <a:spLocks noGrp="1"/>
          </p:cNvSpPr>
          <p:nvPr>
            <p:ph idx="1"/>
          </p:nvPr>
        </p:nvSpPr>
        <p:spPr>
          <a:xfrm>
            <a:off x="720000" y="1692002"/>
            <a:ext cx="10753200" cy="3437211"/>
          </a:xfrm>
          <a:solidFill>
            <a:schemeClr val="accent4">
              <a:lumMod val="20000"/>
              <a:lumOff val="80000"/>
            </a:schemeClr>
          </a:solidFill>
          <a:ln>
            <a:solidFill>
              <a:srgbClr val="0000DC"/>
            </a:solidFill>
          </a:ln>
        </p:spPr>
        <p:txBody>
          <a:bodyPr/>
          <a:lstStyle/>
          <a:p>
            <a:r>
              <a:rPr lang="cs-CZ" dirty="0" err="1"/>
              <a:t>was</a:t>
            </a:r>
            <a:r>
              <a:rPr lang="cs-CZ" dirty="0"/>
              <a:t> </a:t>
            </a:r>
            <a:r>
              <a:rPr lang="cs-CZ" dirty="0" err="1"/>
              <a:t>formalized</a:t>
            </a:r>
            <a:r>
              <a:rPr lang="cs-CZ" dirty="0"/>
              <a:t> </a:t>
            </a:r>
            <a:r>
              <a:rPr lang="cs-CZ" dirty="0" err="1"/>
              <a:t>with</a:t>
            </a:r>
            <a:r>
              <a:rPr lang="cs-CZ" dirty="0"/>
              <a:t> </a:t>
            </a:r>
            <a:r>
              <a:rPr lang="cs-CZ" dirty="0" err="1"/>
              <a:t>the</a:t>
            </a:r>
            <a:r>
              <a:rPr lang="cs-CZ" dirty="0"/>
              <a:t> </a:t>
            </a:r>
            <a:r>
              <a:rPr lang="cs-CZ" dirty="0" err="1"/>
              <a:t>Maastrich</a:t>
            </a:r>
            <a:r>
              <a:rPr lang="cs-CZ" dirty="0"/>
              <a:t> </a:t>
            </a:r>
            <a:r>
              <a:rPr lang="cs-CZ" dirty="0" err="1"/>
              <a:t>Treaty</a:t>
            </a:r>
            <a:r>
              <a:rPr lang="cs-CZ" dirty="0"/>
              <a:t> in 1992</a:t>
            </a:r>
          </a:p>
          <a:p>
            <a:r>
              <a:rPr lang="cs-CZ" dirty="0"/>
              <a:t>a status </a:t>
            </a:r>
            <a:r>
              <a:rPr lang="cs-CZ" dirty="0" err="1"/>
              <a:t>conferred</a:t>
            </a:r>
            <a:r>
              <a:rPr lang="cs-CZ" dirty="0"/>
              <a:t> </a:t>
            </a:r>
            <a:r>
              <a:rPr lang="cs-CZ" dirty="0" err="1"/>
              <a:t>upon</a:t>
            </a:r>
            <a:r>
              <a:rPr lang="cs-CZ" dirty="0"/>
              <a:t> </a:t>
            </a:r>
            <a:r>
              <a:rPr lang="cs-CZ" dirty="0" err="1"/>
              <a:t>every</a:t>
            </a:r>
            <a:r>
              <a:rPr lang="cs-CZ" dirty="0"/>
              <a:t> </a:t>
            </a:r>
            <a:r>
              <a:rPr lang="cs-CZ" dirty="0" err="1"/>
              <a:t>individual</a:t>
            </a:r>
            <a:r>
              <a:rPr lang="cs-CZ" dirty="0"/>
              <a:t> </a:t>
            </a:r>
            <a:r>
              <a:rPr lang="cs-CZ" dirty="0" err="1"/>
              <a:t>who</a:t>
            </a:r>
            <a:r>
              <a:rPr lang="cs-CZ" dirty="0"/>
              <a:t> </a:t>
            </a:r>
            <a:r>
              <a:rPr lang="cs-CZ" dirty="0" err="1"/>
              <a:t>holds</a:t>
            </a:r>
            <a:r>
              <a:rPr lang="cs-CZ" dirty="0"/>
              <a:t> </a:t>
            </a:r>
            <a:r>
              <a:rPr lang="cs-CZ" dirty="0" err="1"/>
              <a:t>the</a:t>
            </a:r>
            <a:r>
              <a:rPr lang="cs-CZ" dirty="0"/>
              <a:t> </a:t>
            </a:r>
            <a:r>
              <a:rPr lang="cs-CZ" dirty="0" err="1"/>
              <a:t>nationality</a:t>
            </a:r>
            <a:r>
              <a:rPr lang="cs-CZ" dirty="0"/>
              <a:t> </a:t>
            </a:r>
            <a:r>
              <a:rPr lang="cs-CZ" dirty="0" err="1"/>
              <a:t>of</a:t>
            </a:r>
            <a:r>
              <a:rPr lang="cs-CZ" dirty="0"/>
              <a:t> a MS</a:t>
            </a:r>
          </a:p>
          <a:p>
            <a:r>
              <a:rPr lang="cs-CZ" dirty="0" err="1"/>
              <a:t>is</a:t>
            </a:r>
            <a:r>
              <a:rPr lang="cs-CZ" dirty="0"/>
              <a:t> </a:t>
            </a:r>
            <a:r>
              <a:rPr lang="en-US" dirty="0"/>
              <a:t>additional to and not replace national citizenship</a:t>
            </a:r>
            <a:endParaRPr lang="cs-CZ" dirty="0"/>
          </a:p>
          <a:p>
            <a:r>
              <a:rPr lang="cs-CZ" dirty="0"/>
              <a:t>EU </a:t>
            </a:r>
            <a:r>
              <a:rPr lang="cs-CZ" dirty="0" err="1"/>
              <a:t>citizens</a:t>
            </a:r>
            <a:r>
              <a:rPr lang="cs-CZ" dirty="0"/>
              <a:t> </a:t>
            </a:r>
            <a:r>
              <a:rPr lang="cs-CZ" dirty="0" err="1"/>
              <a:t>enjoy</a:t>
            </a:r>
            <a:r>
              <a:rPr lang="cs-CZ" dirty="0"/>
              <a:t> </a:t>
            </a:r>
            <a:r>
              <a:rPr lang="cs-CZ" dirty="0" err="1"/>
              <a:t>several</a:t>
            </a:r>
            <a:r>
              <a:rPr lang="cs-CZ" dirty="0"/>
              <a:t> </a:t>
            </a:r>
            <a:r>
              <a:rPr lang="cs-CZ" dirty="0" err="1"/>
              <a:t>rights</a:t>
            </a:r>
            <a:r>
              <a:rPr lang="cs-CZ" dirty="0"/>
              <a:t> and </a:t>
            </a:r>
            <a:r>
              <a:rPr lang="cs-CZ" dirty="0" err="1"/>
              <a:t>privileges</a:t>
            </a:r>
            <a:r>
              <a:rPr lang="cs-CZ" dirty="0"/>
              <a:t> – no </a:t>
            </a:r>
            <a:r>
              <a:rPr lang="cs-CZ" dirty="0" err="1"/>
              <a:t>obligations</a:t>
            </a:r>
            <a:endParaRPr lang="cs-CZ" dirty="0"/>
          </a:p>
          <a:p>
            <a:pPr marL="72000" indent="0">
              <a:buNone/>
            </a:pPr>
            <a:endParaRPr lang="cs-CZ" dirty="0"/>
          </a:p>
          <a:p>
            <a:endParaRPr lang="cs-CZ" dirty="0"/>
          </a:p>
        </p:txBody>
      </p:sp>
    </p:spTree>
    <p:extLst>
      <p:ext uri="{BB962C8B-B14F-4D97-AF65-F5344CB8AC3E}">
        <p14:creationId xmlns:p14="http://schemas.microsoft.com/office/powerpoint/2010/main" val="39244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512768-8646-9213-ECAB-F9D06291CBF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D32E438-E121-5F5D-9902-EE90E0E01A8A}"/>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7" name="Obrázek 6">
            <a:extLst>
              <a:ext uri="{FF2B5EF4-FFF2-40B4-BE49-F238E27FC236}">
                <a16:creationId xmlns:a16="http://schemas.microsoft.com/office/drawing/2014/main" id="{0198D3D2-DD31-ED19-028E-141577697345}"/>
              </a:ext>
            </a:extLst>
          </p:cNvPr>
          <p:cNvPicPr>
            <a:picLocks noChangeAspect="1"/>
          </p:cNvPicPr>
          <p:nvPr/>
        </p:nvPicPr>
        <p:blipFill>
          <a:blip r:embed="rId2"/>
          <a:stretch>
            <a:fillRect/>
          </a:stretch>
        </p:blipFill>
        <p:spPr>
          <a:xfrm>
            <a:off x="1054742" y="1303506"/>
            <a:ext cx="9767252" cy="3645436"/>
          </a:xfrm>
          <a:prstGeom prst="rect">
            <a:avLst/>
          </a:prstGeom>
        </p:spPr>
      </p:pic>
    </p:spTree>
    <p:extLst>
      <p:ext uri="{BB962C8B-B14F-4D97-AF65-F5344CB8AC3E}">
        <p14:creationId xmlns:p14="http://schemas.microsoft.com/office/powerpoint/2010/main" val="123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993BC7-7E7F-2C45-8073-9F01E0C75ECD}"/>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382567A9-8066-DB7B-612D-646519011EC7}"/>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31B0E955-DF1E-BAFE-B567-59029A7A259E}"/>
              </a:ext>
            </a:extLst>
          </p:cNvPr>
          <p:cNvSpPr>
            <a:spLocks noGrp="1"/>
          </p:cNvSpPr>
          <p:nvPr>
            <p:ph type="title"/>
          </p:nvPr>
        </p:nvSpPr>
        <p:spPr/>
        <p:txBody>
          <a:bodyPr/>
          <a:lstStyle/>
          <a:p>
            <a:r>
              <a:rPr lang="cs-CZ" dirty="0" err="1"/>
              <a:t>Citizenship</a:t>
            </a:r>
            <a:endParaRPr lang="cs-CZ" dirty="0"/>
          </a:p>
        </p:txBody>
      </p:sp>
      <p:sp>
        <p:nvSpPr>
          <p:cNvPr id="5" name="Zástupný obsah 4">
            <a:extLst>
              <a:ext uri="{FF2B5EF4-FFF2-40B4-BE49-F238E27FC236}">
                <a16:creationId xmlns:a16="http://schemas.microsoft.com/office/drawing/2014/main" id="{91171FBB-1354-F899-7195-2ACDC2C39698}"/>
              </a:ext>
            </a:extLst>
          </p:cNvPr>
          <p:cNvSpPr>
            <a:spLocks noGrp="1"/>
          </p:cNvSpPr>
          <p:nvPr>
            <p:ph idx="1"/>
          </p:nvPr>
        </p:nvSpPr>
        <p:spPr>
          <a:xfrm>
            <a:off x="666000" y="1487721"/>
            <a:ext cx="10753200" cy="4139998"/>
          </a:xfrm>
        </p:spPr>
        <p:txBody>
          <a:bodyPr/>
          <a:lstStyle/>
          <a:p>
            <a:pPr marL="414900" indent="-342900">
              <a:lnSpc>
                <a:spcPct val="115000"/>
              </a:lnSpc>
              <a:spcAft>
                <a:spcPts val="800"/>
              </a:spcAft>
              <a:buFont typeface="+mj-lt"/>
              <a:buAutoNum type="arabicPeriod"/>
            </a:pPr>
            <a:r>
              <a:rPr lang="cs-CZ" sz="2000" i="1" kern="100" dirty="0">
                <a:effectLst/>
                <a:ea typeface="Aptos" panose="020B0004020202020204" pitchFamily="34" charset="0"/>
                <a:cs typeface="Times New Roman" panose="02020603050405020304" pitchFamily="18" charset="0"/>
              </a:rPr>
              <a:t>Do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have</a:t>
            </a:r>
            <a:r>
              <a:rPr lang="cs-CZ" sz="2000" i="1" kern="100" dirty="0">
                <a:effectLst/>
                <a:ea typeface="Aptos" panose="020B0004020202020204" pitchFamily="34" charset="0"/>
                <a:cs typeface="Times New Roman" panose="02020603050405020304" pitchFamily="18" charset="0"/>
              </a:rPr>
              <a:t> EU </a:t>
            </a:r>
            <a:r>
              <a:rPr lang="cs-CZ" sz="2000" i="1" kern="100" dirty="0" err="1">
                <a:effectLst/>
                <a:ea typeface="Aptos" panose="020B0004020202020204" pitchFamily="34" charset="0"/>
                <a:cs typeface="Times New Roman" panose="02020603050405020304" pitchFamily="18" charset="0"/>
              </a:rPr>
              <a:t>citizenship</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How</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did</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acquire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it</a:t>
            </a:r>
            <a:r>
              <a:rPr lang="cs-CZ" sz="2000" i="1" kern="100" dirty="0">
                <a:effectLst/>
                <a:ea typeface="Aptos" panose="020B0004020202020204" pitchFamily="34" charset="0"/>
                <a:cs typeface="Times New Roman" panose="02020603050405020304" pitchFamily="18" charset="0"/>
              </a:rPr>
              <a:t>?</a:t>
            </a:r>
          </a:p>
          <a:p>
            <a:pPr marL="414900" indent="-342900">
              <a:lnSpc>
                <a:spcPct val="115000"/>
              </a:lnSpc>
              <a:spcAft>
                <a:spcPts val="800"/>
              </a:spcAft>
              <a:buFont typeface="+mj-lt"/>
              <a:buAutoNum type="arabicPeriod"/>
            </a:pP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are a </a:t>
            </a:r>
            <a:r>
              <a:rPr lang="cs-CZ" sz="2000" i="1" kern="100" dirty="0" err="1">
                <a:effectLst/>
                <a:ea typeface="Aptos" panose="020B0004020202020204" pitchFamily="34" charset="0"/>
                <a:cs typeface="Times New Roman" panose="02020603050405020304" pitchFamily="18" charset="0"/>
              </a:rPr>
              <a:t>citizen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of</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Czech Republic.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move</a:t>
            </a:r>
            <a:r>
              <a:rPr lang="cs-CZ" sz="2000" i="1" kern="100" dirty="0">
                <a:effectLst/>
                <a:ea typeface="Aptos" panose="020B0004020202020204" pitchFamily="34" charset="0"/>
                <a:cs typeface="Times New Roman" panose="02020603050405020304" pitchFamily="18" charset="0"/>
              </a:rPr>
              <a:t> to France and </a:t>
            </a:r>
            <a:r>
              <a:rPr lang="cs-CZ" sz="2000" i="1" kern="100" dirty="0" err="1">
                <a:effectLst/>
                <a:ea typeface="Aptos" panose="020B0004020202020204" pitchFamily="34" charset="0"/>
                <a:cs typeface="Times New Roman" panose="02020603050405020304" pitchFamily="18" charset="0"/>
              </a:rPr>
              <a:t>have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been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living</a:t>
            </a:r>
            <a:r>
              <a:rPr lang="cs-CZ" sz="2000" i="1" kern="100" dirty="0">
                <a:effectLst/>
                <a:ea typeface="Aptos" panose="020B0004020202020204" pitchFamily="34" charset="0"/>
                <a:cs typeface="Times New Roman" panose="02020603050405020304" pitchFamily="18" charset="0"/>
              </a:rPr>
              <a:t> in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French</a:t>
            </a:r>
            <a:r>
              <a:rPr lang="cs-CZ" sz="2000" i="1" kern="100" dirty="0">
                <a:effectLst/>
                <a:ea typeface="Aptos" panose="020B0004020202020204" pitchFamily="34" charset="0"/>
                <a:cs typeface="Times New Roman" panose="02020603050405020304" pitchFamily="18" charset="0"/>
              </a:rPr>
              <a:t> city </a:t>
            </a:r>
            <a:r>
              <a:rPr lang="cs-CZ" sz="2000" i="1" kern="100" dirty="0" err="1">
                <a:effectLst/>
                <a:ea typeface="Aptos" panose="020B0004020202020204" pitchFamily="34" charset="0"/>
                <a:cs typeface="Times New Roman" panose="02020603050405020304" pitchFamily="18" charset="0"/>
              </a:rPr>
              <a:t>of</a:t>
            </a:r>
            <a:r>
              <a:rPr lang="cs-CZ" sz="2000" i="1" kern="100" dirty="0">
                <a:effectLst/>
                <a:ea typeface="Aptos" panose="020B0004020202020204" pitchFamily="34" charset="0"/>
                <a:cs typeface="Times New Roman" panose="02020603050405020304" pitchFamily="18" charset="0"/>
              </a:rPr>
              <a:t> Lyon </a:t>
            </a:r>
            <a:r>
              <a:rPr lang="cs-CZ" sz="2000" i="1" kern="100" dirty="0" err="1">
                <a:effectLst/>
                <a:ea typeface="Aptos" panose="020B0004020202020204" pitchFamily="34" charset="0"/>
                <a:cs typeface="Times New Roman" panose="02020603050405020304" pitchFamily="18" charset="0"/>
              </a:rPr>
              <a:t>for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third</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year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Could</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be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elected</a:t>
            </a:r>
            <a:r>
              <a:rPr lang="cs-CZ" sz="2000" i="1" kern="100" dirty="0">
                <a:effectLst/>
                <a:ea typeface="Aptos" panose="020B0004020202020204" pitchFamily="34" charset="0"/>
                <a:cs typeface="Times New Roman" panose="02020603050405020304" pitchFamily="18" charset="0"/>
              </a:rPr>
              <a:t> in </a:t>
            </a:r>
            <a:r>
              <a:rPr lang="cs-CZ" sz="2000" i="1" kern="100" dirty="0" err="1">
                <a:effectLst/>
                <a:ea typeface="Aptos" panose="020B0004020202020204" pitchFamily="34" charset="0"/>
                <a:cs typeface="Times New Roman" panose="02020603050405020304" pitchFamily="18" charset="0"/>
              </a:rPr>
              <a:t>Lyon's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municipal</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elections</a:t>
            </a:r>
            <a:r>
              <a:rPr lang="cs-CZ" sz="2000" i="1" kern="100" dirty="0">
                <a:effectLst/>
                <a:ea typeface="Aptos" panose="020B0004020202020204" pitchFamily="34" charset="0"/>
                <a:cs typeface="Times New Roman" panose="02020603050405020304" pitchFamily="18" charset="0"/>
              </a:rPr>
              <a:t> and </a:t>
            </a:r>
            <a:r>
              <a:rPr lang="cs-CZ" sz="2000" i="1" kern="100" dirty="0" err="1">
                <a:effectLst/>
                <a:ea typeface="Aptos" panose="020B0004020202020204" pitchFamily="34" charset="0"/>
                <a:cs typeface="Times New Roman" panose="02020603050405020304" pitchFamily="18" charset="0"/>
              </a:rPr>
              <a:t>become</a:t>
            </a:r>
            <a:r>
              <a:rPr lang="cs-CZ" sz="2000" i="1" kern="100" dirty="0">
                <a:effectLst/>
                <a:ea typeface="Aptos" panose="020B0004020202020204" pitchFamily="34" charset="0"/>
                <a:cs typeface="Times New Roman" panose="02020603050405020304" pitchFamily="18" charset="0"/>
              </a:rPr>
              <a:t> a </a:t>
            </a:r>
            <a:r>
              <a:rPr lang="cs-CZ" sz="2000" i="1" kern="100" dirty="0" err="1">
                <a:effectLst/>
                <a:ea typeface="Aptos" panose="020B0004020202020204" pitchFamily="34" charset="0"/>
                <a:cs typeface="Times New Roman" panose="02020603050405020304" pitchFamily="18" charset="0"/>
              </a:rPr>
              <a:t>representative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of</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city?</a:t>
            </a:r>
          </a:p>
          <a:p>
            <a:pPr marL="414900" indent="-342900">
              <a:lnSpc>
                <a:spcPct val="115000"/>
              </a:lnSpc>
              <a:spcAft>
                <a:spcPts val="800"/>
              </a:spcAft>
              <a:buFont typeface="+mj-lt"/>
              <a:buAutoNum type="arabicPeriod"/>
            </a:pP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enjoy</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unconventional</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vacations</a:t>
            </a:r>
            <a:r>
              <a:rPr lang="cs-CZ" sz="2000" i="1" kern="100" dirty="0">
                <a:effectLst/>
                <a:ea typeface="Aptos" panose="020B0004020202020204" pitchFamily="34" charset="0"/>
                <a:cs typeface="Times New Roman" panose="02020603050405020304" pitchFamily="18" charset="0"/>
              </a:rPr>
              <a:t> and </a:t>
            </a:r>
            <a:r>
              <a:rPr lang="cs-CZ" sz="2000" i="1" kern="100" dirty="0" err="1">
                <a:effectLst/>
                <a:ea typeface="Aptos" panose="020B0004020202020204" pitchFamily="34" charset="0"/>
                <a:cs typeface="Times New Roman" panose="02020603050405020304" pitchFamily="18" charset="0"/>
              </a:rPr>
              <a:t>decide</a:t>
            </a:r>
            <a:r>
              <a:rPr lang="cs-CZ" sz="2000" i="1" kern="100" dirty="0">
                <a:effectLst/>
                <a:ea typeface="Aptos" panose="020B0004020202020204" pitchFamily="34" charset="0"/>
                <a:cs typeface="Times New Roman" panose="02020603050405020304" pitchFamily="18" charset="0"/>
              </a:rPr>
              <a:t>, as a </a:t>
            </a:r>
            <a:r>
              <a:rPr lang="cs-CZ" sz="2000" i="1" kern="100" dirty="0" err="1">
                <a:effectLst/>
                <a:ea typeface="Aptos" panose="020B0004020202020204" pitchFamily="34" charset="0"/>
                <a:cs typeface="Times New Roman" panose="02020603050405020304" pitchFamily="18" charset="0"/>
              </a:rPr>
              <a:t>citizen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of</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Czech Republic, to go on </a:t>
            </a:r>
            <a:r>
              <a:rPr lang="cs-CZ" sz="2000" i="1" kern="100" dirty="0" err="1">
                <a:effectLst/>
                <a:ea typeface="Aptos" panose="020B0004020202020204" pitchFamily="34" charset="0"/>
                <a:cs typeface="Times New Roman" panose="02020603050405020304" pitchFamily="18" charset="0"/>
              </a:rPr>
              <a:t>holiday</a:t>
            </a:r>
            <a:r>
              <a:rPr lang="cs-CZ" sz="2000" i="1" kern="100" dirty="0">
                <a:effectLst/>
                <a:ea typeface="Aptos" panose="020B0004020202020204" pitchFamily="34" charset="0"/>
                <a:cs typeface="Times New Roman" panose="02020603050405020304" pitchFamily="18" charset="0"/>
              </a:rPr>
              <a:t> to Benin (</a:t>
            </a:r>
            <a:r>
              <a:rPr lang="cs-CZ" sz="2000" i="1" kern="100" dirty="0" err="1">
                <a:effectLst/>
                <a:ea typeface="Aptos" panose="020B0004020202020204" pitchFamily="34" charset="0"/>
                <a:cs typeface="Times New Roman" panose="02020603050405020304" pitchFamily="18" charset="0"/>
              </a:rPr>
              <a:t>Africa</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where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get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arrested</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or</a:t>
            </a:r>
            <a:r>
              <a:rPr lang="cs-CZ" sz="2000" i="1" kern="100" dirty="0">
                <a:effectLst/>
                <a:ea typeface="Aptos" panose="020B0004020202020204" pitchFamily="34" charset="0"/>
                <a:cs typeface="Times New Roman" panose="02020603050405020304" pitchFamily="18" charset="0"/>
              </a:rPr>
              <a:t> lose </a:t>
            </a:r>
            <a:r>
              <a:rPr lang="cs-CZ" sz="2000" i="1" kern="100" dirty="0" err="1">
                <a:effectLst/>
                <a:ea typeface="Aptos" panose="020B0004020202020204" pitchFamily="34" charset="0"/>
                <a:cs typeface="Times New Roman" panose="02020603050405020304" pitchFamily="18" charset="0"/>
              </a:rPr>
              <a:t>your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travel</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documents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want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help</a:t>
            </a:r>
            <a:r>
              <a:rPr lang="cs-CZ" sz="2000" i="1" kern="100" dirty="0">
                <a:effectLst/>
                <a:ea typeface="Aptos" panose="020B0004020202020204" pitchFamily="34" charset="0"/>
                <a:cs typeface="Times New Roman" panose="02020603050405020304" pitchFamily="18" charset="0"/>
              </a:rPr>
              <a:t>, but </a:t>
            </a:r>
            <a:r>
              <a:rPr lang="cs-CZ" sz="2000" i="1" kern="100" dirty="0" err="1">
                <a:effectLst/>
                <a:ea typeface="Aptos" panose="020B0004020202020204" pitchFamily="34" charset="0"/>
                <a:cs typeface="Times New Roman" panose="02020603050405020304" pitchFamily="18" charset="0"/>
              </a:rPr>
              <a:t>unfortunately</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Czech </a:t>
            </a:r>
            <a:r>
              <a:rPr lang="cs-CZ" sz="2000" i="1" kern="100" dirty="0" err="1">
                <a:effectLst/>
                <a:ea typeface="Aptos" panose="020B0004020202020204" pitchFamily="34" charset="0"/>
                <a:cs typeface="Times New Roman" panose="02020603050405020304" pitchFamily="18" charset="0"/>
              </a:rPr>
              <a:t>diplomatic</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mission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is</a:t>
            </a:r>
            <a:r>
              <a:rPr lang="cs-CZ" sz="2000" i="1" kern="100" dirty="0">
                <a:effectLst/>
                <a:ea typeface="Aptos" panose="020B0004020202020204" pitchFamily="34" charset="0"/>
                <a:cs typeface="Times New Roman" panose="02020603050405020304" pitchFamily="18" charset="0"/>
              </a:rPr>
              <a:t> not in Benin; </a:t>
            </a:r>
            <a:r>
              <a:rPr lang="cs-CZ" sz="2000" i="1" kern="100" dirty="0" err="1">
                <a:effectLst/>
                <a:ea typeface="Aptos" panose="020B0004020202020204" pitchFamily="34" charset="0"/>
                <a:cs typeface="Times New Roman" panose="02020603050405020304" pitchFamily="18" charset="0"/>
              </a:rPr>
              <a:t>it's</a:t>
            </a:r>
            <a:r>
              <a:rPr lang="cs-CZ" sz="2000" i="1" kern="100" dirty="0">
                <a:effectLst/>
                <a:ea typeface="Aptos" panose="020B0004020202020204" pitchFamily="34" charset="0"/>
                <a:cs typeface="Times New Roman" panose="02020603050405020304" pitchFamily="18" charset="0"/>
              </a:rPr>
              <a:t> in </a:t>
            </a:r>
            <a:r>
              <a:rPr lang="cs-CZ" sz="2000" i="1" kern="100" dirty="0" err="1">
                <a:effectLst/>
                <a:ea typeface="Aptos" panose="020B0004020202020204" pitchFamily="34" charset="0"/>
                <a:cs typeface="Times New Roman" panose="02020603050405020304" pitchFamily="18" charset="0"/>
              </a:rPr>
              <a:t>Nigeria</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However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cannot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get</a:t>
            </a:r>
            <a:r>
              <a:rPr lang="cs-CZ" sz="2000" i="1" kern="100" dirty="0">
                <a:effectLst/>
                <a:ea typeface="Aptos" panose="020B0004020202020204" pitchFamily="34" charset="0"/>
                <a:cs typeface="Times New Roman" panose="02020603050405020304" pitchFamily="18" charset="0"/>
              </a:rPr>
              <a:t> to </a:t>
            </a:r>
            <a:r>
              <a:rPr lang="cs-CZ" sz="2000" i="1" kern="100" dirty="0" err="1">
                <a:effectLst/>
                <a:ea typeface="Aptos" panose="020B0004020202020204" pitchFamily="34" charset="0"/>
                <a:cs typeface="Times New Roman" panose="02020603050405020304" pitchFamily="18" charset="0"/>
              </a:rPr>
              <a:t>Nigeria</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especially</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without</a:t>
            </a:r>
            <a:r>
              <a:rPr lang="cs-CZ" sz="2000" i="1" kern="100" dirty="0">
                <a:effectLst/>
                <a:ea typeface="Aptos" panose="020B0004020202020204" pitchFamily="34" charset="0"/>
                <a:cs typeface="Times New Roman" panose="02020603050405020304" pitchFamily="18" charset="0"/>
              </a:rPr>
              <a:t> any </a:t>
            </a:r>
            <a:r>
              <a:rPr lang="cs-CZ" sz="2000" i="1" kern="100" dirty="0" err="1">
                <a:effectLst/>
                <a:ea typeface="Aptos" panose="020B0004020202020204" pitchFamily="34" charset="0"/>
                <a:cs typeface="Times New Roman" panose="02020603050405020304" pitchFamily="18" charset="0"/>
              </a:rPr>
              <a:t>documents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find</a:t>
            </a:r>
            <a:r>
              <a:rPr lang="cs-CZ" sz="2000" i="1" kern="100" dirty="0">
                <a:effectLst/>
                <a:ea typeface="Aptos" panose="020B0004020202020204" pitchFamily="34" charset="0"/>
                <a:cs typeface="Times New Roman" panose="02020603050405020304" pitchFamily="18" charset="0"/>
              </a:rPr>
              <a:t> out </a:t>
            </a:r>
            <a:r>
              <a:rPr lang="cs-CZ" sz="2000" i="1" kern="100" dirty="0" err="1">
                <a:effectLst/>
                <a:ea typeface="Aptos" panose="020B0004020202020204" pitchFamily="34" charset="0"/>
                <a:cs typeface="Times New Roman" panose="02020603050405020304" pitchFamily="18" charset="0"/>
              </a:rPr>
              <a:t>that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there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is</a:t>
            </a:r>
            <a:r>
              <a:rPr lang="cs-CZ" sz="2000" i="1" kern="100" dirty="0">
                <a:effectLst/>
                <a:ea typeface="Aptos" panose="020B0004020202020204" pitchFamily="34" charset="0"/>
                <a:cs typeface="Times New Roman" panose="02020603050405020304" pitchFamily="18" charset="0"/>
              </a:rPr>
              <a:t> a </a:t>
            </a:r>
            <a:r>
              <a:rPr lang="cs-CZ" sz="2000" i="1" kern="100" dirty="0" err="1">
                <a:effectLst/>
                <a:ea typeface="Aptos" panose="020B0004020202020204" pitchFamily="34" charset="0"/>
                <a:cs typeface="Times New Roman" panose="02020603050405020304" pitchFamily="18" charset="0"/>
              </a:rPr>
              <a:t>French</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embassy</a:t>
            </a:r>
            <a:r>
              <a:rPr lang="cs-CZ" sz="2000" i="1" kern="100" dirty="0">
                <a:effectLst/>
                <a:ea typeface="Aptos" panose="020B0004020202020204" pitchFamily="34" charset="0"/>
                <a:cs typeface="Times New Roman" panose="02020603050405020304" pitchFamily="18" charset="0"/>
              </a:rPr>
              <a:t> in Benin. </a:t>
            </a:r>
            <a:r>
              <a:rPr lang="cs-CZ" sz="2000" i="1" kern="100" dirty="0" err="1">
                <a:effectLst/>
                <a:ea typeface="Aptos" panose="020B0004020202020204" pitchFamily="34" charset="0"/>
                <a:cs typeface="Times New Roman" panose="02020603050405020304" pitchFamily="18" charset="0"/>
              </a:rPr>
              <a:t>Can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seek</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its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assistance</a:t>
            </a:r>
            <a:r>
              <a:rPr lang="cs-CZ" sz="2000" i="1" kern="100" dirty="0">
                <a:effectLst/>
                <a:ea typeface="Aptos" panose="020B0004020202020204" pitchFamily="34" charset="0"/>
                <a:cs typeface="Times New Roman" panose="02020603050405020304" pitchFamily="18" charset="0"/>
              </a:rPr>
              <a:t>?</a:t>
            </a:r>
          </a:p>
          <a:p>
            <a:pPr marL="414900" indent="-342900">
              <a:lnSpc>
                <a:spcPct val="115000"/>
              </a:lnSpc>
              <a:spcAft>
                <a:spcPts val="800"/>
              </a:spcAft>
              <a:buFont typeface="+mj-lt"/>
              <a:buAutoNum type="arabicPeriod"/>
            </a:pPr>
            <a:r>
              <a:rPr lang="cs-CZ" sz="2000" i="1" kern="100" dirty="0">
                <a:effectLst/>
                <a:ea typeface="Aptos" panose="020B0004020202020204" pitchFamily="34" charset="0"/>
                <a:cs typeface="Times New Roman" panose="02020603050405020304" pitchFamily="18" charset="0"/>
              </a:rPr>
              <a:t>As </a:t>
            </a:r>
            <a:r>
              <a:rPr lang="cs-CZ" sz="2000" i="1" kern="100" dirty="0" err="1">
                <a:effectLst/>
                <a:ea typeface="Aptos" panose="020B0004020202020204" pitchFamily="34" charset="0"/>
                <a:cs typeface="Times New Roman" panose="02020603050405020304" pitchFamily="18" charset="0"/>
              </a:rPr>
              <a:t>an</a:t>
            </a:r>
            <a:r>
              <a:rPr lang="cs-CZ" sz="2000" i="1" kern="100" dirty="0">
                <a:effectLst/>
                <a:ea typeface="Aptos" panose="020B0004020202020204" pitchFamily="34" charset="0"/>
                <a:cs typeface="Times New Roman" panose="02020603050405020304" pitchFamily="18" charset="0"/>
              </a:rPr>
              <a:t> EU </a:t>
            </a:r>
            <a:r>
              <a:rPr lang="cs-CZ" sz="2000" i="1" kern="100" dirty="0" err="1">
                <a:effectLst/>
                <a:ea typeface="Aptos" panose="020B0004020202020204" pitchFamily="34" charset="0"/>
                <a:cs typeface="Times New Roman" panose="02020603050405020304" pitchFamily="18" charset="0"/>
              </a:rPr>
              <a:t>citizen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can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move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freely</a:t>
            </a:r>
            <a:r>
              <a:rPr lang="cs-CZ" sz="2000" i="1" kern="100" dirty="0">
                <a:effectLst/>
                <a:ea typeface="Aptos" panose="020B0004020202020204" pitchFamily="34" charset="0"/>
                <a:cs typeface="Times New Roman" panose="02020603050405020304" pitchFamily="18" charset="0"/>
              </a:rPr>
              <a:t> not </a:t>
            </a:r>
            <a:r>
              <a:rPr lang="cs-CZ" sz="2000" i="1" kern="100" dirty="0" err="1">
                <a:effectLst/>
                <a:ea typeface="Aptos" panose="020B0004020202020204" pitchFamily="34" charset="0"/>
                <a:cs typeface="Times New Roman" panose="02020603050405020304" pitchFamily="18" charset="0"/>
              </a:rPr>
              <a:t>only</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within</a:t>
            </a:r>
            <a:r>
              <a:rPr lang="cs-CZ" sz="2000" i="1" kern="100" dirty="0">
                <a:effectLst/>
                <a:ea typeface="Aptos" panose="020B0004020202020204" pitchFamily="34" charset="0"/>
                <a:cs typeface="Times New Roman" panose="02020603050405020304" pitchFamily="18" charset="0"/>
              </a:rPr>
              <a:t> EU </a:t>
            </a:r>
            <a:r>
              <a:rPr lang="cs-CZ" sz="2000" i="1" kern="100" dirty="0" err="1">
                <a:effectLst/>
                <a:ea typeface="Aptos" panose="020B0004020202020204" pitchFamily="34" charset="0"/>
                <a:cs typeface="Times New Roman" panose="02020603050405020304" pitchFamily="18" charset="0"/>
              </a:rPr>
              <a:t>member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states</a:t>
            </a:r>
            <a:r>
              <a:rPr lang="cs-CZ" sz="2000" i="1" kern="100" dirty="0">
                <a:effectLst/>
                <a:ea typeface="Aptos" panose="020B0004020202020204" pitchFamily="34" charset="0"/>
                <a:cs typeface="Times New Roman" panose="02020603050405020304" pitchFamily="18" charset="0"/>
              </a:rPr>
              <a:t> but </a:t>
            </a:r>
            <a:r>
              <a:rPr lang="cs-CZ" sz="2000" i="1" kern="100" dirty="0" err="1">
                <a:effectLst/>
                <a:ea typeface="Aptos" panose="020B0004020202020204" pitchFamily="34" charset="0"/>
                <a:cs typeface="Times New Roman" panose="02020603050405020304" pitchFamily="18" charset="0"/>
              </a:rPr>
              <a:t>also</a:t>
            </a:r>
            <a:r>
              <a:rPr lang="cs-CZ" sz="2000" i="1" kern="100" dirty="0">
                <a:effectLst/>
                <a:ea typeface="Aptos" panose="020B0004020202020204" pitchFamily="34" charset="0"/>
                <a:cs typeface="Times New Roman" panose="02020603050405020304" pitchFamily="18" charset="0"/>
              </a:rPr>
              <a:t> in non-</a:t>
            </a:r>
            <a:r>
              <a:rPr lang="cs-CZ" sz="2000" i="1" kern="100" dirty="0" err="1">
                <a:effectLst/>
                <a:ea typeface="Aptos" panose="020B0004020202020204" pitchFamily="34" charset="0"/>
                <a:cs typeface="Times New Roman" panose="02020603050405020304" pitchFamily="18" charset="0"/>
              </a:rPr>
              <a:t>member</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states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solely</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due</a:t>
            </a:r>
            <a:r>
              <a:rPr lang="cs-CZ" sz="2000" i="1" kern="100" dirty="0">
                <a:effectLst/>
                <a:ea typeface="Aptos" panose="020B0004020202020204" pitchFamily="34" charset="0"/>
                <a:cs typeface="Times New Roman" panose="02020603050405020304" pitchFamily="18" charset="0"/>
              </a:rPr>
              <a:t> to </a:t>
            </a:r>
            <a:r>
              <a:rPr lang="cs-CZ" sz="2000" i="1" kern="100" dirty="0" err="1">
                <a:effectLst/>
                <a:ea typeface="Aptos" panose="020B0004020202020204" pitchFamily="34" charset="0"/>
                <a:cs typeface="Times New Roman" panose="02020603050405020304" pitchFamily="18" charset="0"/>
              </a:rPr>
              <a:t>your</a:t>
            </a:r>
            <a:r>
              <a:rPr lang="cs-CZ" sz="2000" i="1" kern="100" dirty="0">
                <a:effectLst/>
                <a:ea typeface="Aptos" panose="020B0004020202020204" pitchFamily="34" charset="0"/>
                <a:cs typeface="Times New Roman" panose="02020603050405020304" pitchFamily="18" charset="0"/>
              </a:rPr>
              <a:t> EU </a:t>
            </a:r>
            <a:r>
              <a:rPr lang="cs-CZ" sz="2000" i="1" kern="100" dirty="0" err="1">
                <a:effectLst/>
                <a:ea typeface="Aptos" panose="020B0004020202020204" pitchFamily="34" charset="0"/>
                <a:cs typeface="Times New Roman" panose="02020603050405020304" pitchFamily="18" charset="0"/>
              </a:rPr>
              <a:t>citizenship</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this</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statement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true</a:t>
            </a:r>
            <a:r>
              <a:rPr lang="cs-CZ" sz="2000" i="1" kern="100" dirty="0">
                <a:effectLst/>
                <a:ea typeface="Aptos" panose="020B0004020202020204" pitchFamily="34" charset="0"/>
                <a:cs typeface="Times New Roman" panose="02020603050405020304" pitchFamily="18" charset="0"/>
              </a:rPr>
              <a:t>?</a:t>
            </a:r>
          </a:p>
          <a:p>
            <a:pPr marL="414900" indent="-342900">
              <a:lnSpc>
                <a:spcPct val="115000"/>
              </a:lnSpc>
              <a:spcAft>
                <a:spcPts val="800"/>
              </a:spcAft>
              <a:buFont typeface="+mj-lt"/>
              <a:buAutoNum type="arabicPeriod"/>
            </a:pPr>
            <a:r>
              <a:rPr lang="cs-CZ" sz="2000" i="1" kern="100" dirty="0" err="1">
                <a:effectLst/>
                <a:ea typeface="Aptos" panose="020B0004020202020204" pitchFamily="34" charset="0"/>
                <a:cs typeface="Times New Roman" panose="02020603050405020304" pitchFamily="18" charset="0"/>
              </a:rPr>
              <a:t>Can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you</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contact</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the</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European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Commission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with</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an</a:t>
            </a:r>
            <a:r>
              <a:rPr lang="cs-CZ" sz="2000" i="1" kern="100" dirty="0">
                <a:effectLst/>
                <a:ea typeface="Aptos" panose="020B0004020202020204" pitchFamily="34" charset="0"/>
                <a:cs typeface="Times New Roman" panose="02020603050405020304" pitchFamily="18" charset="0"/>
              </a:rPr>
              <a:t> </a:t>
            </a:r>
            <a:r>
              <a:rPr lang="cs-CZ" sz="2000" i="1" kern="100" dirty="0" err="1">
                <a:effectLst/>
                <a:ea typeface="Aptos" panose="020B0004020202020204" pitchFamily="34" charset="0"/>
                <a:cs typeface="Times New Roman" panose="02020603050405020304" pitchFamily="18" charset="0"/>
              </a:rPr>
              <a:t>inquiry</a:t>
            </a:r>
            <a:r>
              <a:rPr lang="cs-CZ" sz="2000" i="1" kern="100" dirty="0">
                <a:effectLst/>
                <a:ea typeface="Aptos" panose="020B0004020202020204" pitchFamily="34" charset="0"/>
                <a:cs typeface="Times New Roman" panose="02020603050405020304" pitchFamily="18" charset="0"/>
              </a:rPr>
              <a:t> in Czech?</a:t>
            </a:r>
          </a:p>
        </p:txBody>
      </p:sp>
    </p:spTree>
    <p:extLst>
      <p:ext uri="{BB962C8B-B14F-4D97-AF65-F5344CB8AC3E}">
        <p14:creationId xmlns:p14="http://schemas.microsoft.com/office/powerpoint/2010/main" val="401332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194E7E8-DF95-1DA1-9AC1-E02498ED1889}"/>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675919F1-85C0-3D73-DC41-E0D502D850C7}"/>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E95129DC-A197-37F3-F15D-0852972BCF53}"/>
              </a:ext>
            </a:extLst>
          </p:cNvPr>
          <p:cNvSpPr>
            <a:spLocks noGrp="1"/>
          </p:cNvSpPr>
          <p:nvPr>
            <p:ph type="title"/>
          </p:nvPr>
        </p:nvSpPr>
        <p:spPr/>
        <p:txBody>
          <a:bodyPr/>
          <a:lstStyle/>
          <a:p>
            <a:r>
              <a:rPr lang="cs-CZ" dirty="0"/>
              <a:t>R</a:t>
            </a:r>
            <a:r>
              <a:rPr lang="en-US" dirty="0" err="1"/>
              <a:t>ight</a:t>
            </a:r>
            <a:r>
              <a:rPr lang="en-US" dirty="0"/>
              <a:t> to move and reside freely within the territory of the </a:t>
            </a:r>
            <a:r>
              <a:rPr lang="cs-CZ" dirty="0"/>
              <a:t>MS</a:t>
            </a:r>
          </a:p>
        </p:txBody>
      </p:sp>
      <p:sp>
        <p:nvSpPr>
          <p:cNvPr id="5" name="Zástupný obsah 4">
            <a:extLst>
              <a:ext uri="{FF2B5EF4-FFF2-40B4-BE49-F238E27FC236}">
                <a16:creationId xmlns:a16="http://schemas.microsoft.com/office/drawing/2014/main" id="{1AFF2DB0-250D-98D8-84A8-C927814999DE}"/>
              </a:ext>
            </a:extLst>
          </p:cNvPr>
          <p:cNvSpPr>
            <a:spLocks noGrp="1"/>
          </p:cNvSpPr>
          <p:nvPr>
            <p:ph idx="1"/>
          </p:nvPr>
        </p:nvSpPr>
        <p:spPr>
          <a:xfrm>
            <a:off x="720000" y="2101174"/>
            <a:ext cx="10753200" cy="3730826"/>
          </a:xfrm>
        </p:spPr>
        <p:txBody>
          <a:bodyPr/>
          <a:lstStyle/>
          <a:p>
            <a:r>
              <a:rPr lang="en-US" dirty="0"/>
              <a:t>DIRECTIVE 2004/38/EC OF THE EUROPEAN PARLIAMENT AND OF THE COUNCIL of 29 April 2004 on the right of citizens of the Union and their family members to move and reside freely within the territory of the Member States</a:t>
            </a:r>
            <a:endParaRPr lang="cs-CZ" dirty="0"/>
          </a:p>
        </p:txBody>
      </p:sp>
    </p:spTree>
    <p:extLst>
      <p:ext uri="{BB962C8B-B14F-4D97-AF65-F5344CB8AC3E}">
        <p14:creationId xmlns:p14="http://schemas.microsoft.com/office/powerpoint/2010/main" val="132859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2B497D-A653-4899-62FC-61B28DC89026}"/>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F235B4C-BC75-E1F7-9629-BC9A50E3A4EB}"/>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34A0B38-740B-3D33-0259-F035B8EA7062}"/>
              </a:ext>
            </a:extLst>
          </p:cNvPr>
          <p:cNvSpPr>
            <a:spLocks noGrp="1"/>
          </p:cNvSpPr>
          <p:nvPr>
            <p:ph type="title"/>
          </p:nvPr>
        </p:nvSpPr>
        <p:spPr/>
        <p:txBody>
          <a:bodyPr/>
          <a:lstStyle/>
          <a:p>
            <a:r>
              <a:rPr lang="cs-CZ" dirty="0" err="1"/>
              <a:t>How</a:t>
            </a:r>
            <a:r>
              <a:rPr lang="cs-CZ" dirty="0"/>
              <a:t> EU </a:t>
            </a:r>
            <a:r>
              <a:rPr lang="cs-CZ" dirty="0" err="1"/>
              <a:t>Law</a:t>
            </a:r>
            <a:r>
              <a:rPr lang="cs-CZ" dirty="0"/>
              <a:t> </a:t>
            </a:r>
            <a:r>
              <a:rPr lang="cs-CZ" dirty="0" err="1"/>
              <a:t>Affects</a:t>
            </a:r>
            <a:r>
              <a:rPr lang="cs-CZ" dirty="0"/>
              <a:t> </a:t>
            </a:r>
            <a:r>
              <a:rPr lang="cs-CZ" dirty="0" err="1"/>
              <a:t>Our</a:t>
            </a:r>
            <a:r>
              <a:rPr lang="cs-CZ" dirty="0"/>
              <a:t> </a:t>
            </a:r>
            <a:r>
              <a:rPr lang="cs-CZ" dirty="0" err="1"/>
              <a:t>Everyday</a:t>
            </a:r>
            <a:r>
              <a:rPr lang="cs-CZ" dirty="0"/>
              <a:t> </a:t>
            </a:r>
            <a:r>
              <a:rPr lang="cs-CZ" dirty="0" err="1"/>
              <a:t>Life</a:t>
            </a:r>
            <a:br>
              <a:rPr lang="cs-CZ" dirty="0"/>
            </a:br>
            <a:endParaRPr lang="cs-CZ" dirty="0"/>
          </a:p>
        </p:txBody>
      </p:sp>
      <p:pic>
        <p:nvPicPr>
          <p:cNvPr id="1026" name="Picture 2" descr="Pet lahve už jenom s víčky „na pevno“! Od července je to povinnost! |  Aktuálně | Hitrádio Orion">
            <a:extLst>
              <a:ext uri="{FF2B5EF4-FFF2-40B4-BE49-F238E27FC236}">
                <a16:creationId xmlns:a16="http://schemas.microsoft.com/office/drawing/2014/main" id="{4CDF8974-5023-D359-9EFB-FF18D2B97E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99" y="1608376"/>
            <a:ext cx="3283430" cy="2188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DPR – ASYS IJD, spol. s r.o.">
            <a:extLst>
              <a:ext uri="{FF2B5EF4-FFF2-40B4-BE49-F238E27FC236}">
                <a16:creationId xmlns:a16="http://schemas.microsoft.com/office/drawing/2014/main" id="{715519F1-3FA9-BA07-2B85-2606DAB8E3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428" y="1515184"/>
            <a:ext cx="2597285" cy="25972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bíjecí a datový kabel USB-A 2.0 / USB-C 2.0, 1,5 m, bílý | EMOS">
            <a:extLst>
              <a:ext uri="{FF2B5EF4-FFF2-40B4-BE49-F238E27FC236}">
                <a16:creationId xmlns:a16="http://schemas.microsoft.com/office/drawing/2014/main" id="{A1873735-E8F6-BBD9-FC7C-EA9D6BF8A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1689" y="1305331"/>
            <a:ext cx="3043136" cy="30431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ns Laud New EU ICE Ban, But Manufacturers Demand Fast Charger Action">
            <a:extLst>
              <a:ext uri="{FF2B5EF4-FFF2-40B4-BE49-F238E27FC236}">
                <a16:creationId xmlns:a16="http://schemas.microsoft.com/office/drawing/2014/main" id="{38C91207-123A-230C-05F2-5702E03E13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3803" y="4047332"/>
            <a:ext cx="2481804" cy="248180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Obsah obrázku text, oblečení, móda&#10;&#10;Popis byl vytvořen automaticky">
            <a:extLst>
              <a:ext uri="{FF2B5EF4-FFF2-40B4-BE49-F238E27FC236}">
                <a16:creationId xmlns:a16="http://schemas.microsoft.com/office/drawing/2014/main" id="{F7713CBF-F073-5210-309F-C8E73F6D2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348" y="4392153"/>
            <a:ext cx="4701702" cy="1520707"/>
          </a:xfrm>
          <a:prstGeom prst="rect">
            <a:avLst/>
          </a:prstGeom>
        </p:spPr>
      </p:pic>
    </p:spTree>
    <p:extLst>
      <p:ext uri="{BB962C8B-B14F-4D97-AF65-F5344CB8AC3E}">
        <p14:creationId xmlns:p14="http://schemas.microsoft.com/office/powerpoint/2010/main" val="9255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F12B69-EC1A-162A-1B56-131F2CC3E18F}"/>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9BA0130-5BA0-791E-2B4D-C06706096625}"/>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90452CB6-1EF1-F2DA-3277-83E038BA2B99}"/>
              </a:ext>
            </a:extLst>
          </p:cNvPr>
          <p:cNvSpPr>
            <a:spLocks noGrp="1"/>
          </p:cNvSpPr>
          <p:nvPr>
            <p:ph type="title"/>
          </p:nvPr>
        </p:nvSpPr>
        <p:spPr/>
        <p:txBody>
          <a:bodyPr/>
          <a:lstStyle/>
          <a:p>
            <a:r>
              <a:rPr lang="en-US" dirty="0"/>
              <a:t>Three types of residence</a:t>
            </a:r>
            <a:endParaRPr lang="cs-CZ" dirty="0"/>
          </a:p>
        </p:txBody>
      </p:sp>
      <p:sp>
        <p:nvSpPr>
          <p:cNvPr id="5" name="Zástupný obsah 4">
            <a:extLst>
              <a:ext uri="{FF2B5EF4-FFF2-40B4-BE49-F238E27FC236}">
                <a16:creationId xmlns:a16="http://schemas.microsoft.com/office/drawing/2014/main" id="{2C1A657B-6833-4832-F931-1DE86B3B79F4}"/>
              </a:ext>
            </a:extLst>
          </p:cNvPr>
          <p:cNvSpPr>
            <a:spLocks noGrp="1"/>
          </p:cNvSpPr>
          <p:nvPr>
            <p:ph idx="1"/>
          </p:nvPr>
        </p:nvSpPr>
        <p:spPr/>
        <p:txBody>
          <a:bodyPr/>
          <a:lstStyle/>
          <a:p>
            <a:r>
              <a:rPr lang="en-US" dirty="0"/>
              <a:t>based on the length of stay in another </a:t>
            </a:r>
            <a:r>
              <a:rPr lang="cs-CZ" dirty="0"/>
              <a:t>MS</a:t>
            </a:r>
          </a:p>
        </p:txBody>
      </p:sp>
      <p:graphicFrame>
        <p:nvGraphicFramePr>
          <p:cNvPr id="6" name="Diagram 5">
            <a:extLst>
              <a:ext uri="{FF2B5EF4-FFF2-40B4-BE49-F238E27FC236}">
                <a16:creationId xmlns:a16="http://schemas.microsoft.com/office/drawing/2014/main" id="{17213F24-8AEA-A984-6161-46DB32FD952F}"/>
              </a:ext>
            </a:extLst>
          </p:cNvPr>
          <p:cNvGraphicFramePr/>
          <p:nvPr>
            <p:extLst>
              <p:ext uri="{D42A27DB-BD31-4B8C-83A1-F6EECF244321}">
                <p14:modId xmlns:p14="http://schemas.microsoft.com/office/powerpoint/2010/main" val="912988593"/>
              </p:ext>
            </p:extLst>
          </p:nvPr>
        </p:nvGraphicFramePr>
        <p:xfrm>
          <a:off x="2538917" y="2577829"/>
          <a:ext cx="6634266" cy="347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96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C649A82-C9F9-F827-2E7F-6EB38395927F}"/>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F5751878-0019-1B61-9C89-FECDED9740EA}"/>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A04E3934-10A2-3840-F26A-C83302B72320}"/>
              </a:ext>
            </a:extLst>
          </p:cNvPr>
          <p:cNvSpPr>
            <a:spLocks noGrp="1"/>
          </p:cNvSpPr>
          <p:nvPr>
            <p:ph type="title"/>
          </p:nvPr>
        </p:nvSpPr>
        <p:spPr/>
        <p:txBody>
          <a:bodyPr/>
          <a:lstStyle/>
          <a:p>
            <a:r>
              <a:rPr lang="cs-CZ" dirty="0" err="1"/>
              <a:t>Short</a:t>
            </a:r>
            <a:r>
              <a:rPr lang="cs-CZ" dirty="0"/>
              <a:t>-term residence</a:t>
            </a:r>
          </a:p>
        </p:txBody>
      </p:sp>
      <p:sp>
        <p:nvSpPr>
          <p:cNvPr id="5" name="Zástupný obsah 4">
            <a:extLst>
              <a:ext uri="{FF2B5EF4-FFF2-40B4-BE49-F238E27FC236}">
                <a16:creationId xmlns:a16="http://schemas.microsoft.com/office/drawing/2014/main" id="{58DA1BB8-BE18-A506-A413-149772B9D1C2}"/>
              </a:ext>
            </a:extLst>
          </p:cNvPr>
          <p:cNvSpPr>
            <a:spLocks noGrp="1"/>
          </p:cNvSpPr>
          <p:nvPr>
            <p:ph idx="1"/>
          </p:nvPr>
        </p:nvSpPr>
        <p:spPr>
          <a:xfrm>
            <a:off x="720000" y="1692002"/>
            <a:ext cx="10753200" cy="4445998"/>
          </a:xfrm>
          <a:solidFill>
            <a:schemeClr val="accent4">
              <a:lumMod val="20000"/>
              <a:lumOff val="80000"/>
            </a:schemeClr>
          </a:solidFill>
          <a:ln>
            <a:solidFill>
              <a:srgbClr val="0000DC"/>
            </a:solidFill>
          </a:ln>
        </p:spPr>
        <p:txBody>
          <a:bodyPr/>
          <a:lstStyle/>
          <a:p>
            <a:r>
              <a:rPr lang="cs-CZ" dirty="0"/>
              <a:t>EU </a:t>
            </a:r>
            <a:r>
              <a:rPr lang="cs-CZ" dirty="0" err="1"/>
              <a:t>citizens</a:t>
            </a:r>
            <a:r>
              <a:rPr lang="cs-CZ" dirty="0"/>
              <a:t> - </a:t>
            </a:r>
            <a:r>
              <a:rPr lang="en-US" dirty="0"/>
              <a:t>without any conditions or any formalities other than the requirement to hold a valid identity card or passport</a:t>
            </a:r>
            <a:endParaRPr lang="cs-CZ" dirty="0"/>
          </a:p>
          <a:p>
            <a:r>
              <a:rPr lang="cs-CZ" dirty="0" err="1"/>
              <a:t>for</a:t>
            </a:r>
            <a:r>
              <a:rPr lang="cs-CZ" dirty="0"/>
              <a:t> </a:t>
            </a:r>
            <a:r>
              <a:rPr lang="cs-CZ" dirty="0" err="1"/>
              <a:t>stays</a:t>
            </a:r>
            <a:r>
              <a:rPr lang="cs-CZ" dirty="0"/>
              <a:t> </a:t>
            </a:r>
            <a:r>
              <a:rPr lang="cs-CZ" dirty="0" err="1"/>
              <a:t>of</a:t>
            </a:r>
            <a:r>
              <a:rPr lang="cs-CZ" dirty="0"/>
              <a:t> </a:t>
            </a:r>
            <a:r>
              <a:rPr lang="cs-CZ" dirty="0">
                <a:solidFill>
                  <a:schemeClr val="tx2"/>
                </a:solidFill>
              </a:rPr>
              <a:t>up to 90 </a:t>
            </a:r>
            <a:r>
              <a:rPr lang="cs-CZ" dirty="0" err="1">
                <a:solidFill>
                  <a:schemeClr val="tx2"/>
                </a:solidFill>
              </a:rPr>
              <a:t>days</a:t>
            </a:r>
            <a:r>
              <a:rPr lang="cs-CZ" dirty="0">
                <a:solidFill>
                  <a:schemeClr val="tx2"/>
                </a:solidFill>
              </a:rPr>
              <a:t> </a:t>
            </a:r>
          </a:p>
          <a:p>
            <a:r>
              <a:rPr lang="cs-CZ" dirty="0" err="1"/>
              <a:t>usually</a:t>
            </a:r>
            <a:r>
              <a:rPr lang="cs-CZ" dirty="0"/>
              <a:t> </a:t>
            </a:r>
            <a:r>
              <a:rPr lang="cs-CZ" dirty="0" err="1"/>
              <a:t>applies</a:t>
            </a:r>
            <a:r>
              <a:rPr lang="cs-CZ" dirty="0"/>
              <a:t> to </a:t>
            </a:r>
            <a:r>
              <a:rPr lang="cs-CZ" dirty="0" err="1"/>
              <a:t>tourists</a:t>
            </a:r>
            <a:r>
              <a:rPr lang="cs-CZ" dirty="0"/>
              <a:t> </a:t>
            </a:r>
            <a:r>
              <a:rPr lang="cs-CZ" dirty="0" err="1"/>
              <a:t>or</a:t>
            </a:r>
            <a:r>
              <a:rPr lang="cs-CZ" dirty="0"/>
              <a:t> </a:t>
            </a:r>
            <a:r>
              <a:rPr lang="cs-CZ" dirty="0" err="1"/>
              <a:t>individuals</a:t>
            </a:r>
            <a:r>
              <a:rPr lang="cs-CZ" dirty="0"/>
              <a:t> on </a:t>
            </a:r>
            <a:r>
              <a:rPr lang="cs-CZ" dirty="0" err="1"/>
              <a:t>short</a:t>
            </a:r>
            <a:r>
              <a:rPr lang="cs-CZ" dirty="0"/>
              <a:t> business </a:t>
            </a:r>
            <a:r>
              <a:rPr lang="cs-CZ" dirty="0" err="1"/>
              <a:t>trips</a:t>
            </a:r>
            <a:endParaRPr lang="cs-CZ" dirty="0"/>
          </a:p>
          <a:p>
            <a:r>
              <a:rPr lang="cs-CZ" dirty="0" err="1"/>
              <a:t>it</a:t>
            </a:r>
            <a:r>
              <a:rPr lang="cs-CZ" dirty="0"/>
              <a:t> </a:t>
            </a:r>
            <a:r>
              <a:rPr lang="cs-CZ" dirty="0" err="1"/>
              <a:t>also</a:t>
            </a:r>
            <a:r>
              <a:rPr lang="cs-CZ" dirty="0"/>
              <a:t> </a:t>
            </a:r>
            <a:r>
              <a:rPr lang="cs-CZ" dirty="0" err="1"/>
              <a:t>applies</a:t>
            </a:r>
            <a:r>
              <a:rPr lang="cs-CZ" dirty="0"/>
              <a:t> to </a:t>
            </a:r>
            <a:r>
              <a:rPr lang="en-US" dirty="0"/>
              <a:t>family members in possession of a valid passport who are not nationals of a Member State, accompanying or joining the Union citizen</a:t>
            </a:r>
            <a:endParaRPr lang="cs-CZ" dirty="0"/>
          </a:p>
        </p:txBody>
      </p:sp>
    </p:spTree>
    <p:extLst>
      <p:ext uri="{BB962C8B-B14F-4D97-AF65-F5344CB8AC3E}">
        <p14:creationId xmlns:p14="http://schemas.microsoft.com/office/powerpoint/2010/main" val="287511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8645690-FC1B-D7F8-4F55-63C841A658AA}"/>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2174D3A-85DA-0A80-203D-4CE87CC71E07}"/>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ABD4B717-B5F2-3582-85D8-9D5155991916}"/>
              </a:ext>
            </a:extLst>
          </p:cNvPr>
          <p:cNvSpPr>
            <a:spLocks noGrp="1"/>
          </p:cNvSpPr>
          <p:nvPr>
            <p:ph type="title"/>
          </p:nvPr>
        </p:nvSpPr>
        <p:spPr/>
        <p:txBody>
          <a:bodyPr/>
          <a:lstStyle/>
          <a:p>
            <a:r>
              <a:rPr lang="cs-CZ" dirty="0" err="1"/>
              <a:t>Temporary</a:t>
            </a:r>
            <a:r>
              <a:rPr lang="cs-CZ" dirty="0"/>
              <a:t> residence</a:t>
            </a:r>
          </a:p>
        </p:txBody>
      </p:sp>
      <p:sp>
        <p:nvSpPr>
          <p:cNvPr id="5" name="Zástupný obsah 4">
            <a:extLst>
              <a:ext uri="{FF2B5EF4-FFF2-40B4-BE49-F238E27FC236}">
                <a16:creationId xmlns:a16="http://schemas.microsoft.com/office/drawing/2014/main" id="{0BCC8437-6535-E946-3CBF-FE258AE2CED1}"/>
              </a:ext>
            </a:extLst>
          </p:cNvPr>
          <p:cNvSpPr>
            <a:spLocks noGrp="1"/>
          </p:cNvSpPr>
          <p:nvPr>
            <p:ph idx="1"/>
          </p:nvPr>
        </p:nvSpPr>
        <p:spPr>
          <a:xfrm>
            <a:off x="720000" y="1477688"/>
            <a:ext cx="10753200" cy="4660312"/>
          </a:xfrm>
          <a:solidFill>
            <a:schemeClr val="accent4">
              <a:lumMod val="20000"/>
              <a:lumOff val="80000"/>
            </a:schemeClr>
          </a:solidFill>
          <a:ln>
            <a:solidFill>
              <a:srgbClr val="0000DC"/>
            </a:solidFill>
          </a:ln>
        </p:spPr>
        <p:txBody>
          <a:bodyPr/>
          <a:lstStyle/>
          <a:p>
            <a:r>
              <a:rPr lang="en-US" dirty="0"/>
              <a:t>applies to stays that </a:t>
            </a:r>
            <a:r>
              <a:rPr lang="en-US" dirty="0">
                <a:solidFill>
                  <a:schemeClr val="tx2"/>
                </a:solidFill>
              </a:rPr>
              <a:t>exceed 90 days</a:t>
            </a:r>
            <a:endParaRPr lang="cs-CZ" dirty="0">
              <a:solidFill>
                <a:schemeClr val="tx2"/>
              </a:solidFill>
            </a:endParaRPr>
          </a:p>
          <a:p>
            <a:r>
              <a:rPr lang="en-US" dirty="0"/>
              <a:t>is necessary to meet one of the three conditions</a:t>
            </a:r>
            <a:endParaRPr lang="cs-CZ" dirty="0"/>
          </a:p>
          <a:p>
            <a:pPr marL="72000" indent="0">
              <a:buNone/>
            </a:pPr>
            <a:r>
              <a:rPr lang="cs-CZ" sz="2000" dirty="0"/>
              <a:t>1) </a:t>
            </a:r>
            <a:r>
              <a:rPr lang="cs-CZ" sz="2000" dirty="0" err="1"/>
              <a:t>be</a:t>
            </a:r>
            <a:r>
              <a:rPr lang="cs-CZ" sz="2000" dirty="0"/>
              <a:t> </a:t>
            </a:r>
            <a:r>
              <a:rPr lang="cs-CZ" sz="2000" dirty="0" err="1"/>
              <a:t>workers</a:t>
            </a:r>
            <a:r>
              <a:rPr lang="cs-CZ" sz="2000" dirty="0"/>
              <a:t> </a:t>
            </a:r>
            <a:r>
              <a:rPr lang="cs-CZ" sz="2000" dirty="0" err="1"/>
              <a:t>or</a:t>
            </a:r>
            <a:r>
              <a:rPr lang="cs-CZ" sz="2000" dirty="0"/>
              <a:t> </a:t>
            </a:r>
            <a:r>
              <a:rPr lang="cs-CZ" sz="2000" dirty="0" err="1"/>
              <a:t>self-employes</a:t>
            </a:r>
            <a:r>
              <a:rPr lang="cs-CZ" sz="2000" dirty="0"/>
              <a:t> person in </a:t>
            </a:r>
            <a:r>
              <a:rPr lang="cs-CZ" sz="2000" dirty="0" err="1"/>
              <a:t>the</a:t>
            </a:r>
            <a:r>
              <a:rPr lang="cs-CZ" sz="2000" dirty="0"/>
              <a:t> host MS; </a:t>
            </a:r>
            <a:r>
              <a:rPr lang="cs-CZ" sz="2000" dirty="0" err="1"/>
              <a:t>or</a:t>
            </a:r>
            <a:endParaRPr lang="cs-CZ" sz="2000" dirty="0"/>
          </a:p>
          <a:p>
            <a:pPr marL="72000" indent="0">
              <a:buNone/>
            </a:pPr>
            <a:r>
              <a:rPr lang="cs-CZ" sz="2000" dirty="0"/>
              <a:t>2) </a:t>
            </a:r>
            <a:r>
              <a:rPr lang="en-US" sz="2000" dirty="0"/>
              <a:t>have sufficient resources for themselves and their family members </a:t>
            </a:r>
            <a:r>
              <a:rPr lang="cs-CZ" sz="2000" dirty="0"/>
              <a:t>(</a:t>
            </a:r>
            <a:r>
              <a:rPr lang="en-US" sz="2000" dirty="0"/>
              <a:t>not to become a burden on the social assistance system of the host </a:t>
            </a:r>
            <a:r>
              <a:rPr lang="cs-CZ" sz="2000" dirty="0"/>
              <a:t>MS) + </a:t>
            </a:r>
            <a:r>
              <a:rPr lang="en-US" sz="2000" dirty="0"/>
              <a:t>have comprehensive sickness insurance cover in the host </a:t>
            </a:r>
            <a:r>
              <a:rPr lang="cs-CZ" sz="2000" dirty="0"/>
              <a:t>MS</a:t>
            </a:r>
          </a:p>
          <a:p>
            <a:pPr marL="72000" indent="0">
              <a:buNone/>
            </a:pPr>
            <a:r>
              <a:rPr lang="cs-CZ" sz="2000" dirty="0"/>
              <a:t>3) </a:t>
            </a:r>
            <a:r>
              <a:rPr lang="en-US" sz="2000" dirty="0"/>
              <a:t>students under the conditions set out in the Directive</a:t>
            </a:r>
            <a:endParaRPr lang="cs-CZ" sz="2000" dirty="0"/>
          </a:p>
          <a:p>
            <a:r>
              <a:rPr lang="cs-CZ" sz="2400" dirty="0" err="1"/>
              <a:t>it</a:t>
            </a:r>
            <a:r>
              <a:rPr lang="cs-CZ" sz="2400" dirty="0"/>
              <a:t> </a:t>
            </a:r>
            <a:r>
              <a:rPr lang="cs-CZ" sz="2400" dirty="0" err="1"/>
              <a:t>also</a:t>
            </a:r>
            <a:r>
              <a:rPr lang="cs-CZ" sz="2400" dirty="0"/>
              <a:t> </a:t>
            </a:r>
            <a:r>
              <a:rPr lang="cs-CZ" sz="2400" dirty="0" err="1"/>
              <a:t>applies</a:t>
            </a:r>
            <a:r>
              <a:rPr lang="cs-CZ" sz="2400" dirty="0"/>
              <a:t> to </a:t>
            </a:r>
            <a:r>
              <a:rPr lang="en-US" sz="2400" dirty="0"/>
              <a:t>family members accompanying or joining a </a:t>
            </a:r>
            <a:r>
              <a:rPr lang="cs-CZ" sz="2400" dirty="0"/>
              <a:t>EU</a:t>
            </a:r>
            <a:r>
              <a:rPr lang="en-US" sz="2400" dirty="0"/>
              <a:t> citizen who satisfies the conditions referred to in points </a:t>
            </a:r>
            <a:r>
              <a:rPr lang="cs-CZ" sz="2400" dirty="0"/>
              <a:t>1, 2 </a:t>
            </a:r>
            <a:r>
              <a:rPr lang="cs-CZ" sz="2400" dirty="0" err="1"/>
              <a:t>or</a:t>
            </a:r>
            <a:r>
              <a:rPr lang="cs-CZ" sz="2400" dirty="0"/>
              <a:t> 3</a:t>
            </a:r>
          </a:p>
        </p:txBody>
      </p:sp>
    </p:spTree>
    <p:extLst>
      <p:ext uri="{BB962C8B-B14F-4D97-AF65-F5344CB8AC3E}">
        <p14:creationId xmlns:p14="http://schemas.microsoft.com/office/powerpoint/2010/main" val="212237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7B4A1AE-9A3A-8E73-B0EF-3DD86BE6D600}"/>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CA1A9AA8-FF6B-F035-7B22-3E0F93C9F139}"/>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33235167-B4EC-FC80-1198-EB05ED59E41B}"/>
              </a:ext>
            </a:extLst>
          </p:cNvPr>
          <p:cNvSpPr>
            <a:spLocks noGrp="1"/>
          </p:cNvSpPr>
          <p:nvPr>
            <p:ph type="title"/>
          </p:nvPr>
        </p:nvSpPr>
        <p:spPr/>
        <p:txBody>
          <a:bodyPr/>
          <a:lstStyle/>
          <a:p>
            <a:r>
              <a:rPr lang="cs-CZ" dirty="0"/>
              <a:t>Permanent residence</a:t>
            </a:r>
          </a:p>
        </p:txBody>
      </p:sp>
      <p:sp>
        <p:nvSpPr>
          <p:cNvPr id="5" name="Zástupný obsah 4">
            <a:extLst>
              <a:ext uri="{FF2B5EF4-FFF2-40B4-BE49-F238E27FC236}">
                <a16:creationId xmlns:a16="http://schemas.microsoft.com/office/drawing/2014/main" id="{F118C8F1-9CAC-8788-8442-F27F05EF7892}"/>
              </a:ext>
            </a:extLst>
          </p:cNvPr>
          <p:cNvSpPr>
            <a:spLocks noGrp="1"/>
          </p:cNvSpPr>
          <p:nvPr>
            <p:ph idx="1"/>
          </p:nvPr>
        </p:nvSpPr>
        <p:spPr>
          <a:xfrm>
            <a:off x="720000" y="1692002"/>
            <a:ext cx="10753200" cy="4358602"/>
          </a:xfrm>
          <a:solidFill>
            <a:schemeClr val="accent4">
              <a:lumMod val="20000"/>
              <a:lumOff val="80000"/>
            </a:schemeClr>
          </a:solidFill>
          <a:ln>
            <a:solidFill>
              <a:srgbClr val="0000DC"/>
            </a:solidFill>
          </a:ln>
        </p:spPr>
        <p:txBody>
          <a:bodyPr/>
          <a:lstStyle/>
          <a:p>
            <a:r>
              <a:rPr lang="cs-CZ" dirty="0"/>
              <a:t>EU </a:t>
            </a:r>
            <a:r>
              <a:rPr lang="en-US" dirty="0"/>
              <a:t>citizens who have resided legally for a continuous period of </a:t>
            </a:r>
            <a:r>
              <a:rPr lang="en-US" dirty="0">
                <a:solidFill>
                  <a:schemeClr val="tx2"/>
                </a:solidFill>
              </a:rPr>
              <a:t>five years </a:t>
            </a:r>
            <a:r>
              <a:rPr lang="en-US" dirty="0"/>
              <a:t>in the host </a:t>
            </a:r>
            <a:r>
              <a:rPr lang="cs-CZ" dirty="0"/>
              <a:t>MS (</a:t>
            </a:r>
            <a:r>
              <a:rPr lang="cs-CZ" dirty="0" err="1"/>
              <a:t>it</a:t>
            </a:r>
            <a:r>
              <a:rPr lang="cs-CZ" dirty="0"/>
              <a:t> </a:t>
            </a:r>
            <a:r>
              <a:rPr lang="cs-CZ" dirty="0" err="1"/>
              <a:t>also</a:t>
            </a:r>
            <a:r>
              <a:rPr lang="cs-CZ" dirty="0"/>
              <a:t> </a:t>
            </a:r>
            <a:r>
              <a:rPr lang="cs-CZ" dirty="0" err="1"/>
              <a:t>applies</a:t>
            </a:r>
            <a:r>
              <a:rPr lang="cs-CZ" dirty="0"/>
              <a:t> to </a:t>
            </a:r>
            <a:r>
              <a:rPr lang="cs-CZ" dirty="0" err="1"/>
              <a:t>family</a:t>
            </a:r>
            <a:r>
              <a:rPr lang="cs-CZ" dirty="0"/>
              <a:t> </a:t>
            </a:r>
            <a:r>
              <a:rPr lang="cs-CZ" dirty="0" err="1"/>
              <a:t>members</a:t>
            </a:r>
            <a:r>
              <a:rPr lang="cs-CZ" dirty="0"/>
              <a:t>)</a:t>
            </a:r>
          </a:p>
          <a:p>
            <a:pPr lvl="1"/>
            <a:r>
              <a:rPr lang="cs-CZ" dirty="0"/>
              <a:t>c</a:t>
            </a:r>
            <a:r>
              <a:rPr lang="en-US" dirty="0" err="1"/>
              <a:t>ontinuity</a:t>
            </a:r>
            <a:r>
              <a:rPr lang="en-US" dirty="0"/>
              <a:t> of residence shall not be affected by temporary absences not exceeding a total of six months a year</a:t>
            </a:r>
            <a:endParaRPr lang="cs-CZ" dirty="0"/>
          </a:p>
          <a:p>
            <a:r>
              <a:rPr lang="cs-CZ" dirty="0" err="1"/>
              <a:t>enjoy</a:t>
            </a:r>
            <a:r>
              <a:rPr lang="cs-CZ" dirty="0"/>
              <a:t> full </a:t>
            </a:r>
            <a:r>
              <a:rPr lang="cs-CZ" dirty="0" err="1"/>
              <a:t>rights</a:t>
            </a:r>
            <a:r>
              <a:rPr lang="cs-CZ" dirty="0"/>
              <a:t> </a:t>
            </a:r>
            <a:r>
              <a:rPr lang="cs-CZ" dirty="0" err="1"/>
              <a:t>of</a:t>
            </a:r>
            <a:r>
              <a:rPr lang="cs-CZ" dirty="0"/>
              <a:t> residence and </a:t>
            </a:r>
            <a:r>
              <a:rPr lang="cs-CZ" dirty="0" err="1"/>
              <a:t>access</a:t>
            </a:r>
            <a:r>
              <a:rPr lang="cs-CZ" dirty="0"/>
              <a:t> to </a:t>
            </a:r>
            <a:r>
              <a:rPr lang="cs-CZ" dirty="0" err="1"/>
              <a:t>social</a:t>
            </a:r>
            <a:r>
              <a:rPr lang="cs-CZ" dirty="0"/>
              <a:t> </a:t>
            </a:r>
            <a:r>
              <a:rPr lang="cs-CZ" dirty="0" err="1"/>
              <a:t>benefits</a:t>
            </a:r>
            <a:r>
              <a:rPr lang="cs-CZ" dirty="0"/>
              <a:t> </a:t>
            </a:r>
            <a:r>
              <a:rPr lang="cs-CZ" dirty="0" err="1"/>
              <a:t>within</a:t>
            </a:r>
            <a:r>
              <a:rPr lang="cs-CZ" dirty="0"/>
              <a:t> </a:t>
            </a:r>
            <a:r>
              <a:rPr lang="cs-CZ" dirty="0" err="1"/>
              <a:t>the</a:t>
            </a:r>
            <a:r>
              <a:rPr lang="cs-CZ" dirty="0"/>
              <a:t> MS</a:t>
            </a:r>
          </a:p>
          <a:p>
            <a:r>
              <a:rPr lang="en-US" dirty="0"/>
              <a:t>shall be lost only through absence from the host Member State for a period exceeding two consecutive years</a:t>
            </a:r>
            <a:endParaRPr lang="cs-CZ" dirty="0"/>
          </a:p>
        </p:txBody>
      </p:sp>
    </p:spTree>
    <p:extLst>
      <p:ext uri="{BB962C8B-B14F-4D97-AF65-F5344CB8AC3E}">
        <p14:creationId xmlns:p14="http://schemas.microsoft.com/office/powerpoint/2010/main" val="656758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2F28B5-1402-A54C-EC21-556359E689E7}"/>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72D3792F-6A3A-6085-F180-1AC7889C425B}"/>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F6FB5351-22F4-83DA-24A4-DE119A31C4E2}"/>
              </a:ext>
            </a:extLst>
          </p:cNvPr>
          <p:cNvSpPr>
            <a:spLocks noGrp="1"/>
          </p:cNvSpPr>
          <p:nvPr>
            <p:ph type="title"/>
          </p:nvPr>
        </p:nvSpPr>
        <p:spPr/>
        <p:txBody>
          <a:bodyPr/>
          <a:lstStyle/>
          <a:p>
            <a:r>
              <a:rPr lang="cs-CZ" dirty="0" err="1"/>
              <a:t>Family</a:t>
            </a:r>
            <a:r>
              <a:rPr lang="cs-CZ" dirty="0"/>
              <a:t> </a:t>
            </a:r>
            <a:r>
              <a:rPr lang="cs-CZ" dirty="0" err="1"/>
              <a:t>member</a:t>
            </a:r>
            <a:r>
              <a:rPr lang="cs-CZ" dirty="0"/>
              <a:t> </a:t>
            </a:r>
            <a:r>
              <a:rPr lang="cs-CZ" dirty="0" err="1"/>
              <a:t>means</a:t>
            </a:r>
            <a:endParaRPr lang="cs-CZ" dirty="0"/>
          </a:p>
        </p:txBody>
      </p:sp>
      <p:sp>
        <p:nvSpPr>
          <p:cNvPr id="5" name="Zástupný obsah 4">
            <a:extLst>
              <a:ext uri="{FF2B5EF4-FFF2-40B4-BE49-F238E27FC236}">
                <a16:creationId xmlns:a16="http://schemas.microsoft.com/office/drawing/2014/main" id="{A12503CF-8ADE-E694-B441-EC880FB3D61F}"/>
              </a:ext>
            </a:extLst>
          </p:cNvPr>
          <p:cNvSpPr>
            <a:spLocks noGrp="1"/>
          </p:cNvSpPr>
          <p:nvPr>
            <p:ph idx="1"/>
          </p:nvPr>
        </p:nvSpPr>
        <p:spPr>
          <a:solidFill>
            <a:schemeClr val="accent4">
              <a:lumMod val="20000"/>
              <a:lumOff val="80000"/>
            </a:schemeClr>
          </a:solidFill>
          <a:ln>
            <a:solidFill>
              <a:srgbClr val="0000DC"/>
            </a:solidFill>
          </a:ln>
        </p:spPr>
        <p:txBody>
          <a:bodyPr/>
          <a:lstStyle/>
          <a:p>
            <a:r>
              <a:rPr lang="cs-CZ" dirty="0" err="1"/>
              <a:t>the</a:t>
            </a:r>
            <a:r>
              <a:rPr lang="cs-CZ" dirty="0"/>
              <a:t> </a:t>
            </a:r>
            <a:r>
              <a:rPr lang="cs-CZ" dirty="0" err="1">
                <a:solidFill>
                  <a:schemeClr val="tx2"/>
                </a:solidFill>
              </a:rPr>
              <a:t>spouse</a:t>
            </a:r>
            <a:endParaRPr lang="cs-CZ" dirty="0">
              <a:solidFill>
                <a:schemeClr val="tx2"/>
              </a:solidFill>
            </a:endParaRPr>
          </a:p>
          <a:p>
            <a:r>
              <a:rPr lang="en-US" dirty="0"/>
              <a:t>the </a:t>
            </a:r>
            <a:r>
              <a:rPr lang="en-US" dirty="0">
                <a:solidFill>
                  <a:schemeClr val="tx2"/>
                </a:solidFill>
              </a:rPr>
              <a:t>partner</a:t>
            </a:r>
            <a:r>
              <a:rPr lang="en-US" dirty="0"/>
              <a:t> with whom the Union citizen has contracted a registered partnership</a:t>
            </a:r>
            <a:endParaRPr lang="cs-CZ" dirty="0"/>
          </a:p>
          <a:p>
            <a:r>
              <a:rPr lang="en-US" dirty="0"/>
              <a:t>the </a:t>
            </a:r>
            <a:r>
              <a:rPr lang="en-US" dirty="0">
                <a:solidFill>
                  <a:schemeClr val="tx2"/>
                </a:solidFill>
              </a:rPr>
              <a:t>direct descendants </a:t>
            </a:r>
            <a:r>
              <a:rPr lang="en-US" dirty="0"/>
              <a:t>who are </a:t>
            </a:r>
            <a:r>
              <a:rPr lang="en-US" dirty="0">
                <a:solidFill>
                  <a:schemeClr val="tx2"/>
                </a:solidFill>
              </a:rPr>
              <a:t>under the age of 21 </a:t>
            </a:r>
            <a:r>
              <a:rPr lang="en-US" dirty="0"/>
              <a:t>or are </a:t>
            </a:r>
            <a:r>
              <a:rPr lang="en-US" dirty="0" err="1">
                <a:solidFill>
                  <a:schemeClr val="tx2"/>
                </a:solidFill>
              </a:rPr>
              <a:t>dependants</a:t>
            </a:r>
            <a:endParaRPr lang="cs-CZ" dirty="0">
              <a:solidFill>
                <a:schemeClr val="tx2"/>
              </a:solidFill>
            </a:endParaRPr>
          </a:p>
          <a:p>
            <a:r>
              <a:rPr lang="en-US" dirty="0"/>
              <a:t>the </a:t>
            </a:r>
            <a:r>
              <a:rPr lang="en-US" dirty="0">
                <a:solidFill>
                  <a:schemeClr val="tx2"/>
                </a:solidFill>
              </a:rPr>
              <a:t>dependent direct relatives in the ascending line</a:t>
            </a:r>
            <a:endParaRPr lang="cs-CZ" dirty="0">
              <a:solidFill>
                <a:schemeClr val="tx2"/>
              </a:solidFill>
            </a:endParaRPr>
          </a:p>
        </p:txBody>
      </p:sp>
    </p:spTree>
    <p:extLst>
      <p:ext uri="{BB962C8B-B14F-4D97-AF65-F5344CB8AC3E}">
        <p14:creationId xmlns:p14="http://schemas.microsoft.com/office/powerpoint/2010/main" val="309505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KMEP</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pic>
        <p:nvPicPr>
          <p:cNvPr id="2050" name="Picture 2" descr="Thank EU - Women's Equality">
            <a:extLst>
              <a:ext uri="{FF2B5EF4-FFF2-40B4-BE49-F238E27FC236}">
                <a16:creationId xmlns:a16="http://schemas.microsoft.com/office/drawing/2014/main" id="{5ACF57F2-66DA-2599-4007-D941B9514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542" y="2715034"/>
            <a:ext cx="6298915" cy="142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7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ál 10">
            <a:extLst>
              <a:ext uri="{FF2B5EF4-FFF2-40B4-BE49-F238E27FC236}">
                <a16:creationId xmlns:a16="http://schemas.microsoft.com/office/drawing/2014/main" id="{CC9AFE50-BAE8-2DE5-E82B-81C886648D65}"/>
              </a:ext>
            </a:extLst>
          </p:cNvPr>
          <p:cNvSpPr/>
          <p:nvPr/>
        </p:nvSpPr>
        <p:spPr bwMode="auto">
          <a:xfrm>
            <a:off x="0" y="1"/>
            <a:ext cx="12192000" cy="6480000"/>
          </a:xfrm>
          <a:prstGeom prst="ellipse">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 name="Zástupný symbol pro zápatí 1">
            <a:extLst>
              <a:ext uri="{FF2B5EF4-FFF2-40B4-BE49-F238E27FC236}">
                <a16:creationId xmlns:a16="http://schemas.microsoft.com/office/drawing/2014/main" id="{5402BBCE-9990-F0E5-8EC8-8D711FA10FA1}"/>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9828BC4-7931-7BEC-C13D-9E65E139DAAE}"/>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6" name="Obdélník 5">
            <a:extLst>
              <a:ext uri="{FF2B5EF4-FFF2-40B4-BE49-F238E27FC236}">
                <a16:creationId xmlns:a16="http://schemas.microsoft.com/office/drawing/2014/main" id="{818835A2-6E36-E3E7-E92A-D83541845521}"/>
              </a:ext>
            </a:extLst>
          </p:cNvPr>
          <p:cNvSpPr/>
          <p:nvPr/>
        </p:nvSpPr>
        <p:spPr bwMode="auto">
          <a:xfrm>
            <a:off x="1147864" y="1449421"/>
            <a:ext cx="2266545" cy="3472775"/>
          </a:xfrm>
          <a:prstGeom prst="rect">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tx1"/>
                </a:solidFill>
                <a:effectLst/>
                <a:latin typeface="Tahoma" pitchFamily="34" charset="0"/>
              </a:rPr>
              <a:t>NATIONAL </a:t>
            </a:r>
          </a:p>
          <a:p>
            <a:pPr marL="0" marR="0" indent="0" algn="ctr" defTabSz="914400" rtl="0" eaLnBrk="1" fontAlgn="base" latinLnBrk="0" hangingPunct="1">
              <a:lnSpc>
                <a:spcPct val="100000"/>
              </a:lnSpc>
              <a:spcBef>
                <a:spcPct val="0"/>
              </a:spcBef>
              <a:spcAft>
                <a:spcPct val="0"/>
              </a:spcAft>
              <a:buClrTx/>
              <a:buSzTx/>
              <a:buFontTx/>
              <a:buNone/>
              <a:tabLst/>
            </a:pPr>
            <a:r>
              <a:rPr lang="cs-CZ" sz="2800" dirty="0">
                <a:solidFill>
                  <a:schemeClr val="tx1"/>
                </a:solidFill>
                <a:latin typeface="Tahoma" pitchFamily="34" charset="0"/>
              </a:rPr>
              <a:t>LAW</a:t>
            </a: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sz="2800"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sz="2800"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cs-CZ" sz="2800" dirty="0">
                <a:solidFill>
                  <a:schemeClr val="tx1"/>
                </a:solidFill>
                <a:latin typeface="Tahoma" pitchFamily="34" charset="0"/>
              </a:rPr>
              <a:t>									CZECH REPUBLIC</a:t>
            </a:r>
            <a:endParaRPr kumimoji="0" lang="cs-CZ" sz="2800" b="0" i="0" u="none" strike="noStrike" cap="none" normalizeH="0" baseline="0" dirty="0">
              <a:ln>
                <a:noFill/>
              </a:ln>
              <a:solidFill>
                <a:schemeClr val="tx1"/>
              </a:solidFill>
              <a:effectLst/>
              <a:latin typeface="Tahoma" pitchFamily="34" charset="0"/>
            </a:endParaRPr>
          </a:p>
        </p:txBody>
      </p:sp>
      <p:sp>
        <p:nvSpPr>
          <p:cNvPr id="7" name="Obdélník 6">
            <a:extLst>
              <a:ext uri="{FF2B5EF4-FFF2-40B4-BE49-F238E27FC236}">
                <a16:creationId xmlns:a16="http://schemas.microsoft.com/office/drawing/2014/main" id="{283171C2-88FE-A751-7454-6AC589DA51E1}"/>
              </a:ext>
            </a:extLst>
          </p:cNvPr>
          <p:cNvSpPr/>
          <p:nvPr/>
        </p:nvSpPr>
        <p:spPr bwMode="auto">
          <a:xfrm>
            <a:off x="4774660" y="1449419"/>
            <a:ext cx="2266545" cy="3472775"/>
          </a:xfrm>
          <a:prstGeom prst="rect">
            <a:avLst/>
          </a:prstGeom>
          <a:solidFill>
            <a:schemeClr val="accent4">
              <a:lumMod val="60000"/>
              <a:lumOff val="4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tx1"/>
                </a:solidFill>
                <a:effectLst/>
                <a:latin typeface="Tahoma" pitchFamily="34" charset="0"/>
              </a:rPr>
              <a:t>EU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tx1"/>
                </a:solidFill>
                <a:effectLst/>
                <a:latin typeface="Tahoma" pitchFamily="34" charset="0"/>
              </a:rPr>
              <a:t>LAW</a:t>
            </a:r>
          </a:p>
        </p:txBody>
      </p:sp>
      <p:sp>
        <p:nvSpPr>
          <p:cNvPr id="8" name="Obdélník 7">
            <a:extLst>
              <a:ext uri="{FF2B5EF4-FFF2-40B4-BE49-F238E27FC236}">
                <a16:creationId xmlns:a16="http://schemas.microsoft.com/office/drawing/2014/main" id="{E9D8529A-3B8D-9B89-98A2-B47164F5DAA6}"/>
              </a:ext>
            </a:extLst>
          </p:cNvPr>
          <p:cNvSpPr/>
          <p:nvPr/>
        </p:nvSpPr>
        <p:spPr bwMode="auto">
          <a:xfrm>
            <a:off x="8401456" y="1449420"/>
            <a:ext cx="2266545" cy="3472775"/>
          </a:xfrm>
          <a:prstGeom prst="rect">
            <a:avLst/>
          </a:prstGeom>
          <a:solidFill>
            <a:schemeClr val="accent4">
              <a:lumMod val="7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INTERNATIONAL</a:t>
            </a:r>
          </a:p>
          <a:p>
            <a:pPr marL="0" marR="0" indent="0" algn="ctr" defTabSz="914400" rtl="0" eaLnBrk="1" fontAlgn="base" latinLnBrk="0" hangingPunct="1">
              <a:lnSpc>
                <a:spcPct val="100000"/>
              </a:lnSpc>
              <a:spcBef>
                <a:spcPct val="0"/>
              </a:spcBef>
              <a:spcAft>
                <a:spcPct val="0"/>
              </a:spcAft>
              <a:buClrTx/>
              <a:buSzTx/>
              <a:buFontTx/>
              <a:buNone/>
              <a:tabLst/>
            </a:pPr>
            <a:r>
              <a:rPr lang="cs-CZ" dirty="0">
                <a:solidFill>
                  <a:schemeClr val="tx1"/>
                </a:solidFill>
                <a:latin typeface="Tahoma" pitchFamily="34" charset="0"/>
              </a:rPr>
              <a:t>LAW</a:t>
            </a:r>
            <a:endParaRPr kumimoji="0" lang="cs-CZ" sz="2400" b="0" i="0" u="none" strike="noStrike" cap="none" normalizeH="0" baseline="0" dirty="0">
              <a:ln>
                <a:noFill/>
              </a:ln>
              <a:solidFill>
                <a:schemeClr val="tx1"/>
              </a:solidFill>
              <a:effectLst/>
              <a:latin typeface="Tahoma" pitchFamily="34" charset="0"/>
            </a:endParaRPr>
          </a:p>
        </p:txBody>
      </p:sp>
      <p:sp>
        <p:nvSpPr>
          <p:cNvPr id="9" name="Šipka: obousměrná vodorovná 8">
            <a:extLst>
              <a:ext uri="{FF2B5EF4-FFF2-40B4-BE49-F238E27FC236}">
                <a16:creationId xmlns:a16="http://schemas.microsoft.com/office/drawing/2014/main" id="{2DAEB0FB-07FD-1956-6E1B-6C4EC5C2237D}"/>
              </a:ext>
            </a:extLst>
          </p:cNvPr>
          <p:cNvSpPr/>
          <p:nvPr/>
        </p:nvSpPr>
        <p:spPr bwMode="auto">
          <a:xfrm>
            <a:off x="7113254" y="2943490"/>
            <a:ext cx="1216152" cy="484632"/>
          </a:xfrm>
          <a:prstGeom prst="lef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Šipka: obousměrná vodorovná 9">
            <a:extLst>
              <a:ext uri="{FF2B5EF4-FFF2-40B4-BE49-F238E27FC236}">
                <a16:creationId xmlns:a16="http://schemas.microsoft.com/office/drawing/2014/main" id="{365CE09B-9EC3-1F52-1BD7-3572FD79D819}"/>
              </a:ext>
            </a:extLst>
          </p:cNvPr>
          <p:cNvSpPr/>
          <p:nvPr/>
        </p:nvSpPr>
        <p:spPr bwMode="auto">
          <a:xfrm>
            <a:off x="3486458" y="2701174"/>
            <a:ext cx="1216152" cy="484632"/>
          </a:xfrm>
          <a:prstGeom prst="lef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83178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115305E-01FF-A55E-19C6-BC2E00CB05C8}"/>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2EBF9B6C-FBE0-6AD1-81BD-C00B65CC52C1}"/>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510C0C6-CD40-913E-46ED-621460FE5A95}"/>
              </a:ext>
            </a:extLst>
          </p:cNvPr>
          <p:cNvSpPr>
            <a:spLocks noGrp="1"/>
          </p:cNvSpPr>
          <p:nvPr>
            <p:ph type="title"/>
          </p:nvPr>
        </p:nvSpPr>
        <p:spPr/>
        <p:txBody>
          <a:bodyPr/>
          <a:lstStyle/>
          <a:p>
            <a:r>
              <a:rPr lang="en-US" dirty="0"/>
              <a:t>The </a:t>
            </a:r>
            <a:r>
              <a:rPr lang="cs-CZ" dirty="0" err="1"/>
              <a:t>Nature</a:t>
            </a:r>
            <a:r>
              <a:rPr lang="cs-CZ" dirty="0"/>
              <a:t>/E</a:t>
            </a:r>
            <a:r>
              <a:rPr lang="en-US" dirty="0" err="1"/>
              <a:t>ssence</a:t>
            </a:r>
            <a:r>
              <a:rPr lang="en-US" dirty="0"/>
              <a:t> of the </a:t>
            </a:r>
            <a:r>
              <a:rPr lang="cs-CZ" dirty="0"/>
              <a:t>EU</a:t>
            </a:r>
          </a:p>
        </p:txBody>
      </p:sp>
      <p:sp>
        <p:nvSpPr>
          <p:cNvPr id="5" name="Zástupný obsah 4">
            <a:extLst>
              <a:ext uri="{FF2B5EF4-FFF2-40B4-BE49-F238E27FC236}">
                <a16:creationId xmlns:a16="http://schemas.microsoft.com/office/drawing/2014/main" id="{9FC4B499-822B-3C71-B69B-31998D4894A1}"/>
              </a:ext>
            </a:extLst>
          </p:cNvPr>
          <p:cNvSpPr>
            <a:spLocks noGrp="1"/>
          </p:cNvSpPr>
          <p:nvPr>
            <p:ph idx="1"/>
          </p:nvPr>
        </p:nvSpPr>
        <p:spPr>
          <a:xfrm>
            <a:off x="720000" y="1692002"/>
            <a:ext cx="10753200" cy="3405292"/>
          </a:xfrm>
          <a:solidFill>
            <a:schemeClr val="accent4">
              <a:lumMod val="20000"/>
              <a:lumOff val="80000"/>
            </a:schemeClr>
          </a:solidFill>
          <a:ln>
            <a:solidFill>
              <a:schemeClr val="accent1"/>
            </a:solidFill>
          </a:ln>
        </p:spPr>
        <p:txBody>
          <a:bodyPr/>
          <a:lstStyle/>
          <a:p>
            <a:r>
              <a:rPr lang="cs-CZ" dirty="0"/>
              <a:t>EU </a:t>
            </a:r>
            <a:r>
              <a:rPr lang="cs-CZ" dirty="0" err="1"/>
              <a:t>is</a:t>
            </a:r>
            <a:r>
              <a:rPr lang="cs-CZ" dirty="0"/>
              <a:t> a </a:t>
            </a:r>
            <a:r>
              <a:rPr lang="cs-CZ" dirty="0" err="1"/>
              <a:t>supranational</a:t>
            </a:r>
            <a:r>
              <a:rPr lang="cs-CZ" dirty="0"/>
              <a:t> </a:t>
            </a:r>
            <a:r>
              <a:rPr lang="cs-CZ" dirty="0" err="1"/>
              <a:t>organization</a:t>
            </a:r>
            <a:endParaRPr lang="cs-CZ" dirty="0"/>
          </a:p>
          <a:p>
            <a:r>
              <a:rPr lang="cs-CZ" dirty="0"/>
              <a:t>superior, „</a:t>
            </a:r>
            <a:r>
              <a:rPr lang="cs-CZ" dirty="0" err="1"/>
              <a:t>above</a:t>
            </a:r>
            <a:r>
              <a:rPr lang="cs-CZ" dirty="0"/>
              <a:t>“ </a:t>
            </a:r>
            <a:r>
              <a:rPr lang="cs-CZ" dirty="0" err="1"/>
              <a:t>the</a:t>
            </a:r>
            <a:r>
              <a:rPr lang="cs-CZ" dirty="0"/>
              <a:t> </a:t>
            </a:r>
            <a:r>
              <a:rPr lang="cs-CZ" dirty="0" err="1"/>
              <a:t>Member</a:t>
            </a:r>
            <a:r>
              <a:rPr lang="cs-CZ" dirty="0"/>
              <a:t> </a:t>
            </a:r>
            <a:r>
              <a:rPr lang="cs-CZ" dirty="0" err="1"/>
              <a:t>States</a:t>
            </a:r>
            <a:endParaRPr lang="cs-CZ" dirty="0"/>
          </a:p>
          <a:p>
            <a:r>
              <a:rPr lang="cs-CZ" dirty="0" err="1"/>
              <a:t>Member</a:t>
            </a:r>
            <a:r>
              <a:rPr lang="cs-CZ" dirty="0"/>
              <a:t> </a:t>
            </a:r>
            <a:r>
              <a:rPr lang="cs-CZ" dirty="0" err="1"/>
              <a:t>States</a:t>
            </a:r>
            <a:r>
              <a:rPr lang="cs-CZ" dirty="0"/>
              <a:t> </a:t>
            </a:r>
            <a:r>
              <a:rPr lang="cs-CZ" dirty="0">
                <a:solidFill>
                  <a:schemeClr val="tx2"/>
                </a:solidFill>
              </a:rPr>
              <a:t>VOLUNTARILY TRANSFERRED CERTAIN POWERS TO THE EU IN SPECIFIC AREAS </a:t>
            </a:r>
          </a:p>
          <a:p>
            <a:pPr lvl="1"/>
            <a:r>
              <a:rPr lang="cs-CZ" dirty="0"/>
              <a:t>EU </a:t>
            </a:r>
            <a:r>
              <a:rPr lang="cs-CZ" dirty="0" err="1"/>
              <a:t>exercise</a:t>
            </a:r>
            <a:r>
              <a:rPr lang="cs-CZ" dirty="0"/>
              <a:t> </a:t>
            </a:r>
            <a:r>
              <a:rPr lang="cs-CZ" dirty="0" err="1"/>
              <a:t>authority</a:t>
            </a:r>
            <a:r>
              <a:rPr lang="cs-CZ" dirty="0"/>
              <a:t> on </a:t>
            </a:r>
            <a:r>
              <a:rPr lang="cs-CZ" dirty="0" err="1"/>
              <a:t>their</a:t>
            </a:r>
            <a:r>
              <a:rPr lang="cs-CZ" dirty="0"/>
              <a:t> </a:t>
            </a:r>
            <a:r>
              <a:rPr lang="cs-CZ" dirty="0" err="1"/>
              <a:t>behalf</a:t>
            </a:r>
            <a:r>
              <a:rPr lang="cs-CZ" dirty="0"/>
              <a:t> in </a:t>
            </a:r>
            <a:r>
              <a:rPr lang="cs-CZ" dirty="0" err="1"/>
              <a:t>certain</a:t>
            </a:r>
            <a:r>
              <a:rPr lang="cs-CZ" dirty="0"/>
              <a:t> </a:t>
            </a:r>
            <a:r>
              <a:rPr lang="cs-CZ" dirty="0" err="1"/>
              <a:t>areas</a:t>
            </a:r>
            <a:r>
              <a:rPr lang="cs-CZ" dirty="0"/>
              <a:t>/</a:t>
            </a:r>
            <a:r>
              <a:rPr lang="cs-CZ" dirty="0" err="1"/>
              <a:t>fields</a:t>
            </a:r>
            <a:r>
              <a:rPr lang="cs-CZ" dirty="0"/>
              <a:t> – EU </a:t>
            </a:r>
            <a:r>
              <a:rPr lang="cs-CZ" dirty="0" err="1"/>
              <a:t>can</a:t>
            </a:r>
            <a:r>
              <a:rPr lang="cs-CZ" dirty="0"/>
              <a:t> </a:t>
            </a:r>
            <a:r>
              <a:rPr lang="cs-CZ" dirty="0" err="1"/>
              <a:t>create</a:t>
            </a:r>
            <a:r>
              <a:rPr lang="cs-CZ" dirty="0"/>
              <a:t> </a:t>
            </a:r>
            <a:r>
              <a:rPr lang="cs-CZ" dirty="0" err="1"/>
              <a:t>laws</a:t>
            </a:r>
            <a:r>
              <a:rPr lang="cs-CZ" dirty="0"/>
              <a:t> and </a:t>
            </a:r>
            <a:r>
              <a:rPr lang="cs-CZ" dirty="0" err="1"/>
              <a:t>rules</a:t>
            </a:r>
            <a:r>
              <a:rPr lang="cs-CZ" dirty="0"/>
              <a:t> </a:t>
            </a:r>
          </a:p>
          <a:p>
            <a:pPr lvl="1"/>
            <a:r>
              <a:rPr lang="cs-CZ" dirty="0"/>
              <a:t>EU </a:t>
            </a:r>
            <a:r>
              <a:rPr lang="cs-CZ" dirty="0" err="1"/>
              <a:t>does</a:t>
            </a:r>
            <a:r>
              <a:rPr lang="cs-CZ" dirty="0"/>
              <a:t> not </a:t>
            </a:r>
            <a:r>
              <a:rPr lang="cs-CZ" dirty="0" err="1"/>
              <a:t>have</a:t>
            </a:r>
            <a:r>
              <a:rPr lang="cs-CZ" dirty="0"/>
              <a:t> </a:t>
            </a:r>
            <a:r>
              <a:rPr lang="cs-CZ" dirty="0" err="1"/>
              <a:t>authority</a:t>
            </a:r>
            <a:r>
              <a:rPr lang="cs-CZ" dirty="0"/>
              <a:t> in </a:t>
            </a:r>
            <a:r>
              <a:rPr lang="cs-CZ" dirty="0" err="1"/>
              <a:t>some</a:t>
            </a:r>
            <a:r>
              <a:rPr lang="cs-CZ" dirty="0"/>
              <a:t> </a:t>
            </a:r>
            <a:r>
              <a:rPr lang="cs-CZ" dirty="0" err="1"/>
              <a:t>areas</a:t>
            </a:r>
            <a:r>
              <a:rPr lang="cs-CZ" dirty="0"/>
              <a:t> – EU are free to set </a:t>
            </a:r>
            <a:r>
              <a:rPr lang="cs-CZ" dirty="0" err="1"/>
              <a:t>their</a:t>
            </a:r>
            <a:r>
              <a:rPr lang="cs-CZ" dirty="0"/>
              <a:t> </a:t>
            </a:r>
            <a:r>
              <a:rPr lang="cs-CZ" dirty="0" err="1"/>
              <a:t>own</a:t>
            </a:r>
            <a:r>
              <a:rPr lang="cs-CZ" dirty="0"/>
              <a:t> </a:t>
            </a:r>
            <a:r>
              <a:rPr lang="cs-CZ" dirty="0" err="1"/>
              <a:t>laws</a:t>
            </a:r>
            <a:r>
              <a:rPr lang="cs-CZ" dirty="0"/>
              <a:t> and </a:t>
            </a:r>
            <a:r>
              <a:rPr lang="cs-CZ" dirty="0" err="1"/>
              <a:t>rules</a:t>
            </a:r>
            <a:endParaRPr lang="cs-CZ" dirty="0"/>
          </a:p>
        </p:txBody>
      </p:sp>
    </p:spTree>
    <p:extLst>
      <p:ext uri="{BB962C8B-B14F-4D97-AF65-F5344CB8AC3E}">
        <p14:creationId xmlns:p14="http://schemas.microsoft.com/office/powerpoint/2010/main" val="5856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246E994-F9CE-3AC5-339B-481AEC80FC85}"/>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B894F239-FE08-6DB1-5CC4-AA8367B25B0D}"/>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4D637D61-3C45-E905-0289-0D16819BC87C}"/>
              </a:ext>
            </a:extLst>
          </p:cNvPr>
          <p:cNvSpPr>
            <a:spLocks noGrp="1"/>
          </p:cNvSpPr>
          <p:nvPr>
            <p:ph type="title"/>
          </p:nvPr>
        </p:nvSpPr>
        <p:spPr/>
        <p:txBody>
          <a:bodyPr/>
          <a:lstStyle/>
          <a:p>
            <a:pPr algn="ctr"/>
            <a:r>
              <a:rPr lang="en-US" dirty="0"/>
              <a:t>The </a:t>
            </a:r>
            <a:r>
              <a:rPr lang="cs-CZ" dirty="0" err="1"/>
              <a:t>Nature</a:t>
            </a:r>
            <a:r>
              <a:rPr lang="cs-CZ" dirty="0"/>
              <a:t>/E</a:t>
            </a:r>
            <a:r>
              <a:rPr lang="en-US" dirty="0" err="1"/>
              <a:t>ssence</a:t>
            </a:r>
            <a:r>
              <a:rPr lang="en-US" dirty="0"/>
              <a:t> of the </a:t>
            </a:r>
            <a:r>
              <a:rPr lang="cs-CZ" dirty="0"/>
              <a:t>EU</a:t>
            </a:r>
          </a:p>
        </p:txBody>
      </p:sp>
      <p:sp>
        <p:nvSpPr>
          <p:cNvPr id="6" name="Obdélník 5">
            <a:extLst>
              <a:ext uri="{FF2B5EF4-FFF2-40B4-BE49-F238E27FC236}">
                <a16:creationId xmlns:a16="http://schemas.microsoft.com/office/drawing/2014/main" id="{ADFCF553-9760-79D8-C832-309FD61BCCD9}"/>
              </a:ext>
            </a:extLst>
          </p:cNvPr>
          <p:cNvSpPr/>
          <p:nvPr/>
        </p:nvSpPr>
        <p:spPr bwMode="auto">
          <a:xfrm>
            <a:off x="300744" y="4873557"/>
            <a:ext cx="1147710" cy="1031132"/>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000" dirty="0" err="1"/>
              <a:t>c</a:t>
            </a:r>
            <a:r>
              <a:rPr kumimoji="0" lang="cs-CZ" sz="2000" b="0" i="0" u="none" strike="noStrike" cap="none" normalizeH="0" baseline="0" dirty="0" err="1">
                <a:ln>
                  <a:noFill/>
                </a:ln>
                <a:solidFill>
                  <a:schemeClr val="tx1"/>
                </a:solidFill>
                <a:effectLst/>
                <a:latin typeface="Tahoma" pitchFamily="34" charset="0"/>
              </a:rPr>
              <a:t>ustoms</a:t>
            </a:r>
            <a:endParaRPr kumimoji="0" lang="cs-CZ" sz="20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cs-CZ" sz="2000" dirty="0"/>
              <a:t>union</a:t>
            </a:r>
            <a:endParaRPr kumimoji="0" lang="cs-CZ" sz="2000" b="0" i="0" u="none" strike="noStrike" cap="none" normalizeH="0" baseline="0" dirty="0">
              <a:ln>
                <a:noFill/>
              </a:ln>
              <a:solidFill>
                <a:schemeClr val="tx1"/>
              </a:solidFill>
              <a:effectLst/>
              <a:latin typeface="Tahoma" pitchFamily="34" charset="0"/>
            </a:endParaRPr>
          </a:p>
        </p:txBody>
      </p:sp>
      <p:sp>
        <p:nvSpPr>
          <p:cNvPr id="7" name="Obdélník 6">
            <a:extLst>
              <a:ext uri="{FF2B5EF4-FFF2-40B4-BE49-F238E27FC236}">
                <a16:creationId xmlns:a16="http://schemas.microsoft.com/office/drawing/2014/main" id="{212E5143-1DF8-68B3-3DE9-5DA4380EB475}"/>
              </a:ext>
            </a:extLst>
          </p:cNvPr>
          <p:cNvSpPr/>
          <p:nvPr/>
        </p:nvSpPr>
        <p:spPr bwMode="auto">
          <a:xfrm>
            <a:off x="1621431" y="4873557"/>
            <a:ext cx="1147710" cy="1031132"/>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cs-CZ" sz="1800" dirty="0" err="1"/>
              <a:t>competion</a:t>
            </a:r>
            <a:endParaRPr lang="cs-CZ" sz="1800" dirty="0"/>
          </a:p>
          <a:p>
            <a:pPr algn="ctr"/>
            <a:r>
              <a:rPr lang="cs-CZ" sz="1800" dirty="0" err="1"/>
              <a:t>rules</a:t>
            </a:r>
            <a:endParaRPr lang="cs-CZ" sz="1800" dirty="0"/>
          </a:p>
        </p:txBody>
      </p:sp>
      <p:sp>
        <p:nvSpPr>
          <p:cNvPr id="8" name="Obdélník 7">
            <a:extLst>
              <a:ext uri="{FF2B5EF4-FFF2-40B4-BE49-F238E27FC236}">
                <a16:creationId xmlns:a16="http://schemas.microsoft.com/office/drawing/2014/main" id="{73209037-822B-46B6-50C5-22574ED96B06}"/>
              </a:ext>
            </a:extLst>
          </p:cNvPr>
          <p:cNvSpPr/>
          <p:nvPr/>
        </p:nvSpPr>
        <p:spPr bwMode="auto">
          <a:xfrm>
            <a:off x="2931423" y="4873557"/>
            <a:ext cx="1147710" cy="1031132"/>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err="1">
                <a:ln>
                  <a:noFill/>
                </a:ln>
                <a:solidFill>
                  <a:schemeClr val="tx1"/>
                </a:solidFill>
                <a:effectLst/>
                <a:latin typeface="Tahoma" pitchFamily="34" charset="0"/>
              </a:rPr>
              <a:t>agriculture</a:t>
            </a:r>
            <a:endParaRPr kumimoji="0" lang="cs-CZ" sz="1600" b="0" i="0" u="none" strike="noStrike" cap="none" normalizeH="0" baseline="0" dirty="0">
              <a:ln>
                <a:noFill/>
              </a:ln>
              <a:solidFill>
                <a:schemeClr val="tx1"/>
              </a:solidFill>
              <a:effectLst/>
              <a:latin typeface="Tahoma" pitchFamily="34" charset="0"/>
            </a:endParaRPr>
          </a:p>
        </p:txBody>
      </p:sp>
      <p:sp>
        <p:nvSpPr>
          <p:cNvPr id="9" name="Obdélník 8">
            <a:extLst>
              <a:ext uri="{FF2B5EF4-FFF2-40B4-BE49-F238E27FC236}">
                <a16:creationId xmlns:a16="http://schemas.microsoft.com/office/drawing/2014/main" id="{886E94D2-A244-E83A-01B2-828BB79F43BC}"/>
              </a:ext>
            </a:extLst>
          </p:cNvPr>
          <p:cNvSpPr/>
          <p:nvPr/>
        </p:nvSpPr>
        <p:spPr bwMode="auto">
          <a:xfrm>
            <a:off x="4260870" y="4873557"/>
            <a:ext cx="1147710" cy="1031132"/>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600" b="0" i="0" u="none" strike="noStrike" cap="none" normalizeH="0" baseline="0" dirty="0" err="1">
                <a:ln>
                  <a:noFill/>
                </a:ln>
                <a:solidFill>
                  <a:schemeClr val="tx1"/>
                </a:solidFill>
                <a:effectLst/>
                <a:latin typeface="Tahoma" pitchFamily="34" charset="0"/>
              </a:rPr>
              <a:t>enviroment</a:t>
            </a:r>
            <a:endParaRPr kumimoji="0" lang="cs-CZ" sz="1600" b="0" i="0" u="none" strike="noStrike" cap="none" normalizeH="0" baseline="0" dirty="0">
              <a:ln>
                <a:noFill/>
              </a:ln>
              <a:solidFill>
                <a:schemeClr val="tx1"/>
              </a:solidFill>
              <a:effectLst/>
              <a:latin typeface="Tahoma" pitchFamily="34" charset="0"/>
            </a:endParaRPr>
          </a:p>
        </p:txBody>
      </p:sp>
      <p:sp>
        <p:nvSpPr>
          <p:cNvPr id="10" name="Obdélník 9">
            <a:extLst>
              <a:ext uri="{FF2B5EF4-FFF2-40B4-BE49-F238E27FC236}">
                <a16:creationId xmlns:a16="http://schemas.microsoft.com/office/drawing/2014/main" id="{F07464E6-B112-8C6A-FCBF-1AB0DAC9A0E6}"/>
              </a:ext>
            </a:extLst>
          </p:cNvPr>
          <p:cNvSpPr/>
          <p:nvPr/>
        </p:nvSpPr>
        <p:spPr bwMode="auto">
          <a:xfrm>
            <a:off x="5590317" y="4873557"/>
            <a:ext cx="1147710" cy="1031132"/>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Tahoma" pitchFamily="34" charset="0"/>
              </a:rPr>
              <a:t>transport</a:t>
            </a:r>
          </a:p>
        </p:txBody>
      </p:sp>
      <p:sp>
        <p:nvSpPr>
          <p:cNvPr id="11" name="Obdélník 10">
            <a:extLst>
              <a:ext uri="{FF2B5EF4-FFF2-40B4-BE49-F238E27FC236}">
                <a16:creationId xmlns:a16="http://schemas.microsoft.com/office/drawing/2014/main" id="{427D1F8E-BDC3-1104-80CD-1A47FB98750E}"/>
              </a:ext>
            </a:extLst>
          </p:cNvPr>
          <p:cNvSpPr/>
          <p:nvPr/>
        </p:nvSpPr>
        <p:spPr bwMode="auto">
          <a:xfrm>
            <a:off x="6919764" y="4873557"/>
            <a:ext cx="1147710" cy="1031132"/>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industry</a:t>
            </a:r>
            <a:endParaRPr kumimoji="0" lang="cs-CZ" sz="2000" b="0" i="0" u="none" strike="noStrike" cap="none" normalizeH="0" baseline="0" dirty="0">
              <a:ln>
                <a:noFill/>
              </a:ln>
              <a:solidFill>
                <a:schemeClr val="tx1"/>
              </a:solidFill>
              <a:effectLst/>
              <a:latin typeface="Tahoma" pitchFamily="34" charset="0"/>
            </a:endParaRPr>
          </a:p>
        </p:txBody>
      </p:sp>
      <p:sp>
        <p:nvSpPr>
          <p:cNvPr id="12" name="Obdélník 11">
            <a:extLst>
              <a:ext uri="{FF2B5EF4-FFF2-40B4-BE49-F238E27FC236}">
                <a16:creationId xmlns:a16="http://schemas.microsoft.com/office/drawing/2014/main" id="{B9A21519-391F-45C2-FA2D-6AC04B0DBE17}"/>
              </a:ext>
            </a:extLst>
          </p:cNvPr>
          <p:cNvSpPr/>
          <p:nvPr/>
        </p:nvSpPr>
        <p:spPr bwMode="auto">
          <a:xfrm>
            <a:off x="8249211" y="4873557"/>
            <a:ext cx="1147710" cy="1031132"/>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culture</a:t>
            </a:r>
            <a:endParaRPr kumimoji="0" lang="cs-CZ" sz="2000" b="0" i="0" u="none" strike="noStrike" cap="none" normalizeH="0" baseline="0" dirty="0">
              <a:ln>
                <a:noFill/>
              </a:ln>
              <a:solidFill>
                <a:schemeClr val="tx1"/>
              </a:solidFill>
              <a:effectLst/>
              <a:latin typeface="Tahoma" pitchFamily="34" charset="0"/>
            </a:endParaRPr>
          </a:p>
        </p:txBody>
      </p:sp>
      <p:sp>
        <p:nvSpPr>
          <p:cNvPr id="13" name="Obdélník 12">
            <a:extLst>
              <a:ext uri="{FF2B5EF4-FFF2-40B4-BE49-F238E27FC236}">
                <a16:creationId xmlns:a16="http://schemas.microsoft.com/office/drawing/2014/main" id="{225F316D-B102-7AE7-D3D5-3F30A546B9B0}"/>
              </a:ext>
            </a:extLst>
          </p:cNvPr>
          <p:cNvSpPr/>
          <p:nvPr/>
        </p:nvSpPr>
        <p:spPr bwMode="auto">
          <a:xfrm>
            <a:off x="9578658" y="4873557"/>
            <a:ext cx="1147710" cy="1031132"/>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education</a:t>
            </a:r>
            <a:endParaRPr kumimoji="0" lang="cs-CZ" sz="2000" b="0" i="0" u="none" strike="noStrike" cap="none" normalizeH="0" baseline="0" dirty="0">
              <a:ln>
                <a:noFill/>
              </a:ln>
              <a:solidFill>
                <a:schemeClr val="tx1"/>
              </a:solidFill>
              <a:effectLst/>
              <a:latin typeface="Tahoma" pitchFamily="34" charset="0"/>
            </a:endParaRPr>
          </a:p>
        </p:txBody>
      </p:sp>
      <p:sp>
        <p:nvSpPr>
          <p:cNvPr id="14" name="Obdélník 13">
            <a:extLst>
              <a:ext uri="{FF2B5EF4-FFF2-40B4-BE49-F238E27FC236}">
                <a16:creationId xmlns:a16="http://schemas.microsoft.com/office/drawing/2014/main" id="{AAF07C10-D627-C853-F5B0-8A8F597DAC52}"/>
              </a:ext>
            </a:extLst>
          </p:cNvPr>
          <p:cNvSpPr/>
          <p:nvPr/>
        </p:nvSpPr>
        <p:spPr bwMode="auto">
          <a:xfrm>
            <a:off x="10899345" y="4873557"/>
            <a:ext cx="1147710" cy="1031132"/>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err="1">
                <a:ln>
                  <a:noFill/>
                </a:ln>
                <a:solidFill>
                  <a:schemeClr val="tx1"/>
                </a:solidFill>
                <a:effectLst/>
                <a:latin typeface="Tahoma" pitchFamily="34" charset="0"/>
              </a:rPr>
              <a:t>tourism</a:t>
            </a:r>
            <a:endParaRPr kumimoji="0" lang="cs-CZ" sz="2000" b="0" i="0" u="none" strike="noStrike" cap="none" normalizeH="0" baseline="0" dirty="0">
              <a:ln>
                <a:noFill/>
              </a:ln>
              <a:solidFill>
                <a:schemeClr val="tx1"/>
              </a:solidFill>
              <a:effectLst/>
              <a:latin typeface="Tahoma" pitchFamily="34" charset="0"/>
            </a:endParaRPr>
          </a:p>
        </p:txBody>
      </p:sp>
      <p:sp>
        <p:nvSpPr>
          <p:cNvPr id="15" name="Šipka: nahoru 14">
            <a:extLst>
              <a:ext uri="{FF2B5EF4-FFF2-40B4-BE49-F238E27FC236}">
                <a16:creationId xmlns:a16="http://schemas.microsoft.com/office/drawing/2014/main" id="{42C2E6FA-1FC4-8A02-5BFC-0AF6C5855A15}"/>
              </a:ext>
            </a:extLst>
          </p:cNvPr>
          <p:cNvSpPr/>
          <p:nvPr/>
        </p:nvSpPr>
        <p:spPr bwMode="auto">
          <a:xfrm>
            <a:off x="963822"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6" name="Šipka: nahoru 15">
            <a:extLst>
              <a:ext uri="{FF2B5EF4-FFF2-40B4-BE49-F238E27FC236}">
                <a16:creationId xmlns:a16="http://schemas.microsoft.com/office/drawing/2014/main" id="{DF90D79E-844D-2501-8DDB-1097FFCF056F}"/>
              </a:ext>
            </a:extLst>
          </p:cNvPr>
          <p:cNvSpPr/>
          <p:nvPr/>
        </p:nvSpPr>
        <p:spPr bwMode="auto">
          <a:xfrm>
            <a:off x="1710654"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7" name="Šipka: nahoru 16">
            <a:extLst>
              <a:ext uri="{FF2B5EF4-FFF2-40B4-BE49-F238E27FC236}">
                <a16:creationId xmlns:a16="http://schemas.microsoft.com/office/drawing/2014/main" id="{75043C28-4CDD-E7C8-58A7-BEF0E0A813FA}"/>
              </a:ext>
            </a:extLst>
          </p:cNvPr>
          <p:cNvSpPr/>
          <p:nvPr/>
        </p:nvSpPr>
        <p:spPr bwMode="auto">
          <a:xfrm>
            <a:off x="2457486"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8" name="Šipka: nahoru 17">
            <a:extLst>
              <a:ext uri="{FF2B5EF4-FFF2-40B4-BE49-F238E27FC236}">
                <a16:creationId xmlns:a16="http://schemas.microsoft.com/office/drawing/2014/main" id="{A15A2EB3-5A11-6E48-5060-892CEF4388F6}"/>
              </a:ext>
            </a:extLst>
          </p:cNvPr>
          <p:cNvSpPr/>
          <p:nvPr/>
        </p:nvSpPr>
        <p:spPr bwMode="auto">
          <a:xfrm>
            <a:off x="3164440"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9" name="Šipka: nahoru 18">
            <a:extLst>
              <a:ext uri="{FF2B5EF4-FFF2-40B4-BE49-F238E27FC236}">
                <a16:creationId xmlns:a16="http://schemas.microsoft.com/office/drawing/2014/main" id="{BFC60232-6AD9-84BC-EB84-0B26BEC1C3D6}"/>
              </a:ext>
            </a:extLst>
          </p:cNvPr>
          <p:cNvSpPr/>
          <p:nvPr/>
        </p:nvSpPr>
        <p:spPr bwMode="auto">
          <a:xfrm>
            <a:off x="3836817"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0" name="Šipka: nahoru 19">
            <a:extLst>
              <a:ext uri="{FF2B5EF4-FFF2-40B4-BE49-F238E27FC236}">
                <a16:creationId xmlns:a16="http://schemas.microsoft.com/office/drawing/2014/main" id="{803F443B-F240-C67D-09C4-DEB39141BE7F}"/>
              </a:ext>
            </a:extLst>
          </p:cNvPr>
          <p:cNvSpPr/>
          <p:nvPr/>
        </p:nvSpPr>
        <p:spPr bwMode="auto">
          <a:xfrm>
            <a:off x="4498499"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1" name="Šipka: nahoru 20">
            <a:extLst>
              <a:ext uri="{FF2B5EF4-FFF2-40B4-BE49-F238E27FC236}">
                <a16:creationId xmlns:a16="http://schemas.microsoft.com/office/drawing/2014/main" id="{7754C679-0592-A0BF-A1A4-ACBD8948627F}"/>
              </a:ext>
            </a:extLst>
          </p:cNvPr>
          <p:cNvSpPr/>
          <p:nvPr/>
        </p:nvSpPr>
        <p:spPr bwMode="auto">
          <a:xfrm>
            <a:off x="5094990" y="3429000"/>
            <a:ext cx="484632" cy="978408"/>
          </a:xfrm>
          <a:prstGeom prst="upArrow">
            <a:avLst/>
          </a:prstGeom>
          <a:solidFill>
            <a:srgbClr val="92D050"/>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2" name="Obdélník: se zakulacenými rohy 21">
            <a:extLst>
              <a:ext uri="{FF2B5EF4-FFF2-40B4-BE49-F238E27FC236}">
                <a16:creationId xmlns:a16="http://schemas.microsoft.com/office/drawing/2014/main" id="{C4198E21-890A-A194-6E98-1586E6B2C2C2}"/>
              </a:ext>
            </a:extLst>
          </p:cNvPr>
          <p:cNvSpPr/>
          <p:nvPr/>
        </p:nvSpPr>
        <p:spPr bwMode="auto">
          <a:xfrm>
            <a:off x="3073353" y="1677443"/>
            <a:ext cx="3213294" cy="451576"/>
          </a:xfrm>
          <a:prstGeom prst="roundRect">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European</a:t>
            </a:r>
            <a:r>
              <a:rPr kumimoji="0" lang="cs-CZ" sz="2400" b="0" i="0" u="none" strike="noStrike" cap="none" normalizeH="0" baseline="0" dirty="0">
                <a:ln>
                  <a:noFill/>
                </a:ln>
                <a:solidFill>
                  <a:schemeClr val="tx1"/>
                </a:solidFill>
                <a:effectLst/>
                <a:latin typeface="Tahoma" pitchFamily="34" charset="0"/>
              </a:rPr>
              <a:t> Union</a:t>
            </a:r>
          </a:p>
        </p:txBody>
      </p:sp>
      <p:sp>
        <p:nvSpPr>
          <p:cNvPr id="24" name="TextovéPole 23">
            <a:extLst>
              <a:ext uri="{FF2B5EF4-FFF2-40B4-BE49-F238E27FC236}">
                <a16:creationId xmlns:a16="http://schemas.microsoft.com/office/drawing/2014/main" id="{1B485A36-375B-89D2-9605-570DB021D3A3}"/>
              </a:ext>
            </a:extLst>
          </p:cNvPr>
          <p:cNvSpPr txBox="1"/>
          <p:nvPr/>
        </p:nvSpPr>
        <p:spPr>
          <a:xfrm>
            <a:off x="830281" y="2475889"/>
            <a:ext cx="6094378" cy="461665"/>
          </a:xfrm>
          <a:prstGeom prst="rect">
            <a:avLst/>
          </a:prstGeom>
          <a:noFill/>
        </p:spPr>
        <p:txBody>
          <a:bodyPr wrap="square">
            <a:spAutoFit/>
          </a:bodyPr>
          <a:lstStyle/>
          <a:p>
            <a:r>
              <a:rPr lang="cs-CZ" dirty="0" err="1"/>
              <a:t>voluntary</a:t>
            </a:r>
            <a:r>
              <a:rPr lang="cs-CZ" dirty="0"/>
              <a:t> transfer </a:t>
            </a:r>
            <a:r>
              <a:rPr lang="cs-CZ" dirty="0" err="1"/>
              <a:t>of</a:t>
            </a:r>
            <a:r>
              <a:rPr lang="cs-CZ" dirty="0"/>
              <a:t> </a:t>
            </a:r>
            <a:r>
              <a:rPr lang="cs-CZ" dirty="0" err="1"/>
              <a:t>powers</a:t>
            </a:r>
            <a:r>
              <a:rPr lang="cs-CZ" dirty="0"/>
              <a:t> to </a:t>
            </a:r>
            <a:r>
              <a:rPr lang="cs-CZ" dirty="0" err="1"/>
              <a:t>the</a:t>
            </a:r>
            <a:r>
              <a:rPr lang="cs-CZ" dirty="0"/>
              <a:t> EU</a:t>
            </a:r>
          </a:p>
        </p:txBody>
      </p:sp>
      <p:sp>
        <p:nvSpPr>
          <p:cNvPr id="25" name="Obdélník: se zakulacenými rohy 24">
            <a:extLst>
              <a:ext uri="{FF2B5EF4-FFF2-40B4-BE49-F238E27FC236}">
                <a16:creationId xmlns:a16="http://schemas.microsoft.com/office/drawing/2014/main" id="{F9186DCB-2202-98AD-710F-64477A974E6D}"/>
              </a:ext>
            </a:extLst>
          </p:cNvPr>
          <p:cNvSpPr/>
          <p:nvPr/>
        </p:nvSpPr>
        <p:spPr bwMode="auto">
          <a:xfrm>
            <a:off x="8127867" y="3963661"/>
            <a:ext cx="3213294" cy="451576"/>
          </a:xfrm>
          <a:prstGeom prst="roundRect">
            <a:avLst/>
          </a:prstGeom>
          <a:solidFill>
            <a:schemeClr val="accent4">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Member</a:t>
            </a:r>
            <a:r>
              <a:rPr kumimoji="0" lang="cs-CZ" sz="2400" b="0" i="0" u="none" strike="noStrike" cap="none" normalizeH="0" baseline="0" dirty="0">
                <a:ln>
                  <a:noFill/>
                </a:ln>
                <a:solidFill>
                  <a:schemeClr val="tx1"/>
                </a:solidFill>
                <a:effectLst/>
                <a:latin typeface="Tahoma" pitchFamily="34" charset="0"/>
              </a:rPr>
              <a:t> </a:t>
            </a:r>
            <a:r>
              <a:rPr kumimoji="0" lang="cs-CZ" sz="2400" b="0" i="0" u="none" strike="noStrike" cap="none" normalizeH="0" baseline="0" dirty="0" err="1">
                <a:ln>
                  <a:noFill/>
                </a:ln>
                <a:solidFill>
                  <a:schemeClr val="tx1"/>
                </a:solidFill>
                <a:effectLst/>
                <a:latin typeface="Tahoma" pitchFamily="34" charset="0"/>
              </a:rPr>
              <a:t>States</a:t>
            </a: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cs-CZ" dirty="0">
              <a:solidFill>
                <a:schemeClr val="tx1"/>
              </a:solidFill>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Etc</a:t>
            </a:r>
            <a:r>
              <a:rPr kumimoji="0" lang="cs-CZ" sz="2400" b="0" i="0" u="none" strike="noStrike" cap="none" normalizeH="0" baseline="0" dirty="0">
                <a:ln>
                  <a:noFill/>
                </a:ln>
                <a:solidFill>
                  <a:schemeClr val="tx1"/>
                </a:solidFill>
                <a:effectLst/>
                <a:latin typeface="Tahoma" pitchFamily="34" charset="0"/>
              </a:rPr>
              <a:t>.</a:t>
            </a:r>
          </a:p>
        </p:txBody>
      </p:sp>
    </p:spTree>
    <p:extLst>
      <p:ext uri="{BB962C8B-B14F-4D97-AF65-F5344CB8AC3E}">
        <p14:creationId xmlns:p14="http://schemas.microsoft.com/office/powerpoint/2010/main" val="138396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CDBA349-05BD-274B-FD89-C63A63B2D8B8}"/>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58327045-080A-07F5-6F9B-FBF2497B9A0A}"/>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D3172FA6-8121-C8BA-8CE5-2B2D253619D6}"/>
              </a:ext>
            </a:extLst>
          </p:cNvPr>
          <p:cNvSpPr>
            <a:spLocks noGrp="1"/>
          </p:cNvSpPr>
          <p:nvPr>
            <p:ph type="title"/>
          </p:nvPr>
        </p:nvSpPr>
        <p:spPr/>
        <p:txBody>
          <a:bodyPr/>
          <a:lstStyle/>
          <a:p>
            <a:pPr algn="ctr"/>
            <a:r>
              <a:rPr lang="en-US" dirty="0"/>
              <a:t>The </a:t>
            </a:r>
            <a:r>
              <a:rPr lang="cs-CZ" dirty="0" err="1"/>
              <a:t>Nature</a:t>
            </a:r>
            <a:r>
              <a:rPr lang="cs-CZ" dirty="0"/>
              <a:t>/E</a:t>
            </a:r>
            <a:r>
              <a:rPr lang="en-US" dirty="0" err="1"/>
              <a:t>ssence</a:t>
            </a:r>
            <a:r>
              <a:rPr lang="en-US" dirty="0"/>
              <a:t> of the </a:t>
            </a:r>
            <a:r>
              <a:rPr lang="cs-CZ" dirty="0"/>
              <a:t>EU II</a:t>
            </a:r>
          </a:p>
        </p:txBody>
      </p:sp>
      <p:sp>
        <p:nvSpPr>
          <p:cNvPr id="5" name="Zástupný obsah 4">
            <a:extLst>
              <a:ext uri="{FF2B5EF4-FFF2-40B4-BE49-F238E27FC236}">
                <a16:creationId xmlns:a16="http://schemas.microsoft.com/office/drawing/2014/main" id="{81DA4BD8-ABE3-1048-A622-2C6AB429F5B9}"/>
              </a:ext>
            </a:extLst>
          </p:cNvPr>
          <p:cNvSpPr>
            <a:spLocks noGrp="1"/>
          </p:cNvSpPr>
          <p:nvPr>
            <p:ph idx="1"/>
          </p:nvPr>
        </p:nvSpPr>
        <p:spPr>
          <a:xfrm>
            <a:off x="720000" y="1692002"/>
            <a:ext cx="7038113" cy="3075156"/>
          </a:xfrm>
          <a:solidFill>
            <a:schemeClr val="accent4">
              <a:lumMod val="20000"/>
              <a:lumOff val="80000"/>
            </a:schemeClr>
          </a:solidFill>
          <a:ln>
            <a:solidFill>
              <a:schemeClr val="accent1"/>
            </a:solidFill>
          </a:ln>
        </p:spPr>
        <p:txBody>
          <a:bodyPr/>
          <a:lstStyle/>
          <a:p>
            <a:r>
              <a:rPr lang="cs-CZ" dirty="0" err="1">
                <a:solidFill>
                  <a:schemeClr val="tx2"/>
                </a:solidFill>
              </a:rPr>
              <a:t>inequality</a:t>
            </a:r>
            <a:r>
              <a:rPr lang="cs-CZ" dirty="0">
                <a:solidFill>
                  <a:schemeClr val="tx2"/>
                </a:solidFill>
              </a:rPr>
              <a:t> </a:t>
            </a:r>
            <a:r>
              <a:rPr lang="cs-CZ" dirty="0" err="1"/>
              <a:t>among</a:t>
            </a:r>
            <a:r>
              <a:rPr lang="cs-CZ" dirty="0"/>
              <a:t> </a:t>
            </a:r>
            <a:r>
              <a:rPr lang="cs-CZ" dirty="0" err="1"/>
              <a:t>Member</a:t>
            </a:r>
            <a:r>
              <a:rPr lang="cs-CZ" dirty="0"/>
              <a:t> </a:t>
            </a:r>
            <a:r>
              <a:rPr lang="cs-CZ" dirty="0" err="1"/>
              <a:t>States</a:t>
            </a:r>
            <a:endParaRPr lang="cs-CZ" dirty="0"/>
          </a:p>
          <a:p>
            <a:pPr lvl="1"/>
            <a:r>
              <a:rPr lang="cs-CZ" sz="2400" dirty="0"/>
              <a:t>MS are not </a:t>
            </a:r>
            <a:r>
              <a:rPr lang="cs-CZ" sz="2400" dirty="0" err="1"/>
              <a:t>equal</a:t>
            </a:r>
            <a:r>
              <a:rPr lang="cs-CZ" sz="2400" dirty="0"/>
              <a:t> to </a:t>
            </a:r>
            <a:r>
              <a:rPr lang="cs-CZ" sz="2400" dirty="0" err="1"/>
              <a:t>each</a:t>
            </a:r>
            <a:r>
              <a:rPr lang="cs-CZ" sz="2400" dirty="0"/>
              <a:t> </a:t>
            </a:r>
            <a:r>
              <a:rPr lang="cs-CZ" sz="2400" dirty="0" err="1"/>
              <a:t>other</a:t>
            </a:r>
            <a:endParaRPr lang="cs-CZ" sz="2400" dirty="0"/>
          </a:p>
          <a:p>
            <a:r>
              <a:rPr lang="cs-CZ" dirty="0" err="1"/>
              <a:t>the</a:t>
            </a:r>
            <a:r>
              <a:rPr lang="cs-CZ" dirty="0"/>
              <a:t> </a:t>
            </a:r>
            <a:r>
              <a:rPr lang="cs-CZ" dirty="0" err="1"/>
              <a:t>decision-making</a:t>
            </a:r>
            <a:r>
              <a:rPr lang="cs-CZ" dirty="0"/>
              <a:t> </a:t>
            </a:r>
            <a:r>
              <a:rPr lang="cs-CZ" dirty="0" err="1"/>
              <a:t>bodies</a:t>
            </a:r>
            <a:r>
              <a:rPr lang="cs-CZ" dirty="0"/>
              <a:t> </a:t>
            </a:r>
            <a:r>
              <a:rPr lang="cs-CZ" dirty="0" err="1"/>
              <a:t>of</a:t>
            </a:r>
            <a:r>
              <a:rPr lang="cs-CZ" dirty="0"/>
              <a:t> </a:t>
            </a:r>
            <a:r>
              <a:rPr lang="cs-CZ" dirty="0" err="1"/>
              <a:t>the</a:t>
            </a:r>
            <a:r>
              <a:rPr lang="cs-CZ" dirty="0"/>
              <a:t> EU </a:t>
            </a:r>
          </a:p>
          <a:p>
            <a:pPr lvl="1"/>
            <a:r>
              <a:rPr lang="cs-CZ" sz="2400" dirty="0" err="1"/>
              <a:t>European</a:t>
            </a:r>
            <a:r>
              <a:rPr lang="cs-CZ" sz="2400" dirty="0"/>
              <a:t> </a:t>
            </a:r>
            <a:r>
              <a:rPr lang="cs-CZ" sz="2400" dirty="0" err="1"/>
              <a:t>Parliament</a:t>
            </a:r>
            <a:endParaRPr lang="cs-CZ" sz="2400" dirty="0"/>
          </a:p>
          <a:p>
            <a:pPr lvl="1"/>
            <a:r>
              <a:rPr lang="cs-CZ" sz="2400" dirty="0" err="1"/>
              <a:t>Council</a:t>
            </a:r>
            <a:r>
              <a:rPr lang="cs-CZ" sz="2400" dirty="0"/>
              <a:t> </a:t>
            </a:r>
            <a:r>
              <a:rPr lang="cs-CZ" sz="2400" dirty="0" err="1"/>
              <a:t>of</a:t>
            </a:r>
            <a:r>
              <a:rPr lang="cs-CZ" sz="2400" dirty="0"/>
              <a:t> </a:t>
            </a:r>
            <a:r>
              <a:rPr lang="cs-CZ" sz="2400" dirty="0" err="1"/>
              <a:t>the</a:t>
            </a:r>
            <a:r>
              <a:rPr lang="cs-CZ" sz="2400" dirty="0"/>
              <a:t> </a:t>
            </a:r>
            <a:r>
              <a:rPr lang="cs-CZ" sz="2400" dirty="0" err="1"/>
              <a:t>European</a:t>
            </a:r>
            <a:r>
              <a:rPr lang="cs-CZ" sz="2400" dirty="0"/>
              <a:t> Union</a:t>
            </a:r>
          </a:p>
          <a:p>
            <a:r>
              <a:rPr lang="cs-CZ" dirty="0" err="1"/>
              <a:t>based</a:t>
            </a:r>
            <a:r>
              <a:rPr lang="cs-CZ" dirty="0"/>
              <a:t> on </a:t>
            </a:r>
            <a:r>
              <a:rPr lang="cs-CZ" dirty="0" err="1"/>
              <a:t>the</a:t>
            </a:r>
            <a:r>
              <a:rPr lang="cs-CZ" dirty="0"/>
              <a:t> </a:t>
            </a:r>
            <a:r>
              <a:rPr lang="cs-CZ" dirty="0" err="1"/>
              <a:t>population</a:t>
            </a:r>
            <a:r>
              <a:rPr lang="cs-CZ" dirty="0"/>
              <a:t> </a:t>
            </a:r>
            <a:r>
              <a:rPr lang="cs-CZ" dirty="0" err="1"/>
              <a:t>size</a:t>
            </a:r>
            <a:r>
              <a:rPr lang="cs-CZ" dirty="0"/>
              <a:t> </a:t>
            </a:r>
            <a:r>
              <a:rPr lang="cs-CZ" dirty="0" err="1"/>
              <a:t>of</a:t>
            </a:r>
            <a:r>
              <a:rPr lang="cs-CZ" dirty="0"/>
              <a:t> </a:t>
            </a:r>
            <a:r>
              <a:rPr lang="cs-CZ" dirty="0" err="1"/>
              <a:t>each</a:t>
            </a:r>
            <a:r>
              <a:rPr lang="cs-CZ" dirty="0"/>
              <a:t> </a:t>
            </a:r>
            <a:r>
              <a:rPr lang="cs-CZ" dirty="0" err="1"/>
              <a:t>state</a:t>
            </a:r>
            <a:endParaRPr lang="cs-CZ" dirty="0"/>
          </a:p>
        </p:txBody>
      </p:sp>
      <p:sp>
        <p:nvSpPr>
          <p:cNvPr id="6" name="Obdélník: se zakulacenými rohy 5">
            <a:extLst>
              <a:ext uri="{FF2B5EF4-FFF2-40B4-BE49-F238E27FC236}">
                <a16:creationId xmlns:a16="http://schemas.microsoft.com/office/drawing/2014/main" id="{6352120D-26E3-C9D4-F435-74FC02A34A72}"/>
              </a:ext>
            </a:extLst>
          </p:cNvPr>
          <p:cNvSpPr/>
          <p:nvPr/>
        </p:nvSpPr>
        <p:spPr bwMode="auto">
          <a:xfrm>
            <a:off x="8971991" y="1692002"/>
            <a:ext cx="2500009" cy="555087"/>
          </a:xfrm>
          <a:prstGeom prst="roundRect">
            <a:avLst/>
          </a:prstGeom>
          <a:solidFill>
            <a:schemeClr val="accent2">
              <a:lumMod val="40000"/>
              <a:lumOff val="60000"/>
            </a:schemeClr>
          </a:solid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err="1">
                <a:ln>
                  <a:noFill/>
                </a:ln>
                <a:solidFill>
                  <a:schemeClr val="tx1"/>
                </a:solidFill>
                <a:effectLst/>
                <a:latin typeface="Tahoma" pitchFamily="34" charset="0"/>
              </a:rPr>
              <a:t>European</a:t>
            </a:r>
            <a:r>
              <a:rPr lang="cs-CZ" dirty="0">
                <a:solidFill>
                  <a:schemeClr val="tx1"/>
                </a:solidFill>
                <a:latin typeface="Tahoma" pitchFamily="34" charset="0"/>
              </a:rPr>
              <a:t> Union</a:t>
            </a:r>
            <a:endParaRPr kumimoji="0" lang="cs-CZ" sz="2400" b="0" i="0" u="none" strike="noStrike" cap="none" normalizeH="0" baseline="0" dirty="0">
              <a:ln>
                <a:noFill/>
              </a:ln>
              <a:solidFill>
                <a:schemeClr val="tx1"/>
              </a:solidFill>
              <a:effectLst/>
              <a:latin typeface="Tahoma" pitchFamily="34" charset="0"/>
            </a:endParaRPr>
          </a:p>
        </p:txBody>
      </p:sp>
      <p:sp>
        <p:nvSpPr>
          <p:cNvPr id="7" name="Ovál 6">
            <a:extLst>
              <a:ext uri="{FF2B5EF4-FFF2-40B4-BE49-F238E27FC236}">
                <a16:creationId xmlns:a16="http://schemas.microsoft.com/office/drawing/2014/main" id="{01A73B41-C061-5237-4BC2-442D20F83660}"/>
              </a:ext>
            </a:extLst>
          </p:cNvPr>
          <p:cNvSpPr/>
          <p:nvPr/>
        </p:nvSpPr>
        <p:spPr bwMode="auto">
          <a:xfrm>
            <a:off x="7826207" y="3616637"/>
            <a:ext cx="1400783" cy="992221"/>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MS</a:t>
            </a:r>
          </a:p>
        </p:txBody>
      </p:sp>
      <p:sp>
        <p:nvSpPr>
          <p:cNvPr id="9" name="Ovál 8">
            <a:extLst>
              <a:ext uri="{FF2B5EF4-FFF2-40B4-BE49-F238E27FC236}">
                <a16:creationId xmlns:a16="http://schemas.microsoft.com/office/drawing/2014/main" id="{9E50D8F4-BEAE-9735-6AEB-A8C1F108E899}"/>
              </a:ext>
            </a:extLst>
          </p:cNvPr>
          <p:cNvSpPr/>
          <p:nvPr/>
        </p:nvSpPr>
        <p:spPr bwMode="auto">
          <a:xfrm>
            <a:off x="9370520" y="4383069"/>
            <a:ext cx="953311" cy="451577"/>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Tahoma" pitchFamily="34" charset="0"/>
              </a:rPr>
              <a:t>MS</a:t>
            </a:r>
            <a:endParaRPr kumimoji="0" lang="cs-CZ" sz="2400" b="0" i="0" u="none" strike="noStrike" cap="none" normalizeH="0" baseline="0" dirty="0">
              <a:ln>
                <a:noFill/>
              </a:ln>
              <a:solidFill>
                <a:schemeClr val="tx1"/>
              </a:solidFill>
              <a:effectLst/>
              <a:latin typeface="Tahoma" pitchFamily="34" charset="0"/>
            </a:endParaRPr>
          </a:p>
        </p:txBody>
      </p:sp>
      <p:sp>
        <p:nvSpPr>
          <p:cNvPr id="10" name="Ovál 9">
            <a:extLst>
              <a:ext uri="{FF2B5EF4-FFF2-40B4-BE49-F238E27FC236}">
                <a16:creationId xmlns:a16="http://schemas.microsoft.com/office/drawing/2014/main" id="{3D8D0896-6263-C412-2A53-3B99F5C135A1}"/>
              </a:ext>
            </a:extLst>
          </p:cNvPr>
          <p:cNvSpPr/>
          <p:nvPr/>
        </p:nvSpPr>
        <p:spPr bwMode="auto">
          <a:xfrm>
            <a:off x="10323831" y="3429000"/>
            <a:ext cx="1801543" cy="1076493"/>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Tahoma" pitchFamily="34" charset="0"/>
              </a:rPr>
              <a:t>MS</a:t>
            </a:r>
            <a:endParaRPr kumimoji="0" lang="cs-CZ" sz="2400" b="0" i="0" u="none" strike="noStrike" cap="none" normalizeH="0" baseline="0" dirty="0">
              <a:ln>
                <a:noFill/>
              </a:ln>
              <a:solidFill>
                <a:schemeClr val="tx1"/>
              </a:solidFill>
              <a:effectLst/>
              <a:latin typeface="Tahoma" pitchFamily="34" charset="0"/>
            </a:endParaRPr>
          </a:p>
        </p:txBody>
      </p:sp>
      <p:sp>
        <p:nvSpPr>
          <p:cNvPr id="11" name="Ovál 10">
            <a:extLst>
              <a:ext uri="{FF2B5EF4-FFF2-40B4-BE49-F238E27FC236}">
                <a16:creationId xmlns:a16="http://schemas.microsoft.com/office/drawing/2014/main" id="{1AF36590-65F9-91F8-E522-460895E68E8C}"/>
              </a:ext>
            </a:extLst>
          </p:cNvPr>
          <p:cNvSpPr/>
          <p:nvPr/>
        </p:nvSpPr>
        <p:spPr bwMode="auto">
          <a:xfrm>
            <a:off x="10472930" y="4767158"/>
            <a:ext cx="706265" cy="379384"/>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MS</a:t>
            </a:r>
          </a:p>
        </p:txBody>
      </p:sp>
      <p:cxnSp>
        <p:nvCxnSpPr>
          <p:cNvPr id="13" name="Přímá spojnice se šipkou 12">
            <a:extLst>
              <a:ext uri="{FF2B5EF4-FFF2-40B4-BE49-F238E27FC236}">
                <a16:creationId xmlns:a16="http://schemas.microsoft.com/office/drawing/2014/main" id="{5288501D-52FE-F369-5CED-A351C2313C2C}"/>
              </a:ext>
            </a:extLst>
          </p:cNvPr>
          <p:cNvCxnSpPr/>
          <p:nvPr/>
        </p:nvCxnSpPr>
        <p:spPr bwMode="auto">
          <a:xfrm>
            <a:off x="10129278" y="2420970"/>
            <a:ext cx="914400" cy="9144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a:extLst>
              <a:ext uri="{FF2B5EF4-FFF2-40B4-BE49-F238E27FC236}">
                <a16:creationId xmlns:a16="http://schemas.microsoft.com/office/drawing/2014/main" id="{55BB5E54-604D-21F9-E28B-34E3CD453712}"/>
              </a:ext>
            </a:extLst>
          </p:cNvPr>
          <p:cNvCxnSpPr/>
          <p:nvPr/>
        </p:nvCxnSpPr>
        <p:spPr bwMode="auto">
          <a:xfrm flipH="1">
            <a:off x="8486495" y="2511559"/>
            <a:ext cx="784974" cy="89046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a:extLst>
              <a:ext uri="{FF2B5EF4-FFF2-40B4-BE49-F238E27FC236}">
                <a16:creationId xmlns:a16="http://schemas.microsoft.com/office/drawing/2014/main" id="{1C4DF411-0EC0-1BAE-858C-0E0BDCA9F766}"/>
              </a:ext>
            </a:extLst>
          </p:cNvPr>
          <p:cNvCxnSpPr/>
          <p:nvPr/>
        </p:nvCxnSpPr>
        <p:spPr bwMode="auto">
          <a:xfrm flipH="1">
            <a:off x="9542834" y="2484578"/>
            <a:ext cx="93118" cy="1628169"/>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Přímá spojnice se šipkou 17">
            <a:extLst>
              <a:ext uri="{FF2B5EF4-FFF2-40B4-BE49-F238E27FC236}">
                <a16:creationId xmlns:a16="http://schemas.microsoft.com/office/drawing/2014/main" id="{7BA6C55D-43CA-E9E7-3629-F091DB7AF788}"/>
              </a:ext>
            </a:extLst>
          </p:cNvPr>
          <p:cNvCxnSpPr/>
          <p:nvPr/>
        </p:nvCxnSpPr>
        <p:spPr bwMode="auto">
          <a:xfrm>
            <a:off x="9893735" y="2474931"/>
            <a:ext cx="553771" cy="213392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Skupina 26">
            <a:extLst>
              <a:ext uri="{FF2B5EF4-FFF2-40B4-BE49-F238E27FC236}">
                <a16:creationId xmlns:a16="http://schemas.microsoft.com/office/drawing/2014/main" id="{E34632FB-2ED4-FFBF-A582-81C42814BA8A}"/>
              </a:ext>
            </a:extLst>
          </p:cNvPr>
          <p:cNvGrpSpPr/>
          <p:nvPr/>
        </p:nvGrpSpPr>
        <p:grpSpPr>
          <a:xfrm>
            <a:off x="8926874" y="4513220"/>
            <a:ext cx="332640" cy="629280"/>
            <a:chOff x="8926874" y="4513220"/>
            <a:chExt cx="332640" cy="629280"/>
          </a:xfrm>
        </p:grpSpPr>
        <mc:AlternateContent xmlns:mc="http://schemas.openxmlformats.org/markup-compatibility/2006" xmlns:p14="http://schemas.microsoft.com/office/powerpoint/2010/main">
          <mc:Choice Requires="p14">
            <p:contentPart p14:bwMode="auto" r:id="rId3">
              <p14:nvContentPartPr>
                <p14:cNvPr id="20" name="Rukopis 19">
                  <a:extLst>
                    <a:ext uri="{FF2B5EF4-FFF2-40B4-BE49-F238E27FC236}">
                      <a16:creationId xmlns:a16="http://schemas.microsoft.com/office/drawing/2014/main" id="{EEBEE372-4AE6-5493-A993-58358F9BF8FE}"/>
                    </a:ext>
                  </a:extLst>
                </p14:cNvPr>
                <p14:cNvContentPartPr/>
                <p14:nvPr/>
              </p14:nvContentPartPr>
              <p14:xfrm>
                <a:off x="8949194" y="4707980"/>
                <a:ext cx="310320" cy="31320"/>
              </p14:xfrm>
            </p:contentPart>
          </mc:Choice>
          <mc:Fallback xmlns="">
            <p:pic>
              <p:nvPicPr>
                <p:cNvPr id="20" name="Rukopis 19">
                  <a:extLst>
                    <a:ext uri="{FF2B5EF4-FFF2-40B4-BE49-F238E27FC236}">
                      <a16:creationId xmlns:a16="http://schemas.microsoft.com/office/drawing/2014/main" id="{EEBEE372-4AE6-5493-A993-58358F9BF8FE}"/>
                    </a:ext>
                  </a:extLst>
                </p:cNvPr>
                <p:cNvPicPr/>
                <p:nvPr/>
              </p:nvPicPr>
              <p:blipFill>
                <a:blip r:embed="rId4"/>
                <a:stretch>
                  <a:fillRect/>
                </a:stretch>
              </p:blipFill>
              <p:spPr>
                <a:xfrm>
                  <a:off x="8943074" y="4701860"/>
                  <a:ext cx="322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Rukopis 20">
                  <a:extLst>
                    <a:ext uri="{FF2B5EF4-FFF2-40B4-BE49-F238E27FC236}">
                      <a16:creationId xmlns:a16="http://schemas.microsoft.com/office/drawing/2014/main" id="{DBD297D8-3360-A127-1D93-13D2DE723C7D}"/>
                    </a:ext>
                  </a:extLst>
                </p14:cNvPr>
                <p14:cNvContentPartPr/>
                <p14:nvPr/>
              </p14:nvContentPartPr>
              <p14:xfrm>
                <a:off x="8968634" y="4649300"/>
                <a:ext cx="250200" cy="10440"/>
              </p14:xfrm>
            </p:contentPart>
          </mc:Choice>
          <mc:Fallback xmlns="">
            <p:pic>
              <p:nvPicPr>
                <p:cNvPr id="21" name="Rukopis 20">
                  <a:extLst>
                    <a:ext uri="{FF2B5EF4-FFF2-40B4-BE49-F238E27FC236}">
                      <a16:creationId xmlns:a16="http://schemas.microsoft.com/office/drawing/2014/main" id="{DBD297D8-3360-A127-1D93-13D2DE723C7D}"/>
                    </a:ext>
                  </a:extLst>
                </p:cNvPr>
                <p:cNvPicPr/>
                <p:nvPr/>
              </p:nvPicPr>
              <p:blipFill>
                <a:blip r:embed="rId6"/>
                <a:stretch>
                  <a:fillRect/>
                </a:stretch>
              </p:blipFill>
              <p:spPr>
                <a:xfrm>
                  <a:off x="8962514" y="4643180"/>
                  <a:ext cx="262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Rukopis 21">
                  <a:extLst>
                    <a:ext uri="{FF2B5EF4-FFF2-40B4-BE49-F238E27FC236}">
                      <a16:creationId xmlns:a16="http://schemas.microsoft.com/office/drawing/2014/main" id="{CAB01F4E-D1C9-878A-A9E7-1A3136A09DB2}"/>
                    </a:ext>
                  </a:extLst>
                </p14:cNvPr>
                <p14:cNvContentPartPr/>
                <p14:nvPr/>
              </p14:nvContentPartPr>
              <p14:xfrm>
                <a:off x="8926874" y="4513220"/>
                <a:ext cx="227160" cy="629280"/>
              </p14:xfrm>
            </p:contentPart>
          </mc:Choice>
          <mc:Fallback xmlns="">
            <p:pic>
              <p:nvPicPr>
                <p:cNvPr id="22" name="Rukopis 21">
                  <a:extLst>
                    <a:ext uri="{FF2B5EF4-FFF2-40B4-BE49-F238E27FC236}">
                      <a16:creationId xmlns:a16="http://schemas.microsoft.com/office/drawing/2014/main" id="{CAB01F4E-D1C9-878A-A9E7-1A3136A09DB2}"/>
                    </a:ext>
                  </a:extLst>
                </p:cNvPr>
                <p:cNvPicPr/>
                <p:nvPr/>
              </p:nvPicPr>
              <p:blipFill>
                <a:blip r:embed="rId8"/>
                <a:stretch>
                  <a:fillRect/>
                </a:stretch>
              </p:blipFill>
              <p:spPr>
                <a:xfrm>
                  <a:off x="8920754" y="4507100"/>
                  <a:ext cx="239400" cy="641520"/>
                </a:xfrm>
                <a:prstGeom prst="rect">
                  <a:avLst/>
                </a:prstGeom>
              </p:spPr>
            </p:pic>
          </mc:Fallback>
        </mc:AlternateContent>
      </p:grpSp>
      <p:grpSp>
        <p:nvGrpSpPr>
          <p:cNvPr id="26" name="Skupina 25">
            <a:extLst>
              <a:ext uri="{FF2B5EF4-FFF2-40B4-BE49-F238E27FC236}">
                <a16:creationId xmlns:a16="http://schemas.microsoft.com/office/drawing/2014/main" id="{D1BC64A0-ACA5-4B22-A9D8-6B25845BFBBA}"/>
              </a:ext>
            </a:extLst>
          </p:cNvPr>
          <p:cNvGrpSpPr/>
          <p:nvPr/>
        </p:nvGrpSpPr>
        <p:grpSpPr>
          <a:xfrm>
            <a:off x="9951074" y="4844420"/>
            <a:ext cx="396360" cy="615600"/>
            <a:chOff x="9951074" y="4844420"/>
            <a:chExt cx="396360" cy="615600"/>
          </a:xfrm>
        </p:grpSpPr>
        <mc:AlternateContent xmlns:mc="http://schemas.openxmlformats.org/markup-compatibility/2006" xmlns:p14="http://schemas.microsoft.com/office/powerpoint/2010/main">
          <mc:Choice Requires="p14">
            <p:contentPart p14:bwMode="auto" r:id="rId9">
              <p14:nvContentPartPr>
                <p14:cNvPr id="23" name="Rukopis 22">
                  <a:extLst>
                    <a:ext uri="{FF2B5EF4-FFF2-40B4-BE49-F238E27FC236}">
                      <a16:creationId xmlns:a16="http://schemas.microsoft.com/office/drawing/2014/main" id="{81891189-81B0-717B-D3F6-F92CF9550209}"/>
                    </a:ext>
                  </a:extLst>
                </p14:cNvPr>
                <p14:cNvContentPartPr/>
                <p14:nvPr/>
              </p14:nvContentPartPr>
              <p14:xfrm>
                <a:off x="10019474" y="4984100"/>
                <a:ext cx="327960" cy="15840"/>
              </p14:xfrm>
            </p:contentPart>
          </mc:Choice>
          <mc:Fallback xmlns="">
            <p:pic>
              <p:nvPicPr>
                <p:cNvPr id="23" name="Rukopis 22">
                  <a:extLst>
                    <a:ext uri="{FF2B5EF4-FFF2-40B4-BE49-F238E27FC236}">
                      <a16:creationId xmlns:a16="http://schemas.microsoft.com/office/drawing/2014/main" id="{81891189-81B0-717B-D3F6-F92CF9550209}"/>
                    </a:ext>
                  </a:extLst>
                </p:cNvPr>
                <p:cNvPicPr/>
                <p:nvPr/>
              </p:nvPicPr>
              <p:blipFill>
                <a:blip r:embed="rId10"/>
                <a:stretch>
                  <a:fillRect/>
                </a:stretch>
              </p:blipFill>
              <p:spPr>
                <a:xfrm>
                  <a:off x="10013354" y="4977980"/>
                  <a:ext cx="34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Rukopis 23">
                  <a:extLst>
                    <a:ext uri="{FF2B5EF4-FFF2-40B4-BE49-F238E27FC236}">
                      <a16:creationId xmlns:a16="http://schemas.microsoft.com/office/drawing/2014/main" id="{75D51E67-A700-296A-FFE5-6997E3A57E49}"/>
                    </a:ext>
                  </a:extLst>
                </p14:cNvPr>
                <p14:cNvContentPartPr/>
                <p14:nvPr/>
              </p14:nvContentPartPr>
              <p14:xfrm>
                <a:off x="9951074" y="4951340"/>
                <a:ext cx="321120" cy="360"/>
              </p14:xfrm>
            </p:contentPart>
          </mc:Choice>
          <mc:Fallback xmlns="">
            <p:pic>
              <p:nvPicPr>
                <p:cNvPr id="24" name="Rukopis 23">
                  <a:extLst>
                    <a:ext uri="{FF2B5EF4-FFF2-40B4-BE49-F238E27FC236}">
                      <a16:creationId xmlns:a16="http://schemas.microsoft.com/office/drawing/2014/main" id="{75D51E67-A700-296A-FFE5-6997E3A57E49}"/>
                    </a:ext>
                  </a:extLst>
                </p:cNvPr>
                <p:cNvPicPr/>
                <p:nvPr/>
              </p:nvPicPr>
              <p:blipFill>
                <a:blip r:embed="rId12"/>
                <a:stretch>
                  <a:fillRect/>
                </a:stretch>
              </p:blipFill>
              <p:spPr>
                <a:xfrm>
                  <a:off x="9944954" y="4945220"/>
                  <a:ext cx="333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Rukopis 24">
                  <a:extLst>
                    <a:ext uri="{FF2B5EF4-FFF2-40B4-BE49-F238E27FC236}">
                      <a16:creationId xmlns:a16="http://schemas.microsoft.com/office/drawing/2014/main" id="{89676D56-65CB-955D-05C9-2072558395F6}"/>
                    </a:ext>
                  </a:extLst>
                </p14:cNvPr>
                <p14:cNvContentPartPr/>
                <p14:nvPr/>
              </p14:nvContentPartPr>
              <p14:xfrm>
                <a:off x="10019474" y="4844420"/>
                <a:ext cx="175320" cy="615600"/>
              </p14:xfrm>
            </p:contentPart>
          </mc:Choice>
          <mc:Fallback xmlns="">
            <p:pic>
              <p:nvPicPr>
                <p:cNvPr id="25" name="Rukopis 24">
                  <a:extLst>
                    <a:ext uri="{FF2B5EF4-FFF2-40B4-BE49-F238E27FC236}">
                      <a16:creationId xmlns:a16="http://schemas.microsoft.com/office/drawing/2014/main" id="{89676D56-65CB-955D-05C9-2072558395F6}"/>
                    </a:ext>
                  </a:extLst>
                </p:cNvPr>
                <p:cNvPicPr/>
                <p:nvPr/>
              </p:nvPicPr>
              <p:blipFill>
                <a:blip r:embed="rId14"/>
                <a:stretch>
                  <a:fillRect/>
                </a:stretch>
              </p:blipFill>
              <p:spPr>
                <a:xfrm>
                  <a:off x="10013354" y="4838300"/>
                  <a:ext cx="187560" cy="627840"/>
                </a:xfrm>
                <a:prstGeom prst="rect">
                  <a:avLst/>
                </a:prstGeom>
              </p:spPr>
            </p:pic>
          </mc:Fallback>
        </mc:AlternateContent>
      </p:grpSp>
      <p:grpSp>
        <p:nvGrpSpPr>
          <p:cNvPr id="33" name="Skupina 32">
            <a:extLst>
              <a:ext uri="{FF2B5EF4-FFF2-40B4-BE49-F238E27FC236}">
                <a16:creationId xmlns:a16="http://schemas.microsoft.com/office/drawing/2014/main" id="{DA71E1B7-2D0D-685A-A0E3-E3D77ED935F1}"/>
              </a:ext>
            </a:extLst>
          </p:cNvPr>
          <p:cNvGrpSpPr/>
          <p:nvPr/>
        </p:nvGrpSpPr>
        <p:grpSpPr>
          <a:xfrm>
            <a:off x="10360034" y="4357700"/>
            <a:ext cx="343440" cy="331560"/>
            <a:chOff x="10360034" y="4357700"/>
            <a:chExt cx="343440" cy="331560"/>
          </a:xfrm>
        </p:grpSpPr>
        <mc:AlternateContent xmlns:mc="http://schemas.openxmlformats.org/markup-compatibility/2006" xmlns:p14="http://schemas.microsoft.com/office/powerpoint/2010/main">
          <mc:Choice Requires="p14">
            <p:contentPart p14:bwMode="auto" r:id="rId15">
              <p14:nvContentPartPr>
                <p14:cNvPr id="28" name="Rukopis 27">
                  <a:extLst>
                    <a:ext uri="{FF2B5EF4-FFF2-40B4-BE49-F238E27FC236}">
                      <a16:creationId xmlns:a16="http://schemas.microsoft.com/office/drawing/2014/main" id="{450C85FF-1BF7-8042-5796-3D3806C152DA}"/>
                    </a:ext>
                  </a:extLst>
                </p14:cNvPr>
                <p14:cNvContentPartPr/>
                <p14:nvPr/>
              </p14:nvContentPartPr>
              <p14:xfrm>
                <a:off x="10456874" y="4474700"/>
                <a:ext cx="146520" cy="29520"/>
              </p14:xfrm>
            </p:contentPart>
          </mc:Choice>
          <mc:Fallback xmlns="">
            <p:pic>
              <p:nvPicPr>
                <p:cNvPr id="28" name="Rukopis 27">
                  <a:extLst>
                    <a:ext uri="{FF2B5EF4-FFF2-40B4-BE49-F238E27FC236}">
                      <a16:creationId xmlns:a16="http://schemas.microsoft.com/office/drawing/2014/main" id="{450C85FF-1BF7-8042-5796-3D3806C152DA}"/>
                    </a:ext>
                  </a:extLst>
                </p:cNvPr>
                <p:cNvPicPr/>
                <p:nvPr/>
              </p:nvPicPr>
              <p:blipFill>
                <a:blip r:embed="rId16"/>
                <a:stretch>
                  <a:fillRect/>
                </a:stretch>
              </p:blipFill>
              <p:spPr>
                <a:xfrm>
                  <a:off x="10450754" y="4468580"/>
                  <a:ext cx="158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Rukopis 28">
                  <a:extLst>
                    <a:ext uri="{FF2B5EF4-FFF2-40B4-BE49-F238E27FC236}">
                      <a16:creationId xmlns:a16="http://schemas.microsoft.com/office/drawing/2014/main" id="{55E0CB1A-356B-6BE8-8099-EA3CE802115B}"/>
                    </a:ext>
                  </a:extLst>
                </p14:cNvPr>
                <p14:cNvContentPartPr/>
                <p14:nvPr/>
              </p14:nvContentPartPr>
              <p14:xfrm>
                <a:off x="10360034" y="4441940"/>
                <a:ext cx="343440" cy="23040"/>
              </p14:xfrm>
            </p:contentPart>
          </mc:Choice>
          <mc:Fallback xmlns="">
            <p:pic>
              <p:nvPicPr>
                <p:cNvPr id="29" name="Rukopis 28">
                  <a:extLst>
                    <a:ext uri="{FF2B5EF4-FFF2-40B4-BE49-F238E27FC236}">
                      <a16:creationId xmlns:a16="http://schemas.microsoft.com/office/drawing/2014/main" id="{55E0CB1A-356B-6BE8-8099-EA3CE802115B}"/>
                    </a:ext>
                  </a:extLst>
                </p:cNvPr>
                <p:cNvPicPr/>
                <p:nvPr/>
              </p:nvPicPr>
              <p:blipFill>
                <a:blip r:embed="rId18"/>
                <a:stretch>
                  <a:fillRect/>
                </a:stretch>
              </p:blipFill>
              <p:spPr>
                <a:xfrm>
                  <a:off x="10353914" y="4435820"/>
                  <a:ext cx="355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Rukopis 29">
                  <a:extLst>
                    <a:ext uri="{FF2B5EF4-FFF2-40B4-BE49-F238E27FC236}">
                      <a16:creationId xmlns:a16="http://schemas.microsoft.com/office/drawing/2014/main" id="{072D3E87-6D11-DE85-4003-FA175F19890E}"/>
                    </a:ext>
                  </a:extLst>
                </p14:cNvPr>
                <p14:cNvContentPartPr/>
                <p14:nvPr/>
              </p14:nvContentPartPr>
              <p14:xfrm>
                <a:off x="10505114" y="4357700"/>
                <a:ext cx="39960" cy="331560"/>
              </p14:xfrm>
            </p:contentPart>
          </mc:Choice>
          <mc:Fallback xmlns="">
            <p:pic>
              <p:nvPicPr>
                <p:cNvPr id="30" name="Rukopis 29">
                  <a:extLst>
                    <a:ext uri="{FF2B5EF4-FFF2-40B4-BE49-F238E27FC236}">
                      <a16:creationId xmlns:a16="http://schemas.microsoft.com/office/drawing/2014/main" id="{072D3E87-6D11-DE85-4003-FA175F19890E}"/>
                    </a:ext>
                  </a:extLst>
                </p:cNvPr>
                <p:cNvPicPr/>
                <p:nvPr/>
              </p:nvPicPr>
              <p:blipFill>
                <a:blip r:embed="rId20"/>
                <a:stretch>
                  <a:fillRect/>
                </a:stretch>
              </p:blipFill>
              <p:spPr>
                <a:xfrm>
                  <a:off x="10498994" y="4351580"/>
                  <a:ext cx="522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Rukopis 31">
                  <a:extLst>
                    <a:ext uri="{FF2B5EF4-FFF2-40B4-BE49-F238E27FC236}">
                      <a16:creationId xmlns:a16="http://schemas.microsoft.com/office/drawing/2014/main" id="{DD1E15B9-C4A9-1B6F-0117-7C27246E1A9F}"/>
                    </a:ext>
                  </a:extLst>
                </p14:cNvPr>
                <p14:cNvContentPartPr/>
                <p14:nvPr/>
              </p14:nvContentPartPr>
              <p14:xfrm>
                <a:off x="10455434" y="4484420"/>
                <a:ext cx="2160" cy="360"/>
              </p14:xfrm>
            </p:contentPart>
          </mc:Choice>
          <mc:Fallback xmlns="">
            <p:pic>
              <p:nvPicPr>
                <p:cNvPr id="32" name="Rukopis 31">
                  <a:extLst>
                    <a:ext uri="{FF2B5EF4-FFF2-40B4-BE49-F238E27FC236}">
                      <a16:creationId xmlns:a16="http://schemas.microsoft.com/office/drawing/2014/main" id="{DD1E15B9-C4A9-1B6F-0117-7C27246E1A9F}"/>
                    </a:ext>
                  </a:extLst>
                </p:cNvPr>
                <p:cNvPicPr/>
                <p:nvPr/>
              </p:nvPicPr>
              <p:blipFill>
                <a:blip r:embed="rId22"/>
                <a:stretch>
                  <a:fillRect/>
                </a:stretch>
              </p:blipFill>
              <p:spPr>
                <a:xfrm>
                  <a:off x="10449314" y="4478300"/>
                  <a:ext cx="144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5" name="Rukopis 34">
                <a:extLst>
                  <a:ext uri="{FF2B5EF4-FFF2-40B4-BE49-F238E27FC236}">
                    <a16:creationId xmlns:a16="http://schemas.microsoft.com/office/drawing/2014/main" id="{C4B1DEA7-D4DE-1302-4F2D-8A7ADCFD2E21}"/>
                  </a:ext>
                </a:extLst>
              </p14:cNvPr>
              <p14:cNvContentPartPr/>
              <p14:nvPr/>
            </p14:nvContentPartPr>
            <p14:xfrm>
              <a:off x="-992206" y="1478420"/>
              <a:ext cx="360" cy="360"/>
            </p14:xfrm>
          </p:contentPart>
        </mc:Choice>
        <mc:Fallback xmlns="">
          <p:pic>
            <p:nvPicPr>
              <p:cNvPr id="35" name="Rukopis 34">
                <a:extLst>
                  <a:ext uri="{FF2B5EF4-FFF2-40B4-BE49-F238E27FC236}">
                    <a16:creationId xmlns:a16="http://schemas.microsoft.com/office/drawing/2014/main" id="{C4B1DEA7-D4DE-1302-4F2D-8A7ADCFD2E21}"/>
                  </a:ext>
                </a:extLst>
              </p:cNvPr>
              <p:cNvPicPr/>
              <p:nvPr/>
            </p:nvPicPr>
            <p:blipFill>
              <a:blip r:embed="rId22"/>
              <a:stretch>
                <a:fillRect/>
              </a:stretch>
            </p:blipFill>
            <p:spPr>
              <a:xfrm>
                <a:off x="-998326" y="14723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Rukopis 35">
                <a:extLst>
                  <a:ext uri="{FF2B5EF4-FFF2-40B4-BE49-F238E27FC236}">
                    <a16:creationId xmlns:a16="http://schemas.microsoft.com/office/drawing/2014/main" id="{9D57C694-57E7-F3FC-83D5-D854F8A96769}"/>
                  </a:ext>
                </a:extLst>
              </p14:cNvPr>
              <p14:cNvContentPartPr/>
              <p14:nvPr/>
            </p14:nvContentPartPr>
            <p14:xfrm>
              <a:off x="-885286" y="485900"/>
              <a:ext cx="360" cy="360"/>
            </p14:xfrm>
          </p:contentPart>
        </mc:Choice>
        <mc:Fallback xmlns="">
          <p:pic>
            <p:nvPicPr>
              <p:cNvPr id="36" name="Rukopis 35">
                <a:extLst>
                  <a:ext uri="{FF2B5EF4-FFF2-40B4-BE49-F238E27FC236}">
                    <a16:creationId xmlns:a16="http://schemas.microsoft.com/office/drawing/2014/main" id="{9D57C694-57E7-F3FC-83D5-D854F8A96769}"/>
                  </a:ext>
                </a:extLst>
              </p:cNvPr>
              <p:cNvPicPr/>
              <p:nvPr/>
            </p:nvPicPr>
            <p:blipFill>
              <a:blip r:embed="rId25"/>
              <a:stretch>
                <a:fillRect/>
              </a:stretch>
            </p:blipFill>
            <p:spPr>
              <a:xfrm>
                <a:off x="-889606" y="481580"/>
                <a:ext cx="9000" cy="9000"/>
              </a:xfrm>
              <a:prstGeom prst="rect">
                <a:avLst/>
              </a:prstGeom>
            </p:spPr>
          </p:pic>
        </mc:Fallback>
      </mc:AlternateContent>
    </p:spTree>
    <p:extLst>
      <p:ext uri="{BB962C8B-B14F-4D97-AF65-F5344CB8AC3E}">
        <p14:creationId xmlns:p14="http://schemas.microsoft.com/office/powerpoint/2010/main" val="396081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B1CBB3-FF56-A644-E2F8-132D006CE477}"/>
              </a:ext>
            </a:extLst>
          </p:cNvPr>
          <p:cNvSpPr>
            <a:spLocks noGrp="1"/>
          </p:cNvSpPr>
          <p:nvPr>
            <p:ph type="ftr" sz="quarter" idx="10"/>
          </p:nvPr>
        </p:nvSpPr>
        <p:spPr/>
        <p:txBody>
          <a:bodyPr/>
          <a:lstStyle/>
          <a:p>
            <a:r>
              <a:rPr lang="cs-CZ"/>
              <a:t>JUDr. Malachta, KMEP</a:t>
            </a:r>
            <a:endParaRPr lang="cs-CZ" dirty="0"/>
          </a:p>
        </p:txBody>
      </p:sp>
      <p:sp>
        <p:nvSpPr>
          <p:cNvPr id="3" name="Zástupný symbol pro číslo snímku 2">
            <a:extLst>
              <a:ext uri="{FF2B5EF4-FFF2-40B4-BE49-F238E27FC236}">
                <a16:creationId xmlns:a16="http://schemas.microsoft.com/office/drawing/2014/main" id="{8F8962BB-5187-A334-EAE6-07433DABAA6C}"/>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7" name="Obrázek 6">
            <a:extLst>
              <a:ext uri="{FF2B5EF4-FFF2-40B4-BE49-F238E27FC236}">
                <a16:creationId xmlns:a16="http://schemas.microsoft.com/office/drawing/2014/main" id="{A9D016BC-1D0A-5609-E8A6-E1B07C6A07EE}"/>
              </a:ext>
            </a:extLst>
          </p:cNvPr>
          <p:cNvPicPr>
            <a:picLocks noChangeAspect="1"/>
          </p:cNvPicPr>
          <p:nvPr/>
        </p:nvPicPr>
        <p:blipFill>
          <a:blip r:embed="rId2"/>
          <a:stretch>
            <a:fillRect/>
          </a:stretch>
        </p:blipFill>
        <p:spPr>
          <a:xfrm>
            <a:off x="2572425" y="410400"/>
            <a:ext cx="6604000" cy="5943600"/>
          </a:xfrm>
          <a:prstGeom prst="rect">
            <a:avLst/>
          </a:prstGeom>
        </p:spPr>
      </p:pic>
    </p:spTree>
    <p:extLst>
      <p:ext uri="{BB962C8B-B14F-4D97-AF65-F5344CB8AC3E}">
        <p14:creationId xmlns:p14="http://schemas.microsoft.com/office/powerpoint/2010/main" val="258123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415C6CA-F86E-A64D-6534-460E2FD92767}"/>
              </a:ext>
            </a:extLst>
          </p:cNvPr>
          <p:cNvSpPr>
            <a:spLocks noGrp="1"/>
          </p:cNvSpPr>
          <p:nvPr>
            <p:ph type="ftr" sz="quarter" idx="10"/>
          </p:nvPr>
        </p:nvSpPr>
        <p:spPr/>
        <p:txBody>
          <a:bodyPr/>
          <a:lstStyle/>
          <a:p>
            <a:r>
              <a:rPr lang="cs-CZ" altLang="cs-CZ"/>
              <a:t>JUDr. Malachta, KMEP</a:t>
            </a:r>
            <a:endParaRPr lang="cs-CZ" altLang="cs-CZ" dirty="0"/>
          </a:p>
        </p:txBody>
      </p:sp>
      <p:sp>
        <p:nvSpPr>
          <p:cNvPr id="3" name="Zástupný symbol pro číslo snímku 2">
            <a:extLst>
              <a:ext uri="{FF2B5EF4-FFF2-40B4-BE49-F238E27FC236}">
                <a16:creationId xmlns:a16="http://schemas.microsoft.com/office/drawing/2014/main" id="{BF93B709-20B8-F232-3256-632EF8419CF2}"/>
              </a:ext>
            </a:extLst>
          </p:cNvPr>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pic>
        <p:nvPicPr>
          <p:cNvPr id="5" name="Obrázek 4">
            <a:extLst>
              <a:ext uri="{FF2B5EF4-FFF2-40B4-BE49-F238E27FC236}">
                <a16:creationId xmlns:a16="http://schemas.microsoft.com/office/drawing/2014/main" id="{3BDEC7F3-AA8A-6A73-27D1-093D73280F85}"/>
              </a:ext>
            </a:extLst>
          </p:cNvPr>
          <p:cNvPicPr>
            <a:picLocks noChangeAspect="1"/>
          </p:cNvPicPr>
          <p:nvPr/>
        </p:nvPicPr>
        <p:blipFill>
          <a:blip r:embed="rId2"/>
          <a:stretch>
            <a:fillRect/>
          </a:stretch>
        </p:blipFill>
        <p:spPr>
          <a:xfrm>
            <a:off x="2061599" y="742575"/>
            <a:ext cx="8068801" cy="5372850"/>
          </a:xfrm>
          <a:prstGeom prst="rect">
            <a:avLst/>
          </a:prstGeom>
        </p:spPr>
      </p:pic>
    </p:spTree>
    <p:extLst>
      <p:ext uri="{BB962C8B-B14F-4D97-AF65-F5344CB8AC3E}">
        <p14:creationId xmlns:p14="http://schemas.microsoft.com/office/powerpoint/2010/main" val="151675045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692</TotalTime>
  <Words>2011</Words>
  <Application>Microsoft Office PowerPoint</Application>
  <PresentationFormat>Širokoúhlá obrazovka</PresentationFormat>
  <Paragraphs>307</Paragraphs>
  <Slides>35</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35</vt:i4>
      </vt:variant>
    </vt:vector>
  </HeadingPairs>
  <TitlesOfParts>
    <vt:vector size="41" baseType="lpstr">
      <vt:lpstr>Aptos</vt:lpstr>
      <vt:lpstr>Arial</vt:lpstr>
      <vt:lpstr>Tahoma</vt:lpstr>
      <vt:lpstr>Times New Roman</vt:lpstr>
      <vt:lpstr>Wingdings</vt:lpstr>
      <vt:lpstr>Prezentace_MU_CZ</vt:lpstr>
      <vt:lpstr> European Law</vt:lpstr>
      <vt:lpstr>Why European Law?</vt:lpstr>
      <vt:lpstr>How EU Law Affects Our Everyday Life </vt:lpstr>
      <vt:lpstr>Prezentace aplikace PowerPoint</vt:lpstr>
      <vt:lpstr>The Nature/Essence of the EU</vt:lpstr>
      <vt:lpstr>The Nature/Essence of the EU</vt:lpstr>
      <vt:lpstr>The Nature/Essence of the EU II</vt:lpstr>
      <vt:lpstr>Prezentace aplikace PowerPoint</vt:lpstr>
      <vt:lpstr>Prezentace aplikace PowerPoint</vt:lpstr>
      <vt:lpstr>How EU Legal Acts (Secondary Law) are adopted in the EU?</vt:lpstr>
      <vt:lpstr>EU Law</vt:lpstr>
      <vt:lpstr>Primary Law (at present)</vt:lpstr>
      <vt:lpstr>Primary Law</vt:lpstr>
      <vt:lpstr>Secondary Law</vt:lpstr>
      <vt:lpstr>Prezentace aplikace PowerPoint</vt:lpstr>
      <vt:lpstr>Prezentace aplikace PowerPoint</vt:lpstr>
      <vt:lpstr>Regulation vs. Directive</vt:lpstr>
      <vt:lpstr>Regulation</vt:lpstr>
      <vt:lpstr>Directive</vt:lpstr>
      <vt:lpstr>Decision</vt:lpstr>
      <vt:lpstr>Categories and Areas of Union Competence</vt:lpstr>
      <vt:lpstr>Exclusive competence</vt:lpstr>
      <vt:lpstr>Shared competence</vt:lpstr>
      <vt:lpstr>Support competence</vt:lpstr>
      <vt:lpstr>EU Citizenship</vt:lpstr>
      <vt:lpstr>EU Citizenship</vt:lpstr>
      <vt:lpstr>Prezentace aplikace PowerPoint</vt:lpstr>
      <vt:lpstr>Citizenship</vt:lpstr>
      <vt:lpstr>Right to move and reside freely within the territory of the MS</vt:lpstr>
      <vt:lpstr>Three types of residence</vt:lpstr>
      <vt:lpstr>Short-term residence</vt:lpstr>
      <vt:lpstr>Temporary residence</vt:lpstr>
      <vt:lpstr>Permanent residence</vt:lpstr>
      <vt:lpstr>Family member means</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Radovan Malachta</dc:creator>
  <cp:lastModifiedBy>Radovan Malachta</cp:lastModifiedBy>
  <cp:revision>61</cp:revision>
  <cp:lastPrinted>2020-10-06T12:22:16Z</cp:lastPrinted>
  <dcterms:created xsi:type="dcterms:W3CDTF">2019-09-18T09:43:51Z</dcterms:created>
  <dcterms:modified xsi:type="dcterms:W3CDTF">2024-11-08T10:52:16Z</dcterms:modified>
</cp:coreProperties>
</file>