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handoutMasterIdLst>
    <p:handoutMasterId r:id="rId29"/>
  </p:handoutMasterIdLst>
  <p:sldIdLst>
    <p:sldId id="256" r:id="rId2"/>
    <p:sldId id="257" r:id="rId3"/>
    <p:sldId id="258" r:id="rId4"/>
    <p:sldId id="314" r:id="rId5"/>
    <p:sldId id="302" r:id="rId6"/>
    <p:sldId id="276" r:id="rId7"/>
    <p:sldId id="265" r:id="rId8"/>
    <p:sldId id="267" r:id="rId9"/>
    <p:sldId id="312" r:id="rId10"/>
    <p:sldId id="303" r:id="rId11"/>
    <p:sldId id="313" r:id="rId12"/>
    <p:sldId id="306" r:id="rId13"/>
    <p:sldId id="279" r:id="rId14"/>
    <p:sldId id="310" r:id="rId15"/>
    <p:sldId id="285" r:id="rId16"/>
    <p:sldId id="268" r:id="rId17"/>
    <p:sldId id="278" r:id="rId18"/>
    <p:sldId id="311" r:id="rId19"/>
    <p:sldId id="315" r:id="rId20"/>
    <p:sldId id="318" r:id="rId21"/>
    <p:sldId id="320" r:id="rId22"/>
    <p:sldId id="316" r:id="rId23"/>
    <p:sldId id="322" r:id="rId24"/>
    <p:sldId id="321" r:id="rId25"/>
    <p:sldId id="291" r:id="rId26"/>
    <p:sldId id="274" r:id="rId27"/>
  </p:sldIdLst>
  <p:sldSz cx="17610138" cy="990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2926"/>
    <a:srgbClr val="D52925"/>
    <a:srgbClr val="31303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61" autoAdjust="0"/>
    <p:restoredTop sz="94613"/>
  </p:normalViewPr>
  <p:slideViewPr>
    <p:cSldViewPr snapToGrid="0">
      <p:cViewPr varScale="1">
        <p:scale>
          <a:sx n="39" d="100"/>
          <a:sy n="39" d="100"/>
        </p:scale>
        <p:origin x="792" y="52"/>
      </p:cViewPr>
      <p:guideLst/>
    </p:cSldViewPr>
  </p:slideViewPr>
  <p:notesTextViewPr>
    <p:cViewPr>
      <p:scale>
        <a:sx n="3" d="2"/>
        <a:sy n="3" d="2"/>
      </p:scale>
      <p:origin x="0" y="0"/>
    </p:cViewPr>
  </p:notesTextViewPr>
  <p:notesViewPr>
    <p:cSldViewPr snapToGrid="0">
      <p:cViewPr varScale="1">
        <p:scale>
          <a:sx n="79" d="100"/>
          <a:sy n="79" d="100"/>
        </p:scale>
        <p:origin x="4080" y="19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F45F4311-6008-45ED-A735-60AF5BDE31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65DBC318-6B88-4939-86B9-E87A0513E22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37D98B5-7D4B-435E-AC49-39F47F1F7DB7}" type="datetimeFigureOut">
              <a:rPr lang="cs-CZ" smtClean="0"/>
              <a:t>04.11.2024</a:t>
            </a:fld>
            <a:endParaRPr lang="cs-CZ"/>
          </a:p>
        </p:txBody>
      </p:sp>
      <p:sp>
        <p:nvSpPr>
          <p:cNvPr id="4" name="Zástupný symbol pro zápatí 3">
            <a:extLst>
              <a:ext uri="{FF2B5EF4-FFF2-40B4-BE49-F238E27FC236}">
                <a16:creationId xmlns:a16="http://schemas.microsoft.com/office/drawing/2014/main" id="{D9C3C986-B700-41C8-998E-79F150A4D72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2EE3D0B1-9362-4589-939E-C8F854B935B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C407647-17DA-4851-9B09-0E8F9A7B3941}" type="slidenum">
              <a:rPr lang="cs-CZ" smtClean="0"/>
              <a:t>‹#›</a:t>
            </a:fld>
            <a:endParaRPr lang="cs-CZ"/>
          </a:p>
        </p:txBody>
      </p:sp>
    </p:spTree>
    <p:extLst>
      <p:ext uri="{BB962C8B-B14F-4D97-AF65-F5344CB8AC3E}">
        <p14:creationId xmlns:p14="http://schemas.microsoft.com/office/powerpoint/2010/main" val="18597369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6F58B2-4672-4F73-824B-836A4DD2F9AF}" type="datetimeFigureOut">
              <a:rPr lang="cs-CZ" smtClean="0"/>
              <a:t>04.11.2024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7E56F8-427A-4FFC-A0A4-71A667B6A9D9}" type="slidenum">
              <a:rPr lang="cs-CZ" smtClean="0"/>
              <a:t>‹#›</a:t>
            </a:fld>
            <a:endParaRPr lang="cs-CZ"/>
          </a:p>
        </p:txBody>
      </p:sp>
    </p:spTree>
    <p:extLst>
      <p:ext uri="{BB962C8B-B14F-4D97-AF65-F5344CB8AC3E}">
        <p14:creationId xmlns:p14="http://schemas.microsoft.com/office/powerpoint/2010/main" val="356107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Upraveno v ZDPZ – předsmluvní </a:t>
            </a:r>
            <a:r>
              <a:rPr lang="cs-CZ" dirty="0" err="1"/>
              <a:t>inofrmace</a:t>
            </a:r>
            <a:endParaRPr lang="cs-CZ" dirty="0"/>
          </a:p>
        </p:txBody>
      </p:sp>
      <p:sp>
        <p:nvSpPr>
          <p:cNvPr id="4" name="Zástupný symbol pro číslo snímku 3"/>
          <p:cNvSpPr>
            <a:spLocks noGrp="1"/>
          </p:cNvSpPr>
          <p:nvPr>
            <p:ph type="sldNum" sz="quarter" idx="5"/>
          </p:nvPr>
        </p:nvSpPr>
        <p:spPr/>
        <p:txBody>
          <a:bodyPr/>
          <a:lstStyle/>
          <a:p>
            <a:fld id="{CA7E56F8-427A-4FFC-A0A4-71A667B6A9D9}" type="slidenum">
              <a:rPr lang="cs-CZ" smtClean="0"/>
              <a:t>4</a:t>
            </a:fld>
            <a:endParaRPr lang="cs-CZ"/>
          </a:p>
        </p:txBody>
      </p:sp>
    </p:spTree>
    <p:extLst>
      <p:ext uri="{BB962C8B-B14F-4D97-AF65-F5344CB8AC3E}">
        <p14:creationId xmlns:p14="http://schemas.microsoft.com/office/powerpoint/2010/main" val="2587638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IŽP - neplatnost</a:t>
            </a:r>
          </a:p>
        </p:txBody>
      </p:sp>
      <p:sp>
        <p:nvSpPr>
          <p:cNvPr id="4" name="Zástupný symbol pro číslo snímku 3"/>
          <p:cNvSpPr>
            <a:spLocks noGrp="1"/>
          </p:cNvSpPr>
          <p:nvPr>
            <p:ph type="sldNum" sz="quarter" idx="5"/>
          </p:nvPr>
        </p:nvSpPr>
        <p:spPr/>
        <p:txBody>
          <a:bodyPr/>
          <a:lstStyle/>
          <a:p>
            <a:fld id="{CA7E56F8-427A-4FFC-A0A4-71A667B6A9D9}" type="slidenum">
              <a:rPr lang="cs-CZ" smtClean="0"/>
              <a:t>25</a:t>
            </a:fld>
            <a:endParaRPr lang="cs-CZ"/>
          </a:p>
        </p:txBody>
      </p:sp>
    </p:spTree>
    <p:extLst>
      <p:ext uri="{BB962C8B-B14F-4D97-AF65-F5344CB8AC3E}">
        <p14:creationId xmlns:p14="http://schemas.microsoft.com/office/powerpoint/2010/main" val="4215971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ctr" fontAlgn="ctr"/>
            <a:r>
              <a:rPr lang="cs-CZ" b="1" i="0" u="none" strike="noStrike" dirty="0">
                <a:solidFill>
                  <a:srgbClr val="BA3347"/>
                </a:solidFill>
                <a:effectLst/>
                <a:latin typeface="Arial" panose="020B0604020202020204" pitchFamily="34" charset="0"/>
              </a:rPr>
              <a:t>§ 2789</a:t>
            </a:r>
          </a:p>
          <a:p>
            <a:pPr algn="ctr" fontAlgn="ctr"/>
            <a:r>
              <a:rPr lang="cs-CZ" sz="1800" b="1" i="0" u="none" strike="noStrike" dirty="0">
                <a:solidFill>
                  <a:srgbClr val="000000"/>
                </a:solidFill>
                <a:effectLst/>
                <a:latin typeface="Arial" panose="020B0604020202020204" pitchFamily="34" charset="0"/>
              </a:rPr>
              <a:t>[Upozornění na nesrovnalosti]</a:t>
            </a:r>
          </a:p>
          <a:p>
            <a:pPr algn="l" fontAlgn="ctr">
              <a:spcAft>
                <a:spcPts val="500"/>
              </a:spcAft>
            </a:pPr>
            <a:r>
              <a:rPr lang="cs-CZ" b="1" i="0" u="none" strike="noStrike" dirty="0">
                <a:solidFill>
                  <a:srgbClr val="000000"/>
                </a:solidFill>
                <a:effectLst/>
                <a:latin typeface="Arial" panose="020B0604020202020204" pitchFamily="34" charset="0"/>
              </a:rPr>
              <a:t>(1)</a:t>
            </a:r>
            <a:r>
              <a:rPr lang="cs-CZ" b="0" i="0" u="none" strike="noStrike" dirty="0">
                <a:solidFill>
                  <a:srgbClr val="000000"/>
                </a:solidFill>
                <a:effectLst/>
                <a:latin typeface="Arial" panose="020B0604020202020204" pitchFamily="34" charset="0"/>
              </a:rPr>
              <a:t>Musí-li si pojistitel být při uzavírání smlouvy vědom nesrovnalostí mezi nabízeným pojištěním a zájemcovými požadavky, upozorní ho na ně. Přitom se vezme v úvahu, za jakých okolností a jakým způsobem se smlouva uzavírá, jakož i to, je-li druhé straně při uzavírání smlouvy nápomocen zprostředkovatel nezávislý na pojistiteli.</a:t>
            </a:r>
          </a:p>
          <a:p>
            <a:pPr algn="l" fontAlgn="ctr">
              <a:spcAft>
                <a:spcPts val="500"/>
              </a:spcAft>
            </a:pPr>
            <a:r>
              <a:rPr lang="cs-CZ" b="1" i="0" u="none" strike="noStrike" dirty="0">
                <a:solidFill>
                  <a:srgbClr val="000000"/>
                </a:solidFill>
                <a:effectLst/>
                <a:latin typeface="Arial" panose="020B0604020202020204" pitchFamily="34" charset="0"/>
              </a:rPr>
              <a:t>(2)</a:t>
            </a:r>
            <a:r>
              <a:rPr lang="cs-CZ" b="0" i="0" u="none" strike="noStrike" dirty="0">
                <a:solidFill>
                  <a:srgbClr val="000000"/>
                </a:solidFill>
                <a:effectLst/>
                <a:latin typeface="Arial" panose="020B0604020202020204" pitchFamily="34" charset="0"/>
              </a:rPr>
              <a:t>Dotáže-li se zájemce při jednání o uzavření smlouvy nebo pojistník při jednání o změně smlouvy v písemné formě pojistitele na skutečnosti týkající se pojištění, zodpoví pojistitel tyto dotazy pravdivě a úplně.</a:t>
            </a:r>
          </a:p>
          <a:p>
            <a:endParaRPr lang="cs-CZ" dirty="0"/>
          </a:p>
        </p:txBody>
      </p:sp>
      <p:sp>
        <p:nvSpPr>
          <p:cNvPr id="4" name="Zástupný symbol pro číslo snímku 3"/>
          <p:cNvSpPr>
            <a:spLocks noGrp="1"/>
          </p:cNvSpPr>
          <p:nvPr>
            <p:ph type="sldNum" sz="quarter" idx="5"/>
          </p:nvPr>
        </p:nvSpPr>
        <p:spPr/>
        <p:txBody>
          <a:bodyPr/>
          <a:lstStyle/>
          <a:p>
            <a:fld id="{CA7E56F8-427A-4FFC-A0A4-71A667B6A9D9}" type="slidenum">
              <a:rPr lang="cs-CZ" smtClean="0"/>
              <a:t>5</a:t>
            </a:fld>
            <a:endParaRPr lang="cs-CZ"/>
          </a:p>
        </p:txBody>
      </p:sp>
    </p:spTree>
    <p:extLst>
      <p:ext uri="{BB962C8B-B14F-4D97-AF65-F5344CB8AC3E}">
        <p14:creationId xmlns:p14="http://schemas.microsoft.com/office/powerpoint/2010/main" val="1064277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Solvency</a:t>
            </a:r>
            <a:r>
              <a:rPr lang="cs-CZ" dirty="0"/>
              <a:t> II –směrnice EU</a:t>
            </a:r>
          </a:p>
        </p:txBody>
      </p:sp>
      <p:sp>
        <p:nvSpPr>
          <p:cNvPr id="4" name="Zástupný symbol pro číslo snímku 3"/>
          <p:cNvSpPr>
            <a:spLocks noGrp="1"/>
          </p:cNvSpPr>
          <p:nvPr>
            <p:ph type="sldNum" sz="quarter" idx="5"/>
          </p:nvPr>
        </p:nvSpPr>
        <p:spPr/>
        <p:txBody>
          <a:bodyPr/>
          <a:lstStyle/>
          <a:p>
            <a:fld id="{CA7E56F8-427A-4FFC-A0A4-71A667B6A9D9}" type="slidenum">
              <a:rPr lang="cs-CZ" smtClean="0"/>
              <a:t>7</a:t>
            </a:fld>
            <a:endParaRPr lang="cs-CZ"/>
          </a:p>
        </p:txBody>
      </p:sp>
    </p:spTree>
    <p:extLst>
      <p:ext uri="{BB962C8B-B14F-4D97-AF65-F5344CB8AC3E}">
        <p14:creationId xmlns:p14="http://schemas.microsoft.com/office/powerpoint/2010/main" val="2927648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 50 - </a:t>
            </a:r>
            <a:r>
              <a:rPr lang="cs-CZ" b="0" i="0" u="none" strike="noStrike" dirty="0">
                <a:solidFill>
                  <a:srgbClr val="444444"/>
                </a:solidFill>
                <a:effectLst/>
                <a:latin typeface="Arial" panose="020B0604020202020204" pitchFamily="34" charset="0"/>
              </a:rPr>
              <a:t>Zanikne-li životní pojištění do 5 let ode dne svého vzniku z jiného důvodu než v důsledku pojistné události, má pojišťovací zprostředkovatel právo nejvýše na poměrnou část sjednané odměny za dobu prvních 5 let trvání tohoto pojištění</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200" dirty="0" err="1"/>
              <a:t>Nařízení</a:t>
            </a:r>
            <a:r>
              <a:rPr lang="cs-CZ" sz="1200" dirty="0"/>
              <a:t> </a:t>
            </a:r>
            <a:r>
              <a:rPr lang="cs-CZ" sz="1200" dirty="0" err="1"/>
              <a:t>PRIIPs</a:t>
            </a:r>
            <a:r>
              <a:rPr lang="cs-CZ" sz="1200" dirty="0"/>
              <a:t>  o </a:t>
            </a:r>
            <a:r>
              <a:rPr lang="cs-CZ" sz="1200" dirty="0" err="1"/>
              <a:t>sděleni</a:t>
            </a:r>
            <a:r>
              <a:rPr lang="cs-CZ" sz="1200" dirty="0"/>
              <a:t>́ </a:t>
            </a:r>
            <a:r>
              <a:rPr lang="cs-CZ" sz="1200" dirty="0" err="1"/>
              <a:t>klíčových</a:t>
            </a:r>
            <a:r>
              <a:rPr lang="cs-CZ" sz="1200" dirty="0"/>
              <a:t> informací </a:t>
            </a:r>
            <a:r>
              <a:rPr lang="cs-CZ" sz="1200" dirty="0" err="1"/>
              <a:t>týkajících</a:t>
            </a:r>
            <a:r>
              <a:rPr lang="cs-CZ" sz="1200" dirty="0"/>
              <a:t> se </a:t>
            </a:r>
            <a:r>
              <a:rPr lang="cs-CZ" sz="1200" dirty="0" err="1"/>
              <a:t>strukturovaných</a:t>
            </a:r>
            <a:r>
              <a:rPr lang="cs-CZ" sz="1200" dirty="0"/>
              <a:t> </a:t>
            </a:r>
            <a:r>
              <a:rPr lang="cs-CZ" sz="1200" dirty="0" err="1"/>
              <a:t>retailových</a:t>
            </a:r>
            <a:r>
              <a:rPr lang="cs-CZ" sz="1200" dirty="0"/>
              <a:t> </a:t>
            </a:r>
            <a:r>
              <a:rPr lang="cs-CZ" sz="1200" dirty="0" err="1"/>
              <a:t>investičních</a:t>
            </a:r>
            <a:r>
              <a:rPr lang="cs-CZ" sz="1200" dirty="0"/>
              <a:t> produktů a </a:t>
            </a:r>
            <a:r>
              <a:rPr lang="cs-CZ" sz="1200" dirty="0" err="1"/>
              <a:t>pojistných</a:t>
            </a:r>
            <a:r>
              <a:rPr lang="cs-CZ" sz="1200" dirty="0"/>
              <a:t> produktů s </a:t>
            </a:r>
            <a:r>
              <a:rPr lang="cs-CZ" sz="1200" dirty="0" err="1"/>
              <a:t>investični</a:t>
            </a:r>
            <a:r>
              <a:rPr lang="cs-CZ" sz="1200" dirty="0"/>
              <a:t>́ </a:t>
            </a:r>
            <a:r>
              <a:rPr lang="cs-CZ" sz="1200" dirty="0" err="1"/>
              <a:t>složkou</a:t>
            </a:r>
            <a:r>
              <a:rPr lang="cs-CZ" sz="1200" dirty="0"/>
              <a:t>  (</a:t>
            </a:r>
            <a:r>
              <a:rPr lang="cs-CZ" sz="1200" dirty="0" err="1"/>
              <a:t>The</a:t>
            </a:r>
            <a:r>
              <a:rPr lang="cs-CZ" sz="1200" dirty="0"/>
              <a:t> </a:t>
            </a:r>
            <a:r>
              <a:rPr lang="cs-CZ" sz="1200" dirty="0" err="1"/>
              <a:t>Packaged</a:t>
            </a:r>
            <a:r>
              <a:rPr lang="cs-CZ" sz="1200" dirty="0"/>
              <a:t> Retail and </a:t>
            </a:r>
            <a:r>
              <a:rPr lang="cs-CZ" sz="1200" dirty="0" err="1"/>
              <a:t>Insurance-based</a:t>
            </a:r>
            <a:r>
              <a:rPr lang="cs-CZ" sz="1200" dirty="0"/>
              <a:t> </a:t>
            </a:r>
            <a:r>
              <a:rPr lang="cs-CZ" sz="1200" dirty="0" err="1"/>
              <a:t>Investment</a:t>
            </a:r>
            <a:r>
              <a:rPr lang="cs-CZ" sz="1200" dirty="0"/>
              <a:t> </a:t>
            </a:r>
            <a:r>
              <a:rPr lang="cs-CZ" sz="1200" dirty="0" err="1"/>
              <a:t>Products</a:t>
            </a:r>
            <a:r>
              <a:rPr lang="cs-CZ" sz="1200" dirty="0"/>
              <a:t>) </a:t>
            </a:r>
          </a:p>
          <a:p>
            <a:endParaRPr lang="cs-CZ" dirty="0"/>
          </a:p>
        </p:txBody>
      </p:sp>
      <p:sp>
        <p:nvSpPr>
          <p:cNvPr id="4" name="Zástupný symbol pro číslo snímku 3"/>
          <p:cNvSpPr>
            <a:spLocks noGrp="1"/>
          </p:cNvSpPr>
          <p:nvPr>
            <p:ph type="sldNum" sz="quarter" idx="5"/>
          </p:nvPr>
        </p:nvSpPr>
        <p:spPr/>
        <p:txBody>
          <a:bodyPr/>
          <a:lstStyle/>
          <a:p>
            <a:fld id="{CA7E56F8-427A-4FFC-A0A4-71A667B6A9D9}" type="slidenum">
              <a:rPr lang="cs-CZ" smtClean="0"/>
              <a:t>8</a:t>
            </a:fld>
            <a:endParaRPr lang="cs-CZ"/>
          </a:p>
        </p:txBody>
      </p:sp>
    </p:spTree>
    <p:extLst>
      <p:ext uri="{BB962C8B-B14F-4D97-AF65-F5344CB8AC3E}">
        <p14:creationId xmlns:p14="http://schemas.microsoft.com/office/powerpoint/2010/main" val="1807525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800" b="0" i="0" u="none" strike="noStrike" dirty="0">
                <a:solidFill>
                  <a:srgbClr val="000000"/>
                </a:solidFill>
                <a:effectLst/>
                <a:latin typeface="Calibri" panose="020F0502020204030204" pitchFamily="34" charset="0"/>
              </a:rPr>
              <a:t>Zajistit, aby postup schvalování produktu: a) zajišťoval, že pojistné produkty budou koncipovány tak, aby splňovaly tato kritéria: i) přihlížely k cílům, zájmům a charakteristikám zákazníků; </a:t>
            </a:r>
            <a:r>
              <a:rPr lang="cs-CZ" sz="1800" b="0" i="0" u="none" strike="noStrike" dirty="0" err="1">
                <a:solidFill>
                  <a:srgbClr val="000000"/>
                </a:solidFill>
                <a:effectLst/>
                <a:latin typeface="Calibri" panose="020F0502020204030204" pitchFamily="34" charset="0"/>
              </a:rPr>
              <a:t>ii</a:t>
            </a:r>
            <a:r>
              <a:rPr lang="cs-CZ" sz="1800" b="0" i="0" u="none" strike="noStrike" dirty="0">
                <a:solidFill>
                  <a:srgbClr val="000000"/>
                </a:solidFill>
                <a:effectLst/>
                <a:latin typeface="Calibri" panose="020F0502020204030204" pitchFamily="34" charset="0"/>
              </a:rPr>
              <a:t>) neměly negativní dopad na zákazníky; </a:t>
            </a:r>
            <a:r>
              <a:rPr lang="cs-CZ" sz="1800" b="0" i="0" u="none" strike="noStrike" dirty="0" err="1">
                <a:solidFill>
                  <a:srgbClr val="000000"/>
                </a:solidFill>
                <a:effectLst/>
                <a:latin typeface="Calibri" panose="020F0502020204030204" pitchFamily="34" charset="0"/>
              </a:rPr>
              <a:t>iii</a:t>
            </a:r>
            <a:r>
              <a:rPr lang="cs-CZ" sz="1800" b="0" i="0" u="none" strike="noStrike" dirty="0">
                <a:solidFill>
                  <a:srgbClr val="000000"/>
                </a:solidFill>
                <a:effectLst/>
                <a:latin typeface="Calibri" panose="020F0502020204030204" pitchFamily="34" charset="0"/>
              </a:rPr>
              <a:t>) předcházely nebo omezovaly poškozování zákazníků; b) podporoval řádné řešení střetu zájmů. </a:t>
            </a:r>
          </a:p>
          <a:p>
            <a:endParaRPr lang="cs-CZ" sz="1800" b="0" i="0" u="none" strike="noStrike" dirty="0">
              <a:solidFill>
                <a:srgbClr val="000000"/>
              </a:solidFill>
              <a:effectLst/>
              <a:latin typeface="Calibri" panose="020F0502020204030204" pitchFamily="34" charset="0"/>
            </a:endParaRPr>
          </a:p>
          <a:p>
            <a:r>
              <a:rPr lang="cs-CZ" sz="1800" b="0" i="0" u="none" strike="noStrike" dirty="0">
                <a:solidFill>
                  <a:srgbClr val="000000"/>
                </a:solidFill>
                <a:effectLst/>
                <a:latin typeface="Calibri" panose="020F0502020204030204" pitchFamily="34" charset="0"/>
              </a:rPr>
              <a:t>AXA – Černé ovce  - prodej pojištění storna osobám se zdravotním problémem- krytí pouze pro případ náhlého onemocnění a upoutání na lůžko</a:t>
            </a:r>
            <a:endParaRPr lang="cs-CZ" dirty="0"/>
          </a:p>
        </p:txBody>
      </p:sp>
      <p:sp>
        <p:nvSpPr>
          <p:cNvPr id="4" name="Zástupný symbol pro číslo snímku 3"/>
          <p:cNvSpPr>
            <a:spLocks noGrp="1"/>
          </p:cNvSpPr>
          <p:nvPr>
            <p:ph type="sldNum" sz="quarter" idx="5"/>
          </p:nvPr>
        </p:nvSpPr>
        <p:spPr/>
        <p:txBody>
          <a:bodyPr/>
          <a:lstStyle/>
          <a:p>
            <a:fld id="{CA7E56F8-427A-4FFC-A0A4-71A667B6A9D9}" type="slidenum">
              <a:rPr lang="cs-CZ" smtClean="0"/>
              <a:t>9</a:t>
            </a:fld>
            <a:endParaRPr lang="cs-CZ"/>
          </a:p>
        </p:txBody>
      </p:sp>
    </p:spTree>
    <p:extLst>
      <p:ext uri="{BB962C8B-B14F-4D97-AF65-F5344CB8AC3E}">
        <p14:creationId xmlns:p14="http://schemas.microsoft.com/office/powerpoint/2010/main" val="2724141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fontAlgn="ctr"/>
            <a:r>
              <a:rPr lang="cs-CZ" dirty="0">
                <a:solidFill>
                  <a:srgbClr val="444444"/>
                </a:solidFill>
                <a:effectLst/>
                <a:latin typeface="Arial" panose="020B0604020202020204" pitchFamily="34" charset="0"/>
              </a:rPr>
              <a:t>Z jednání, které vedlo ke sjednání nebo podstatné změně pojištění, pojišťovna nebo pojišťovací zprostředkovatel, zejména na základě informací poskytnutých zákazníkem a v závislosti na charakteru pojištění, vyhotoví záznam z jednání obsahující požadavky, cíle a potřeby zákazníka související s daným pojištěním, své doporučení a důvody, na kterých zakládá své doporučení pro sjednání nebo podstatnou změnu daného pojištění.</a:t>
            </a:r>
          </a:p>
          <a:p>
            <a:pPr algn="just" fontAlgn="ctr"/>
            <a:r>
              <a:rPr lang="cs-CZ" b="1" dirty="0">
                <a:effectLst/>
                <a:latin typeface="Arial" panose="020B0604020202020204" pitchFamily="34" charset="0"/>
              </a:rPr>
              <a:t>(2)</a:t>
            </a:r>
            <a:r>
              <a:rPr lang="cs-CZ" dirty="0">
                <a:solidFill>
                  <a:srgbClr val="444444"/>
                </a:solidFill>
                <a:effectLst/>
                <a:latin typeface="Arial" panose="020B0604020202020204" pitchFamily="34" charset="0"/>
              </a:rPr>
              <a:t>Součástí záznamu z jednání je i vysvětlení dopadů sjednání nebo podstatné změny pojištění na zákazníka, včetně souvisejících rizik. Poskytuje-li pojišťovna nebo pojišťovací zprostředkovatel zákazníkovi radu, je součástí záznamu i analýza podle § 78 odst. 2 písm. a).</a:t>
            </a:r>
          </a:p>
          <a:p>
            <a:endParaRPr lang="cs-CZ" dirty="0"/>
          </a:p>
        </p:txBody>
      </p:sp>
      <p:sp>
        <p:nvSpPr>
          <p:cNvPr id="4" name="Zástupný symbol pro číslo snímku 3"/>
          <p:cNvSpPr>
            <a:spLocks noGrp="1"/>
          </p:cNvSpPr>
          <p:nvPr>
            <p:ph type="sldNum" sz="quarter" idx="5"/>
          </p:nvPr>
        </p:nvSpPr>
        <p:spPr/>
        <p:txBody>
          <a:bodyPr/>
          <a:lstStyle/>
          <a:p>
            <a:fld id="{CA7E56F8-427A-4FFC-A0A4-71A667B6A9D9}" type="slidenum">
              <a:rPr lang="cs-CZ" smtClean="0"/>
              <a:t>11</a:t>
            </a:fld>
            <a:endParaRPr lang="cs-CZ"/>
          </a:p>
        </p:txBody>
      </p:sp>
    </p:spTree>
    <p:extLst>
      <p:ext uri="{BB962C8B-B14F-4D97-AF65-F5344CB8AC3E}">
        <p14:creationId xmlns:p14="http://schemas.microsoft.com/office/powerpoint/2010/main" val="1503854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R="132076" algn="just">
              <a:spcBef>
                <a:spcPts val="867"/>
              </a:spcBef>
              <a:spcAft>
                <a:spcPts val="867"/>
              </a:spcAft>
              <a:buFont typeface="Symbol"/>
              <a:buChar char=""/>
              <a:tabLst>
                <a:tab pos="2340679" algn="l"/>
                <a:tab pos="2860728" algn="l"/>
              </a:tabLst>
            </a:pPr>
            <a:r>
              <a:rPr lang="cs-CZ" sz="1200" dirty="0"/>
              <a:t>Smluvní stranou pojistné smlouvy o pojištění cizího rizika je pojistník. Uzavřením pojistné smlouvy o pojištění cizího rizika chrání svůj zájem. Pojistník je proto zpravidla oprávněnou osobou, tj. osobou, která má právo na pojistné plnění. Pojištěný je subjektem pojistného vztahu, nikoliv však stranou pojistné smlouvy. Vyplývá-li právo ze smlouvy, může ho vymáhat jen ten, komu je smlouva přiznává. </a:t>
            </a:r>
          </a:p>
          <a:p>
            <a:pPr marR="132076">
              <a:spcBef>
                <a:spcPts val="867"/>
              </a:spcBef>
              <a:spcAft>
                <a:spcPts val="867"/>
              </a:spcAft>
              <a:buFont typeface="Symbol"/>
              <a:buChar char=""/>
              <a:tabLst>
                <a:tab pos="2340679" algn="l"/>
                <a:tab pos="2860728" algn="l"/>
              </a:tabLst>
            </a:pPr>
            <a:r>
              <a:rPr lang="cs-CZ" sz="1200" dirty="0"/>
              <a:t>Rozsudek NS </a:t>
            </a:r>
            <a:r>
              <a:rPr lang="cs-CZ" sz="1200" dirty="0" err="1"/>
              <a:t>sp</a:t>
            </a:r>
            <a:r>
              <a:rPr lang="cs-CZ" sz="1200" dirty="0"/>
              <a:t>. zn. 23 </a:t>
            </a:r>
            <a:r>
              <a:rPr lang="cs-CZ" sz="1200" dirty="0" err="1"/>
              <a:t>Cdo</a:t>
            </a:r>
            <a:r>
              <a:rPr lang="cs-CZ" sz="1200" dirty="0"/>
              <a:t> 4513/2016</a:t>
            </a:r>
          </a:p>
          <a:p>
            <a:endParaRPr lang="cs-CZ" dirty="0"/>
          </a:p>
        </p:txBody>
      </p:sp>
      <p:sp>
        <p:nvSpPr>
          <p:cNvPr id="4" name="Zástupný symbol pro číslo snímku 3"/>
          <p:cNvSpPr>
            <a:spLocks noGrp="1"/>
          </p:cNvSpPr>
          <p:nvPr>
            <p:ph type="sldNum" sz="quarter" idx="5"/>
          </p:nvPr>
        </p:nvSpPr>
        <p:spPr/>
        <p:txBody>
          <a:bodyPr/>
          <a:lstStyle/>
          <a:p>
            <a:fld id="{CA7E56F8-427A-4FFC-A0A4-71A667B6A9D9}" type="slidenum">
              <a:rPr lang="cs-CZ" smtClean="0"/>
              <a:t>14</a:t>
            </a:fld>
            <a:endParaRPr lang="cs-CZ"/>
          </a:p>
        </p:txBody>
      </p:sp>
    </p:spTree>
    <p:extLst>
      <p:ext uri="{BB962C8B-B14F-4D97-AF65-F5344CB8AC3E}">
        <p14:creationId xmlns:p14="http://schemas.microsoft.com/office/powerpoint/2010/main" val="1005151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IŽP - neplatnost</a:t>
            </a:r>
          </a:p>
        </p:txBody>
      </p:sp>
      <p:sp>
        <p:nvSpPr>
          <p:cNvPr id="4" name="Zástupný symbol pro číslo snímku 3"/>
          <p:cNvSpPr>
            <a:spLocks noGrp="1"/>
          </p:cNvSpPr>
          <p:nvPr>
            <p:ph type="sldNum" sz="quarter" idx="5"/>
          </p:nvPr>
        </p:nvSpPr>
        <p:spPr/>
        <p:txBody>
          <a:bodyPr/>
          <a:lstStyle/>
          <a:p>
            <a:fld id="{CA7E56F8-427A-4FFC-A0A4-71A667B6A9D9}" type="slidenum">
              <a:rPr lang="cs-CZ" smtClean="0"/>
              <a:t>15</a:t>
            </a:fld>
            <a:endParaRPr lang="cs-CZ"/>
          </a:p>
        </p:txBody>
      </p:sp>
    </p:spTree>
    <p:extLst>
      <p:ext uri="{BB962C8B-B14F-4D97-AF65-F5344CB8AC3E}">
        <p14:creationId xmlns:p14="http://schemas.microsoft.com/office/powerpoint/2010/main" val="3864642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IŽP - neplatnost</a:t>
            </a:r>
          </a:p>
        </p:txBody>
      </p:sp>
      <p:sp>
        <p:nvSpPr>
          <p:cNvPr id="4" name="Zástupný symbol pro číslo snímku 3"/>
          <p:cNvSpPr>
            <a:spLocks noGrp="1"/>
          </p:cNvSpPr>
          <p:nvPr>
            <p:ph type="sldNum" sz="quarter" idx="5"/>
          </p:nvPr>
        </p:nvSpPr>
        <p:spPr/>
        <p:txBody>
          <a:bodyPr/>
          <a:lstStyle/>
          <a:p>
            <a:fld id="{CA7E56F8-427A-4FFC-A0A4-71A667B6A9D9}" type="slidenum">
              <a:rPr lang="cs-CZ" smtClean="0"/>
              <a:t>16</a:t>
            </a:fld>
            <a:endParaRPr lang="cs-CZ"/>
          </a:p>
        </p:txBody>
      </p:sp>
    </p:spTree>
    <p:extLst>
      <p:ext uri="{BB962C8B-B14F-4D97-AF65-F5344CB8AC3E}">
        <p14:creationId xmlns:p14="http://schemas.microsoft.com/office/powerpoint/2010/main" val="22543498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bg>
      <p:bgPr>
        <a:solidFill>
          <a:srgbClr val="31303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956269" y="6832599"/>
            <a:ext cx="10443171" cy="2034647"/>
          </a:xfrm>
        </p:spPr>
        <p:txBody>
          <a:bodyPr anchor="b"/>
          <a:lstStyle>
            <a:lvl1pPr algn="r">
              <a:defRPr sz="6600">
                <a:solidFill>
                  <a:schemeClr val="bg1"/>
                </a:solidFill>
              </a:defRPr>
            </a:lvl1pPr>
          </a:lstStyle>
          <a:p>
            <a:r>
              <a:rPr lang="cs-CZ" dirty="0"/>
              <a:t>Kliknutím lze upravit styl.</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A550279C-8F0E-4019-AAA8-7BCE9851B31A}" type="datetime1">
              <a:rPr lang="cs-CZ" smtClean="0"/>
              <a:t>04.11.2024</a:t>
            </a:fld>
            <a:endParaRPr lang="cs-CZ" dirty="0"/>
          </a:p>
        </p:txBody>
      </p:sp>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pic>
        <p:nvPicPr>
          <p:cNvPr id="8" name="Obrázek 7">
            <a:extLst>
              <a:ext uri="{FF2B5EF4-FFF2-40B4-BE49-F238E27FC236}">
                <a16:creationId xmlns:a16="http://schemas.microsoft.com/office/drawing/2014/main" id="{1A9C3193-80A8-44AB-95A6-E9E44ED6BCC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1070" y="4184965"/>
            <a:ext cx="4467998" cy="1536065"/>
          </a:xfrm>
          <a:prstGeom prst="rect">
            <a:avLst/>
          </a:prstGeom>
        </p:spPr>
      </p:pic>
      <p:sp>
        <p:nvSpPr>
          <p:cNvPr id="7" name="Obdélník 6">
            <a:extLst>
              <a:ext uri="{FF2B5EF4-FFF2-40B4-BE49-F238E27FC236}">
                <a16:creationId xmlns:a16="http://schemas.microsoft.com/office/drawing/2014/main" id="{13D6641D-99D2-499A-8267-FC793B649CFA}"/>
              </a:ext>
            </a:extLst>
          </p:cNvPr>
          <p:cNvSpPr/>
          <p:nvPr userDrawn="1"/>
        </p:nvSpPr>
        <p:spPr>
          <a:xfrm>
            <a:off x="0" y="0"/>
            <a:ext cx="1150374" cy="990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48532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ůležitá informace - boxy">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8" name="Obdélník 7">
            <a:extLst>
              <a:ext uri="{FF2B5EF4-FFF2-40B4-BE49-F238E27FC236}">
                <a16:creationId xmlns:a16="http://schemas.microsoft.com/office/drawing/2014/main" id="{6C6539C9-8AC4-498D-9CC7-0E5396B0D667}"/>
              </a:ext>
            </a:extLst>
          </p:cNvPr>
          <p:cNvSpPr/>
          <p:nvPr userDrawn="1"/>
        </p:nvSpPr>
        <p:spPr>
          <a:xfrm>
            <a:off x="1561818" y="2477205"/>
            <a:ext cx="6147082" cy="1040695"/>
          </a:xfrm>
          <a:prstGeom prst="rect">
            <a:avLst/>
          </a:prstGeom>
          <a:solidFill>
            <a:srgbClr val="D529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589D5FB-D275-4D31-8BA5-09E48E05CD89}"/>
              </a:ext>
            </a:extLst>
          </p:cNvPr>
          <p:cNvSpPr>
            <a:spLocks noGrp="1"/>
          </p:cNvSpPr>
          <p:nvPr>
            <p:ph type="ctrTitle" hasCustomPrompt="1"/>
          </p:nvPr>
        </p:nvSpPr>
        <p:spPr>
          <a:xfrm>
            <a:off x="1561818" y="444500"/>
            <a:ext cx="15329182" cy="1155700"/>
          </a:xfrm>
        </p:spPr>
        <p:txBody>
          <a:bodyPr anchor="t" anchorCtr="0"/>
          <a:lstStyle>
            <a:lvl1pPr algn="l">
              <a:defRPr sz="6600">
                <a:solidFill>
                  <a:schemeClr val="bg1"/>
                </a:solidFill>
              </a:defRPr>
            </a:lvl1pPr>
          </a:lstStyle>
          <a:p>
            <a:r>
              <a:rPr lang="cs-CZ" dirty="0"/>
              <a:t>Nadpis slidu</a:t>
            </a:r>
            <a:endParaRPr lang="en-US" dirty="0"/>
          </a:p>
        </p:txBody>
      </p:sp>
      <p:sp>
        <p:nvSpPr>
          <p:cNvPr id="19" name="Zástupný text 18">
            <a:extLst>
              <a:ext uri="{FF2B5EF4-FFF2-40B4-BE49-F238E27FC236}">
                <a16:creationId xmlns:a16="http://schemas.microsoft.com/office/drawing/2014/main" id="{23C4AA3D-6EE0-4679-9D6D-82AE062CDD15}"/>
              </a:ext>
            </a:extLst>
          </p:cNvPr>
          <p:cNvSpPr>
            <a:spLocks noGrp="1"/>
          </p:cNvSpPr>
          <p:nvPr>
            <p:ph type="body" sz="quarter" idx="13" hasCustomPrompt="1"/>
          </p:nvPr>
        </p:nvSpPr>
        <p:spPr>
          <a:xfrm>
            <a:off x="1824260" y="2757309"/>
            <a:ext cx="5630640" cy="760591"/>
          </a:xfrm>
        </p:spPr>
        <p:txBody>
          <a:bodyPr/>
          <a:lstStyle>
            <a:lvl1pPr>
              <a:buNone/>
              <a:defRPr sz="3600" b="1">
                <a:solidFill>
                  <a:schemeClr val="bg1"/>
                </a:solidFill>
              </a:defRPr>
            </a:lvl1pPr>
            <a:lvl2pPr>
              <a:buNone/>
              <a:defRPr sz="3600" b="1">
                <a:solidFill>
                  <a:schemeClr val="bg1"/>
                </a:solidFill>
              </a:defRPr>
            </a:lvl2pPr>
            <a:lvl3pPr>
              <a:buNone/>
              <a:defRPr sz="3600" b="1">
                <a:solidFill>
                  <a:schemeClr val="bg1"/>
                </a:solidFill>
              </a:defRPr>
            </a:lvl3pPr>
            <a:lvl4pPr>
              <a:buNone/>
              <a:defRPr sz="3600" b="1">
                <a:solidFill>
                  <a:schemeClr val="bg1"/>
                </a:solidFill>
              </a:defRPr>
            </a:lvl4pPr>
            <a:lvl5pPr>
              <a:buNone/>
              <a:defRPr sz="3600" b="1">
                <a:solidFill>
                  <a:schemeClr val="bg1"/>
                </a:solidFill>
              </a:defRPr>
            </a:lvl5pPr>
          </a:lstStyle>
          <a:p>
            <a:pPr lvl="0"/>
            <a:r>
              <a:rPr lang="cs-CZ" dirty="0"/>
              <a:t>Nadpis záložky</a:t>
            </a:r>
          </a:p>
          <a:p>
            <a:pPr lvl="0"/>
            <a:endParaRPr lang="cs-CZ" dirty="0"/>
          </a:p>
        </p:txBody>
      </p:sp>
      <p:sp>
        <p:nvSpPr>
          <p:cNvPr id="9" name="Obdélník 8">
            <a:extLst>
              <a:ext uri="{FF2B5EF4-FFF2-40B4-BE49-F238E27FC236}">
                <a16:creationId xmlns:a16="http://schemas.microsoft.com/office/drawing/2014/main" id="{5BDE3333-BBFF-4AF6-BCEF-24009A09CD70}"/>
              </a:ext>
            </a:extLst>
          </p:cNvPr>
          <p:cNvSpPr/>
          <p:nvPr userDrawn="1"/>
        </p:nvSpPr>
        <p:spPr>
          <a:xfrm>
            <a:off x="1561818" y="3517900"/>
            <a:ext cx="6147082" cy="49538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1" name="Text Placeholder 3">
            <a:extLst>
              <a:ext uri="{FF2B5EF4-FFF2-40B4-BE49-F238E27FC236}">
                <a16:creationId xmlns:a16="http://schemas.microsoft.com/office/drawing/2014/main" id="{1812AFCC-21CA-46A4-BF6A-D930E876116A}"/>
              </a:ext>
            </a:extLst>
          </p:cNvPr>
          <p:cNvSpPr>
            <a:spLocks noGrp="1"/>
          </p:cNvSpPr>
          <p:nvPr>
            <p:ph type="body" sz="half" idx="14"/>
          </p:nvPr>
        </p:nvSpPr>
        <p:spPr>
          <a:xfrm>
            <a:off x="1824260" y="3798005"/>
            <a:ext cx="5630640" cy="3453695"/>
          </a:xfrm>
        </p:spPr>
        <p:txBody>
          <a:bodyPr/>
          <a:lstStyle>
            <a:lvl1pPr marL="0" indent="0">
              <a:lnSpc>
                <a:spcPct val="100000"/>
              </a:lnSpc>
              <a:spcBef>
                <a:spcPts val="1200"/>
              </a:spcBef>
              <a:buNone/>
              <a:defRPr sz="2400" b="0">
                <a:solidFill>
                  <a:srgbClr val="31303B"/>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2" name="Obdélník 11">
            <a:extLst>
              <a:ext uri="{FF2B5EF4-FFF2-40B4-BE49-F238E27FC236}">
                <a16:creationId xmlns:a16="http://schemas.microsoft.com/office/drawing/2014/main" id="{37D07F65-5E92-4879-9F02-CFFB0FE564DB}"/>
              </a:ext>
            </a:extLst>
          </p:cNvPr>
          <p:cNvSpPr/>
          <p:nvPr userDrawn="1"/>
        </p:nvSpPr>
        <p:spPr>
          <a:xfrm>
            <a:off x="8559518" y="2477205"/>
            <a:ext cx="6147082" cy="1040695"/>
          </a:xfrm>
          <a:prstGeom prst="rect">
            <a:avLst/>
          </a:prstGeom>
          <a:solidFill>
            <a:srgbClr val="3130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Zástupný text 18">
            <a:extLst>
              <a:ext uri="{FF2B5EF4-FFF2-40B4-BE49-F238E27FC236}">
                <a16:creationId xmlns:a16="http://schemas.microsoft.com/office/drawing/2014/main" id="{D9E148D6-7AEC-4CBE-B8B3-30B1F6B6BF06}"/>
              </a:ext>
            </a:extLst>
          </p:cNvPr>
          <p:cNvSpPr>
            <a:spLocks noGrp="1"/>
          </p:cNvSpPr>
          <p:nvPr>
            <p:ph type="body" sz="quarter" idx="15" hasCustomPrompt="1"/>
          </p:nvPr>
        </p:nvSpPr>
        <p:spPr>
          <a:xfrm>
            <a:off x="8821960" y="2757309"/>
            <a:ext cx="5630640" cy="760591"/>
          </a:xfrm>
        </p:spPr>
        <p:txBody>
          <a:bodyPr/>
          <a:lstStyle>
            <a:lvl1pPr>
              <a:buNone/>
              <a:defRPr sz="3600" b="1">
                <a:solidFill>
                  <a:schemeClr val="bg1"/>
                </a:solidFill>
              </a:defRPr>
            </a:lvl1pPr>
            <a:lvl2pPr>
              <a:buNone/>
              <a:defRPr sz="3600" b="1">
                <a:solidFill>
                  <a:schemeClr val="bg1"/>
                </a:solidFill>
              </a:defRPr>
            </a:lvl2pPr>
            <a:lvl3pPr>
              <a:buNone/>
              <a:defRPr sz="3600" b="1">
                <a:solidFill>
                  <a:schemeClr val="bg1"/>
                </a:solidFill>
              </a:defRPr>
            </a:lvl3pPr>
            <a:lvl4pPr>
              <a:buNone/>
              <a:defRPr sz="3600" b="1">
                <a:solidFill>
                  <a:schemeClr val="bg1"/>
                </a:solidFill>
              </a:defRPr>
            </a:lvl4pPr>
            <a:lvl5pPr>
              <a:buNone/>
              <a:defRPr sz="3600" b="1">
                <a:solidFill>
                  <a:schemeClr val="bg1"/>
                </a:solidFill>
              </a:defRPr>
            </a:lvl5pPr>
          </a:lstStyle>
          <a:p>
            <a:pPr lvl="0"/>
            <a:r>
              <a:rPr lang="cs-CZ" dirty="0"/>
              <a:t>Nadpis záložky</a:t>
            </a:r>
          </a:p>
          <a:p>
            <a:pPr lvl="0"/>
            <a:endParaRPr lang="cs-CZ" dirty="0"/>
          </a:p>
        </p:txBody>
      </p:sp>
      <p:sp>
        <p:nvSpPr>
          <p:cNvPr id="14" name="Obdélník 13">
            <a:extLst>
              <a:ext uri="{FF2B5EF4-FFF2-40B4-BE49-F238E27FC236}">
                <a16:creationId xmlns:a16="http://schemas.microsoft.com/office/drawing/2014/main" id="{D32878C9-575A-4C66-A584-D1A1327C1DDD}"/>
              </a:ext>
            </a:extLst>
          </p:cNvPr>
          <p:cNvSpPr/>
          <p:nvPr userDrawn="1"/>
        </p:nvSpPr>
        <p:spPr>
          <a:xfrm>
            <a:off x="8559518" y="3517900"/>
            <a:ext cx="6147082" cy="49538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5" name="Text Placeholder 3">
            <a:extLst>
              <a:ext uri="{FF2B5EF4-FFF2-40B4-BE49-F238E27FC236}">
                <a16:creationId xmlns:a16="http://schemas.microsoft.com/office/drawing/2014/main" id="{A866DADC-70C7-4670-BBA4-0BC8FDCB0A2B}"/>
              </a:ext>
            </a:extLst>
          </p:cNvPr>
          <p:cNvSpPr>
            <a:spLocks noGrp="1"/>
          </p:cNvSpPr>
          <p:nvPr>
            <p:ph type="body" sz="half" idx="16"/>
          </p:nvPr>
        </p:nvSpPr>
        <p:spPr>
          <a:xfrm>
            <a:off x="8821960" y="3798005"/>
            <a:ext cx="5630640" cy="3453695"/>
          </a:xfrm>
        </p:spPr>
        <p:txBody>
          <a:bodyPr/>
          <a:lstStyle>
            <a:lvl1pPr marL="0" indent="0">
              <a:lnSpc>
                <a:spcPct val="100000"/>
              </a:lnSpc>
              <a:spcBef>
                <a:spcPts val="1200"/>
              </a:spcBef>
              <a:buNone/>
              <a:defRPr sz="2400" b="0">
                <a:solidFill>
                  <a:srgbClr val="31303B"/>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Tree>
    <p:extLst>
      <p:ext uri="{BB962C8B-B14F-4D97-AF65-F5344CB8AC3E}">
        <p14:creationId xmlns:p14="http://schemas.microsoft.com/office/powerpoint/2010/main" val="1913873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lide s červeným boxem">
    <p:bg>
      <p:bgPr>
        <a:solidFill>
          <a:schemeClr val="bg1"/>
        </a:solidFill>
        <a:effectLst/>
      </p:bgPr>
    </p:bg>
    <p:spTree>
      <p:nvGrpSpPr>
        <p:cNvPr id="1" name=""/>
        <p:cNvGrpSpPr/>
        <p:nvPr/>
      </p:nvGrpSpPr>
      <p:grpSpPr>
        <a:xfrm>
          <a:off x="0" y="0"/>
          <a:ext cx="0" cy="0"/>
          <a:chOff x="0" y="0"/>
          <a:chExt cx="0" cy="0"/>
        </a:xfrm>
      </p:grpSpPr>
      <p:sp>
        <p:nvSpPr>
          <p:cNvPr id="9" name="Obdélník 8">
            <a:extLst>
              <a:ext uri="{FF2B5EF4-FFF2-40B4-BE49-F238E27FC236}">
                <a16:creationId xmlns:a16="http://schemas.microsoft.com/office/drawing/2014/main" id="{7A9730C2-4A86-44D1-98AD-9F4E1E352639}"/>
              </a:ext>
            </a:extLst>
          </p:cNvPr>
          <p:cNvSpPr/>
          <p:nvPr userDrawn="1"/>
        </p:nvSpPr>
        <p:spPr>
          <a:xfrm>
            <a:off x="7269480" y="-3036"/>
            <a:ext cx="10340658" cy="990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10" name="Title 1">
            <a:extLst>
              <a:ext uri="{FF2B5EF4-FFF2-40B4-BE49-F238E27FC236}">
                <a16:creationId xmlns:a16="http://schemas.microsoft.com/office/drawing/2014/main" id="{F589D5FB-D275-4D31-8BA5-09E48E05CD89}"/>
              </a:ext>
            </a:extLst>
          </p:cNvPr>
          <p:cNvSpPr>
            <a:spLocks noGrp="1"/>
          </p:cNvSpPr>
          <p:nvPr>
            <p:ph type="ctrTitle" hasCustomPrompt="1"/>
          </p:nvPr>
        </p:nvSpPr>
        <p:spPr>
          <a:xfrm>
            <a:off x="1895458" y="930560"/>
            <a:ext cx="4787900" cy="1990440"/>
          </a:xfrm>
        </p:spPr>
        <p:txBody>
          <a:bodyPr anchor="ctr" anchorCtr="0"/>
          <a:lstStyle>
            <a:lvl1pPr algn="l">
              <a:defRPr sz="6600">
                <a:solidFill>
                  <a:srgbClr val="31303B"/>
                </a:solidFill>
              </a:defRPr>
            </a:lvl1pPr>
          </a:lstStyle>
          <a:p>
            <a:r>
              <a:rPr lang="cs-CZ" dirty="0"/>
              <a:t>Nadpis slidu</a:t>
            </a:r>
            <a:endParaRPr lang="en-US" dirty="0"/>
          </a:p>
        </p:txBody>
      </p:sp>
      <p:sp>
        <p:nvSpPr>
          <p:cNvPr id="16" name="Text Placeholder 3">
            <a:extLst>
              <a:ext uri="{FF2B5EF4-FFF2-40B4-BE49-F238E27FC236}">
                <a16:creationId xmlns:a16="http://schemas.microsoft.com/office/drawing/2014/main" id="{27475054-FEEE-4094-B3C7-36162D2FBD0C}"/>
              </a:ext>
            </a:extLst>
          </p:cNvPr>
          <p:cNvSpPr>
            <a:spLocks noGrp="1"/>
          </p:cNvSpPr>
          <p:nvPr>
            <p:ph type="body" sz="half" idx="2"/>
          </p:nvPr>
        </p:nvSpPr>
        <p:spPr>
          <a:xfrm>
            <a:off x="7905135" y="7488676"/>
            <a:ext cx="9381278" cy="2087123"/>
          </a:xfrm>
        </p:spPr>
        <p:txBody>
          <a:bodyPr/>
          <a:lstStyle>
            <a:lvl1pPr marL="0" indent="0">
              <a:lnSpc>
                <a:spcPct val="100000"/>
              </a:lnSpc>
              <a:spcBef>
                <a:spcPts val="1200"/>
              </a:spcBef>
              <a:buNone/>
              <a:defRPr sz="2400">
                <a:solidFill>
                  <a:schemeClr val="bg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9" name="Zástupný text 18">
            <a:extLst>
              <a:ext uri="{FF2B5EF4-FFF2-40B4-BE49-F238E27FC236}">
                <a16:creationId xmlns:a16="http://schemas.microsoft.com/office/drawing/2014/main" id="{23C4AA3D-6EE0-4679-9D6D-82AE062CDD15}"/>
              </a:ext>
            </a:extLst>
          </p:cNvPr>
          <p:cNvSpPr>
            <a:spLocks noGrp="1"/>
          </p:cNvSpPr>
          <p:nvPr>
            <p:ph type="body" sz="quarter" idx="13" hasCustomPrompt="1"/>
          </p:nvPr>
        </p:nvSpPr>
        <p:spPr>
          <a:xfrm>
            <a:off x="1895458" y="3313995"/>
            <a:ext cx="4787900" cy="1155700"/>
          </a:xfrm>
        </p:spPr>
        <p:txBody>
          <a:bodyPr/>
          <a:lstStyle>
            <a:lvl1pPr>
              <a:buNone/>
              <a:defRPr sz="3600" b="1">
                <a:solidFill>
                  <a:schemeClr val="tx1"/>
                </a:solidFill>
              </a:defRPr>
            </a:lvl1pPr>
            <a:lvl2pPr>
              <a:buNone/>
              <a:defRPr sz="3600" b="1">
                <a:solidFill>
                  <a:schemeClr val="bg1"/>
                </a:solidFill>
              </a:defRPr>
            </a:lvl2pPr>
            <a:lvl3pPr>
              <a:buNone/>
              <a:defRPr sz="3600" b="1">
                <a:solidFill>
                  <a:schemeClr val="bg1"/>
                </a:solidFill>
              </a:defRPr>
            </a:lvl3pPr>
            <a:lvl4pPr>
              <a:buNone/>
              <a:defRPr sz="3600" b="1">
                <a:solidFill>
                  <a:schemeClr val="bg1"/>
                </a:solidFill>
              </a:defRPr>
            </a:lvl4pPr>
            <a:lvl5pPr>
              <a:buNone/>
              <a:defRPr sz="3600" b="1">
                <a:solidFill>
                  <a:schemeClr val="bg1"/>
                </a:solidFill>
              </a:defRPr>
            </a:lvl5pPr>
          </a:lstStyle>
          <a:p>
            <a:pPr lvl="0"/>
            <a:r>
              <a:rPr lang="cs-CZ" dirty="0"/>
              <a:t>Menší nadpis</a:t>
            </a:r>
          </a:p>
        </p:txBody>
      </p:sp>
      <p:sp>
        <p:nvSpPr>
          <p:cNvPr id="3" name="Zástupný symbol obrázku 2">
            <a:extLst>
              <a:ext uri="{FF2B5EF4-FFF2-40B4-BE49-F238E27FC236}">
                <a16:creationId xmlns:a16="http://schemas.microsoft.com/office/drawing/2014/main" id="{2D59160B-2C4D-4808-A264-E8199F2D4B37}"/>
              </a:ext>
            </a:extLst>
          </p:cNvPr>
          <p:cNvSpPr>
            <a:spLocks noGrp="1"/>
          </p:cNvSpPr>
          <p:nvPr>
            <p:ph type="pic" sz="quarter" idx="14"/>
          </p:nvPr>
        </p:nvSpPr>
        <p:spPr>
          <a:xfrm>
            <a:off x="7906712" y="930560"/>
            <a:ext cx="4215600" cy="2811600"/>
          </a:xfrm>
        </p:spPr>
        <p:txBody>
          <a:bodyPr/>
          <a:lstStyle>
            <a:lvl1pPr>
              <a:buNone/>
              <a:defRPr/>
            </a:lvl1pPr>
          </a:lstStyle>
          <a:p>
            <a:endParaRPr lang="cs-CZ" dirty="0"/>
          </a:p>
        </p:txBody>
      </p:sp>
      <p:sp>
        <p:nvSpPr>
          <p:cNvPr id="11" name="Zástupný symbol obrázku 2">
            <a:extLst>
              <a:ext uri="{FF2B5EF4-FFF2-40B4-BE49-F238E27FC236}">
                <a16:creationId xmlns:a16="http://schemas.microsoft.com/office/drawing/2014/main" id="{659CA9C0-9E4B-41D1-8F6D-BBFC242BE4E7}"/>
              </a:ext>
            </a:extLst>
          </p:cNvPr>
          <p:cNvSpPr>
            <a:spLocks noGrp="1"/>
          </p:cNvSpPr>
          <p:nvPr>
            <p:ph type="pic" sz="quarter" idx="15"/>
          </p:nvPr>
        </p:nvSpPr>
        <p:spPr>
          <a:xfrm>
            <a:off x="12758425" y="930560"/>
            <a:ext cx="4215600" cy="2811600"/>
          </a:xfrm>
        </p:spPr>
        <p:txBody>
          <a:bodyPr/>
          <a:lstStyle>
            <a:lvl1pPr>
              <a:buNone/>
              <a:defRPr/>
            </a:lvl1pPr>
          </a:lstStyle>
          <a:p>
            <a:endParaRPr lang="cs-CZ" dirty="0"/>
          </a:p>
        </p:txBody>
      </p:sp>
      <p:sp>
        <p:nvSpPr>
          <p:cNvPr id="12" name="Zástupný symbol obrázku 2">
            <a:extLst>
              <a:ext uri="{FF2B5EF4-FFF2-40B4-BE49-F238E27FC236}">
                <a16:creationId xmlns:a16="http://schemas.microsoft.com/office/drawing/2014/main" id="{03B403AD-EC92-4E7B-B2DE-E3229ABCDE58}"/>
              </a:ext>
            </a:extLst>
          </p:cNvPr>
          <p:cNvSpPr>
            <a:spLocks noGrp="1"/>
          </p:cNvSpPr>
          <p:nvPr>
            <p:ph type="pic" sz="quarter" idx="16"/>
          </p:nvPr>
        </p:nvSpPr>
        <p:spPr>
          <a:xfrm>
            <a:off x="7906712" y="4209618"/>
            <a:ext cx="4215600" cy="2811600"/>
          </a:xfrm>
        </p:spPr>
        <p:txBody>
          <a:bodyPr/>
          <a:lstStyle>
            <a:lvl1pPr>
              <a:buNone/>
              <a:defRPr/>
            </a:lvl1pPr>
          </a:lstStyle>
          <a:p>
            <a:endParaRPr lang="cs-CZ" dirty="0"/>
          </a:p>
        </p:txBody>
      </p:sp>
      <p:sp>
        <p:nvSpPr>
          <p:cNvPr id="13" name="Zástupný symbol obrázku 2">
            <a:extLst>
              <a:ext uri="{FF2B5EF4-FFF2-40B4-BE49-F238E27FC236}">
                <a16:creationId xmlns:a16="http://schemas.microsoft.com/office/drawing/2014/main" id="{9EFFF904-6B51-4ACC-BCB6-A5CA6731CFE1}"/>
              </a:ext>
            </a:extLst>
          </p:cNvPr>
          <p:cNvSpPr>
            <a:spLocks noGrp="1"/>
          </p:cNvSpPr>
          <p:nvPr>
            <p:ph type="pic" sz="quarter" idx="17"/>
          </p:nvPr>
        </p:nvSpPr>
        <p:spPr>
          <a:xfrm>
            <a:off x="12758425" y="4209618"/>
            <a:ext cx="4215600" cy="2811600"/>
          </a:xfrm>
        </p:spPr>
        <p:txBody>
          <a:bodyPr/>
          <a:lstStyle>
            <a:lvl1pPr>
              <a:buNone/>
              <a:defRPr/>
            </a:lvl1pPr>
          </a:lstStyle>
          <a:p>
            <a:endParaRPr lang="cs-CZ" dirty="0"/>
          </a:p>
        </p:txBody>
      </p:sp>
      <p:sp>
        <p:nvSpPr>
          <p:cNvPr id="14" name="Text Placeholder 3">
            <a:extLst>
              <a:ext uri="{FF2B5EF4-FFF2-40B4-BE49-F238E27FC236}">
                <a16:creationId xmlns:a16="http://schemas.microsoft.com/office/drawing/2014/main" id="{8331CA90-E266-4279-85EB-58E9DD8153E7}"/>
              </a:ext>
            </a:extLst>
          </p:cNvPr>
          <p:cNvSpPr>
            <a:spLocks noGrp="1"/>
          </p:cNvSpPr>
          <p:nvPr>
            <p:ph type="body" sz="half" idx="18"/>
          </p:nvPr>
        </p:nvSpPr>
        <p:spPr>
          <a:xfrm>
            <a:off x="1895458" y="4862690"/>
            <a:ext cx="4787900" cy="4713109"/>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Tree>
    <p:extLst>
      <p:ext uri="{BB962C8B-B14F-4D97-AF65-F5344CB8AC3E}">
        <p14:creationId xmlns:p14="http://schemas.microsoft.com/office/powerpoint/2010/main" val="2652158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lide s antracit boxem">
    <p:bg>
      <p:bgPr>
        <a:solidFill>
          <a:schemeClr val="bg1"/>
        </a:solidFill>
        <a:effectLst/>
      </p:bgPr>
    </p:bg>
    <p:spTree>
      <p:nvGrpSpPr>
        <p:cNvPr id="1" name=""/>
        <p:cNvGrpSpPr/>
        <p:nvPr/>
      </p:nvGrpSpPr>
      <p:grpSpPr>
        <a:xfrm>
          <a:off x="0" y="0"/>
          <a:ext cx="0" cy="0"/>
          <a:chOff x="0" y="0"/>
          <a:chExt cx="0" cy="0"/>
        </a:xfrm>
      </p:grpSpPr>
      <p:sp>
        <p:nvSpPr>
          <p:cNvPr id="9" name="Obdélník 8">
            <a:extLst>
              <a:ext uri="{FF2B5EF4-FFF2-40B4-BE49-F238E27FC236}">
                <a16:creationId xmlns:a16="http://schemas.microsoft.com/office/drawing/2014/main" id="{7A9730C2-4A86-44D1-98AD-9F4E1E352639}"/>
              </a:ext>
            </a:extLst>
          </p:cNvPr>
          <p:cNvSpPr/>
          <p:nvPr userDrawn="1"/>
        </p:nvSpPr>
        <p:spPr>
          <a:xfrm>
            <a:off x="7269480" y="-3036"/>
            <a:ext cx="10340658" cy="9906000"/>
          </a:xfrm>
          <a:prstGeom prst="rect">
            <a:avLst/>
          </a:prstGeom>
          <a:solidFill>
            <a:srgbClr val="3130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10" name="Title 1">
            <a:extLst>
              <a:ext uri="{FF2B5EF4-FFF2-40B4-BE49-F238E27FC236}">
                <a16:creationId xmlns:a16="http://schemas.microsoft.com/office/drawing/2014/main" id="{F589D5FB-D275-4D31-8BA5-09E48E05CD89}"/>
              </a:ext>
            </a:extLst>
          </p:cNvPr>
          <p:cNvSpPr>
            <a:spLocks noGrp="1"/>
          </p:cNvSpPr>
          <p:nvPr>
            <p:ph type="ctrTitle" hasCustomPrompt="1"/>
          </p:nvPr>
        </p:nvSpPr>
        <p:spPr>
          <a:xfrm>
            <a:off x="1895458" y="930560"/>
            <a:ext cx="4787900" cy="1990440"/>
          </a:xfrm>
        </p:spPr>
        <p:txBody>
          <a:bodyPr anchor="ctr" anchorCtr="0"/>
          <a:lstStyle>
            <a:lvl1pPr algn="l">
              <a:defRPr sz="6600">
                <a:solidFill>
                  <a:srgbClr val="31303B"/>
                </a:solidFill>
              </a:defRPr>
            </a:lvl1pPr>
          </a:lstStyle>
          <a:p>
            <a:r>
              <a:rPr lang="cs-CZ" dirty="0"/>
              <a:t>Nadpis slidu</a:t>
            </a:r>
            <a:endParaRPr lang="en-US" dirty="0"/>
          </a:p>
        </p:txBody>
      </p:sp>
      <p:sp>
        <p:nvSpPr>
          <p:cNvPr id="16" name="Text Placeholder 3">
            <a:extLst>
              <a:ext uri="{FF2B5EF4-FFF2-40B4-BE49-F238E27FC236}">
                <a16:creationId xmlns:a16="http://schemas.microsoft.com/office/drawing/2014/main" id="{27475054-FEEE-4094-B3C7-36162D2FBD0C}"/>
              </a:ext>
            </a:extLst>
          </p:cNvPr>
          <p:cNvSpPr>
            <a:spLocks noGrp="1"/>
          </p:cNvSpPr>
          <p:nvPr>
            <p:ph type="body" sz="half" idx="2"/>
          </p:nvPr>
        </p:nvSpPr>
        <p:spPr>
          <a:xfrm>
            <a:off x="7905135" y="7488676"/>
            <a:ext cx="9381278" cy="2087123"/>
          </a:xfrm>
        </p:spPr>
        <p:txBody>
          <a:bodyPr/>
          <a:lstStyle>
            <a:lvl1pPr marL="0" indent="0">
              <a:lnSpc>
                <a:spcPct val="100000"/>
              </a:lnSpc>
              <a:spcBef>
                <a:spcPts val="1200"/>
              </a:spcBef>
              <a:buNone/>
              <a:defRPr sz="2400">
                <a:solidFill>
                  <a:schemeClr val="bg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9" name="Zástupný text 18">
            <a:extLst>
              <a:ext uri="{FF2B5EF4-FFF2-40B4-BE49-F238E27FC236}">
                <a16:creationId xmlns:a16="http://schemas.microsoft.com/office/drawing/2014/main" id="{23C4AA3D-6EE0-4679-9D6D-82AE062CDD15}"/>
              </a:ext>
            </a:extLst>
          </p:cNvPr>
          <p:cNvSpPr>
            <a:spLocks noGrp="1"/>
          </p:cNvSpPr>
          <p:nvPr>
            <p:ph type="body" sz="quarter" idx="13" hasCustomPrompt="1"/>
          </p:nvPr>
        </p:nvSpPr>
        <p:spPr>
          <a:xfrm>
            <a:off x="1895458" y="3313995"/>
            <a:ext cx="4787900" cy="1155700"/>
          </a:xfrm>
        </p:spPr>
        <p:txBody>
          <a:bodyPr/>
          <a:lstStyle>
            <a:lvl1pPr>
              <a:buNone/>
              <a:defRPr sz="3600" b="1">
                <a:solidFill>
                  <a:schemeClr val="tx1"/>
                </a:solidFill>
              </a:defRPr>
            </a:lvl1pPr>
            <a:lvl2pPr>
              <a:buNone/>
              <a:defRPr sz="3600" b="1">
                <a:solidFill>
                  <a:schemeClr val="bg1"/>
                </a:solidFill>
              </a:defRPr>
            </a:lvl2pPr>
            <a:lvl3pPr>
              <a:buNone/>
              <a:defRPr sz="3600" b="1">
                <a:solidFill>
                  <a:schemeClr val="bg1"/>
                </a:solidFill>
              </a:defRPr>
            </a:lvl3pPr>
            <a:lvl4pPr>
              <a:buNone/>
              <a:defRPr sz="3600" b="1">
                <a:solidFill>
                  <a:schemeClr val="bg1"/>
                </a:solidFill>
              </a:defRPr>
            </a:lvl4pPr>
            <a:lvl5pPr>
              <a:buNone/>
              <a:defRPr sz="3600" b="1">
                <a:solidFill>
                  <a:schemeClr val="bg1"/>
                </a:solidFill>
              </a:defRPr>
            </a:lvl5pPr>
          </a:lstStyle>
          <a:p>
            <a:pPr lvl="0"/>
            <a:r>
              <a:rPr lang="cs-CZ" dirty="0"/>
              <a:t>Menší nadpis</a:t>
            </a:r>
          </a:p>
        </p:txBody>
      </p:sp>
      <p:sp>
        <p:nvSpPr>
          <p:cNvPr id="3" name="Zástupný symbol obrázku 2">
            <a:extLst>
              <a:ext uri="{FF2B5EF4-FFF2-40B4-BE49-F238E27FC236}">
                <a16:creationId xmlns:a16="http://schemas.microsoft.com/office/drawing/2014/main" id="{2D59160B-2C4D-4808-A264-E8199F2D4B37}"/>
              </a:ext>
            </a:extLst>
          </p:cNvPr>
          <p:cNvSpPr>
            <a:spLocks noGrp="1"/>
          </p:cNvSpPr>
          <p:nvPr>
            <p:ph type="pic" sz="quarter" idx="14"/>
          </p:nvPr>
        </p:nvSpPr>
        <p:spPr>
          <a:xfrm>
            <a:off x="7906712" y="930560"/>
            <a:ext cx="4215600" cy="2811600"/>
          </a:xfrm>
        </p:spPr>
        <p:txBody>
          <a:bodyPr/>
          <a:lstStyle>
            <a:lvl1pPr>
              <a:buNone/>
              <a:defRPr/>
            </a:lvl1pPr>
          </a:lstStyle>
          <a:p>
            <a:endParaRPr lang="cs-CZ" dirty="0"/>
          </a:p>
        </p:txBody>
      </p:sp>
      <p:sp>
        <p:nvSpPr>
          <p:cNvPr id="11" name="Zástupný symbol obrázku 2">
            <a:extLst>
              <a:ext uri="{FF2B5EF4-FFF2-40B4-BE49-F238E27FC236}">
                <a16:creationId xmlns:a16="http://schemas.microsoft.com/office/drawing/2014/main" id="{659CA9C0-9E4B-41D1-8F6D-BBFC242BE4E7}"/>
              </a:ext>
            </a:extLst>
          </p:cNvPr>
          <p:cNvSpPr>
            <a:spLocks noGrp="1"/>
          </p:cNvSpPr>
          <p:nvPr>
            <p:ph type="pic" sz="quarter" idx="15"/>
          </p:nvPr>
        </p:nvSpPr>
        <p:spPr>
          <a:xfrm>
            <a:off x="12758425" y="930560"/>
            <a:ext cx="4215600" cy="2811600"/>
          </a:xfrm>
        </p:spPr>
        <p:txBody>
          <a:bodyPr/>
          <a:lstStyle>
            <a:lvl1pPr>
              <a:buNone/>
              <a:defRPr/>
            </a:lvl1pPr>
          </a:lstStyle>
          <a:p>
            <a:endParaRPr lang="cs-CZ" dirty="0"/>
          </a:p>
        </p:txBody>
      </p:sp>
      <p:sp>
        <p:nvSpPr>
          <p:cNvPr id="12" name="Zástupný symbol obrázku 2">
            <a:extLst>
              <a:ext uri="{FF2B5EF4-FFF2-40B4-BE49-F238E27FC236}">
                <a16:creationId xmlns:a16="http://schemas.microsoft.com/office/drawing/2014/main" id="{03B403AD-EC92-4E7B-B2DE-E3229ABCDE58}"/>
              </a:ext>
            </a:extLst>
          </p:cNvPr>
          <p:cNvSpPr>
            <a:spLocks noGrp="1"/>
          </p:cNvSpPr>
          <p:nvPr>
            <p:ph type="pic" sz="quarter" idx="16"/>
          </p:nvPr>
        </p:nvSpPr>
        <p:spPr>
          <a:xfrm>
            <a:off x="7906712" y="4209618"/>
            <a:ext cx="4215600" cy="2811600"/>
          </a:xfrm>
        </p:spPr>
        <p:txBody>
          <a:bodyPr/>
          <a:lstStyle>
            <a:lvl1pPr>
              <a:buNone/>
              <a:defRPr/>
            </a:lvl1pPr>
          </a:lstStyle>
          <a:p>
            <a:endParaRPr lang="cs-CZ" dirty="0"/>
          </a:p>
        </p:txBody>
      </p:sp>
      <p:sp>
        <p:nvSpPr>
          <p:cNvPr id="13" name="Zástupný symbol obrázku 2">
            <a:extLst>
              <a:ext uri="{FF2B5EF4-FFF2-40B4-BE49-F238E27FC236}">
                <a16:creationId xmlns:a16="http://schemas.microsoft.com/office/drawing/2014/main" id="{9EFFF904-6B51-4ACC-BCB6-A5CA6731CFE1}"/>
              </a:ext>
            </a:extLst>
          </p:cNvPr>
          <p:cNvSpPr>
            <a:spLocks noGrp="1"/>
          </p:cNvSpPr>
          <p:nvPr>
            <p:ph type="pic" sz="quarter" idx="17"/>
          </p:nvPr>
        </p:nvSpPr>
        <p:spPr>
          <a:xfrm>
            <a:off x="12758425" y="4209618"/>
            <a:ext cx="4215600" cy="2811600"/>
          </a:xfrm>
        </p:spPr>
        <p:txBody>
          <a:bodyPr/>
          <a:lstStyle>
            <a:lvl1pPr>
              <a:buNone/>
              <a:defRPr/>
            </a:lvl1pPr>
          </a:lstStyle>
          <a:p>
            <a:endParaRPr lang="cs-CZ" dirty="0"/>
          </a:p>
        </p:txBody>
      </p:sp>
      <p:sp>
        <p:nvSpPr>
          <p:cNvPr id="14" name="Text Placeholder 3">
            <a:extLst>
              <a:ext uri="{FF2B5EF4-FFF2-40B4-BE49-F238E27FC236}">
                <a16:creationId xmlns:a16="http://schemas.microsoft.com/office/drawing/2014/main" id="{8331CA90-E266-4279-85EB-58E9DD8153E7}"/>
              </a:ext>
            </a:extLst>
          </p:cNvPr>
          <p:cNvSpPr>
            <a:spLocks noGrp="1"/>
          </p:cNvSpPr>
          <p:nvPr>
            <p:ph type="body" sz="half" idx="18"/>
          </p:nvPr>
        </p:nvSpPr>
        <p:spPr>
          <a:xfrm>
            <a:off x="1895458" y="4862690"/>
            <a:ext cx="4787900" cy="4713109"/>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Tree>
    <p:extLst>
      <p:ext uri="{BB962C8B-B14F-4D97-AF65-F5344CB8AC3E}">
        <p14:creationId xmlns:p14="http://schemas.microsoft.com/office/powerpoint/2010/main" val="671427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sekce obsah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1303B"/>
                </a:solidFill>
              </a:defRPr>
            </a:lvl1pPr>
          </a:lstStyle>
          <a:p>
            <a:r>
              <a:rPr lang="cs-CZ" dirty="0"/>
              <a:t>Kliknutím lze upravit styl.</a:t>
            </a:r>
            <a:endParaRPr lang="en-US" dirty="0"/>
          </a:p>
        </p:txBody>
      </p:sp>
      <p:sp>
        <p:nvSpPr>
          <p:cNvPr id="4" name="Date Placeholder 3"/>
          <p:cNvSpPr>
            <a:spLocks noGrp="1"/>
          </p:cNvSpPr>
          <p:nvPr>
            <p:ph type="dt" sz="half" idx="10"/>
          </p:nvPr>
        </p:nvSpPr>
        <p:spPr/>
        <p:txBody>
          <a:bodyPr/>
          <a:lstStyle/>
          <a:p>
            <a:fld id="{D4E5F6D9-7548-4BBE-9A03-F5D5B8ABA47E}" type="datetime1">
              <a:rPr lang="cs-CZ" smtClean="0"/>
              <a:t>04.11.2024</a:t>
            </a:fld>
            <a:endParaRPr lang="cs-CZ"/>
          </a:p>
        </p:txBody>
      </p:sp>
      <p:sp>
        <p:nvSpPr>
          <p:cNvPr id="5" name="Footer Placeholder 4"/>
          <p:cNvSpPr>
            <a:spLocks noGrp="1"/>
          </p:cNvSpPr>
          <p:nvPr>
            <p:ph type="ftr" sz="quarter" idx="11"/>
          </p:nvPr>
        </p:nvSpPr>
        <p:spPr/>
        <p:txBody>
          <a:bodyPr/>
          <a:lstStyle/>
          <a:p>
            <a:r>
              <a:rPr lang="cs-CZ"/>
              <a:t>Herešová advokáti s.r.o.</a:t>
            </a:r>
          </a:p>
        </p:txBody>
      </p:sp>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17" name="Zástupný text 16">
            <a:extLst>
              <a:ext uri="{FF2B5EF4-FFF2-40B4-BE49-F238E27FC236}">
                <a16:creationId xmlns:a16="http://schemas.microsoft.com/office/drawing/2014/main" id="{B9354FE4-7D6F-4EE1-A2B5-50DF6D1AFE30}"/>
              </a:ext>
            </a:extLst>
          </p:cNvPr>
          <p:cNvSpPr>
            <a:spLocks noGrp="1"/>
          </p:cNvSpPr>
          <p:nvPr>
            <p:ph type="body" sz="quarter" idx="15" hasCustomPrompt="1"/>
          </p:nvPr>
        </p:nvSpPr>
        <p:spPr>
          <a:xfrm>
            <a:off x="1854200" y="2641600"/>
            <a:ext cx="14544675" cy="1009650"/>
          </a:xfrm>
        </p:spPr>
        <p:txBody>
          <a:bodyPr/>
          <a:lstStyle>
            <a:lvl1pPr>
              <a:buNone/>
              <a:defRPr sz="44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8" name="Zástupný text 16">
            <a:extLst>
              <a:ext uri="{FF2B5EF4-FFF2-40B4-BE49-F238E27FC236}">
                <a16:creationId xmlns:a16="http://schemas.microsoft.com/office/drawing/2014/main" id="{00C1B580-EB39-4875-BE44-54659C54D4A1}"/>
              </a:ext>
            </a:extLst>
          </p:cNvPr>
          <p:cNvSpPr>
            <a:spLocks noGrp="1"/>
          </p:cNvSpPr>
          <p:nvPr>
            <p:ph type="body" sz="quarter" idx="16" hasCustomPrompt="1"/>
          </p:nvPr>
        </p:nvSpPr>
        <p:spPr>
          <a:xfrm>
            <a:off x="1854198" y="5666849"/>
            <a:ext cx="14544675" cy="1009650"/>
          </a:xfrm>
        </p:spPr>
        <p:txBody>
          <a:bodyPr/>
          <a:lstStyle>
            <a:lvl1pPr>
              <a:buNone/>
              <a:defRPr sz="44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9" name="Text Placeholder 3">
            <a:extLst>
              <a:ext uri="{FF2B5EF4-FFF2-40B4-BE49-F238E27FC236}">
                <a16:creationId xmlns:a16="http://schemas.microsoft.com/office/drawing/2014/main" id="{F067B31C-C998-4A76-8590-B678C45BE936}"/>
              </a:ext>
            </a:extLst>
          </p:cNvPr>
          <p:cNvSpPr>
            <a:spLocks noGrp="1"/>
          </p:cNvSpPr>
          <p:nvPr>
            <p:ph type="body" sz="half" idx="18"/>
          </p:nvPr>
        </p:nvSpPr>
        <p:spPr>
          <a:xfrm>
            <a:off x="1854197" y="3686286"/>
            <a:ext cx="14544675"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20" name="Text Placeholder 3">
            <a:extLst>
              <a:ext uri="{FF2B5EF4-FFF2-40B4-BE49-F238E27FC236}">
                <a16:creationId xmlns:a16="http://schemas.microsoft.com/office/drawing/2014/main" id="{B8438AAD-95AC-4492-987D-241611DF8D4D}"/>
              </a:ext>
            </a:extLst>
          </p:cNvPr>
          <p:cNvSpPr>
            <a:spLocks noGrp="1"/>
          </p:cNvSpPr>
          <p:nvPr>
            <p:ph type="body" sz="half" idx="19"/>
          </p:nvPr>
        </p:nvSpPr>
        <p:spPr>
          <a:xfrm>
            <a:off x="1854196" y="6676499"/>
            <a:ext cx="14544675"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Tree>
    <p:extLst>
      <p:ext uri="{BB962C8B-B14F-4D97-AF65-F5344CB8AC3E}">
        <p14:creationId xmlns:p14="http://schemas.microsoft.com/office/powerpoint/2010/main" val="7771608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 sekce obsah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1303B"/>
                </a:solidFill>
              </a:defRPr>
            </a:lvl1pPr>
          </a:lstStyle>
          <a:p>
            <a:r>
              <a:rPr lang="cs-CZ" dirty="0"/>
              <a:t>Kliknutím lze upravit styl.</a:t>
            </a:r>
            <a:endParaRPr lang="en-US" dirty="0"/>
          </a:p>
        </p:txBody>
      </p:sp>
      <p:sp>
        <p:nvSpPr>
          <p:cNvPr id="4" name="Date Placeholder 3"/>
          <p:cNvSpPr>
            <a:spLocks noGrp="1"/>
          </p:cNvSpPr>
          <p:nvPr>
            <p:ph type="dt" sz="half" idx="10"/>
          </p:nvPr>
        </p:nvSpPr>
        <p:spPr/>
        <p:txBody>
          <a:bodyPr/>
          <a:lstStyle/>
          <a:p>
            <a:fld id="{D4E5F6D9-7548-4BBE-9A03-F5D5B8ABA47E}" type="datetime1">
              <a:rPr lang="cs-CZ" smtClean="0"/>
              <a:t>04.11.2024</a:t>
            </a:fld>
            <a:endParaRPr lang="cs-CZ"/>
          </a:p>
        </p:txBody>
      </p:sp>
      <p:sp>
        <p:nvSpPr>
          <p:cNvPr id="5" name="Footer Placeholder 4"/>
          <p:cNvSpPr>
            <a:spLocks noGrp="1"/>
          </p:cNvSpPr>
          <p:nvPr>
            <p:ph type="ftr" sz="quarter" idx="11"/>
          </p:nvPr>
        </p:nvSpPr>
        <p:spPr/>
        <p:txBody>
          <a:bodyPr/>
          <a:lstStyle/>
          <a:p>
            <a:r>
              <a:rPr lang="cs-CZ"/>
              <a:t>Herešová advokáti s.r.o.</a:t>
            </a:r>
          </a:p>
        </p:txBody>
      </p:sp>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17" name="Zástupný text 16">
            <a:extLst>
              <a:ext uri="{FF2B5EF4-FFF2-40B4-BE49-F238E27FC236}">
                <a16:creationId xmlns:a16="http://schemas.microsoft.com/office/drawing/2014/main" id="{B9354FE4-7D6F-4EE1-A2B5-50DF6D1AFE30}"/>
              </a:ext>
            </a:extLst>
          </p:cNvPr>
          <p:cNvSpPr>
            <a:spLocks noGrp="1"/>
          </p:cNvSpPr>
          <p:nvPr>
            <p:ph type="body" sz="quarter" idx="15" hasCustomPrompt="1"/>
          </p:nvPr>
        </p:nvSpPr>
        <p:spPr>
          <a:xfrm>
            <a:off x="1854200" y="2641600"/>
            <a:ext cx="6950601" cy="1009650"/>
          </a:xfrm>
        </p:spPr>
        <p:txBody>
          <a:bodyPr/>
          <a:lstStyle>
            <a:lvl1pPr>
              <a:buNone/>
              <a:defRPr sz="44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8" name="Zástupný text 16">
            <a:extLst>
              <a:ext uri="{FF2B5EF4-FFF2-40B4-BE49-F238E27FC236}">
                <a16:creationId xmlns:a16="http://schemas.microsoft.com/office/drawing/2014/main" id="{00C1B580-EB39-4875-BE44-54659C54D4A1}"/>
              </a:ext>
            </a:extLst>
          </p:cNvPr>
          <p:cNvSpPr>
            <a:spLocks noGrp="1"/>
          </p:cNvSpPr>
          <p:nvPr>
            <p:ph type="body" sz="quarter" idx="16" hasCustomPrompt="1"/>
          </p:nvPr>
        </p:nvSpPr>
        <p:spPr>
          <a:xfrm>
            <a:off x="1854198" y="5666849"/>
            <a:ext cx="6950601" cy="1009650"/>
          </a:xfrm>
        </p:spPr>
        <p:txBody>
          <a:bodyPr/>
          <a:lstStyle>
            <a:lvl1pPr>
              <a:buNone/>
              <a:defRPr sz="44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3" name="Zástupný text 16">
            <a:extLst>
              <a:ext uri="{FF2B5EF4-FFF2-40B4-BE49-F238E27FC236}">
                <a16:creationId xmlns:a16="http://schemas.microsoft.com/office/drawing/2014/main" id="{39A55471-F651-46EB-861E-CEDEC405436F}"/>
              </a:ext>
            </a:extLst>
          </p:cNvPr>
          <p:cNvSpPr>
            <a:spLocks noGrp="1"/>
          </p:cNvSpPr>
          <p:nvPr>
            <p:ph type="body" sz="quarter" idx="19" hasCustomPrompt="1"/>
          </p:nvPr>
        </p:nvSpPr>
        <p:spPr>
          <a:xfrm>
            <a:off x="9448571" y="2641600"/>
            <a:ext cx="6950601" cy="1009650"/>
          </a:xfrm>
        </p:spPr>
        <p:txBody>
          <a:bodyPr/>
          <a:lstStyle>
            <a:lvl1pPr>
              <a:buNone/>
              <a:defRPr sz="44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5" name="Zástupný text 16">
            <a:extLst>
              <a:ext uri="{FF2B5EF4-FFF2-40B4-BE49-F238E27FC236}">
                <a16:creationId xmlns:a16="http://schemas.microsoft.com/office/drawing/2014/main" id="{CEEA3814-290B-42E6-80DA-DEE721EE7053}"/>
              </a:ext>
            </a:extLst>
          </p:cNvPr>
          <p:cNvSpPr>
            <a:spLocks noGrp="1"/>
          </p:cNvSpPr>
          <p:nvPr>
            <p:ph type="body" sz="quarter" idx="20" hasCustomPrompt="1"/>
          </p:nvPr>
        </p:nvSpPr>
        <p:spPr>
          <a:xfrm>
            <a:off x="9448569" y="5666849"/>
            <a:ext cx="6950601" cy="1009650"/>
          </a:xfrm>
        </p:spPr>
        <p:txBody>
          <a:bodyPr/>
          <a:lstStyle>
            <a:lvl1pPr>
              <a:buNone/>
              <a:defRPr sz="44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6" name="Text Placeholder 3">
            <a:extLst>
              <a:ext uri="{FF2B5EF4-FFF2-40B4-BE49-F238E27FC236}">
                <a16:creationId xmlns:a16="http://schemas.microsoft.com/office/drawing/2014/main" id="{175F9AD2-6EE6-4084-903F-B50AB7CCC306}"/>
              </a:ext>
            </a:extLst>
          </p:cNvPr>
          <p:cNvSpPr>
            <a:spLocks noGrp="1"/>
          </p:cNvSpPr>
          <p:nvPr>
            <p:ph type="body" sz="half" idx="18"/>
          </p:nvPr>
        </p:nvSpPr>
        <p:spPr>
          <a:xfrm>
            <a:off x="1854198" y="3686286"/>
            <a:ext cx="6950602"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9" name="Text Placeholder 3">
            <a:extLst>
              <a:ext uri="{FF2B5EF4-FFF2-40B4-BE49-F238E27FC236}">
                <a16:creationId xmlns:a16="http://schemas.microsoft.com/office/drawing/2014/main" id="{6A12F976-20D1-41E5-A690-7E255D3206F5}"/>
              </a:ext>
            </a:extLst>
          </p:cNvPr>
          <p:cNvSpPr>
            <a:spLocks noGrp="1"/>
          </p:cNvSpPr>
          <p:nvPr>
            <p:ph type="body" sz="half" idx="21"/>
          </p:nvPr>
        </p:nvSpPr>
        <p:spPr>
          <a:xfrm>
            <a:off x="1854197" y="6676499"/>
            <a:ext cx="6950602"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20" name="Text Placeholder 3">
            <a:extLst>
              <a:ext uri="{FF2B5EF4-FFF2-40B4-BE49-F238E27FC236}">
                <a16:creationId xmlns:a16="http://schemas.microsoft.com/office/drawing/2014/main" id="{A0E06897-26B2-45F0-B0CF-4F74006B36B5}"/>
              </a:ext>
            </a:extLst>
          </p:cNvPr>
          <p:cNvSpPr>
            <a:spLocks noGrp="1"/>
          </p:cNvSpPr>
          <p:nvPr>
            <p:ph type="body" sz="half" idx="22"/>
          </p:nvPr>
        </p:nvSpPr>
        <p:spPr>
          <a:xfrm>
            <a:off x="9448569" y="3686286"/>
            <a:ext cx="6950602"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21" name="Text Placeholder 3">
            <a:extLst>
              <a:ext uri="{FF2B5EF4-FFF2-40B4-BE49-F238E27FC236}">
                <a16:creationId xmlns:a16="http://schemas.microsoft.com/office/drawing/2014/main" id="{BF0C1CBA-3EF7-49FD-BC75-02FF07EFE57A}"/>
              </a:ext>
            </a:extLst>
          </p:cNvPr>
          <p:cNvSpPr>
            <a:spLocks noGrp="1"/>
          </p:cNvSpPr>
          <p:nvPr>
            <p:ph type="body" sz="half" idx="23"/>
          </p:nvPr>
        </p:nvSpPr>
        <p:spPr>
          <a:xfrm>
            <a:off x="9448568" y="6676499"/>
            <a:ext cx="6950602"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Tree>
    <p:extLst>
      <p:ext uri="{BB962C8B-B14F-4D97-AF65-F5344CB8AC3E}">
        <p14:creationId xmlns:p14="http://schemas.microsoft.com/office/powerpoint/2010/main" val="142849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sloupce obsah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1303B"/>
                </a:solidFill>
              </a:defRPr>
            </a:lvl1pPr>
          </a:lstStyle>
          <a:p>
            <a:r>
              <a:rPr lang="cs-CZ" dirty="0"/>
              <a:t>Kliknutím lze upravit styl.</a:t>
            </a:r>
            <a:endParaRPr lang="en-US" dirty="0"/>
          </a:p>
        </p:txBody>
      </p:sp>
      <p:sp>
        <p:nvSpPr>
          <p:cNvPr id="4" name="Date Placeholder 3"/>
          <p:cNvSpPr>
            <a:spLocks noGrp="1"/>
          </p:cNvSpPr>
          <p:nvPr>
            <p:ph type="dt" sz="half" idx="10"/>
          </p:nvPr>
        </p:nvSpPr>
        <p:spPr/>
        <p:txBody>
          <a:bodyPr/>
          <a:lstStyle/>
          <a:p>
            <a:fld id="{D4E5F6D9-7548-4BBE-9A03-F5D5B8ABA47E}" type="datetime1">
              <a:rPr lang="cs-CZ" smtClean="0"/>
              <a:t>04.11.2024</a:t>
            </a:fld>
            <a:endParaRPr lang="cs-CZ"/>
          </a:p>
        </p:txBody>
      </p:sp>
      <p:sp>
        <p:nvSpPr>
          <p:cNvPr id="5" name="Footer Placeholder 4"/>
          <p:cNvSpPr>
            <a:spLocks noGrp="1"/>
          </p:cNvSpPr>
          <p:nvPr>
            <p:ph type="ftr" sz="quarter" idx="11"/>
          </p:nvPr>
        </p:nvSpPr>
        <p:spPr/>
        <p:txBody>
          <a:bodyPr/>
          <a:lstStyle/>
          <a:p>
            <a:r>
              <a:rPr lang="cs-CZ"/>
              <a:t>Herešová advokáti s.r.o.</a:t>
            </a:r>
          </a:p>
        </p:txBody>
      </p:sp>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17" name="Zástupný text 16">
            <a:extLst>
              <a:ext uri="{FF2B5EF4-FFF2-40B4-BE49-F238E27FC236}">
                <a16:creationId xmlns:a16="http://schemas.microsoft.com/office/drawing/2014/main" id="{B9354FE4-7D6F-4EE1-A2B5-50DF6D1AFE30}"/>
              </a:ext>
            </a:extLst>
          </p:cNvPr>
          <p:cNvSpPr>
            <a:spLocks noGrp="1"/>
          </p:cNvSpPr>
          <p:nvPr>
            <p:ph type="body" sz="quarter" idx="15" hasCustomPrompt="1"/>
          </p:nvPr>
        </p:nvSpPr>
        <p:spPr>
          <a:xfrm>
            <a:off x="1854200" y="2641600"/>
            <a:ext cx="6950601" cy="1009650"/>
          </a:xfrm>
        </p:spPr>
        <p:txBody>
          <a:bodyPr/>
          <a:lstStyle>
            <a:lvl1pPr>
              <a:buNone/>
              <a:defRPr sz="44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3" name="Zástupný text 16">
            <a:extLst>
              <a:ext uri="{FF2B5EF4-FFF2-40B4-BE49-F238E27FC236}">
                <a16:creationId xmlns:a16="http://schemas.microsoft.com/office/drawing/2014/main" id="{39A55471-F651-46EB-861E-CEDEC405436F}"/>
              </a:ext>
            </a:extLst>
          </p:cNvPr>
          <p:cNvSpPr>
            <a:spLocks noGrp="1"/>
          </p:cNvSpPr>
          <p:nvPr>
            <p:ph type="body" sz="quarter" idx="19" hasCustomPrompt="1"/>
          </p:nvPr>
        </p:nvSpPr>
        <p:spPr>
          <a:xfrm>
            <a:off x="9448571" y="2641600"/>
            <a:ext cx="6950601" cy="1009650"/>
          </a:xfrm>
        </p:spPr>
        <p:txBody>
          <a:bodyPr/>
          <a:lstStyle>
            <a:lvl1pPr>
              <a:buNone/>
              <a:defRPr sz="44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6" name="Text Placeholder 3">
            <a:extLst>
              <a:ext uri="{FF2B5EF4-FFF2-40B4-BE49-F238E27FC236}">
                <a16:creationId xmlns:a16="http://schemas.microsoft.com/office/drawing/2014/main" id="{E16AC985-CBA1-4A54-A1D2-D39A3604A8D5}"/>
              </a:ext>
            </a:extLst>
          </p:cNvPr>
          <p:cNvSpPr>
            <a:spLocks noGrp="1"/>
          </p:cNvSpPr>
          <p:nvPr>
            <p:ph type="body" sz="half" idx="21"/>
          </p:nvPr>
        </p:nvSpPr>
        <p:spPr>
          <a:xfrm>
            <a:off x="1854197" y="3651250"/>
            <a:ext cx="6950602" cy="5124450"/>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9" name="Text Placeholder 3">
            <a:extLst>
              <a:ext uri="{FF2B5EF4-FFF2-40B4-BE49-F238E27FC236}">
                <a16:creationId xmlns:a16="http://schemas.microsoft.com/office/drawing/2014/main" id="{42E545B3-0F5E-4B7B-8FFE-BF63A26EB281}"/>
              </a:ext>
            </a:extLst>
          </p:cNvPr>
          <p:cNvSpPr>
            <a:spLocks noGrp="1"/>
          </p:cNvSpPr>
          <p:nvPr>
            <p:ph type="body" sz="half" idx="23"/>
          </p:nvPr>
        </p:nvSpPr>
        <p:spPr>
          <a:xfrm>
            <a:off x="9448568" y="3651250"/>
            <a:ext cx="6950602" cy="5124450"/>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Tree>
    <p:extLst>
      <p:ext uri="{BB962C8B-B14F-4D97-AF65-F5344CB8AC3E}">
        <p14:creationId xmlns:p14="http://schemas.microsoft.com/office/powerpoint/2010/main" val="1892444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ouze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1303B"/>
                </a:solidFill>
              </a:defRPr>
            </a:lvl1pPr>
          </a:lstStyle>
          <a:p>
            <a:r>
              <a:rPr lang="cs-CZ" dirty="0"/>
              <a:t>Kliknutím lze upravit styl.</a:t>
            </a:r>
            <a:endParaRPr lang="en-US" dirty="0"/>
          </a:p>
        </p:txBody>
      </p:sp>
      <p:sp>
        <p:nvSpPr>
          <p:cNvPr id="4" name="Date Placeholder 3"/>
          <p:cNvSpPr>
            <a:spLocks noGrp="1"/>
          </p:cNvSpPr>
          <p:nvPr>
            <p:ph type="dt" sz="half" idx="10"/>
          </p:nvPr>
        </p:nvSpPr>
        <p:spPr/>
        <p:txBody>
          <a:bodyPr/>
          <a:lstStyle/>
          <a:p>
            <a:fld id="{D4E5F6D9-7548-4BBE-9A03-F5D5B8ABA47E}" type="datetime1">
              <a:rPr lang="cs-CZ" smtClean="0"/>
              <a:t>04.11.2024</a:t>
            </a:fld>
            <a:endParaRPr lang="cs-CZ"/>
          </a:p>
        </p:txBody>
      </p:sp>
      <p:sp>
        <p:nvSpPr>
          <p:cNvPr id="5" name="Footer Placeholder 4"/>
          <p:cNvSpPr>
            <a:spLocks noGrp="1"/>
          </p:cNvSpPr>
          <p:nvPr>
            <p:ph type="ftr" sz="quarter" idx="11"/>
          </p:nvPr>
        </p:nvSpPr>
        <p:spPr/>
        <p:txBody>
          <a:bodyPr/>
          <a:lstStyle/>
          <a:p>
            <a:r>
              <a:rPr lang="cs-CZ"/>
              <a:t>Herešová advokáti s.r.o.</a:t>
            </a:r>
          </a:p>
        </p:txBody>
      </p:sp>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11" name="Text Placeholder 3">
            <a:extLst>
              <a:ext uri="{FF2B5EF4-FFF2-40B4-BE49-F238E27FC236}">
                <a16:creationId xmlns:a16="http://schemas.microsoft.com/office/drawing/2014/main" id="{E6A3AF8C-04CE-4A64-9D47-FC05F3D419D9}"/>
              </a:ext>
            </a:extLst>
          </p:cNvPr>
          <p:cNvSpPr>
            <a:spLocks noGrp="1"/>
          </p:cNvSpPr>
          <p:nvPr>
            <p:ph type="body" sz="half" idx="21"/>
          </p:nvPr>
        </p:nvSpPr>
        <p:spPr>
          <a:xfrm>
            <a:off x="1854199" y="2832101"/>
            <a:ext cx="14545240" cy="5673376"/>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Tree>
    <p:extLst>
      <p:ext uri="{BB962C8B-B14F-4D97-AF65-F5344CB8AC3E}">
        <p14:creationId xmlns:p14="http://schemas.microsoft.com/office/powerpoint/2010/main" val="26496737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s červeným box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1303B"/>
                </a:solidFill>
              </a:defRPr>
            </a:lvl1pPr>
          </a:lstStyle>
          <a:p>
            <a:r>
              <a:rPr lang="cs-CZ" dirty="0"/>
              <a:t>Kliknutím lze upravit styl.</a:t>
            </a:r>
            <a:endParaRPr lang="en-US" dirty="0"/>
          </a:p>
        </p:txBody>
      </p:sp>
      <p:sp>
        <p:nvSpPr>
          <p:cNvPr id="4" name="Date Placeholder 3"/>
          <p:cNvSpPr>
            <a:spLocks noGrp="1"/>
          </p:cNvSpPr>
          <p:nvPr>
            <p:ph type="dt" sz="half" idx="10"/>
          </p:nvPr>
        </p:nvSpPr>
        <p:spPr/>
        <p:txBody>
          <a:bodyPr/>
          <a:lstStyle/>
          <a:p>
            <a:fld id="{D4E5F6D9-7548-4BBE-9A03-F5D5B8ABA47E}" type="datetime1">
              <a:rPr lang="cs-CZ" smtClean="0"/>
              <a:t>04.11.2024</a:t>
            </a:fld>
            <a:endParaRPr lang="cs-CZ"/>
          </a:p>
        </p:txBody>
      </p:sp>
      <p:sp>
        <p:nvSpPr>
          <p:cNvPr id="5" name="Footer Placeholder 4"/>
          <p:cNvSpPr>
            <a:spLocks noGrp="1"/>
          </p:cNvSpPr>
          <p:nvPr>
            <p:ph type="ftr" sz="quarter" idx="11"/>
          </p:nvPr>
        </p:nvSpPr>
        <p:spPr/>
        <p:txBody>
          <a:bodyPr/>
          <a:lstStyle/>
          <a:p>
            <a:r>
              <a:rPr lang="cs-CZ"/>
              <a:t>Herešová advokáti s.r.o.</a:t>
            </a:r>
          </a:p>
        </p:txBody>
      </p:sp>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17" name="Zástupný text 16">
            <a:extLst>
              <a:ext uri="{FF2B5EF4-FFF2-40B4-BE49-F238E27FC236}">
                <a16:creationId xmlns:a16="http://schemas.microsoft.com/office/drawing/2014/main" id="{B9354FE4-7D6F-4EE1-A2B5-50DF6D1AFE30}"/>
              </a:ext>
            </a:extLst>
          </p:cNvPr>
          <p:cNvSpPr>
            <a:spLocks noGrp="1"/>
          </p:cNvSpPr>
          <p:nvPr>
            <p:ph type="body" sz="quarter" idx="15" hasCustomPrompt="1"/>
          </p:nvPr>
        </p:nvSpPr>
        <p:spPr>
          <a:xfrm>
            <a:off x="1854201" y="2641600"/>
            <a:ext cx="9537332" cy="1009650"/>
          </a:xfrm>
        </p:spPr>
        <p:txBody>
          <a:bodyPr/>
          <a:lstStyle>
            <a:lvl1pPr>
              <a:buNone/>
              <a:defRPr sz="44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8" name="Zástupný text 16">
            <a:extLst>
              <a:ext uri="{FF2B5EF4-FFF2-40B4-BE49-F238E27FC236}">
                <a16:creationId xmlns:a16="http://schemas.microsoft.com/office/drawing/2014/main" id="{00C1B580-EB39-4875-BE44-54659C54D4A1}"/>
              </a:ext>
            </a:extLst>
          </p:cNvPr>
          <p:cNvSpPr>
            <a:spLocks noGrp="1"/>
          </p:cNvSpPr>
          <p:nvPr>
            <p:ph type="body" sz="quarter" idx="16" hasCustomPrompt="1"/>
          </p:nvPr>
        </p:nvSpPr>
        <p:spPr>
          <a:xfrm>
            <a:off x="1854199" y="5666849"/>
            <a:ext cx="9537332" cy="1009650"/>
          </a:xfrm>
        </p:spPr>
        <p:txBody>
          <a:bodyPr/>
          <a:lstStyle>
            <a:lvl1pPr>
              <a:buNone/>
              <a:defRPr sz="44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1" name="Obdélník 10">
            <a:extLst>
              <a:ext uri="{FF2B5EF4-FFF2-40B4-BE49-F238E27FC236}">
                <a16:creationId xmlns:a16="http://schemas.microsoft.com/office/drawing/2014/main" id="{FC568C7D-2C1A-4BF5-8BAA-2F077B8A24CD}"/>
              </a:ext>
            </a:extLst>
          </p:cNvPr>
          <p:cNvSpPr/>
          <p:nvPr userDrawn="1"/>
        </p:nvSpPr>
        <p:spPr>
          <a:xfrm>
            <a:off x="11734034" y="2640847"/>
            <a:ext cx="4665406" cy="58528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Zástupný text 16">
            <a:extLst>
              <a:ext uri="{FF2B5EF4-FFF2-40B4-BE49-F238E27FC236}">
                <a16:creationId xmlns:a16="http://schemas.microsoft.com/office/drawing/2014/main" id="{91F4FE59-F0A6-445C-964B-410B24EAD3E8}"/>
              </a:ext>
            </a:extLst>
          </p:cNvPr>
          <p:cNvSpPr>
            <a:spLocks noGrp="1"/>
          </p:cNvSpPr>
          <p:nvPr>
            <p:ph type="body" sz="quarter" idx="18" hasCustomPrompt="1"/>
          </p:nvPr>
        </p:nvSpPr>
        <p:spPr>
          <a:xfrm>
            <a:off x="11972908" y="2971800"/>
            <a:ext cx="4128483" cy="1009650"/>
          </a:xfrm>
        </p:spPr>
        <p:txBody>
          <a:bodyPr/>
          <a:lstStyle>
            <a:lvl1pPr>
              <a:buNone/>
              <a:defRPr sz="3600" b="1">
                <a:solidFill>
                  <a:schemeClr val="bg1"/>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5" name="Text Placeholder 3">
            <a:extLst>
              <a:ext uri="{FF2B5EF4-FFF2-40B4-BE49-F238E27FC236}">
                <a16:creationId xmlns:a16="http://schemas.microsoft.com/office/drawing/2014/main" id="{323B421B-BF13-4A17-ABB9-D60791869864}"/>
              </a:ext>
            </a:extLst>
          </p:cNvPr>
          <p:cNvSpPr>
            <a:spLocks noGrp="1"/>
          </p:cNvSpPr>
          <p:nvPr>
            <p:ph type="body" sz="half" idx="19"/>
          </p:nvPr>
        </p:nvSpPr>
        <p:spPr>
          <a:xfrm>
            <a:off x="1854197" y="3686286"/>
            <a:ext cx="9537331"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6" name="Text Placeholder 3">
            <a:extLst>
              <a:ext uri="{FF2B5EF4-FFF2-40B4-BE49-F238E27FC236}">
                <a16:creationId xmlns:a16="http://schemas.microsoft.com/office/drawing/2014/main" id="{F3B9E71F-C6BA-4991-9903-F9510C1AFF51}"/>
              </a:ext>
            </a:extLst>
          </p:cNvPr>
          <p:cNvSpPr>
            <a:spLocks noGrp="1"/>
          </p:cNvSpPr>
          <p:nvPr>
            <p:ph type="body" sz="half" idx="21"/>
          </p:nvPr>
        </p:nvSpPr>
        <p:spPr>
          <a:xfrm>
            <a:off x="1854196" y="6676499"/>
            <a:ext cx="9537331"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9" name="Text Placeholder 3">
            <a:extLst>
              <a:ext uri="{FF2B5EF4-FFF2-40B4-BE49-F238E27FC236}">
                <a16:creationId xmlns:a16="http://schemas.microsoft.com/office/drawing/2014/main" id="{923E457A-0622-4393-BCD7-4D47535AB552}"/>
              </a:ext>
            </a:extLst>
          </p:cNvPr>
          <p:cNvSpPr>
            <a:spLocks noGrp="1"/>
          </p:cNvSpPr>
          <p:nvPr>
            <p:ph type="body" sz="half" idx="22"/>
          </p:nvPr>
        </p:nvSpPr>
        <p:spPr>
          <a:xfrm>
            <a:off x="11972908" y="4180192"/>
            <a:ext cx="4128483" cy="4049408"/>
          </a:xfrm>
        </p:spPr>
        <p:txBody>
          <a:bodyPr/>
          <a:lstStyle>
            <a:lvl1pPr marL="0" indent="0">
              <a:lnSpc>
                <a:spcPct val="100000"/>
              </a:lnSpc>
              <a:spcBef>
                <a:spcPts val="1200"/>
              </a:spcBef>
              <a:buNone/>
              <a:defRPr sz="2400">
                <a:solidFill>
                  <a:schemeClr val="bg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Tree>
    <p:extLst>
      <p:ext uri="{BB962C8B-B14F-4D97-AF65-F5344CB8AC3E}">
        <p14:creationId xmlns:p14="http://schemas.microsoft.com/office/powerpoint/2010/main" val="37994664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 antracit box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1303B"/>
                </a:solidFill>
              </a:defRPr>
            </a:lvl1pPr>
          </a:lstStyle>
          <a:p>
            <a:r>
              <a:rPr lang="cs-CZ" dirty="0"/>
              <a:t>Kliknutím lze upravit styl.</a:t>
            </a:r>
            <a:endParaRPr lang="en-US" dirty="0"/>
          </a:p>
        </p:txBody>
      </p:sp>
      <p:sp>
        <p:nvSpPr>
          <p:cNvPr id="4" name="Date Placeholder 3"/>
          <p:cNvSpPr>
            <a:spLocks noGrp="1"/>
          </p:cNvSpPr>
          <p:nvPr>
            <p:ph type="dt" sz="half" idx="10"/>
          </p:nvPr>
        </p:nvSpPr>
        <p:spPr/>
        <p:txBody>
          <a:bodyPr/>
          <a:lstStyle/>
          <a:p>
            <a:fld id="{D4E5F6D9-7548-4BBE-9A03-F5D5B8ABA47E}" type="datetime1">
              <a:rPr lang="cs-CZ" smtClean="0"/>
              <a:t>04.11.2024</a:t>
            </a:fld>
            <a:endParaRPr lang="cs-CZ"/>
          </a:p>
        </p:txBody>
      </p:sp>
      <p:sp>
        <p:nvSpPr>
          <p:cNvPr id="5" name="Footer Placeholder 4"/>
          <p:cNvSpPr>
            <a:spLocks noGrp="1"/>
          </p:cNvSpPr>
          <p:nvPr>
            <p:ph type="ftr" sz="quarter" idx="11"/>
          </p:nvPr>
        </p:nvSpPr>
        <p:spPr/>
        <p:txBody>
          <a:bodyPr/>
          <a:lstStyle/>
          <a:p>
            <a:r>
              <a:rPr lang="cs-CZ"/>
              <a:t>Herešová advokáti s.r.o.</a:t>
            </a:r>
          </a:p>
        </p:txBody>
      </p:sp>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17" name="Zástupný text 16">
            <a:extLst>
              <a:ext uri="{FF2B5EF4-FFF2-40B4-BE49-F238E27FC236}">
                <a16:creationId xmlns:a16="http://schemas.microsoft.com/office/drawing/2014/main" id="{B9354FE4-7D6F-4EE1-A2B5-50DF6D1AFE30}"/>
              </a:ext>
            </a:extLst>
          </p:cNvPr>
          <p:cNvSpPr>
            <a:spLocks noGrp="1"/>
          </p:cNvSpPr>
          <p:nvPr>
            <p:ph type="body" sz="quarter" idx="15" hasCustomPrompt="1"/>
          </p:nvPr>
        </p:nvSpPr>
        <p:spPr>
          <a:xfrm>
            <a:off x="1854201" y="2641600"/>
            <a:ext cx="9537332" cy="1009650"/>
          </a:xfrm>
        </p:spPr>
        <p:txBody>
          <a:bodyPr/>
          <a:lstStyle>
            <a:lvl1pPr>
              <a:buNone/>
              <a:defRPr sz="44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8" name="Zástupný text 16">
            <a:extLst>
              <a:ext uri="{FF2B5EF4-FFF2-40B4-BE49-F238E27FC236}">
                <a16:creationId xmlns:a16="http://schemas.microsoft.com/office/drawing/2014/main" id="{00C1B580-EB39-4875-BE44-54659C54D4A1}"/>
              </a:ext>
            </a:extLst>
          </p:cNvPr>
          <p:cNvSpPr>
            <a:spLocks noGrp="1"/>
          </p:cNvSpPr>
          <p:nvPr>
            <p:ph type="body" sz="quarter" idx="16" hasCustomPrompt="1"/>
          </p:nvPr>
        </p:nvSpPr>
        <p:spPr>
          <a:xfrm>
            <a:off x="1854199" y="5666849"/>
            <a:ext cx="9537332" cy="1009650"/>
          </a:xfrm>
        </p:spPr>
        <p:txBody>
          <a:bodyPr/>
          <a:lstStyle>
            <a:lvl1pPr>
              <a:buNone/>
              <a:defRPr sz="44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1" name="Obdélník 10">
            <a:extLst>
              <a:ext uri="{FF2B5EF4-FFF2-40B4-BE49-F238E27FC236}">
                <a16:creationId xmlns:a16="http://schemas.microsoft.com/office/drawing/2014/main" id="{FC568C7D-2C1A-4BF5-8BAA-2F077B8A24CD}"/>
              </a:ext>
            </a:extLst>
          </p:cNvPr>
          <p:cNvSpPr/>
          <p:nvPr userDrawn="1"/>
        </p:nvSpPr>
        <p:spPr>
          <a:xfrm>
            <a:off x="11734034" y="2640847"/>
            <a:ext cx="4665406" cy="5852851"/>
          </a:xfrm>
          <a:prstGeom prst="rect">
            <a:avLst/>
          </a:prstGeom>
          <a:solidFill>
            <a:srgbClr val="3130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Zástupný text 16">
            <a:extLst>
              <a:ext uri="{FF2B5EF4-FFF2-40B4-BE49-F238E27FC236}">
                <a16:creationId xmlns:a16="http://schemas.microsoft.com/office/drawing/2014/main" id="{91F4FE59-F0A6-445C-964B-410B24EAD3E8}"/>
              </a:ext>
            </a:extLst>
          </p:cNvPr>
          <p:cNvSpPr>
            <a:spLocks noGrp="1"/>
          </p:cNvSpPr>
          <p:nvPr>
            <p:ph type="body" sz="quarter" idx="18" hasCustomPrompt="1"/>
          </p:nvPr>
        </p:nvSpPr>
        <p:spPr>
          <a:xfrm>
            <a:off x="11972908" y="2971800"/>
            <a:ext cx="4128483" cy="1009650"/>
          </a:xfrm>
        </p:spPr>
        <p:txBody>
          <a:bodyPr/>
          <a:lstStyle>
            <a:lvl1pPr>
              <a:buNone/>
              <a:defRPr sz="3600" b="1">
                <a:solidFill>
                  <a:schemeClr val="bg1"/>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5" name="Text Placeholder 3">
            <a:extLst>
              <a:ext uri="{FF2B5EF4-FFF2-40B4-BE49-F238E27FC236}">
                <a16:creationId xmlns:a16="http://schemas.microsoft.com/office/drawing/2014/main" id="{323B421B-BF13-4A17-ABB9-D60791869864}"/>
              </a:ext>
            </a:extLst>
          </p:cNvPr>
          <p:cNvSpPr>
            <a:spLocks noGrp="1"/>
          </p:cNvSpPr>
          <p:nvPr>
            <p:ph type="body" sz="half" idx="19"/>
          </p:nvPr>
        </p:nvSpPr>
        <p:spPr>
          <a:xfrm>
            <a:off x="1854197" y="3686286"/>
            <a:ext cx="9537331"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6" name="Text Placeholder 3">
            <a:extLst>
              <a:ext uri="{FF2B5EF4-FFF2-40B4-BE49-F238E27FC236}">
                <a16:creationId xmlns:a16="http://schemas.microsoft.com/office/drawing/2014/main" id="{F3B9E71F-C6BA-4991-9903-F9510C1AFF51}"/>
              </a:ext>
            </a:extLst>
          </p:cNvPr>
          <p:cNvSpPr>
            <a:spLocks noGrp="1"/>
          </p:cNvSpPr>
          <p:nvPr>
            <p:ph type="body" sz="half" idx="21"/>
          </p:nvPr>
        </p:nvSpPr>
        <p:spPr>
          <a:xfrm>
            <a:off x="1854196" y="6676499"/>
            <a:ext cx="9537331"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9" name="Text Placeholder 3">
            <a:extLst>
              <a:ext uri="{FF2B5EF4-FFF2-40B4-BE49-F238E27FC236}">
                <a16:creationId xmlns:a16="http://schemas.microsoft.com/office/drawing/2014/main" id="{923E457A-0622-4393-BCD7-4D47535AB552}"/>
              </a:ext>
            </a:extLst>
          </p:cNvPr>
          <p:cNvSpPr>
            <a:spLocks noGrp="1"/>
          </p:cNvSpPr>
          <p:nvPr>
            <p:ph type="body" sz="half" idx="22"/>
          </p:nvPr>
        </p:nvSpPr>
        <p:spPr>
          <a:xfrm>
            <a:off x="11972908" y="4180192"/>
            <a:ext cx="4128483" cy="4049408"/>
          </a:xfrm>
        </p:spPr>
        <p:txBody>
          <a:bodyPr/>
          <a:lstStyle>
            <a:lvl1pPr marL="0" indent="0">
              <a:lnSpc>
                <a:spcPct val="100000"/>
              </a:lnSpc>
              <a:spcBef>
                <a:spcPts val="1200"/>
              </a:spcBef>
              <a:buNone/>
              <a:defRPr sz="2400">
                <a:solidFill>
                  <a:schemeClr val="bg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Tree>
    <p:extLst>
      <p:ext uri="{BB962C8B-B14F-4D97-AF65-F5344CB8AC3E}">
        <p14:creationId xmlns:p14="http://schemas.microsoft.com/office/powerpoint/2010/main" val="21740025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Graf s popisky">
    <p:spTree>
      <p:nvGrpSpPr>
        <p:cNvPr id="1" name=""/>
        <p:cNvGrpSpPr/>
        <p:nvPr/>
      </p:nvGrpSpPr>
      <p:grpSpPr>
        <a:xfrm>
          <a:off x="0" y="0"/>
          <a:ext cx="0" cy="0"/>
          <a:chOff x="0" y="0"/>
          <a:chExt cx="0" cy="0"/>
        </a:xfrm>
      </p:grpSpPr>
      <p:sp>
        <p:nvSpPr>
          <p:cNvPr id="2" name="Title 1"/>
          <p:cNvSpPr>
            <a:spLocks noGrp="1"/>
          </p:cNvSpPr>
          <p:nvPr>
            <p:ph type="title"/>
          </p:nvPr>
        </p:nvSpPr>
        <p:spPr>
          <a:xfrm>
            <a:off x="1854199" y="527404"/>
            <a:ext cx="10934701" cy="1914702"/>
          </a:xfrm>
        </p:spPr>
        <p:txBody>
          <a:bodyPr/>
          <a:lstStyle>
            <a:lvl1pPr>
              <a:defRPr>
                <a:solidFill>
                  <a:srgbClr val="31303B"/>
                </a:solidFill>
              </a:defRPr>
            </a:lvl1pPr>
          </a:lstStyle>
          <a:p>
            <a:r>
              <a:rPr lang="cs-CZ" dirty="0"/>
              <a:t>Kliknutím lze upravit styl.</a:t>
            </a:r>
            <a:endParaRPr lang="en-US" dirty="0"/>
          </a:p>
        </p:txBody>
      </p:sp>
      <p:sp>
        <p:nvSpPr>
          <p:cNvPr id="4" name="Date Placeholder 3"/>
          <p:cNvSpPr>
            <a:spLocks noGrp="1"/>
          </p:cNvSpPr>
          <p:nvPr>
            <p:ph type="dt" sz="half" idx="10"/>
          </p:nvPr>
        </p:nvSpPr>
        <p:spPr/>
        <p:txBody>
          <a:bodyPr/>
          <a:lstStyle/>
          <a:p>
            <a:fld id="{D4E5F6D9-7548-4BBE-9A03-F5D5B8ABA47E}" type="datetime1">
              <a:rPr lang="cs-CZ" smtClean="0"/>
              <a:t>04.11.2024</a:t>
            </a:fld>
            <a:endParaRPr lang="cs-CZ"/>
          </a:p>
        </p:txBody>
      </p:sp>
      <p:sp>
        <p:nvSpPr>
          <p:cNvPr id="5" name="Footer Placeholder 4"/>
          <p:cNvSpPr>
            <a:spLocks noGrp="1"/>
          </p:cNvSpPr>
          <p:nvPr>
            <p:ph type="ftr" sz="quarter" idx="11"/>
          </p:nvPr>
        </p:nvSpPr>
        <p:spPr/>
        <p:txBody>
          <a:bodyPr/>
          <a:lstStyle/>
          <a:p>
            <a:r>
              <a:rPr lang="cs-CZ"/>
              <a:t>Herešová advokáti s.r.o.</a:t>
            </a:r>
          </a:p>
        </p:txBody>
      </p:sp>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11" name="Obdélník 10">
            <a:extLst>
              <a:ext uri="{FF2B5EF4-FFF2-40B4-BE49-F238E27FC236}">
                <a16:creationId xmlns:a16="http://schemas.microsoft.com/office/drawing/2014/main" id="{FC568C7D-2C1A-4BF5-8BAA-2F077B8A24CD}"/>
              </a:ext>
            </a:extLst>
          </p:cNvPr>
          <p:cNvSpPr/>
          <p:nvPr userDrawn="1"/>
        </p:nvSpPr>
        <p:spPr>
          <a:xfrm>
            <a:off x="12944732" y="0"/>
            <a:ext cx="4665406" cy="9906000"/>
          </a:xfrm>
          <a:prstGeom prst="rect">
            <a:avLst/>
          </a:prstGeom>
          <a:solidFill>
            <a:srgbClr val="D529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2" name="Ovál 21">
            <a:extLst>
              <a:ext uri="{FF2B5EF4-FFF2-40B4-BE49-F238E27FC236}">
                <a16:creationId xmlns:a16="http://schemas.microsoft.com/office/drawing/2014/main" id="{F106B1ED-8025-418D-9805-53958DA00B91}"/>
              </a:ext>
            </a:extLst>
          </p:cNvPr>
          <p:cNvSpPr/>
          <p:nvPr userDrawn="1"/>
        </p:nvSpPr>
        <p:spPr>
          <a:xfrm>
            <a:off x="9751295" y="2248019"/>
            <a:ext cx="6386537" cy="638653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Zástupný text 16">
            <a:extLst>
              <a:ext uri="{FF2B5EF4-FFF2-40B4-BE49-F238E27FC236}">
                <a16:creationId xmlns:a16="http://schemas.microsoft.com/office/drawing/2014/main" id="{B9354FE4-7D6F-4EE1-A2B5-50DF6D1AFE30}"/>
              </a:ext>
            </a:extLst>
          </p:cNvPr>
          <p:cNvSpPr>
            <a:spLocks noGrp="1"/>
          </p:cNvSpPr>
          <p:nvPr>
            <p:ph type="body" sz="quarter" idx="15" hasCustomPrompt="1"/>
          </p:nvPr>
        </p:nvSpPr>
        <p:spPr>
          <a:xfrm>
            <a:off x="1854202" y="2989121"/>
            <a:ext cx="3733657" cy="661375"/>
          </a:xfrm>
        </p:spPr>
        <p:txBody>
          <a:bodyPr/>
          <a:lstStyle>
            <a:lvl1pPr>
              <a:buNone/>
              <a:defRPr sz="36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8" name="Zástupný text 16">
            <a:extLst>
              <a:ext uri="{FF2B5EF4-FFF2-40B4-BE49-F238E27FC236}">
                <a16:creationId xmlns:a16="http://schemas.microsoft.com/office/drawing/2014/main" id="{00C1B580-EB39-4875-BE44-54659C54D4A1}"/>
              </a:ext>
            </a:extLst>
          </p:cNvPr>
          <p:cNvSpPr>
            <a:spLocks noGrp="1"/>
          </p:cNvSpPr>
          <p:nvPr>
            <p:ph type="body" sz="quarter" idx="16" hasCustomPrompt="1"/>
          </p:nvPr>
        </p:nvSpPr>
        <p:spPr>
          <a:xfrm>
            <a:off x="1854200" y="6015123"/>
            <a:ext cx="3733660" cy="661375"/>
          </a:xfrm>
        </p:spPr>
        <p:txBody>
          <a:bodyPr/>
          <a:lstStyle>
            <a:lvl1pPr>
              <a:buNone/>
              <a:defRPr sz="36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9" name="Zástupný text 16">
            <a:extLst>
              <a:ext uri="{FF2B5EF4-FFF2-40B4-BE49-F238E27FC236}">
                <a16:creationId xmlns:a16="http://schemas.microsoft.com/office/drawing/2014/main" id="{54A71E77-C374-4E52-8D12-111BD24D9C33}"/>
              </a:ext>
            </a:extLst>
          </p:cNvPr>
          <p:cNvSpPr>
            <a:spLocks noGrp="1"/>
          </p:cNvSpPr>
          <p:nvPr>
            <p:ph type="body" sz="quarter" idx="21" hasCustomPrompt="1"/>
          </p:nvPr>
        </p:nvSpPr>
        <p:spPr>
          <a:xfrm>
            <a:off x="6017353" y="2989121"/>
            <a:ext cx="3733657" cy="661375"/>
          </a:xfrm>
        </p:spPr>
        <p:txBody>
          <a:bodyPr/>
          <a:lstStyle>
            <a:lvl1pPr>
              <a:buNone/>
              <a:defRPr sz="36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20" name="Zástupný text 16">
            <a:extLst>
              <a:ext uri="{FF2B5EF4-FFF2-40B4-BE49-F238E27FC236}">
                <a16:creationId xmlns:a16="http://schemas.microsoft.com/office/drawing/2014/main" id="{851A13C4-A001-42EF-AA0C-273746F5CCA4}"/>
              </a:ext>
            </a:extLst>
          </p:cNvPr>
          <p:cNvSpPr>
            <a:spLocks noGrp="1"/>
          </p:cNvSpPr>
          <p:nvPr>
            <p:ph type="body" sz="quarter" idx="22" hasCustomPrompt="1"/>
          </p:nvPr>
        </p:nvSpPr>
        <p:spPr>
          <a:xfrm>
            <a:off x="6017351" y="6015123"/>
            <a:ext cx="3733660" cy="661375"/>
          </a:xfrm>
        </p:spPr>
        <p:txBody>
          <a:bodyPr/>
          <a:lstStyle>
            <a:lvl1pPr>
              <a:buNone/>
              <a:defRPr sz="36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7" name="Zástupný objekt grafu 6">
            <a:extLst>
              <a:ext uri="{FF2B5EF4-FFF2-40B4-BE49-F238E27FC236}">
                <a16:creationId xmlns:a16="http://schemas.microsoft.com/office/drawing/2014/main" id="{6D94C67C-629A-4C89-BDF9-3577DD3A5EBA}"/>
              </a:ext>
            </a:extLst>
          </p:cNvPr>
          <p:cNvSpPr>
            <a:spLocks noGrp="1"/>
          </p:cNvSpPr>
          <p:nvPr>
            <p:ph type="chart" sz="quarter" idx="23"/>
          </p:nvPr>
        </p:nvSpPr>
        <p:spPr>
          <a:xfrm>
            <a:off x="10010747" y="2507587"/>
            <a:ext cx="5867400" cy="5867400"/>
          </a:xfrm>
        </p:spPr>
        <p:txBody>
          <a:bodyPr/>
          <a:lstStyle/>
          <a:p>
            <a:endParaRPr lang="cs-CZ"/>
          </a:p>
        </p:txBody>
      </p:sp>
      <p:sp>
        <p:nvSpPr>
          <p:cNvPr id="24" name="Text Placeholder 3">
            <a:extLst>
              <a:ext uri="{FF2B5EF4-FFF2-40B4-BE49-F238E27FC236}">
                <a16:creationId xmlns:a16="http://schemas.microsoft.com/office/drawing/2014/main" id="{CB45AE28-28FB-4370-807D-1C721268758B}"/>
              </a:ext>
            </a:extLst>
          </p:cNvPr>
          <p:cNvSpPr>
            <a:spLocks noGrp="1"/>
          </p:cNvSpPr>
          <p:nvPr>
            <p:ph type="body" sz="half" idx="18"/>
          </p:nvPr>
        </p:nvSpPr>
        <p:spPr>
          <a:xfrm>
            <a:off x="1854198" y="3686286"/>
            <a:ext cx="3733657"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25" name="Text Placeholder 3">
            <a:extLst>
              <a:ext uri="{FF2B5EF4-FFF2-40B4-BE49-F238E27FC236}">
                <a16:creationId xmlns:a16="http://schemas.microsoft.com/office/drawing/2014/main" id="{9D1011F9-5321-4F4C-9465-71DC34E8CAFE}"/>
              </a:ext>
            </a:extLst>
          </p:cNvPr>
          <p:cNvSpPr>
            <a:spLocks noGrp="1"/>
          </p:cNvSpPr>
          <p:nvPr>
            <p:ph type="body" sz="half" idx="24"/>
          </p:nvPr>
        </p:nvSpPr>
        <p:spPr>
          <a:xfrm>
            <a:off x="1854197" y="6676499"/>
            <a:ext cx="3733657"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26" name="Text Placeholder 3">
            <a:extLst>
              <a:ext uri="{FF2B5EF4-FFF2-40B4-BE49-F238E27FC236}">
                <a16:creationId xmlns:a16="http://schemas.microsoft.com/office/drawing/2014/main" id="{976060C4-DA7F-436E-AD3D-C41E6311ED1E}"/>
              </a:ext>
            </a:extLst>
          </p:cNvPr>
          <p:cNvSpPr>
            <a:spLocks noGrp="1"/>
          </p:cNvSpPr>
          <p:nvPr>
            <p:ph type="body" sz="half" idx="25"/>
          </p:nvPr>
        </p:nvSpPr>
        <p:spPr>
          <a:xfrm>
            <a:off x="6017496" y="3686286"/>
            <a:ext cx="3733657"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27" name="Text Placeholder 3">
            <a:extLst>
              <a:ext uri="{FF2B5EF4-FFF2-40B4-BE49-F238E27FC236}">
                <a16:creationId xmlns:a16="http://schemas.microsoft.com/office/drawing/2014/main" id="{64277A3D-8741-4ABE-920A-6AF53984E829}"/>
              </a:ext>
            </a:extLst>
          </p:cNvPr>
          <p:cNvSpPr>
            <a:spLocks noGrp="1"/>
          </p:cNvSpPr>
          <p:nvPr>
            <p:ph type="body" sz="half" idx="26"/>
          </p:nvPr>
        </p:nvSpPr>
        <p:spPr>
          <a:xfrm>
            <a:off x="6017495" y="6676499"/>
            <a:ext cx="3733657"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Tree>
    <p:extLst>
      <p:ext uri="{BB962C8B-B14F-4D97-AF65-F5344CB8AC3E}">
        <p14:creationId xmlns:p14="http://schemas.microsoft.com/office/powerpoint/2010/main" val="296524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bsah">
    <p:bg>
      <p:bgPr>
        <a:solidFill>
          <a:srgbClr val="31303B"/>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13" name="TextovéPole 12">
            <a:extLst>
              <a:ext uri="{FF2B5EF4-FFF2-40B4-BE49-F238E27FC236}">
                <a16:creationId xmlns:a16="http://schemas.microsoft.com/office/drawing/2014/main" id="{2722C3DD-75D0-451C-BA48-5B8FEA42F45D}"/>
              </a:ext>
            </a:extLst>
          </p:cNvPr>
          <p:cNvSpPr txBox="1"/>
          <p:nvPr userDrawn="1"/>
        </p:nvSpPr>
        <p:spPr>
          <a:xfrm>
            <a:off x="1854199" y="983720"/>
            <a:ext cx="2416752" cy="1107996"/>
          </a:xfrm>
          <a:prstGeom prst="rect">
            <a:avLst/>
          </a:prstGeom>
          <a:noFill/>
        </p:spPr>
        <p:txBody>
          <a:bodyPr wrap="none" rtlCol="0">
            <a:spAutoFit/>
          </a:bodyPr>
          <a:lstStyle/>
          <a:p>
            <a:r>
              <a:rPr lang="cs-CZ" sz="6600" b="1" dirty="0">
                <a:solidFill>
                  <a:srgbClr val="D52926"/>
                </a:solidFill>
              </a:rPr>
              <a:t>Obsah</a:t>
            </a:r>
          </a:p>
        </p:txBody>
      </p:sp>
      <p:sp>
        <p:nvSpPr>
          <p:cNvPr id="17" name="Zástupný text 16">
            <a:extLst>
              <a:ext uri="{FF2B5EF4-FFF2-40B4-BE49-F238E27FC236}">
                <a16:creationId xmlns:a16="http://schemas.microsoft.com/office/drawing/2014/main" id="{C3412637-F0AD-4312-81C1-226CFF0DE8C9}"/>
              </a:ext>
            </a:extLst>
          </p:cNvPr>
          <p:cNvSpPr>
            <a:spLocks noGrp="1"/>
          </p:cNvSpPr>
          <p:nvPr>
            <p:ph type="body" sz="quarter" idx="13"/>
          </p:nvPr>
        </p:nvSpPr>
        <p:spPr>
          <a:xfrm>
            <a:off x="1854198" y="2637014"/>
            <a:ext cx="14545241" cy="5948186"/>
          </a:xfrm>
        </p:spPr>
        <p:txBody>
          <a:bodyPr/>
          <a:lstStyle>
            <a:lvl1pPr indent="-504000">
              <a:buFont typeface="+mj-lt"/>
              <a:buAutoNum type="arabicPeriod"/>
              <a:defRPr sz="4000">
                <a:solidFill>
                  <a:schemeClr val="bg1"/>
                </a:solidFill>
              </a:defRPr>
            </a:lvl1pPr>
            <a:lvl2pPr indent="-504000">
              <a:buFont typeface="+mj-lt"/>
              <a:buAutoNum type="arabicPeriod"/>
              <a:defRPr sz="4000">
                <a:solidFill>
                  <a:schemeClr val="bg1"/>
                </a:solidFill>
              </a:defRPr>
            </a:lvl2pPr>
            <a:lvl3pPr indent="-504000">
              <a:buFont typeface="+mj-lt"/>
              <a:buAutoNum type="arabicPeriod"/>
              <a:defRPr sz="4000">
                <a:solidFill>
                  <a:schemeClr val="bg1"/>
                </a:solidFill>
              </a:defRPr>
            </a:lvl3pPr>
            <a:lvl4pPr indent="-504000">
              <a:buFont typeface="+mj-lt"/>
              <a:buAutoNum type="arabicPeriod"/>
              <a:defRPr sz="4000">
                <a:solidFill>
                  <a:schemeClr val="bg1"/>
                </a:solidFill>
              </a:defRPr>
            </a:lvl4pPr>
            <a:lvl5pPr indent="-504000">
              <a:buFont typeface="+mj-lt"/>
              <a:buAutoNum type="arabicPeriod"/>
              <a:defRPr sz="4000">
                <a:solidFill>
                  <a:schemeClr val="bg1"/>
                </a:solidFill>
              </a:defRPr>
            </a:lvl5p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Tree>
    <p:extLst>
      <p:ext uri="{BB962C8B-B14F-4D97-AF65-F5344CB8AC3E}">
        <p14:creationId xmlns:p14="http://schemas.microsoft.com/office/powerpoint/2010/main" val="27680533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Graf s popisky">
    <p:spTree>
      <p:nvGrpSpPr>
        <p:cNvPr id="1" name=""/>
        <p:cNvGrpSpPr/>
        <p:nvPr/>
      </p:nvGrpSpPr>
      <p:grpSpPr>
        <a:xfrm>
          <a:off x="0" y="0"/>
          <a:ext cx="0" cy="0"/>
          <a:chOff x="0" y="0"/>
          <a:chExt cx="0" cy="0"/>
        </a:xfrm>
      </p:grpSpPr>
      <p:sp>
        <p:nvSpPr>
          <p:cNvPr id="2" name="Title 1"/>
          <p:cNvSpPr>
            <a:spLocks noGrp="1"/>
          </p:cNvSpPr>
          <p:nvPr>
            <p:ph type="title"/>
          </p:nvPr>
        </p:nvSpPr>
        <p:spPr>
          <a:xfrm>
            <a:off x="1854199" y="527404"/>
            <a:ext cx="10934701" cy="1914702"/>
          </a:xfrm>
        </p:spPr>
        <p:txBody>
          <a:bodyPr/>
          <a:lstStyle>
            <a:lvl1pPr>
              <a:defRPr>
                <a:solidFill>
                  <a:srgbClr val="31303B"/>
                </a:solidFill>
              </a:defRPr>
            </a:lvl1pPr>
          </a:lstStyle>
          <a:p>
            <a:r>
              <a:rPr lang="cs-CZ" dirty="0"/>
              <a:t>Kliknutím lze upravit styl.</a:t>
            </a:r>
            <a:endParaRPr lang="en-US" dirty="0"/>
          </a:p>
        </p:txBody>
      </p:sp>
      <p:sp>
        <p:nvSpPr>
          <p:cNvPr id="4" name="Date Placeholder 3"/>
          <p:cNvSpPr>
            <a:spLocks noGrp="1"/>
          </p:cNvSpPr>
          <p:nvPr>
            <p:ph type="dt" sz="half" idx="10"/>
          </p:nvPr>
        </p:nvSpPr>
        <p:spPr/>
        <p:txBody>
          <a:bodyPr/>
          <a:lstStyle/>
          <a:p>
            <a:fld id="{D4E5F6D9-7548-4BBE-9A03-F5D5B8ABA47E}" type="datetime1">
              <a:rPr lang="cs-CZ" smtClean="0"/>
              <a:t>04.11.2024</a:t>
            </a:fld>
            <a:endParaRPr lang="cs-CZ"/>
          </a:p>
        </p:txBody>
      </p:sp>
      <p:sp>
        <p:nvSpPr>
          <p:cNvPr id="5" name="Footer Placeholder 4"/>
          <p:cNvSpPr>
            <a:spLocks noGrp="1"/>
          </p:cNvSpPr>
          <p:nvPr>
            <p:ph type="ftr" sz="quarter" idx="11"/>
          </p:nvPr>
        </p:nvSpPr>
        <p:spPr/>
        <p:txBody>
          <a:bodyPr/>
          <a:lstStyle/>
          <a:p>
            <a:r>
              <a:rPr lang="cs-CZ"/>
              <a:t>Herešová advokáti s.r.o.</a:t>
            </a:r>
          </a:p>
        </p:txBody>
      </p:sp>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11" name="Obdélník 10">
            <a:extLst>
              <a:ext uri="{FF2B5EF4-FFF2-40B4-BE49-F238E27FC236}">
                <a16:creationId xmlns:a16="http://schemas.microsoft.com/office/drawing/2014/main" id="{FC568C7D-2C1A-4BF5-8BAA-2F077B8A24CD}"/>
              </a:ext>
            </a:extLst>
          </p:cNvPr>
          <p:cNvSpPr/>
          <p:nvPr userDrawn="1"/>
        </p:nvSpPr>
        <p:spPr>
          <a:xfrm>
            <a:off x="12944732" y="0"/>
            <a:ext cx="4665406" cy="9906000"/>
          </a:xfrm>
          <a:prstGeom prst="rect">
            <a:avLst/>
          </a:prstGeom>
          <a:solidFill>
            <a:srgbClr val="3130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2" name="Ovál 21">
            <a:extLst>
              <a:ext uri="{FF2B5EF4-FFF2-40B4-BE49-F238E27FC236}">
                <a16:creationId xmlns:a16="http://schemas.microsoft.com/office/drawing/2014/main" id="{F106B1ED-8025-418D-9805-53958DA00B91}"/>
              </a:ext>
            </a:extLst>
          </p:cNvPr>
          <p:cNvSpPr/>
          <p:nvPr userDrawn="1"/>
        </p:nvSpPr>
        <p:spPr>
          <a:xfrm>
            <a:off x="9751295" y="2248019"/>
            <a:ext cx="6386537" cy="638653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Zástupný text 16">
            <a:extLst>
              <a:ext uri="{FF2B5EF4-FFF2-40B4-BE49-F238E27FC236}">
                <a16:creationId xmlns:a16="http://schemas.microsoft.com/office/drawing/2014/main" id="{B9354FE4-7D6F-4EE1-A2B5-50DF6D1AFE30}"/>
              </a:ext>
            </a:extLst>
          </p:cNvPr>
          <p:cNvSpPr>
            <a:spLocks noGrp="1"/>
          </p:cNvSpPr>
          <p:nvPr>
            <p:ph type="body" sz="quarter" idx="15" hasCustomPrompt="1"/>
          </p:nvPr>
        </p:nvSpPr>
        <p:spPr>
          <a:xfrm>
            <a:off x="1854202" y="2989121"/>
            <a:ext cx="3733657" cy="661375"/>
          </a:xfrm>
        </p:spPr>
        <p:txBody>
          <a:bodyPr/>
          <a:lstStyle>
            <a:lvl1pPr>
              <a:buNone/>
              <a:defRPr sz="36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8" name="Zástupný text 16">
            <a:extLst>
              <a:ext uri="{FF2B5EF4-FFF2-40B4-BE49-F238E27FC236}">
                <a16:creationId xmlns:a16="http://schemas.microsoft.com/office/drawing/2014/main" id="{00C1B580-EB39-4875-BE44-54659C54D4A1}"/>
              </a:ext>
            </a:extLst>
          </p:cNvPr>
          <p:cNvSpPr>
            <a:spLocks noGrp="1"/>
          </p:cNvSpPr>
          <p:nvPr>
            <p:ph type="body" sz="quarter" idx="16" hasCustomPrompt="1"/>
          </p:nvPr>
        </p:nvSpPr>
        <p:spPr>
          <a:xfrm>
            <a:off x="1854200" y="6015123"/>
            <a:ext cx="3733660" cy="661375"/>
          </a:xfrm>
        </p:spPr>
        <p:txBody>
          <a:bodyPr/>
          <a:lstStyle>
            <a:lvl1pPr>
              <a:buNone/>
              <a:defRPr sz="36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19" name="Zástupný text 16">
            <a:extLst>
              <a:ext uri="{FF2B5EF4-FFF2-40B4-BE49-F238E27FC236}">
                <a16:creationId xmlns:a16="http://schemas.microsoft.com/office/drawing/2014/main" id="{54A71E77-C374-4E52-8D12-111BD24D9C33}"/>
              </a:ext>
            </a:extLst>
          </p:cNvPr>
          <p:cNvSpPr>
            <a:spLocks noGrp="1"/>
          </p:cNvSpPr>
          <p:nvPr>
            <p:ph type="body" sz="quarter" idx="21" hasCustomPrompt="1"/>
          </p:nvPr>
        </p:nvSpPr>
        <p:spPr>
          <a:xfrm>
            <a:off x="6017353" y="2989121"/>
            <a:ext cx="3733657" cy="661375"/>
          </a:xfrm>
        </p:spPr>
        <p:txBody>
          <a:bodyPr/>
          <a:lstStyle>
            <a:lvl1pPr>
              <a:buNone/>
              <a:defRPr sz="36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20" name="Zástupný text 16">
            <a:extLst>
              <a:ext uri="{FF2B5EF4-FFF2-40B4-BE49-F238E27FC236}">
                <a16:creationId xmlns:a16="http://schemas.microsoft.com/office/drawing/2014/main" id="{851A13C4-A001-42EF-AA0C-273746F5CCA4}"/>
              </a:ext>
            </a:extLst>
          </p:cNvPr>
          <p:cNvSpPr>
            <a:spLocks noGrp="1"/>
          </p:cNvSpPr>
          <p:nvPr>
            <p:ph type="body" sz="quarter" idx="22" hasCustomPrompt="1"/>
          </p:nvPr>
        </p:nvSpPr>
        <p:spPr>
          <a:xfrm>
            <a:off x="6017351" y="6015123"/>
            <a:ext cx="3733660" cy="661375"/>
          </a:xfrm>
        </p:spPr>
        <p:txBody>
          <a:bodyPr/>
          <a:lstStyle>
            <a:lvl1pPr>
              <a:buNone/>
              <a:defRPr sz="3600" b="1">
                <a:solidFill>
                  <a:srgbClr val="31303B"/>
                </a:solidFill>
              </a:defRPr>
            </a:lvl1pPr>
            <a:lvl2pPr>
              <a:buNone/>
              <a:defRPr sz="4400" b="1">
                <a:solidFill>
                  <a:srgbClr val="31303B"/>
                </a:solidFill>
              </a:defRPr>
            </a:lvl2pPr>
            <a:lvl3pPr>
              <a:buNone/>
              <a:defRPr sz="4400" b="1">
                <a:solidFill>
                  <a:srgbClr val="31303B"/>
                </a:solidFill>
              </a:defRPr>
            </a:lvl3pPr>
            <a:lvl4pPr>
              <a:buNone/>
              <a:defRPr sz="4400" b="1">
                <a:solidFill>
                  <a:srgbClr val="31303B"/>
                </a:solidFill>
              </a:defRPr>
            </a:lvl4pPr>
            <a:lvl5pPr>
              <a:buNone/>
              <a:defRPr sz="4400" b="1">
                <a:solidFill>
                  <a:srgbClr val="31303B"/>
                </a:solidFill>
              </a:defRPr>
            </a:lvl5pPr>
          </a:lstStyle>
          <a:p>
            <a:pPr lvl="0"/>
            <a:r>
              <a:rPr lang="cs-CZ" dirty="0"/>
              <a:t>Nadpis</a:t>
            </a:r>
          </a:p>
        </p:txBody>
      </p:sp>
      <p:sp>
        <p:nvSpPr>
          <p:cNvPr id="7" name="Zástupný objekt grafu 6">
            <a:extLst>
              <a:ext uri="{FF2B5EF4-FFF2-40B4-BE49-F238E27FC236}">
                <a16:creationId xmlns:a16="http://schemas.microsoft.com/office/drawing/2014/main" id="{6D94C67C-629A-4C89-BDF9-3577DD3A5EBA}"/>
              </a:ext>
            </a:extLst>
          </p:cNvPr>
          <p:cNvSpPr>
            <a:spLocks noGrp="1"/>
          </p:cNvSpPr>
          <p:nvPr>
            <p:ph type="chart" sz="quarter" idx="23"/>
          </p:nvPr>
        </p:nvSpPr>
        <p:spPr>
          <a:xfrm>
            <a:off x="10010747" y="2507587"/>
            <a:ext cx="5867400" cy="5867400"/>
          </a:xfrm>
        </p:spPr>
        <p:txBody>
          <a:bodyPr/>
          <a:lstStyle/>
          <a:p>
            <a:endParaRPr lang="cs-CZ"/>
          </a:p>
        </p:txBody>
      </p:sp>
      <p:sp>
        <p:nvSpPr>
          <p:cNvPr id="24" name="Text Placeholder 3">
            <a:extLst>
              <a:ext uri="{FF2B5EF4-FFF2-40B4-BE49-F238E27FC236}">
                <a16:creationId xmlns:a16="http://schemas.microsoft.com/office/drawing/2014/main" id="{CB45AE28-28FB-4370-807D-1C721268758B}"/>
              </a:ext>
            </a:extLst>
          </p:cNvPr>
          <p:cNvSpPr>
            <a:spLocks noGrp="1"/>
          </p:cNvSpPr>
          <p:nvPr>
            <p:ph type="body" sz="half" idx="18"/>
          </p:nvPr>
        </p:nvSpPr>
        <p:spPr>
          <a:xfrm>
            <a:off x="1854198" y="3686286"/>
            <a:ext cx="3733657"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25" name="Text Placeholder 3">
            <a:extLst>
              <a:ext uri="{FF2B5EF4-FFF2-40B4-BE49-F238E27FC236}">
                <a16:creationId xmlns:a16="http://schemas.microsoft.com/office/drawing/2014/main" id="{9D1011F9-5321-4F4C-9465-71DC34E8CAFE}"/>
              </a:ext>
            </a:extLst>
          </p:cNvPr>
          <p:cNvSpPr>
            <a:spLocks noGrp="1"/>
          </p:cNvSpPr>
          <p:nvPr>
            <p:ph type="body" sz="half" idx="24"/>
          </p:nvPr>
        </p:nvSpPr>
        <p:spPr>
          <a:xfrm>
            <a:off x="1854197" y="6676499"/>
            <a:ext cx="3733657"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26" name="Text Placeholder 3">
            <a:extLst>
              <a:ext uri="{FF2B5EF4-FFF2-40B4-BE49-F238E27FC236}">
                <a16:creationId xmlns:a16="http://schemas.microsoft.com/office/drawing/2014/main" id="{976060C4-DA7F-436E-AD3D-C41E6311ED1E}"/>
              </a:ext>
            </a:extLst>
          </p:cNvPr>
          <p:cNvSpPr>
            <a:spLocks noGrp="1"/>
          </p:cNvSpPr>
          <p:nvPr>
            <p:ph type="body" sz="half" idx="25"/>
          </p:nvPr>
        </p:nvSpPr>
        <p:spPr>
          <a:xfrm>
            <a:off x="6017496" y="3686286"/>
            <a:ext cx="3733657"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27" name="Text Placeholder 3">
            <a:extLst>
              <a:ext uri="{FF2B5EF4-FFF2-40B4-BE49-F238E27FC236}">
                <a16:creationId xmlns:a16="http://schemas.microsoft.com/office/drawing/2014/main" id="{64277A3D-8741-4ABE-920A-6AF53984E829}"/>
              </a:ext>
            </a:extLst>
          </p:cNvPr>
          <p:cNvSpPr>
            <a:spLocks noGrp="1"/>
          </p:cNvSpPr>
          <p:nvPr>
            <p:ph type="body" sz="half" idx="26"/>
          </p:nvPr>
        </p:nvSpPr>
        <p:spPr>
          <a:xfrm>
            <a:off x="6017495" y="6676499"/>
            <a:ext cx="3733657" cy="1790877"/>
          </a:xfrm>
        </p:spPr>
        <p:txBody>
          <a:bodyPr/>
          <a:lstStyle>
            <a:lvl1pPr marL="0" indent="0">
              <a:lnSpc>
                <a:spcPct val="100000"/>
              </a:lnSpc>
              <a:spcBef>
                <a:spcPts val="1200"/>
              </a:spcBef>
              <a:buNone/>
              <a:defRPr sz="2400">
                <a:solidFill>
                  <a:schemeClr val="tx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Tree>
    <p:extLst>
      <p:ext uri="{BB962C8B-B14F-4D97-AF65-F5344CB8AC3E}">
        <p14:creationId xmlns:p14="http://schemas.microsoft.com/office/powerpoint/2010/main" val="19824771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Obsah - text, tabulka, graf">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0D99F90-A833-435A-AA23-685AF6D4E590}" type="datetime1">
              <a:rPr lang="cs-CZ" smtClean="0"/>
              <a:t>04.11.2024</a:t>
            </a:fld>
            <a:endParaRPr lang="cs-CZ"/>
          </a:p>
        </p:txBody>
      </p:sp>
      <p:sp>
        <p:nvSpPr>
          <p:cNvPr id="4" name="Footer Placeholder 3"/>
          <p:cNvSpPr>
            <a:spLocks noGrp="1"/>
          </p:cNvSpPr>
          <p:nvPr>
            <p:ph type="ftr" sz="quarter" idx="11"/>
          </p:nvPr>
        </p:nvSpPr>
        <p:spPr/>
        <p:txBody>
          <a:bodyPr/>
          <a:lstStyle/>
          <a:p>
            <a:r>
              <a:rPr lang="cs-CZ"/>
              <a:t>Herešová advokáti s.r.o.</a:t>
            </a:r>
          </a:p>
        </p:txBody>
      </p:sp>
      <p:sp>
        <p:nvSpPr>
          <p:cNvPr id="5" name="Slide Number Placeholder 4"/>
          <p:cNvSpPr>
            <a:spLocks noGrp="1"/>
          </p:cNvSpPr>
          <p:nvPr>
            <p:ph type="sldNum" sz="quarter" idx="12"/>
          </p:nvPr>
        </p:nvSpPr>
        <p:spPr/>
        <p:txBody>
          <a:bodyPr/>
          <a:lstStyle/>
          <a:p>
            <a:fld id="{5973ABF5-05AA-48D2-A29B-13F7D1A658B2}" type="slidenum">
              <a:rPr lang="cs-CZ" smtClean="0"/>
              <a:t>‹#›</a:t>
            </a:fld>
            <a:endParaRPr lang="cs-CZ"/>
          </a:p>
        </p:txBody>
      </p:sp>
      <p:sp>
        <p:nvSpPr>
          <p:cNvPr id="7" name="Zástupný obsah 6">
            <a:extLst>
              <a:ext uri="{FF2B5EF4-FFF2-40B4-BE49-F238E27FC236}">
                <a16:creationId xmlns:a16="http://schemas.microsoft.com/office/drawing/2014/main" id="{A9EE759F-A210-40BD-8F84-B6C81D665039}"/>
              </a:ext>
            </a:extLst>
          </p:cNvPr>
          <p:cNvSpPr>
            <a:spLocks noGrp="1"/>
          </p:cNvSpPr>
          <p:nvPr>
            <p:ph sz="quarter" idx="13"/>
          </p:nvPr>
        </p:nvSpPr>
        <p:spPr>
          <a:xfrm>
            <a:off x="1854200" y="2755900"/>
            <a:ext cx="14544675" cy="62103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8381940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Prázdný s nadpis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0D99F90-A833-435A-AA23-685AF6D4E590}" type="datetime1">
              <a:rPr lang="cs-CZ" smtClean="0"/>
              <a:t>04.11.2024</a:t>
            </a:fld>
            <a:endParaRPr lang="cs-CZ"/>
          </a:p>
        </p:txBody>
      </p:sp>
      <p:sp>
        <p:nvSpPr>
          <p:cNvPr id="4" name="Footer Placeholder 3"/>
          <p:cNvSpPr>
            <a:spLocks noGrp="1"/>
          </p:cNvSpPr>
          <p:nvPr>
            <p:ph type="ftr" sz="quarter" idx="11"/>
          </p:nvPr>
        </p:nvSpPr>
        <p:spPr/>
        <p:txBody>
          <a:bodyPr/>
          <a:lstStyle/>
          <a:p>
            <a:r>
              <a:rPr lang="cs-CZ"/>
              <a:t>Herešová advokáti s.r.o.</a:t>
            </a:r>
          </a:p>
        </p:txBody>
      </p:sp>
      <p:sp>
        <p:nvSpPr>
          <p:cNvPr id="5" name="Slide Number Placeholder 4"/>
          <p:cNvSpPr>
            <a:spLocks noGrp="1"/>
          </p:cNvSpPr>
          <p:nvPr>
            <p:ph type="sldNum" sz="quarter" idx="12"/>
          </p:nvPr>
        </p:nvSpPr>
        <p:spPr/>
        <p:txBody>
          <a:bodyPr/>
          <a:lstStyle/>
          <a:p>
            <a:fld id="{5973ABF5-05AA-48D2-A29B-13F7D1A658B2}" type="slidenum">
              <a:rPr lang="cs-CZ" smtClean="0"/>
              <a:t>‹#›</a:t>
            </a:fld>
            <a:endParaRPr lang="cs-CZ"/>
          </a:p>
        </p:txBody>
      </p:sp>
    </p:spTree>
    <p:extLst>
      <p:ext uri="{BB962C8B-B14F-4D97-AF65-F5344CB8AC3E}">
        <p14:creationId xmlns:p14="http://schemas.microsoft.com/office/powerpoint/2010/main" val="15821592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3849A2-39B6-4E99-AF21-67E82EDB30DC}" type="datetime1">
              <a:rPr lang="cs-CZ" smtClean="0"/>
              <a:t>04.11.2024</a:t>
            </a:fld>
            <a:endParaRPr lang="cs-CZ"/>
          </a:p>
        </p:txBody>
      </p:sp>
      <p:sp>
        <p:nvSpPr>
          <p:cNvPr id="3" name="Footer Placeholder 2"/>
          <p:cNvSpPr>
            <a:spLocks noGrp="1"/>
          </p:cNvSpPr>
          <p:nvPr>
            <p:ph type="ftr" sz="quarter" idx="11"/>
          </p:nvPr>
        </p:nvSpPr>
        <p:spPr/>
        <p:txBody>
          <a:bodyPr/>
          <a:lstStyle/>
          <a:p>
            <a:r>
              <a:rPr lang="cs-CZ"/>
              <a:t>Herešová advokáti s.r.o.</a:t>
            </a:r>
          </a:p>
        </p:txBody>
      </p:sp>
      <p:sp>
        <p:nvSpPr>
          <p:cNvPr id="4" name="Slide Number Placeholder 3"/>
          <p:cNvSpPr>
            <a:spLocks noGrp="1"/>
          </p:cNvSpPr>
          <p:nvPr>
            <p:ph type="sldNum" sz="quarter" idx="12"/>
          </p:nvPr>
        </p:nvSpPr>
        <p:spPr>
          <a:xfrm>
            <a:off x="246177" y="9181395"/>
            <a:ext cx="486360" cy="527403"/>
          </a:xfrm>
        </p:spPr>
        <p:txBody>
          <a:bodyPr/>
          <a:lstStyle>
            <a:lvl1pPr>
              <a:defRPr>
                <a:solidFill>
                  <a:schemeClr val="bg1">
                    <a:lumMod val="95000"/>
                  </a:schemeClr>
                </a:solidFill>
              </a:defRPr>
            </a:lvl1pPr>
          </a:lstStyle>
          <a:p>
            <a:fld id="{5973ABF5-05AA-48D2-A29B-13F7D1A658B2}" type="slidenum">
              <a:rPr lang="cs-CZ" smtClean="0"/>
              <a:pPr/>
              <a:t>‹#›</a:t>
            </a:fld>
            <a:endParaRPr lang="cs-CZ"/>
          </a:p>
        </p:txBody>
      </p:sp>
    </p:spTree>
    <p:extLst>
      <p:ext uri="{BB962C8B-B14F-4D97-AF65-F5344CB8AC3E}">
        <p14:creationId xmlns:p14="http://schemas.microsoft.com/office/powerpoint/2010/main" val="8218574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Záveřečný snímek">
    <p:bg>
      <p:bgPr>
        <a:solidFill>
          <a:srgbClr val="31303B"/>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956269" y="6832599"/>
            <a:ext cx="10443171" cy="2034647"/>
          </a:xfrm>
        </p:spPr>
        <p:txBody>
          <a:bodyPr anchor="b"/>
          <a:lstStyle>
            <a:lvl1pPr algn="r">
              <a:defRPr sz="6600">
                <a:solidFill>
                  <a:schemeClr val="bg1"/>
                </a:solidFill>
              </a:defRPr>
            </a:lvl1pPr>
          </a:lstStyle>
          <a:p>
            <a:r>
              <a:rPr lang="cs-CZ" dirty="0"/>
              <a:t>Děkujeme za vaší pozornost</a:t>
            </a:r>
            <a:endParaRPr lang="en-US" dirty="0"/>
          </a:p>
        </p:txBody>
      </p:sp>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pic>
        <p:nvPicPr>
          <p:cNvPr id="8" name="Obrázek 7">
            <a:extLst>
              <a:ext uri="{FF2B5EF4-FFF2-40B4-BE49-F238E27FC236}">
                <a16:creationId xmlns:a16="http://schemas.microsoft.com/office/drawing/2014/main" id="{1A9C3193-80A8-44AB-95A6-E9E44ED6BCC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1070" y="4184965"/>
            <a:ext cx="4467998" cy="1536065"/>
          </a:xfrm>
          <a:prstGeom prst="rect">
            <a:avLst/>
          </a:prstGeom>
        </p:spPr>
      </p:pic>
      <p:sp>
        <p:nvSpPr>
          <p:cNvPr id="7" name="Obdélník 6">
            <a:extLst>
              <a:ext uri="{FF2B5EF4-FFF2-40B4-BE49-F238E27FC236}">
                <a16:creationId xmlns:a16="http://schemas.microsoft.com/office/drawing/2014/main" id="{13D6641D-99D2-499A-8267-FC793B649CFA}"/>
              </a:ext>
            </a:extLst>
          </p:cNvPr>
          <p:cNvSpPr/>
          <p:nvPr userDrawn="1"/>
        </p:nvSpPr>
        <p:spPr>
          <a:xfrm>
            <a:off x="0" y="0"/>
            <a:ext cx="1150374" cy="990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0423800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018AEB-B3F1-45CB-A920-31CDB534DF94}"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1419228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ola prezentace">
    <p:bg>
      <p:bgPr>
        <a:solidFill>
          <a:srgbClr val="31303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956269" y="6832599"/>
            <a:ext cx="10443171" cy="2034647"/>
          </a:xfrm>
        </p:spPr>
        <p:txBody>
          <a:bodyPr anchor="b"/>
          <a:lstStyle>
            <a:lvl1pPr algn="r">
              <a:defRPr sz="6600">
                <a:solidFill>
                  <a:schemeClr val="bg1"/>
                </a:solidFill>
              </a:defRPr>
            </a:lvl1pPr>
          </a:lstStyle>
          <a:p>
            <a:r>
              <a:rPr lang="cs-CZ" dirty="0"/>
              <a:t>Kliknutím lze upravit styl.</a:t>
            </a:r>
            <a:endParaRPr lang="en-US" dirty="0"/>
          </a:p>
        </p:txBody>
      </p:sp>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Tree>
    <p:extLst>
      <p:ext uri="{BB962C8B-B14F-4D97-AF65-F5344CB8AC3E}">
        <p14:creationId xmlns:p14="http://schemas.microsoft.com/office/powerpoint/2010/main" val="2784450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pitola - červená">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7" name="Obdélník 6">
            <a:extLst>
              <a:ext uri="{FF2B5EF4-FFF2-40B4-BE49-F238E27FC236}">
                <a16:creationId xmlns:a16="http://schemas.microsoft.com/office/drawing/2014/main" id="{239E3137-58DA-473B-9CB9-CCBD01579409}"/>
              </a:ext>
            </a:extLst>
          </p:cNvPr>
          <p:cNvSpPr/>
          <p:nvPr userDrawn="1"/>
        </p:nvSpPr>
        <p:spPr>
          <a:xfrm>
            <a:off x="2011849" y="2436925"/>
            <a:ext cx="4466661" cy="49407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8" name="Obdélník 7">
            <a:extLst>
              <a:ext uri="{FF2B5EF4-FFF2-40B4-BE49-F238E27FC236}">
                <a16:creationId xmlns:a16="http://schemas.microsoft.com/office/drawing/2014/main" id="{6C6539C9-8AC4-498D-9CC7-0E5396B0D667}"/>
              </a:ext>
            </a:extLst>
          </p:cNvPr>
          <p:cNvSpPr/>
          <p:nvPr userDrawn="1"/>
        </p:nvSpPr>
        <p:spPr>
          <a:xfrm>
            <a:off x="12174790" y="0"/>
            <a:ext cx="5435347" cy="9905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589D5FB-D275-4D31-8BA5-09E48E05CD89}"/>
              </a:ext>
            </a:extLst>
          </p:cNvPr>
          <p:cNvSpPr>
            <a:spLocks noGrp="1"/>
          </p:cNvSpPr>
          <p:nvPr>
            <p:ph type="ctrTitle" hasCustomPrompt="1"/>
          </p:nvPr>
        </p:nvSpPr>
        <p:spPr>
          <a:xfrm>
            <a:off x="2308413" y="2667000"/>
            <a:ext cx="3873531" cy="4470400"/>
          </a:xfrm>
        </p:spPr>
        <p:txBody>
          <a:bodyPr anchor="ctr" anchorCtr="0"/>
          <a:lstStyle>
            <a:lvl1pPr algn="l">
              <a:defRPr sz="6600">
                <a:solidFill>
                  <a:srgbClr val="31303B"/>
                </a:solidFill>
              </a:defRPr>
            </a:lvl1pPr>
          </a:lstStyle>
          <a:p>
            <a:r>
              <a:rPr lang="cs-CZ" dirty="0"/>
              <a:t>Nadpis slidu</a:t>
            </a:r>
            <a:endParaRPr lang="en-US" dirty="0"/>
          </a:p>
        </p:txBody>
      </p:sp>
      <p:sp>
        <p:nvSpPr>
          <p:cNvPr id="16" name="Text Placeholder 3">
            <a:extLst>
              <a:ext uri="{FF2B5EF4-FFF2-40B4-BE49-F238E27FC236}">
                <a16:creationId xmlns:a16="http://schemas.microsoft.com/office/drawing/2014/main" id="{27475054-FEEE-4094-B3C7-36162D2FBD0C}"/>
              </a:ext>
            </a:extLst>
          </p:cNvPr>
          <p:cNvSpPr>
            <a:spLocks noGrp="1"/>
          </p:cNvSpPr>
          <p:nvPr>
            <p:ph type="body" sz="half" idx="2"/>
          </p:nvPr>
        </p:nvSpPr>
        <p:spPr>
          <a:xfrm>
            <a:off x="12498513" y="1892300"/>
            <a:ext cx="4787900" cy="7683500"/>
          </a:xfrm>
        </p:spPr>
        <p:txBody>
          <a:bodyPr/>
          <a:lstStyle>
            <a:lvl1pPr marL="0" indent="0">
              <a:lnSpc>
                <a:spcPct val="140000"/>
              </a:lnSpc>
              <a:spcBef>
                <a:spcPts val="1200"/>
              </a:spcBef>
              <a:buNone/>
              <a:defRPr sz="2400">
                <a:solidFill>
                  <a:schemeClr val="bg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9" name="Zástupný text 18">
            <a:extLst>
              <a:ext uri="{FF2B5EF4-FFF2-40B4-BE49-F238E27FC236}">
                <a16:creationId xmlns:a16="http://schemas.microsoft.com/office/drawing/2014/main" id="{23C4AA3D-6EE0-4679-9D6D-82AE062CDD15}"/>
              </a:ext>
            </a:extLst>
          </p:cNvPr>
          <p:cNvSpPr>
            <a:spLocks noGrp="1"/>
          </p:cNvSpPr>
          <p:nvPr>
            <p:ph type="body" sz="quarter" idx="13" hasCustomPrompt="1"/>
          </p:nvPr>
        </p:nvSpPr>
        <p:spPr>
          <a:xfrm>
            <a:off x="12498388" y="444500"/>
            <a:ext cx="4787900" cy="1155700"/>
          </a:xfrm>
        </p:spPr>
        <p:txBody>
          <a:bodyPr/>
          <a:lstStyle>
            <a:lvl1pPr>
              <a:buNone/>
              <a:defRPr sz="3600" b="1">
                <a:solidFill>
                  <a:schemeClr val="bg1"/>
                </a:solidFill>
              </a:defRPr>
            </a:lvl1pPr>
            <a:lvl2pPr>
              <a:buNone/>
              <a:defRPr sz="3600" b="1">
                <a:solidFill>
                  <a:schemeClr val="bg1"/>
                </a:solidFill>
              </a:defRPr>
            </a:lvl2pPr>
            <a:lvl3pPr>
              <a:buNone/>
              <a:defRPr sz="3600" b="1">
                <a:solidFill>
                  <a:schemeClr val="bg1"/>
                </a:solidFill>
              </a:defRPr>
            </a:lvl3pPr>
            <a:lvl4pPr>
              <a:buNone/>
              <a:defRPr sz="3600" b="1">
                <a:solidFill>
                  <a:schemeClr val="bg1"/>
                </a:solidFill>
              </a:defRPr>
            </a:lvl4pPr>
            <a:lvl5pPr>
              <a:buNone/>
              <a:defRPr sz="3600" b="1">
                <a:solidFill>
                  <a:schemeClr val="bg1"/>
                </a:solidFill>
              </a:defRPr>
            </a:lvl5pPr>
          </a:lstStyle>
          <a:p>
            <a:pPr lvl="0"/>
            <a:r>
              <a:rPr lang="cs-CZ" dirty="0"/>
              <a:t>Nadpis záložky</a:t>
            </a:r>
          </a:p>
          <a:p>
            <a:pPr lvl="0"/>
            <a:endParaRPr lang="cs-CZ" dirty="0"/>
          </a:p>
        </p:txBody>
      </p:sp>
    </p:spTree>
    <p:extLst>
      <p:ext uri="{BB962C8B-B14F-4D97-AF65-F5344CB8AC3E}">
        <p14:creationId xmlns:p14="http://schemas.microsoft.com/office/powerpoint/2010/main" val="3401048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pitola - antracit">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7" name="Obdélník 6">
            <a:extLst>
              <a:ext uri="{FF2B5EF4-FFF2-40B4-BE49-F238E27FC236}">
                <a16:creationId xmlns:a16="http://schemas.microsoft.com/office/drawing/2014/main" id="{239E3137-58DA-473B-9CB9-CCBD01579409}"/>
              </a:ext>
            </a:extLst>
          </p:cNvPr>
          <p:cNvSpPr/>
          <p:nvPr userDrawn="1"/>
        </p:nvSpPr>
        <p:spPr>
          <a:xfrm>
            <a:off x="2011849" y="2436925"/>
            <a:ext cx="4466661" cy="49407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8" name="Obdélník 7">
            <a:extLst>
              <a:ext uri="{FF2B5EF4-FFF2-40B4-BE49-F238E27FC236}">
                <a16:creationId xmlns:a16="http://schemas.microsoft.com/office/drawing/2014/main" id="{6C6539C9-8AC4-498D-9CC7-0E5396B0D667}"/>
              </a:ext>
            </a:extLst>
          </p:cNvPr>
          <p:cNvSpPr/>
          <p:nvPr userDrawn="1"/>
        </p:nvSpPr>
        <p:spPr>
          <a:xfrm>
            <a:off x="12174790" y="0"/>
            <a:ext cx="5435347" cy="9905999"/>
          </a:xfrm>
          <a:prstGeom prst="rect">
            <a:avLst/>
          </a:prstGeom>
          <a:solidFill>
            <a:srgbClr val="3130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589D5FB-D275-4D31-8BA5-09E48E05CD89}"/>
              </a:ext>
            </a:extLst>
          </p:cNvPr>
          <p:cNvSpPr>
            <a:spLocks noGrp="1"/>
          </p:cNvSpPr>
          <p:nvPr>
            <p:ph type="ctrTitle" hasCustomPrompt="1"/>
          </p:nvPr>
        </p:nvSpPr>
        <p:spPr>
          <a:xfrm>
            <a:off x="2308413" y="2667000"/>
            <a:ext cx="3873531" cy="4470400"/>
          </a:xfrm>
        </p:spPr>
        <p:txBody>
          <a:bodyPr anchor="ctr" anchorCtr="0"/>
          <a:lstStyle>
            <a:lvl1pPr algn="l">
              <a:defRPr sz="6600">
                <a:solidFill>
                  <a:srgbClr val="31303B"/>
                </a:solidFill>
              </a:defRPr>
            </a:lvl1pPr>
          </a:lstStyle>
          <a:p>
            <a:r>
              <a:rPr lang="cs-CZ" dirty="0"/>
              <a:t>Nadpis slidu</a:t>
            </a:r>
            <a:endParaRPr lang="en-US" dirty="0"/>
          </a:p>
        </p:txBody>
      </p:sp>
      <p:sp>
        <p:nvSpPr>
          <p:cNvPr id="16" name="Text Placeholder 3">
            <a:extLst>
              <a:ext uri="{FF2B5EF4-FFF2-40B4-BE49-F238E27FC236}">
                <a16:creationId xmlns:a16="http://schemas.microsoft.com/office/drawing/2014/main" id="{27475054-FEEE-4094-B3C7-36162D2FBD0C}"/>
              </a:ext>
            </a:extLst>
          </p:cNvPr>
          <p:cNvSpPr>
            <a:spLocks noGrp="1"/>
          </p:cNvSpPr>
          <p:nvPr>
            <p:ph type="body" sz="half" idx="2"/>
          </p:nvPr>
        </p:nvSpPr>
        <p:spPr>
          <a:xfrm>
            <a:off x="12498513" y="1892300"/>
            <a:ext cx="4787900" cy="7683500"/>
          </a:xfrm>
        </p:spPr>
        <p:txBody>
          <a:bodyPr/>
          <a:lstStyle>
            <a:lvl1pPr marL="0" indent="0">
              <a:lnSpc>
                <a:spcPct val="140000"/>
              </a:lnSpc>
              <a:spcBef>
                <a:spcPts val="1200"/>
              </a:spcBef>
              <a:buNone/>
              <a:defRPr sz="2400">
                <a:solidFill>
                  <a:schemeClr val="bg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9" name="Zástupný text 18">
            <a:extLst>
              <a:ext uri="{FF2B5EF4-FFF2-40B4-BE49-F238E27FC236}">
                <a16:creationId xmlns:a16="http://schemas.microsoft.com/office/drawing/2014/main" id="{23C4AA3D-6EE0-4679-9D6D-82AE062CDD15}"/>
              </a:ext>
            </a:extLst>
          </p:cNvPr>
          <p:cNvSpPr>
            <a:spLocks noGrp="1"/>
          </p:cNvSpPr>
          <p:nvPr>
            <p:ph type="body" sz="quarter" idx="13" hasCustomPrompt="1"/>
          </p:nvPr>
        </p:nvSpPr>
        <p:spPr>
          <a:xfrm>
            <a:off x="12498388" y="444500"/>
            <a:ext cx="4787900" cy="1155700"/>
          </a:xfrm>
        </p:spPr>
        <p:txBody>
          <a:bodyPr/>
          <a:lstStyle>
            <a:lvl1pPr>
              <a:buNone/>
              <a:defRPr sz="3600" b="1">
                <a:solidFill>
                  <a:schemeClr val="bg1"/>
                </a:solidFill>
              </a:defRPr>
            </a:lvl1pPr>
            <a:lvl2pPr>
              <a:buNone/>
              <a:defRPr sz="3600" b="1">
                <a:solidFill>
                  <a:schemeClr val="bg1"/>
                </a:solidFill>
              </a:defRPr>
            </a:lvl2pPr>
            <a:lvl3pPr>
              <a:buNone/>
              <a:defRPr sz="3600" b="1">
                <a:solidFill>
                  <a:schemeClr val="bg1"/>
                </a:solidFill>
              </a:defRPr>
            </a:lvl3pPr>
            <a:lvl4pPr>
              <a:buNone/>
              <a:defRPr sz="3600" b="1">
                <a:solidFill>
                  <a:schemeClr val="bg1"/>
                </a:solidFill>
              </a:defRPr>
            </a:lvl4pPr>
            <a:lvl5pPr>
              <a:buNone/>
              <a:defRPr sz="3600" b="1">
                <a:solidFill>
                  <a:schemeClr val="bg1"/>
                </a:solidFill>
              </a:defRPr>
            </a:lvl5pPr>
          </a:lstStyle>
          <a:p>
            <a:pPr lvl="0"/>
            <a:r>
              <a:rPr lang="cs-CZ" dirty="0"/>
              <a:t>Nadpis záložky</a:t>
            </a:r>
          </a:p>
          <a:p>
            <a:pPr lvl="0"/>
            <a:endParaRPr lang="cs-CZ" dirty="0"/>
          </a:p>
        </p:txBody>
      </p:sp>
    </p:spTree>
    <p:extLst>
      <p:ext uri="{BB962C8B-B14F-4D97-AF65-F5344CB8AC3E}">
        <p14:creationId xmlns:p14="http://schemas.microsoft.com/office/powerpoint/2010/main" val="2399216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ůležitá informace 1">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8" name="Obdélník 7">
            <a:extLst>
              <a:ext uri="{FF2B5EF4-FFF2-40B4-BE49-F238E27FC236}">
                <a16:creationId xmlns:a16="http://schemas.microsoft.com/office/drawing/2014/main" id="{6C6539C9-8AC4-498D-9CC7-0E5396B0D667}"/>
              </a:ext>
            </a:extLst>
          </p:cNvPr>
          <p:cNvSpPr/>
          <p:nvPr userDrawn="1"/>
        </p:nvSpPr>
        <p:spPr>
          <a:xfrm>
            <a:off x="5697790" y="444501"/>
            <a:ext cx="4787901" cy="6972300"/>
          </a:xfrm>
          <a:prstGeom prst="rect">
            <a:avLst/>
          </a:prstGeom>
          <a:solidFill>
            <a:srgbClr val="D529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589D5FB-D275-4D31-8BA5-09E48E05CD89}"/>
              </a:ext>
            </a:extLst>
          </p:cNvPr>
          <p:cNvSpPr>
            <a:spLocks noGrp="1"/>
          </p:cNvSpPr>
          <p:nvPr>
            <p:ph type="ctrTitle" hasCustomPrompt="1"/>
          </p:nvPr>
        </p:nvSpPr>
        <p:spPr>
          <a:xfrm>
            <a:off x="1561818" y="444500"/>
            <a:ext cx="3873531" cy="4470400"/>
          </a:xfrm>
        </p:spPr>
        <p:txBody>
          <a:bodyPr anchor="t" anchorCtr="0"/>
          <a:lstStyle>
            <a:lvl1pPr algn="r">
              <a:defRPr sz="6600">
                <a:solidFill>
                  <a:schemeClr val="bg1"/>
                </a:solidFill>
              </a:defRPr>
            </a:lvl1pPr>
          </a:lstStyle>
          <a:p>
            <a:r>
              <a:rPr lang="cs-CZ" dirty="0"/>
              <a:t>Nadpis slidu</a:t>
            </a:r>
            <a:endParaRPr lang="en-US" dirty="0"/>
          </a:p>
        </p:txBody>
      </p:sp>
      <p:sp>
        <p:nvSpPr>
          <p:cNvPr id="16" name="Text Placeholder 3">
            <a:extLst>
              <a:ext uri="{FF2B5EF4-FFF2-40B4-BE49-F238E27FC236}">
                <a16:creationId xmlns:a16="http://schemas.microsoft.com/office/drawing/2014/main" id="{27475054-FEEE-4094-B3C7-36162D2FBD0C}"/>
              </a:ext>
            </a:extLst>
          </p:cNvPr>
          <p:cNvSpPr>
            <a:spLocks noGrp="1"/>
          </p:cNvSpPr>
          <p:nvPr>
            <p:ph type="body" sz="half" idx="2"/>
          </p:nvPr>
        </p:nvSpPr>
        <p:spPr>
          <a:xfrm>
            <a:off x="5960232" y="2160408"/>
            <a:ext cx="4301368" cy="4976991"/>
          </a:xfrm>
        </p:spPr>
        <p:txBody>
          <a:bodyPr/>
          <a:lstStyle>
            <a:lvl1pPr marL="0" indent="0">
              <a:lnSpc>
                <a:spcPct val="100000"/>
              </a:lnSpc>
              <a:spcBef>
                <a:spcPts val="1200"/>
              </a:spcBef>
              <a:buNone/>
              <a:defRPr sz="2400">
                <a:solidFill>
                  <a:schemeClr val="bg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9" name="Zástupný text 18">
            <a:extLst>
              <a:ext uri="{FF2B5EF4-FFF2-40B4-BE49-F238E27FC236}">
                <a16:creationId xmlns:a16="http://schemas.microsoft.com/office/drawing/2014/main" id="{23C4AA3D-6EE0-4679-9D6D-82AE062CDD15}"/>
              </a:ext>
            </a:extLst>
          </p:cNvPr>
          <p:cNvSpPr>
            <a:spLocks noGrp="1"/>
          </p:cNvSpPr>
          <p:nvPr>
            <p:ph type="body" sz="quarter" idx="13" hasCustomPrompt="1"/>
          </p:nvPr>
        </p:nvSpPr>
        <p:spPr>
          <a:xfrm>
            <a:off x="5960232" y="724605"/>
            <a:ext cx="4301368" cy="1155700"/>
          </a:xfrm>
        </p:spPr>
        <p:txBody>
          <a:bodyPr/>
          <a:lstStyle>
            <a:lvl1pPr>
              <a:buNone/>
              <a:defRPr sz="3600" b="1">
                <a:solidFill>
                  <a:schemeClr val="bg1"/>
                </a:solidFill>
              </a:defRPr>
            </a:lvl1pPr>
            <a:lvl2pPr>
              <a:buNone/>
              <a:defRPr sz="3600" b="1">
                <a:solidFill>
                  <a:schemeClr val="bg1"/>
                </a:solidFill>
              </a:defRPr>
            </a:lvl2pPr>
            <a:lvl3pPr>
              <a:buNone/>
              <a:defRPr sz="3600" b="1">
                <a:solidFill>
                  <a:schemeClr val="bg1"/>
                </a:solidFill>
              </a:defRPr>
            </a:lvl3pPr>
            <a:lvl4pPr>
              <a:buNone/>
              <a:defRPr sz="3600" b="1">
                <a:solidFill>
                  <a:schemeClr val="bg1"/>
                </a:solidFill>
              </a:defRPr>
            </a:lvl4pPr>
            <a:lvl5pPr>
              <a:buNone/>
              <a:defRPr sz="3600" b="1">
                <a:solidFill>
                  <a:schemeClr val="bg1"/>
                </a:solidFill>
              </a:defRPr>
            </a:lvl5pPr>
          </a:lstStyle>
          <a:p>
            <a:pPr lvl="0"/>
            <a:r>
              <a:rPr lang="cs-CZ" dirty="0"/>
              <a:t>Nadpis záložky</a:t>
            </a:r>
          </a:p>
          <a:p>
            <a:pPr lvl="0"/>
            <a:endParaRPr lang="cs-CZ" dirty="0"/>
          </a:p>
        </p:txBody>
      </p:sp>
      <p:sp>
        <p:nvSpPr>
          <p:cNvPr id="9" name="Obdélník 8">
            <a:extLst>
              <a:ext uri="{FF2B5EF4-FFF2-40B4-BE49-F238E27FC236}">
                <a16:creationId xmlns:a16="http://schemas.microsoft.com/office/drawing/2014/main" id="{5BDE3333-BBFF-4AF6-BCEF-24009A09CD70}"/>
              </a:ext>
            </a:extLst>
          </p:cNvPr>
          <p:cNvSpPr/>
          <p:nvPr userDrawn="1"/>
        </p:nvSpPr>
        <p:spPr>
          <a:xfrm>
            <a:off x="5697790" y="7416800"/>
            <a:ext cx="4787901" cy="17645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Text Placeholder 3">
            <a:extLst>
              <a:ext uri="{FF2B5EF4-FFF2-40B4-BE49-F238E27FC236}">
                <a16:creationId xmlns:a16="http://schemas.microsoft.com/office/drawing/2014/main" id="{1812AFCC-21CA-46A4-BF6A-D930E876116A}"/>
              </a:ext>
            </a:extLst>
          </p:cNvPr>
          <p:cNvSpPr>
            <a:spLocks noGrp="1"/>
          </p:cNvSpPr>
          <p:nvPr>
            <p:ph type="body" sz="half" idx="14"/>
          </p:nvPr>
        </p:nvSpPr>
        <p:spPr>
          <a:xfrm>
            <a:off x="5960232" y="7696905"/>
            <a:ext cx="4301368" cy="1230223"/>
          </a:xfrm>
        </p:spPr>
        <p:txBody>
          <a:bodyPr/>
          <a:lstStyle>
            <a:lvl1pPr marL="0" indent="0">
              <a:lnSpc>
                <a:spcPct val="100000"/>
              </a:lnSpc>
              <a:spcBef>
                <a:spcPts val="1200"/>
              </a:spcBef>
              <a:buNone/>
              <a:defRPr sz="2400" b="1">
                <a:solidFill>
                  <a:srgbClr val="31303B"/>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2" name="Text Placeholder 3">
            <a:extLst>
              <a:ext uri="{FF2B5EF4-FFF2-40B4-BE49-F238E27FC236}">
                <a16:creationId xmlns:a16="http://schemas.microsoft.com/office/drawing/2014/main" id="{D852D39E-DCB9-440E-BE42-B2699CDAF08F}"/>
              </a:ext>
            </a:extLst>
          </p:cNvPr>
          <p:cNvSpPr>
            <a:spLocks noGrp="1"/>
          </p:cNvSpPr>
          <p:nvPr>
            <p:ph type="body" sz="half" idx="15"/>
          </p:nvPr>
        </p:nvSpPr>
        <p:spPr>
          <a:xfrm>
            <a:off x="10965956" y="7696905"/>
            <a:ext cx="4301368" cy="1237545"/>
          </a:xfrm>
        </p:spPr>
        <p:txBody>
          <a:bodyPr/>
          <a:lstStyle>
            <a:lvl1pPr marL="0" indent="0">
              <a:lnSpc>
                <a:spcPct val="100000"/>
              </a:lnSpc>
              <a:spcBef>
                <a:spcPts val="1200"/>
              </a:spcBef>
              <a:buNone/>
              <a:defRPr sz="2400">
                <a:solidFill>
                  <a:schemeClr val="bg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Tree>
    <p:extLst>
      <p:ext uri="{BB962C8B-B14F-4D97-AF65-F5344CB8AC3E}">
        <p14:creationId xmlns:p14="http://schemas.microsoft.com/office/powerpoint/2010/main" val="1288027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ůležitá informace - antracit">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8" name="Obdélník 7">
            <a:extLst>
              <a:ext uri="{FF2B5EF4-FFF2-40B4-BE49-F238E27FC236}">
                <a16:creationId xmlns:a16="http://schemas.microsoft.com/office/drawing/2014/main" id="{6C6539C9-8AC4-498D-9CC7-0E5396B0D667}"/>
              </a:ext>
            </a:extLst>
          </p:cNvPr>
          <p:cNvSpPr/>
          <p:nvPr userDrawn="1"/>
        </p:nvSpPr>
        <p:spPr>
          <a:xfrm>
            <a:off x="5697790" y="444501"/>
            <a:ext cx="4787901" cy="6972300"/>
          </a:xfrm>
          <a:prstGeom prst="rect">
            <a:avLst/>
          </a:prstGeom>
          <a:solidFill>
            <a:srgbClr val="3130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589D5FB-D275-4D31-8BA5-09E48E05CD89}"/>
              </a:ext>
            </a:extLst>
          </p:cNvPr>
          <p:cNvSpPr>
            <a:spLocks noGrp="1"/>
          </p:cNvSpPr>
          <p:nvPr>
            <p:ph type="ctrTitle" hasCustomPrompt="1"/>
          </p:nvPr>
        </p:nvSpPr>
        <p:spPr>
          <a:xfrm>
            <a:off x="1561818" y="444500"/>
            <a:ext cx="3873531" cy="4470400"/>
          </a:xfrm>
        </p:spPr>
        <p:txBody>
          <a:bodyPr anchor="t" anchorCtr="0"/>
          <a:lstStyle>
            <a:lvl1pPr algn="r">
              <a:defRPr sz="6600">
                <a:solidFill>
                  <a:schemeClr val="bg1"/>
                </a:solidFill>
              </a:defRPr>
            </a:lvl1pPr>
          </a:lstStyle>
          <a:p>
            <a:r>
              <a:rPr lang="cs-CZ" dirty="0"/>
              <a:t>Nadpis slidu</a:t>
            </a:r>
            <a:endParaRPr lang="en-US" dirty="0"/>
          </a:p>
        </p:txBody>
      </p:sp>
      <p:sp>
        <p:nvSpPr>
          <p:cNvPr id="16" name="Text Placeholder 3">
            <a:extLst>
              <a:ext uri="{FF2B5EF4-FFF2-40B4-BE49-F238E27FC236}">
                <a16:creationId xmlns:a16="http://schemas.microsoft.com/office/drawing/2014/main" id="{27475054-FEEE-4094-B3C7-36162D2FBD0C}"/>
              </a:ext>
            </a:extLst>
          </p:cNvPr>
          <p:cNvSpPr>
            <a:spLocks noGrp="1"/>
          </p:cNvSpPr>
          <p:nvPr>
            <p:ph type="body" sz="half" idx="2"/>
          </p:nvPr>
        </p:nvSpPr>
        <p:spPr>
          <a:xfrm>
            <a:off x="5960232" y="2160408"/>
            <a:ext cx="4301368" cy="4976991"/>
          </a:xfrm>
        </p:spPr>
        <p:txBody>
          <a:bodyPr/>
          <a:lstStyle>
            <a:lvl1pPr marL="0" indent="0">
              <a:lnSpc>
                <a:spcPct val="100000"/>
              </a:lnSpc>
              <a:spcBef>
                <a:spcPts val="1200"/>
              </a:spcBef>
              <a:buNone/>
              <a:defRPr sz="2400">
                <a:solidFill>
                  <a:schemeClr val="bg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9" name="Zástupný text 18">
            <a:extLst>
              <a:ext uri="{FF2B5EF4-FFF2-40B4-BE49-F238E27FC236}">
                <a16:creationId xmlns:a16="http://schemas.microsoft.com/office/drawing/2014/main" id="{23C4AA3D-6EE0-4679-9D6D-82AE062CDD15}"/>
              </a:ext>
            </a:extLst>
          </p:cNvPr>
          <p:cNvSpPr>
            <a:spLocks noGrp="1"/>
          </p:cNvSpPr>
          <p:nvPr>
            <p:ph type="body" sz="quarter" idx="13" hasCustomPrompt="1"/>
          </p:nvPr>
        </p:nvSpPr>
        <p:spPr>
          <a:xfrm>
            <a:off x="5960232" y="724605"/>
            <a:ext cx="4301368" cy="1155700"/>
          </a:xfrm>
        </p:spPr>
        <p:txBody>
          <a:bodyPr/>
          <a:lstStyle>
            <a:lvl1pPr>
              <a:buNone/>
              <a:defRPr sz="3600" b="1">
                <a:solidFill>
                  <a:schemeClr val="bg1"/>
                </a:solidFill>
              </a:defRPr>
            </a:lvl1pPr>
            <a:lvl2pPr>
              <a:buNone/>
              <a:defRPr sz="3600" b="1">
                <a:solidFill>
                  <a:schemeClr val="bg1"/>
                </a:solidFill>
              </a:defRPr>
            </a:lvl2pPr>
            <a:lvl3pPr>
              <a:buNone/>
              <a:defRPr sz="3600" b="1">
                <a:solidFill>
                  <a:schemeClr val="bg1"/>
                </a:solidFill>
              </a:defRPr>
            </a:lvl3pPr>
            <a:lvl4pPr>
              <a:buNone/>
              <a:defRPr sz="3600" b="1">
                <a:solidFill>
                  <a:schemeClr val="bg1"/>
                </a:solidFill>
              </a:defRPr>
            </a:lvl4pPr>
            <a:lvl5pPr>
              <a:buNone/>
              <a:defRPr sz="3600" b="1">
                <a:solidFill>
                  <a:schemeClr val="bg1"/>
                </a:solidFill>
              </a:defRPr>
            </a:lvl5pPr>
          </a:lstStyle>
          <a:p>
            <a:pPr lvl="0"/>
            <a:r>
              <a:rPr lang="cs-CZ" dirty="0"/>
              <a:t>Nadpis záložky</a:t>
            </a:r>
          </a:p>
          <a:p>
            <a:pPr lvl="0"/>
            <a:endParaRPr lang="cs-CZ" dirty="0"/>
          </a:p>
        </p:txBody>
      </p:sp>
      <p:sp>
        <p:nvSpPr>
          <p:cNvPr id="9" name="Obdélník 8">
            <a:extLst>
              <a:ext uri="{FF2B5EF4-FFF2-40B4-BE49-F238E27FC236}">
                <a16:creationId xmlns:a16="http://schemas.microsoft.com/office/drawing/2014/main" id="{5BDE3333-BBFF-4AF6-BCEF-24009A09CD70}"/>
              </a:ext>
            </a:extLst>
          </p:cNvPr>
          <p:cNvSpPr/>
          <p:nvPr userDrawn="1"/>
        </p:nvSpPr>
        <p:spPr>
          <a:xfrm>
            <a:off x="5697790" y="7416800"/>
            <a:ext cx="4787901" cy="17645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Text Placeholder 3">
            <a:extLst>
              <a:ext uri="{FF2B5EF4-FFF2-40B4-BE49-F238E27FC236}">
                <a16:creationId xmlns:a16="http://schemas.microsoft.com/office/drawing/2014/main" id="{1812AFCC-21CA-46A4-BF6A-D930E876116A}"/>
              </a:ext>
            </a:extLst>
          </p:cNvPr>
          <p:cNvSpPr>
            <a:spLocks noGrp="1"/>
          </p:cNvSpPr>
          <p:nvPr>
            <p:ph type="body" sz="half" idx="14"/>
          </p:nvPr>
        </p:nvSpPr>
        <p:spPr>
          <a:xfrm>
            <a:off x="5960232" y="7696905"/>
            <a:ext cx="4301368" cy="1230223"/>
          </a:xfrm>
        </p:spPr>
        <p:txBody>
          <a:bodyPr/>
          <a:lstStyle>
            <a:lvl1pPr marL="0" indent="0">
              <a:lnSpc>
                <a:spcPct val="100000"/>
              </a:lnSpc>
              <a:spcBef>
                <a:spcPts val="1200"/>
              </a:spcBef>
              <a:buNone/>
              <a:defRPr sz="2400" b="1">
                <a:solidFill>
                  <a:srgbClr val="31303B"/>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2" name="Text Placeholder 3">
            <a:extLst>
              <a:ext uri="{FF2B5EF4-FFF2-40B4-BE49-F238E27FC236}">
                <a16:creationId xmlns:a16="http://schemas.microsoft.com/office/drawing/2014/main" id="{D852D39E-DCB9-440E-BE42-B2699CDAF08F}"/>
              </a:ext>
            </a:extLst>
          </p:cNvPr>
          <p:cNvSpPr>
            <a:spLocks noGrp="1"/>
          </p:cNvSpPr>
          <p:nvPr>
            <p:ph type="body" sz="half" idx="15"/>
          </p:nvPr>
        </p:nvSpPr>
        <p:spPr>
          <a:xfrm>
            <a:off x="10965956" y="7696905"/>
            <a:ext cx="4301368" cy="1237545"/>
          </a:xfrm>
        </p:spPr>
        <p:txBody>
          <a:bodyPr/>
          <a:lstStyle>
            <a:lvl1pPr marL="0" indent="0">
              <a:lnSpc>
                <a:spcPct val="100000"/>
              </a:lnSpc>
              <a:spcBef>
                <a:spcPts val="1200"/>
              </a:spcBef>
              <a:buNone/>
              <a:defRPr sz="2400">
                <a:solidFill>
                  <a:schemeClr val="bg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Tree>
    <p:extLst>
      <p:ext uri="{BB962C8B-B14F-4D97-AF65-F5344CB8AC3E}">
        <p14:creationId xmlns:p14="http://schemas.microsoft.com/office/powerpoint/2010/main" val="3647610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ůležitá informace 2">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8" name="Obdélník 7">
            <a:extLst>
              <a:ext uri="{FF2B5EF4-FFF2-40B4-BE49-F238E27FC236}">
                <a16:creationId xmlns:a16="http://schemas.microsoft.com/office/drawing/2014/main" id="{6C6539C9-8AC4-498D-9CC7-0E5396B0D667}"/>
              </a:ext>
            </a:extLst>
          </p:cNvPr>
          <p:cNvSpPr/>
          <p:nvPr userDrawn="1"/>
        </p:nvSpPr>
        <p:spPr>
          <a:xfrm>
            <a:off x="8745555" y="444501"/>
            <a:ext cx="7459410" cy="6972300"/>
          </a:xfrm>
          <a:prstGeom prst="rect">
            <a:avLst/>
          </a:prstGeom>
          <a:solidFill>
            <a:srgbClr val="D529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589D5FB-D275-4D31-8BA5-09E48E05CD89}"/>
              </a:ext>
            </a:extLst>
          </p:cNvPr>
          <p:cNvSpPr>
            <a:spLocks noGrp="1"/>
          </p:cNvSpPr>
          <p:nvPr>
            <p:ph type="ctrTitle" hasCustomPrompt="1"/>
          </p:nvPr>
        </p:nvSpPr>
        <p:spPr>
          <a:xfrm>
            <a:off x="1561818" y="444500"/>
            <a:ext cx="6528082" cy="4470400"/>
          </a:xfrm>
        </p:spPr>
        <p:txBody>
          <a:bodyPr anchor="t" anchorCtr="0"/>
          <a:lstStyle>
            <a:lvl1pPr algn="r">
              <a:defRPr sz="6600">
                <a:solidFill>
                  <a:schemeClr val="bg1"/>
                </a:solidFill>
              </a:defRPr>
            </a:lvl1pPr>
          </a:lstStyle>
          <a:p>
            <a:r>
              <a:rPr lang="cs-CZ" dirty="0"/>
              <a:t>Nadpis slidu</a:t>
            </a:r>
            <a:endParaRPr lang="en-US" dirty="0"/>
          </a:p>
        </p:txBody>
      </p:sp>
      <p:sp>
        <p:nvSpPr>
          <p:cNvPr id="16" name="Text Placeholder 3">
            <a:extLst>
              <a:ext uri="{FF2B5EF4-FFF2-40B4-BE49-F238E27FC236}">
                <a16:creationId xmlns:a16="http://schemas.microsoft.com/office/drawing/2014/main" id="{27475054-FEEE-4094-B3C7-36162D2FBD0C}"/>
              </a:ext>
            </a:extLst>
          </p:cNvPr>
          <p:cNvSpPr>
            <a:spLocks noGrp="1"/>
          </p:cNvSpPr>
          <p:nvPr>
            <p:ph type="body" sz="half" idx="2"/>
          </p:nvPr>
        </p:nvSpPr>
        <p:spPr>
          <a:xfrm>
            <a:off x="9007997" y="2160408"/>
            <a:ext cx="6701406" cy="4976991"/>
          </a:xfrm>
        </p:spPr>
        <p:txBody>
          <a:bodyPr/>
          <a:lstStyle>
            <a:lvl1pPr marL="0" indent="0">
              <a:lnSpc>
                <a:spcPct val="100000"/>
              </a:lnSpc>
              <a:spcBef>
                <a:spcPts val="1200"/>
              </a:spcBef>
              <a:buNone/>
              <a:defRPr sz="2400">
                <a:solidFill>
                  <a:schemeClr val="bg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9" name="Zástupný text 18">
            <a:extLst>
              <a:ext uri="{FF2B5EF4-FFF2-40B4-BE49-F238E27FC236}">
                <a16:creationId xmlns:a16="http://schemas.microsoft.com/office/drawing/2014/main" id="{23C4AA3D-6EE0-4679-9D6D-82AE062CDD15}"/>
              </a:ext>
            </a:extLst>
          </p:cNvPr>
          <p:cNvSpPr>
            <a:spLocks noGrp="1"/>
          </p:cNvSpPr>
          <p:nvPr>
            <p:ph type="body" sz="quarter" idx="13" hasCustomPrompt="1"/>
          </p:nvPr>
        </p:nvSpPr>
        <p:spPr>
          <a:xfrm>
            <a:off x="9007997" y="724605"/>
            <a:ext cx="6701406" cy="1155700"/>
          </a:xfrm>
        </p:spPr>
        <p:txBody>
          <a:bodyPr/>
          <a:lstStyle>
            <a:lvl1pPr>
              <a:buNone/>
              <a:defRPr sz="3600" b="1">
                <a:solidFill>
                  <a:schemeClr val="bg1"/>
                </a:solidFill>
              </a:defRPr>
            </a:lvl1pPr>
            <a:lvl2pPr>
              <a:buNone/>
              <a:defRPr sz="3600" b="1">
                <a:solidFill>
                  <a:schemeClr val="bg1"/>
                </a:solidFill>
              </a:defRPr>
            </a:lvl2pPr>
            <a:lvl3pPr>
              <a:buNone/>
              <a:defRPr sz="3600" b="1">
                <a:solidFill>
                  <a:schemeClr val="bg1"/>
                </a:solidFill>
              </a:defRPr>
            </a:lvl3pPr>
            <a:lvl4pPr>
              <a:buNone/>
              <a:defRPr sz="3600" b="1">
                <a:solidFill>
                  <a:schemeClr val="bg1"/>
                </a:solidFill>
              </a:defRPr>
            </a:lvl4pPr>
            <a:lvl5pPr>
              <a:buNone/>
              <a:defRPr sz="3600" b="1">
                <a:solidFill>
                  <a:schemeClr val="bg1"/>
                </a:solidFill>
              </a:defRPr>
            </a:lvl5pPr>
          </a:lstStyle>
          <a:p>
            <a:pPr lvl="0"/>
            <a:r>
              <a:rPr lang="cs-CZ" dirty="0"/>
              <a:t>Nadpis záložky</a:t>
            </a:r>
          </a:p>
          <a:p>
            <a:pPr lvl="0"/>
            <a:endParaRPr lang="cs-CZ" dirty="0"/>
          </a:p>
        </p:txBody>
      </p:sp>
      <p:sp>
        <p:nvSpPr>
          <p:cNvPr id="9" name="Obdélník 8">
            <a:extLst>
              <a:ext uri="{FF2B5EF4-FFF2-40B4-BE49-F238E27FC236}">
                <a16:creationId xmlns:a16="http://schemas.microsoft.com/office/drawing/2014/main" id="{5BDE3333-BBFF-4AF6-BCEF-24009A09CD70}"/>
              </a:ext>
            </a:extLst>
          </p:cNvPr>
          <p:cNvSpPr/>
          <p:nvPr userDrawn="1"/>
        </p:nvSpPr>
        <p:spPr>
          <a:xfrm>
            <a:off x="8745555" y="7416800"/>
            <a:ext cx="7459410" cy="17645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Text Placeholder 3">
            <a:extLst>
              <a:ext uri="{FF2B5EF4-FFF2-40B4-BE49-F238E27FC236}">
                <a16:creationId xmlns:a16="http://schemas.microsoft.com/office/drawing/2014/main" id="{1812AFCC-21CA-46A4-BF6A-D930E876116A}"/>
              </a:ext>
            </a:extLst>
          </p:cNvPr>
          <p:cNvSpPr>
            <a:spLocks noGrp="1"/>
          </p:cNvSpPr>
          <p:nvPr>
            <p:ph type="body" sz="half" idx="14"/>
          </p:nvPr>
        </p:nvSpPr>
        <p:spPr>
          <a:xfrm>
            <a:off x="9007997" y="7696905"/>
            <a:ext cx="6701406" cy="1230223"/>
          </a:xfrm>
        </p:spPr>
        <p:txBody>
          <a:bodyPr/>
          <a:lstStyle>
            <a:lvl1pPr marL="0" indent="0">
              <a:lnSpc>
                <a:spcPct val="100000"/>
              </a:lnSpc>
              <a:spcBef>
                <a:spcPts val="1200"/>
              </a:spcBef>
              <a:buNone/>
              <a:defRPr sz="2400" b="1">
                <a:solidFill>
                  <a:srgbClr val="31303B"/>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Tree>
    <p:extLst>
      <p:ext uri="{BB962C8B-B14F-4D97-AF65-F5344CB8AC3E}">
        <p14:creationId xmlns:p14="http://schemas.microsoft.com/office/powerpoint/2010/main" val="1874970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ůležitá informace 2 - antracit">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973ABF5-05AA-48D2-A29B-13F7D1A658B2}" type="slidenum">
              <a:rPr lang="cs-CZ" smtClean="0"/>
              <a:t>‹#›</a:t>
            </a:fld>
            <a:endParaRPr lang="cs-CZ"/>
          </a:p>
        </p:txBody>
      </p:sp>
      <p:sp>
        <p:nvSpPr>
          <p:cNvPr id="8" name="Obdélník 7">
            <a:extLst>
              <a:ext uri="{FF2B5EF4-FFF2-40B4-BE49-F238E27FC236}">
                <a16:creationId xmlns:a16="http://schemas.microsoft.com/office/drawing/2014/main" id="{6C6539C9-8AC4-498D-9CC7-0E5396B0D667}"/>
              </a:ext>
            </a:extLst>
          </p:cNvPr>
          <p:cNvSpPr/>
          <p:nvPr userDrawn="1"/>
        </p:nvSpPr>
        <p:spPr>
          <a:xfrm>
            <a:off x="8745555" y="444501"/>
            <a:ext cx="7459410" cy="6972300"/>
          </a:xfrm>
          <a:prstGeom prst="rect">
            <a:avLst/>
          </a:prstGeom>
          <a:solidFill>
            <a:srgbClr val="3130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589D5FB-D275-4D31-8BA5-09E48E05CD89}"/>
              </a:ext>
            </a:extLst>
          </p:cNvPr>
          <p:cNvSpPr>
            <a:spLocks noGrp="1"/>
          </p:cNvSpPr>
          <p:nvPr>
            <p:ph type="ctrTitle" hasCustomPrompt="1"/>
          </p:nvPr>
        </p:nvSpPr>
        <p:spPr>
          <a:xfrm>
            <a:off x="1561818" y="444500"/>
            <a:ext cx="6528082" cy="4470400"/>
          </a:xfrm>
        </p:spPr>
        <p:txBody>
          <a:bodyPr anchor="t" anchorCtr="0"/>
          <a:lstStyle>
            <a:lvl1pPr algn="r">
              <a:defRPr sz="6600">
                <a:solidFill>
                  <a:schemeClr val="bg1"/>
                </a:solidFill>
              </a:defRPr>
            </a:lvl1pPr>
          </a:lstStyle>
          <a:p>
            <a:r>
              <a:rPr lang="cs-CZ" dirty="0"/>
              <a:t>Nadpis slidu</a:t>
            </a:r>
            <a:endParaRPr lang="en-US" dirty="0"/>
          </a:p>
        </p:txBody>
      </p:sp>
      <p:sp>
        <p:nvSpPr>
          <p:cNvPr id="16" name="Text Placeholder 3">
            <a:extLst>
              <a:ext uri="{FF2B5EF4-FFF2-40B4-BE49-F238E27FC236}">
                <a16:creationId xmlns:a16="http://schemas.microsoft.com/office/drawing/2014/main" id="{27475054-FEEE-4094-B3C7-36162D2FBD0C}"/>
              </a:ext>
            </a:extLst>
          </p:cNvPr>
          <p:cNvSpPr>
            <a:spLocks noGrp="1"/>
          </p:cNvSpPr>
          <p:nvPr>
            <p:ph type="body" sz="half" idx="2"/>
          </p:nvPr>
        </p:nvSpPr>
        <p:spPr>
          <a:xfrm>
            <a:off x="9007997" y="2160408"/>
            <a:ext cx="6701406" cy="4976991"/>
          </a:xfrm>
        </p:spPr>
        <p:txBody>
          <a:bodyPr/>
          <a:lstStyle>
            <a:lvl1pPr marL="0" indent="0">
              <a:lnSpc>
                <a:spcPct val="100000"/>
              </a:lnSpc>
              <a:spcBef>
                <a:spcPts val="1200"/>
              </a:spcBef>
              <a:buNone/>
              <a:defRPr sz="2400">
                <a:solidFill>
                  <a:schemeClr val="bg1"/>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
        <p:nvSpPr>
          <p:cNvPr id="19" name="Zástupný text 18">
            <a:extLst>
              <a:ext uri="{FF2B5EF4-FFF2-40B4-BE49-F238E27FC236}">
                <a16:creationId xmlns:a16="http://schemas.microsoft.com/office/drawing/2014/main" id="{23C4AA3D-6EE0-4679-9D6D-82AE062CDD15}"/>
              </a:ext>
            </a:extLst>
          </p:cNvPr>
          <p:cNvSpPr>
            <a:spLocks noGrp="1"/>
          </p:cNvSpPr>
          <p:nvPr>
            <p:ph type="body" sz="quarter" idx="13" hasCustomPrompt="1"/>
          </p:nvPr>
        </p:nvSpPr>
        <p:spPr>
          <a:xfrm>
            <a:off x="9007997" y="724605"/>
            <a:ext cx="6701406" cy="1155700"/>
          </a:xfrm>
        </p:spPr>
        <p:txBody>
          <a:bodyPr/>
          <a:lstStyle>
            <a:lvl1pPr>
              <a:buNone/>
              <a:defRPr sz="3600" b="1">
                <a:solidFill>
                  <a:schemeClr val="bg1"/>
                </a:solidFill>
              </a:defRPr>
            </a:lvl1pPr>
            <a:lvl2pPr>
              <a:buNone/>
              <a:defRPr sz="3600" b="1">
                <a:solidFill>
                  <a:schemeClr val="bg1"/>
                </a:solidFill>
              </a:defRPr>
            </a:lvl2pPr>
            <a:lvl3pPr>
              <a:buNone/>
              <a:defRPr sz="3600" b="1">
                <a:solidFill>
                  <a:schemeClr val="bg1"/>
                </a:solidFill>
              </a:defRPr>
            </a:lvl3pPr>
            <a:lvl4pPr>
              <a:buNone/>
              <a:defRPr sz="3600" b="1">
                <a:solidFill>
                  <a:schemeClr val="bg1"/>
                </a:solidFill>
              </a:defRPr>
            </a:lvl4pPr>
            <a:lvl5pPr>
              <a:buNone/>
              <a:defRPr sz="3600" b="1">
                <a:solidFill>
                  <a:schemeClr val="bg1"/>
                </a:solidFill>
              </a:defRPr>
            </a:lvl5pPr>
          </a:lstStyle>
          <a:p>
            <a:pPr lvl="0"/>
            <a:r>
              <a:rPr lang="cs-CZ" dirty="0"/>
              <a:t>Nadpis záložky</a:t>
            </a:r>
          </a:p>
          <a:p>
            <a:pPr lvl="0"/>
            <a:endParaRPr lang="cs-CZ" dirty="0"/>
          </a:p>
        </p:txBody>
      </p:sp>
      <p:sp>
        <p:nvSpPr>
          <p:cNvPr id="9" name="Obdélník 8">
            <a:extLst>
              <a:ext uri="{FF2B5EF4-FFF2-40B4-BE49-F238E27FC236}">
                <a16:creationId xmlns:a16="http://schemas.microsoft.com/office/drawing/2014/main" id="{5BDE3333-BBFF-4AF6-BCEF-24009A09CD70}"/>
              </a:ext>
            </a:extLst>
          </p:cNvPr>
          <p:cNvSpPr/>
          <p:nvPr userDrawn="1"/>
        </p:nvSpPr>
        <p:spPr>
          <a:xfrm>
            <a:off x="8745555" y="7416800"/>
            <a:ext cx="7459410" cy="17645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Text Placeholder 3">
            <a:extLst>
              <a:ext uri="{FF2B5EF4-FFF2-40B4-BE49-F238E27FC236}">
                <a16:creationId xmlns:a16="http://schemas.microsoft.com/office/drawing/2014/main" id="{1812AFCC-21CA-46A4-BF6A-D930E876116A}"/>
              </a:ext>
            </a:extLst>
          </p:cNvPr>
          <p:cNvSpPr>
            <a:spLocks noGrp="1"/>
          </p:cNvSpPr>
          <p:nvPr>
            <p:ph type="body" sz="half" idx="14"/>
          </p:nvPr>
        </p:nvSpPr>
        <p:spPr>
          <a:xfrm>
            <a:off x="9007997" y="7696905"/>
            <a:ext cx="6701406" cy="1230223"/>
          </a:xfrm>
        </p:spPr>
        <p:txBody>
          <a:bodyPr/>
          <a:lstStyle>
            <a:lvl1pPr marL="0" indent="0">
              <a:lnSpc>
                <a:spcPct val="100000"/>
              </a:lnSpc>
              <a:spcBef>
                <a:spcPts val="1200"/>
              </a:spcBef>
              <a:buNone/>
              <a:defRPr sz="2400" b="1">
                <a:solidFill>
                  <a:srgbClr val="31303B"/>
                </a:solidFill>
              </a:defRPr>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cs-CZ" dirty="0"/>
              <a:t>Po kliknutí můžete upravovat styly textu v předloze.</a:t>
            </a:r>
          </a:p>
        </p:txBody>
      </p:sp>
    </p:spTree>
    <p:extLst>
      <p:ext uri="{BB962C8B-B14F-4D97-AF65-F5344CB8AC3E}">
        <p14:creationId xmlns:p14="http://schemas.microsoft.com/office/powerpoint/2010/main" val="3485294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54199" y="527404"/>
            <a:ext cx="14545241" cy="1914702"/>
          </a:xfrm>
          <a:prstGeom prst="rect">
            <a:avLst/>
          </a:prstGeom>
        </p:spPr>
        <p:txBody>
          <a:bodyPr vert="horz" lIns="91440" tIns="45720" rIns="91440" bIns="45720" rtlCol="0" anchor="ctr">
            <a:normAutofit/>
          </a:bodyPr>
          <a:lstStyle/>
          <a:p>
            <a:r>
              <a:rPr lang="cs-CZ" dirty="0"/>
              <a:t>Kliknutím lze upravit styl.</a:t>
            </a:r>
            <a:endParaRPr lang="en-US" dirty="0"/>
          </a:p>
        </p:txBody>
      </p:sp>
      <p:sp>
        <p:nvSpPr>
          <p:cNvPr id="3" name="Text Placeholder 2"/>
          <p:cNvSpPr>
            <a:spLocks noGrp="1"/>
          </p:cNvSpPr>
          <p:nvPr>
            <p:ph type="body" idx="1"/>
          </p:nvPr>
        </p:nvSpPr>
        <p:spPr>
          <a:xfrm>
            <a:off x="1854199" y="2637014"/>
            <a:ext cx="14545241" cy="6285266"/>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4" name="Date Placeholder 3"/>
          <p:cNvSpPr>
            <a:spLocks noGrp="1"/>
          </p:cNvSpPr>
          <p:nvPr>
            <p:ph type="dt" sz="half" idx="2"/>
          </p:nvPr>
        </p:nvSpPr>
        <p:spPr>
          <a:xfrm>
            <a:off x="12437159" y="9181395"/>
            <a:ext cx="3962281" cy="527403"/>
          </a:xfrm>
          <a:prstGeom prst="rect">
            <a:avLst/>
          </a:prstGeom>
        </p:spPr>
        <p:txBody>
          <a:bodyPr vert="horz" lIns="91440" tIns="45720" rIns="91440" bIns="45720" rtlCol="0" anchor="ctr"/>
          <a:lstStyle>
            <a:lvl1pPr algn="r">
              <a:defRPr sz="1733">
                <a:solidFill>
                  <a:schemeClr val="tx1">
                    <a:tint val="75000"/>
                  </a:schemeClr>
                </a:solidFill>
              </a:defRPr>
            </a:lvl1pPr>
          </a:lstStyle>
          <a:p>
            <a:pPr algn="r"/>
            <a:fld id="{ADB18A7E-7C54-46AE-A2C1-E91F6F6AF437}" type="datetime1">
              <a:rPr lang="cs-CZ" smtClean="0"/>
              <a:t>04.11.2024</a:t>
            </a:fld>
            <a:endParaRPr lang="cs-CZ"/>
          </a:p>
        </p:txBody>
      </p:sp>
      <p:sp>
        <p:nvSpPr>
          <p:cNvPr id="5" name="Footer Placeholder 4"/>
          <p:cNvSpPr>
            <a:spLocks noGrp="1"/>
          </p:cNvSpPr>
          <p:nvPr>
            <p:ph type="ftr" sz="quarter" idx="3"/>
          </p:nvPr>
        </p:nvSpPr>
        <p:spPr>
          <a:xfrm>
            <a:off x="1854199" y="9181395"/>
            <a:ext cx="5943422" cy="527403"/>
          </a:xfrm>
          <a:prstGeom prst="rect">
            <a:avLst/>
          </a:prstGeom>
        </p:spPr>
        <p:txBody>
          <a:bodyPr vert="horz" lIns="91440" tIns="45720" rIns="91440" bIns="45720" rtlCol="0" anchor="ctr"/>
          <a:lstStyle>
            <a:lvl1pPr algn="l">
              <a:defRPr sz="1733">
                <a:solidFill>
                  <a:schemeClr val="tx1">
                    <a:tint val="75000"/>
                  </a:schemeClr>
                </a:solidFill>
              </a:defRPr>
            </a:lvl1pPr>
          </a:lstStyle>
          <a:p>
            <a:pPr algn="l"/>
            <a:r>
              <a:rPr lang="cs-CZ"/>
              <a:t>Herešová advokáti s.r.o.</a:t>
            </a:r>
            <a:endParaRPr lang="cs-CZ" dirty="0"/>
          </a:p>
        </p:txBody>
      </p:sp>
      <p:sp>
        <p:nvSpPr>
          <p:cNvPr id="7" name="Obdélník 6">
            <a:extLst>
              <a:ext uri="{FF2B5EF4-FFF2-40B4-BE49-F238E27FC236}">
                <a16:creationId xmlns:a16="http://schemas.microsoft.com/office/drawing/2014/main" id="{4B46D87D-6494-4944-8B32-96C675CA0868}"/>
              </a:ext>
            </a:extLst>
          </p:cNvPr>
          <p:cNvSpPr/>
          <p:nvPr userDrawn="1"/>
        </p:nvSpPr>
        <p:spPr>
          <a:xfrm>
            <a:off x="0" y="0"/>
            <a:ext cx="1150374" cy="990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8" name="Obrázek 7" descr="Obsah obrázku sekera, kreslení&#10;&#10;Popis byl vytvořen automaticky">
            <a:extLst>
              <a:ext uri="{FF2B5EF4-FFF2-40B4-BE49-F238E27FC236}">
                <a16:creationId xmlns:a16="http://schemas.microsoft.com/office/drawing/2014/main" id="{13029070-AB92-49B8-8D87-C03A3F7A3982}"/>
              </a:ext>
            </a:extLst>
          </p:cNvPr>
          <p:cNvPicPr>
            <a:picLocks noChangeAspect="1"/>
          </p:cNvPicPr>
          <p:nvPr userDrawn="1"/>
        </p:nvPicPr>
        <p:blipFill>
          <a:blip r:embed="rId27">
            <a:alphaModFix amt="22000"/>
            <a:extLst>
              <a:ext uri="{28A0092B-C50C-407E-A947-70E740481C1C}">
                <a14:useLocalDpi xmlns:a14="http://schemas.microsoft.com/office/drawing/2010/main" val="0"/>
              </a:ext>
            </a:extLst>
          </a:blip>
          <a:stretch>
            <a:fillRect/>
          </a:stretch>
        </p:blipFill>
        <p:spPr>
          <a:xfrm>
            <a:off x="344462" y="364241"/>
            <a:ext cx="461450" cy="1524000"/>
          </a:xfrm>
          <a:prstGeom prst="rect">
            <a:avLst/>
          </a:prstGeom>
        </p:spPr>
      </p:pic>
      <p:sp>
        <p:nvSpPr>
          <p:cNvPr id="6" name="Slide Number Placeholder 5"/>
          <p:cNvSpPr>
            <a:spLocks noGrp="1"/>
          </p:cNvSpPr>
          <p:nvPr>
            <p:ph type="sldNum" sz="quarter" idx="4"/>
          </p:nvPr>
        </p:nvSpPr>
        <p:spPr>
          <a:xfrm>
            <a:off x="234217" y="9181395"/>
            <a:ext cx="681940" cy="527403"/>
          </a:xfrm>
          <a:prstGeom prst="rect">
            <a:avLst/>
          </a:prstGeom>
        </p:spPr>
        <p:txBody>
          <a:bodyPr vert="horz" lIns="91440" tIns="45720" rIns="91440" bIns="45720" rtlCol="0" anchor="ctr"/>
          <a:lstStyle>
            <a:lvl1pPr algn="ctr">
              <a:defRPr sz="1733">
                <a:solidFill>
                  <a:schemeClr val="bg1"/>
                </a:solidFill>
              </a:defRPr>
            </a:lvl1pPr>
          </a:lstStyle>
          <a:p>
            <a:pPr algn="ctr"/>
            <a:fld id="{5973ABF5-05AA-48D2-A29B-13F7D1A658B2}" type="slidenum">
              <a:rPr lang="cs-CZ" smtClean="0"/>
              <a:pPr/>
              <a:t>‹#›</a:t>
            </a:fld>
            <a:endParaRPr lang="cs-CZ" dirty="0"/>
          </a:p>
        </p:txBody>
      </p:sp>
    </p:spTree>
    <p:extLst>
      <p:ext uri="{BB962C8B-B14F-4D97-AF65-F5344CB8AC3E}">
        <p14:creationId xmlns:p14="http://schemas.microsoft.com/office/powerpoint/2010/main" val="1544731757"/>
      </p:ext>
    </p:extLst>
  </p:cSld>
  <p:clrMap bg1="lt1" tx1="dk1" bg2="lt2" tx2="dk2" accent1="accent1" accent2="accent2" accent3="accent3" accent4="accent4" accent5="accent5" accent6="accent6" hlink="hlink" folHlink="folHlink"/>
  <p:sldLayoutIdLst>
    <p:sldLayoutId id="2147483673" r:id="rId1"/>
    <p:sldLayoutId id="2147483684" r:id="rId2"/>
    <p:sldLayoutId id="2147483692" r:id="rId3"/>
    <p:sldLayoutId id="2147483685" r:id="rId4"/>
    <p:sldLayoutId id="2147483686" r:id="rId5"/>
    <p:sldLayoutId id="2147483688" r:id="rId6"/>
    <p:sldLayoutId id="2147483700" r:id="rId7"/>
    <p:sldLayoutId id="2147483696" r:id="rId8"/>
    <p:sldLayoutId id="2147483701" r:id="rId9"/>
    <p:sldLayoutId id="2147483697" r:id="rId10"/>
    <p:sldLayoutId id="2147483687" r:id="rId11"/>
    <p:sldLayoutId id="2147483702" r:id="rId12"/>
    <p:sldLayoutId id="2147483674" r:id="rId13"/>
    <p:sldLayoutId id="2147483694" r:id="rId14"/>
    <p:sldLayoutId id="2147483695" r:id="rId15"/>
    <p:sldLayoutId id="2147483693" r:id="rId16"/>
    <p:sldLayoutId id="2147483689" r:id="rId17"/>
    <p:sldLayoutId id="2147483699" r:id="rId18"/>
    <p:sldLayoutId id="2147483690" r:id="rId19"/>
    <p:sldLayoutId id="2147483703" r:id="rId20"/>
    <p:sldLayoutId id="2147483691" r:id="rId21"/>
    <p:sldLayoutId id="2147483678" r:id="rId22"/>
    <p:sldLayoutId id="2147483679" r:id="rId23"/>
    <p:sldLayoutId id="2147483698" r:id="rId24"/>
    <p:sldLayoutId id="2147483704" r:id="rId25"/>
  </p:sldLayoutIdLst>
  <p:hf hdr="0"/>
  <p:txStyles>
    <p:titleStyle>
      <a:lvl1pPr algn="l" defTabSz="1320759" rtl="0" eaLnBrk="1" latinLnBrk="0" hangingPunct="1">
        <a:lnSpc>
          <a:spcPct val="90000"/>
        </a:lnSpc>
        <a:spcBef>
          <a:spcPct val="0"/>
        </a:spcBef>
        <a:buNone/>
        <a:defRPr sz="6600" b="1" kern="1200">
          <a:solidFill>
            <a:schemeClr val="tx1"/>
          </a:solidFill>
          <a:latin typeface="+mn-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9pPr>
    </p:bodyStyle>
    <p:otherStyle>
      <a:defPPr>
        <a:defRPr lang="en-US"/>
      </a:defPPr>
      <a:lvl1pPr marL="0" algn="l" defTabSz="1320759" rtl="0" eaLnBrk="1" latinLnBrk="0" hangingPunct="1">
        <a:defRPr sz="2600" kern="1200">
          <a:solidFill>
            <a:schemeClr val="tx1"/>
          </a:solidFill>
          <a:latin typeface="+mn-lt"/>
          <a:ea typeface="+mn-ea"/>
          <a:cs typeface="+mn-cs"/>
        </a:defRPr>
      </a:lvl1pPr>
      <a:lvl2pPr marL="660380" algn="l" defTabSz="1320759" rtl="0" eaLnBrk="1" latinLnBrk="0" hangingPunct="1">
        <a:defRPr sz="2600" kern="1200">
          <a:solidFill>
            <a:schemeClr val="tx1"/>
          </a:solidFill>
          <a:latin typeface="+mn-lt"/>
          <a:ea typeface="+mn-ea"/>
          <a:cs typeface="+mn-cs"/>
        </a:defRPr>
      </a:lvl2pPr>
      <a:lvl3pPr marL="1320759" algn="l" defTabSz="1320759" rtl="0" eaLnBrk="1" latinLnBrk="0" hangingPunct="1">
        <a:defRPr sz="2600" kern="1200">
          <a:solidFill>
            <a:schemeClr val="tx1"/>
          </a:solidFill>
          <a:latin typeface="+mn-lt"/>
          <a:ea typeface="+mn-ea"/>
          <a:cs typeface="+mn-cs"/>
        </a:defRPr>
      </a:lvl3pPr>
      <a:lvl4pPr marL="1981139" algn="l" defTabSz="1320759" rtl="0" eaLnBrk="1" latinLnBrk="0" hangingPunct="1">
        <a:defRPr sz="2600" kern="1200">
          <a:solidFill>
            <a:schemeClr val="tx1"/>
          </a:solidFill>
          <a:latin typeface="+mn-lt"/>
          <a:ea typeface="+mn-ea"/>
          <a:cs typeface="+mn-cs"/>
        </a:defRPr>
      </a:lvl4pPr>
      <a:lvl5pPr marL="2641519" algn="l" defTabSz="1320759" rtl="0" eaLnBrk="1" latinLnBrk="0" hangingPunct="1">
        <a:defRPr sz="2600" kern="1200">
          <a:solidFill>
            <a:schemeClr val="tx1"/>
          </a:solidFill>
          <a:latin typeface="+mn-lt"/>
          <a:ea typeface="+mn-ea"/>
          <a:cs typeface="+mn-cs"/>
        </a:defRPr>
      </a:lvl5pPr>
      <a:lvl6pPr marL="3301898" algn="l" defTabSz="1320759" rtl="0" eaLnBrk="1" latinLnBrk="0" hangingPunct="1">
        <a:defRPr sz="2600" kern="1200">
          <a:solidFill>
            <a:schemeClr val="tx1"/>
          </a:solidFill>
          <a:latin typeface="+mn-lt"/>
          <a:ea typeface="+mn-ea"/>
          <a:cs typeface="+mn-cs"/>
        </a:defRPr>
      </a:lvl6pPr>
      <a:lvl7pPr marL="3962278" algn="l" defTabSz="1320759" rtl="0" eaLnBrk="1" latinLnBrk="0" hangingPunct="1">
        <a:defRPr sz="2600" kern="1200">
          <a:solidFill>
            <a:schemeClr val="tx1"/>
          </a:solidFill>
          <a:latin typeface="+mn-lt"/>
          <a:ea typeface="+mn-ea"/>
          <a:cs typeface="+mn-cs"/>
        </a:defRPr>
      </a:lvl7pPr>
      <a:lvl8pPr marL="4622658" algn="l" defTabSz="1320759" rtl="0" eaLnBrk="1" latinLnBrk="0" hangingPunct="1">
        <a:defRPr sz="2600" kern="1200">
          <a:solidFill>
            <a:schemeClr val="tx1"/>
          </a:solidFill>
          <a:latin typeface="+mn-lt"/>
          <a:ea typeface="+mn-ea"/>
          <a:cs typeface="+mn-cs"/>
        </a:defRPr>
      </a:lvl8pPr>
      <a:lvl9pPr marL="5283037" algn="l" defTabSz="1320759"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finarbitr.cz/" TargetMode="External"/><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hyperlink" Target="http://www.finarbitr.cz/" TargetMode="External"/><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89FCA2-292F-468F-87AD-EF297F532AD6}"/>
              </a:ext>
            </a:extLst>
          </p:cNvPr>
          <p:cNvSpPr>
            <a:spLocks noGrp="1"/>
          </p:cNvSpPr>
          <p:nvPr>
            <p:ph type="ctrTitle"/>
          </p:nvPr>
        </p:nvSpPr>
        <p:spPr>
          <a:xfrm>
            <a:off x="4886793" y="6400801"/>
            <a:ext cx="11512647" cy="2466446"/>
          </a:xfrm>
        </p:spPr>
        <p:txBody>
          <a:bodyPr>
            <a:normAutofit/>
          </a:bodyPr>
          <a:lstStyle/>
          <a:p>
            <a:pPr algn="l"/>
            <a:r>
              <a:rPr lang="cs-CZ" dirty="0"/>
              <a:t>Ochrana spotřebitele v pojištění</a:t>
            </a:r>
          </a:p>
        </p:txBody>
      </p:sp>
      <p:sp>
        <p:nvSpPr>
          <p:cNvPr id="3" name="Zástupný symbol pro datum 2">
            <a:extLst>
              <a:ext uri="{FF2B5EF4-FFF2-40B4-BE49-F238E27FC236}">
                <a16:creationId xmlns:a16="http://schemas.microsoft.com/office/drawing/2014/main" id="{1D9DE75B-3C23-42AD-8A6D-77822A587DA7}"/>
              </a:ext>
            </a:extLst>
          </p:cNvPr>
          <p:cNvSpPr>
            <a:spLocks noGrp="1"/>
          </p:cNvSpPr>
          <p:nvPr>
            <p:ph type="dt" sz="half" idx="10"/>
          </p:nvPr>
        </p:nvSpPr>
        <p:spPr>
          <a:xfrm>
            <a:off x="2122713" y="9181395"/>
            <a:ext cx="14276727" cy="527403"/>
          </a:xfrm>
        </p:spPr>
        <p:txBody>
          <a:bodyPr/>
          <a:lstStyle/>
          <a:p>
            <a:pPr algn="l"/>
            <a:r>
              <a:rPr lang="cs-CZ" dirty="0"/>
              <a:t>JUDr. Monika Herešová </a:t>
            </a:r>
            <a:r>
              <a:rPr lang="cs-CZ" dirty="0" err="1"/>
              <a:t>Mráková</a:t>
            </a:r>
            <a:r>
              <a:rPr lang="cs-CZ" dirty="0"/>
              <a:t>                                                                                                                                                                                                                    </a:t>
            </a:r>
            <a:fld id="{A550279C-8F0E-4019-AAA8-7BCE9851B31A}" type="datetime1">
              <a:rPr lang="cs-CZ" smtClean="0"/>
              <a:pPr algn="l"/>
              <a:t>04.11.2024</a:t>
            </a:fld>
            <a:endParaRPr lang="cs-CZ" dirty="0"/>
          </a:p>
        </p:txBody>
      </p:sp>
      <p:sp>
        <p:nvSpPr>
          <p:cNvPr id="4" name="Zástupný symbol pro číslo snímku 3">
            <a:extLst>
              <a:ext uri="{FF2B5EF4-FFF2-40B4-BE49-F238E27FC236}">
                <a16:creationId xmlns:a16="http://schemas.microsoft.com/office/drawing/2014/main" id="{A45DA134-9B26-4B83-B881-57C05B011395}"/>
              </a:ext>
            </a:extLst>
          </p:cNvPr>
          <p:cNvSpPr>
            <a:spLocks noGrp="1"/>
          </p:cNvSpPr>
          <p:nvPr>
            <p:ph type="sldNum" sz="quarter" idx="12"/>
          </p:nvPr>
        </p:nvSpPr>
        <p:spPr/>
        <p:txBody>
          <a:bodyPr/>
          <a:lstStyle/>
          <a:p>
            <a:fld id="{5973ABF5-05AA-48D2-A29B-13F7D1A658B2}" type="slidenum">
              <a:rPr lang="cs-CZ" smtClean="0"/>
              <a:t>1</a:t>
            </a:fld>
            <a:endParaRPr lang="cs-CZ"/>
          </a:p>
        </p:txBody>
      </p:sp>
      <p:sp>
        <p:nvSpPr>
          <p:cNvPr id="9" name="TextovéPole 8">
            <a:extLst>
              <a:ext uri="{FF2B5EF4-FFF2-40B4-BE49-F238E27FC236}">
                <a16:creationId xmlns:a16="http://schemas.microsoft.com/office/drawing/2014/main" id="{827BCD16-2631-6D48-892F-6CADED197E8C}"/>
              </a:ext>
            </a:extLst>
          </p:cNvPr>
          <p:cNvSpPr txBox="1"/>
          <p:nvPr/>
        </p:nvSpPr>
        <p:spPr>
          <a:xfrm>
            <a:off x="1747157" y="1306287"/>
            <a:ext cx="5127172" cy="369332"/>
          </a:xfrm>
          <a:prstGeom prst="rect">
            <a:avLst/>
          </a:prstGeom>
          <a:noFill/>
        </p:spPr>
        <p:txBody>
          <a:bodyPr wrap="square" rtlCol="0">
            <a:spAutoFit/>
          </a:bodyPr>
          <a:lstStyle/>
          <a:p>
            <a:r>
              <a:rPr lang="cs-CZ" dirty="0"/>
              <a:t>M</a:t>
            </a:r>
          </a:p>
        </p:txBody>
      </p:sp>
    </p:spTree>
    <p:extLst>
      <p:ext uri="{BB962C8B-B14F-4D97-AF65-F5344CB8AC3E}">
        <p14:creationId xmlns:p14="http://schemas.microsoft.com/office/powerpoint/2010/main" val="3613540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6528" y="396699"/>
            <a:ext cx="11887200" cy="1435954"/>
          </a:xfrm>
        </p:spPr>
        <p:txBody>
          <a:bodyPr>
            <a:normAutofit fontScale="90000"/>
          </a:bodyPr>
          <a:lstStyle/>
          <a:p>
            <a:pPr lvl="0" algn="l"/>
            <a:br>
              <a:rPr lang="cs-CZ" sz="4622" cap="all" dirty="0"/>
            </a:br>
            <a:r>
              <a:rPr lang="cs-CZ" dirty="0">
                <a:solidFill>
                  <a:srgbClr val="31303B"/>
                </a:solidFill>
              </a:rPr>
              <a:t>Informační povinnosti</a:t>
            </a:r>
            <a:endParaRPr lang="en-US" dirty="0">
              <a:solidFill>
                <a:srgbClr val="31303B"/>
              </a:solidFill>
            </a:endParaRPr>
          </a:p>
        </p:txBody>
      </p:sp>
      <p:sp>
        <p:nvSpPr>
          <p:cNvPr id="3" name="Content Placeholder 2"/>
          <p:cNvSpPr>
            <a:spLocks noGrp="1"/>
          </p:cNvSpPr>
          <p:nvPr>
            <p:ph idx="1"/>
          </p:nvPr>
        </p:nvSpPr>
        <p:spPr>
          <a:xfrm>
            <a:off x="2846528" y="1936665"/>
            <a:ext cx="11887200" cy="7795277"/>
          </a:xfrm>
        </p:spPr>
        <p:txBody>
          <a:bodyPr>
            <a:normAutofit fontScale="85000" lnSpcReduction="20000"/>
          </a:bodyPr>
          <a:lstStyle/>
          <a:p>
            <a:pPr marL="0" indent="0" algn="just">
              <a:spcAft>
                <a:spcPts val="867"/>
              </a:spcAft>
              <a:buNone/>
            </a:pPr>
            <a:r>
              <a:rPr lang="cs-CZ" sz="2889" b="1" cap="all" dirty="0"/>
              <a:t>Záznamy</a:t>
            </a:r>
          </a:p>
          <a:p>
            <a:pPr marL="0" indent="0">
              <a:buNone/>
            </a:pPr>
            <a:r>
              <a:rPr lang="cs-CZ" sz="2889" dirty="0"/>
              <a:t>- Záznam z jednání</a:t>
            </a:r>
          </a:p>
          <a:p>
            <a:pPr marL="0" indent="0">
              <a:buNone/>
            </a:pPr>
            <a:r>
              <a:rPr lang="cs-CZ" sz="2889" dirty="0"/>
              <a:t>- Záznam o radě (je-li poskytována)</a:t>
            </a:r>
          </a:p>
          <a:p>
            <a:pPr marL="0" indent="0" algn="just">
              <a:spcBef>
                <a:spcPts val="0"/>
              </a:spcBef>
              <a:buNone/>
            </a:pPr>
            <a:endParaRPr lang="cs-CZ" sz="2889" b="1" cap="all" dirty="0"/>
          </a:p>
          <a:p>
            <a:pPr marL="0" indent="0" algn="just">
              <a:spcBef>
                <a:spcPts val="0"/>
              </a:spcBef>
              <a:buNone/>
            </a:pPr>
            <a:endParaRPr lang="cs-CZ" sz="2889" b="1" cap="all" dirty="0"/>
          </a:p>
          <a:p>
            <a:pPr marL="0" indent="0" algn="just">
              <a:spcAft>
                <a:spcPts val="867"/>
              </a:spcAft>
              <a:buNone/>
            </a:pPr>
            <a:r>
              <a:rPr lang="cs-CZ" sz="2889" b="1" cap="all" dirty="0"/>
              <a:t>Předsmluvní informace</a:t>
            </a:r>
          </a:p>
          <a:p>
            <a:pPr marL="0" indent="0">
              <a:buNone/>
            </a:pPr>
            <a:r>
              <a:rPr lang="cs-CZ" sz="2889" dirty="0"/>
              <a:t>- o pojistiteli</a:t>
            </a:r>
          </a:p>
          <a:p>
            <a:pPr marL="0" indent="0">
              <a:buNone/>
            </a:pPr>
            <a:r>
              <a:rPr lang="cs-CZ" sz="2889" dirty="0"/>
              <a:t>- o zprostředkovateli</a:t>
            </a:r>
          </a:p>
          <a:p>
            <a:pPr marL="0" indent="0">
              <a:buNone/>
            </a:pPr>
            <a:r>
              <a:rPr lang="cs-CZ" sz="2889" dirty="0"/>
              <a:t>- o pojištění</a:t>
            </a:r>
          </a:p>
          <a:p>
            <a:pPr marL="0" indent="0">
              <a:buNone/>
            </a:pPr>
            <a:r>
              <a:rPr lang="cs-CZ" sz="2889" dirty="0"/>
              <a:t>- o vázaném prodeji</a:t>
            </a:r>
          </a:p>
          <a:p>
            <a:pPr marL="0" indent="0">
              <a:buNone/>
            </a:pPr>
            <a:r>
              <a:rPr lang="cs-CZ" sz="2889" dirty="0"/>
              <a:t>- další informace o ŽP</a:t>
            </a:r>
          </a:p>
          <a:p>
            <a:pPr marL="0" indent="0">
              <a:buNone/>
            </a:pPr>
            <a:r>
              <a:rPr lang="cs-CZ" sz="2889" dirty="0"/>
              <a:t>- další informace o IŽP</a:t>
            </a:r>
          </a:p>
          <a:p>
            <a:pPr algn="just">
              <a:spcBef>
                <a:spcPts val="0"/>
              </a:spcBef>
            </a:pPr>
            <a:endParaRPr lang="cs-CZ" sz="2889" b="1" cap="all" dirty="0"/>
          </a:p>
          <a:p>
            <a:pPr algn="just">
              <a:spcBef>
                <a:spcPts val="0"/>
              </a:spcBef>
            </a:pPr>
            <a:endParaRPr lang="cs-CZ" sz="2889" b="1" cap="all" dirty="0"/>
          </a:p>
          <a:p>
            <a:pPr marL="0" indent="0" algn="just">
              <a:spcAft>
                <a:spcPts val="867"/>
              </a:spcAft>
              <a:buNone/>
            </a:pPr>
            <a:r>
              <a:rPr lang="cs-CZ" sz="2889" b="1" cap="all" dirty="0"/>
              <a:t>Průběžné informace</a:t>
            </a:r>
          </a:p>
          <a:p>
            <a:pPr marL="0" indent="0">
              <a:buNone/>
            </a:pPr>
            <a:r>
              <a:rPr lang="cs-CZ" sz="2889" dirty="0"/>
              <a:t>- Stav bonusů</a:t>
            </a:r>
          </a:p>
          <a:p>
            <a:pPr marL="0" indent="0">
              <a:buNone/>
            </a:pPr>
            <a:r>
              <a:rPr lang="cs-CZ" sz="2889" dirty="0"/>
              <a:t>- Výše odkupného</a:t>
            </a:r>
          </a:p>
          <a:p>
            <a:pPr marL="0" indent="0">
              <a:buNone/>
            </a:pPr>
            <a:r>
              <a:rPr lang="cs-CZ" sz="2889" dirty="0"/>
              <a:t>- Rozdíl mezi modelací a skutečností</a:t>
            </a:r>
          </a:p>
          <a:p>
            <a:pPr marL="0" indent="0">
              <a:buNone/>
            </a:pPr>
            <a:endParaRPr lang="cs-CZ" sz="2889" dirty="0"/>
          </a:p>
          <a:p>
            <a:pPr marL="0" indent="0">
              <a:buNone/>
            </a:pPr>
            <a:endParaRPr lang="cs-CZ" sz="2889" dirty="0"/>
          </a:p>
        </p:txBody>
      </p:sp>
      <p:sp>
        <p:nvSpPr>
          <p:cNvPr id="7" name="Obdélník 6"/>
          <p:cNvSpPr/>
          <p:nvPr/>
        </p:nvSpPr>
        <p:spPr>
          <a:xfrm>
            <a:off x="8597046" y="1728642"/>
            <a:ext cx="6151632" cy="80033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600"/>
          </a:p>
        </p:txBody>
      </p:sp>
      <p:sp>
        <p:nvSpPr>
          <p:cNvPr id="8" name="Obdélník 7"/>
          <p:cNvSpPr/>
          <p:nvPr/>
        </p:nvSpPr>
        <p:spPr>
          <a:xfrm>
            <a:off x="9013092" y="1936665"/>
            <a:ext cx="2288254" cy="1320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600" dirty="0"/>
              <a:t>Záznam z jednání</a:t>
            </a:r>
          </a:p>
        </p:txBody>
      </p:sp>
      <p:sp>
        <p:nvSpPr>
          <p:cNvPr id="9" name="Obdélník 8"/>
          <p:cNvSpPr/>
          <p:nvPr/>
        </p:nvSpPr>
        <p:spPr>
          <a:xfrm>
            <a:off x="11717393" y="1936665"/>
            <a:ext cx="2288254" cy="1320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600" dirty="0"/>
              <a:t>Záznam o radě</a:t>
            </a:r>
          </a:p>
        </p:txBody>
      </p:sp>
      <p:sp>
        <p:nvSpPr>
          <p:cNvPr id="10" name="Obdélník 9"/>
          <p:cNvSpPr/>
          <p:nvPr/>
        </p:nvSpPr>
        <p:spPr>
          <a:xfrm>
            <a:off x="9013092" y="3632200"/>
            <a:ext cx="2288254" cy="1320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600" dirty="0"/>
              <a:t>Informace o pojistiteli</a:t>
            </a:r>
          </a:p>
        </p:txBody>
      </p:sp>
      <p:sp>
        <p:nvSpPr>
          <p:cNvPr id="11" name="Obdélník 10"/>
          <p:cNvSpPr/>
          <p:nvPr/>
        </p:nvSpPr>
        <p:spPr>
          <a:xfrm>
            <a:off x="11717393" y="3632200"/>
            <a:ext cx="2288254" cy="1320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52000" rIns="52000" rtlCol="0" anchor="ctr"/>
          <a:lstStyle/>
          <a:p>
            <a:pPr algn="ctr"/>
            <a:r>
              <a:rPr lang="cs-CZ" sz="2455" dirty="0"/>
              <a:t>Informace o zprostředkovateli</a:t>
            </a:r>
          </a:p>
        </p:txBody>
      </p:sp>
      <p:sp>
        <p:nvSpPr>
          <p:cNvPr id="12" name="Obdélník 11"/>
          <p:cNvSpPr/>
          <p:nvPr/>
        </p:nvSpPr>
        <p:spPr>
          <a:xfrm>
            <a:off x="9013092" y="5192373"/>
            <a:ext cx="2288254" cy="1320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600" dirty="0"/>
              <a:t>Informace o pojištění</a:t>
            </a:r>
          </a:p>
          <a:p>
            <a:pPr algn="ctr"/>
            <a:r>
              <a:rPr lang="cs-CZ" sz="2600" dirty="0"/>
              <a:t>(</a:t>
            </a:r>
            <a:r>
              <a:rPr lang="cs-CZ" sz="2600" dirty="0" err="1"/>
              <a:t>PRIIPs</a:t>
            </a:r>
            <a:r>
              <a:rPr lang="cs-CZ" sz="2600" dirty="0"/>
              <a:t>, IPID)</a:t>
            </a:r>
          </a:p>
        </p:txBody>
      </p:sp>
      <p:sp>
        <p:nvSpPr>
          <p:cNvPr id="13" name="Obdélník 12"/>
          <p:cNvSpPr/>
          <p:nvPr/>
        </p:nvSpPr>
        <p:spPr>
          <a:xfrm>
            <a:off x="11717393" y="5161023"/>
            <a:ext cx="2288254" cy="1320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600" dirty="0"/>
              <a:t>Další informace o ŽP a o IŽP</a:t>
            </a:r>
          </a:p>
        </p:txBody>
      </p:sp>
      <p:sp>
        <p:nvSpPr>
          <p:cNvPr id="14" name="Obdélník 13"/>
          <p:cNvSpPr/>
          <p:nvPr/>
        </p:nvSpPr>
        <p:spPr>
          <a:xfrm>
            <a:off x="9013092" y="6752547"/>
            <a:ext cx="2288254" cy="1320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600" dirty="0"/>
              <a:t>Informace o vázaném </a:t>
            </a:r>
            <a:r>
              <a:rPr lang="cs-CZ" sz="2600" dirty="0" err="1"/>
              <a:t>prodejí</a:t>
            </a:r>
            <a:endParaRPr lang="cs-CZ" sz="2600" dirty="0"/>
          </a:p>
        </p:txBody>
      </p:sp>
      <p:sp>
        <p:nvSpPr>
          <p:cNvPr id="15" name="Obdélník 14"/>
          <p:cNvSpPr/>
          <p:nvPr/>
        </p:nvSpPr>
        <p:spPr>
          <a:xfrm>
            <a:off x="9013092" y="8307744"/>
            <a:ext cx="2288254" cy="1320800"/>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600" dirty="0"/>
              <a:t>Průběžné informace  </a:t>
            </a:r>
          </a:p>
        </p:txBody>
      </p:sp>
    </p:spTree>
    <p:extLst>
      <p:ext uri="{BB962C8B-B14F-4D97-AF65-F5344CB8AC3E}">
        <p14:creationId xmlns:p14="http://schemas.microsoft.com/office/powerpoint/2010/main" val="669940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78C3D3-D82B-4A61-B069-56325368D4A4}"/>
              </a:ext>
            </a:extLst>
          </p:cNvPr>
          <p:cNvSpPr>
            <a:spLocks noGrp="1"/>
          </p:cNvSpPr>
          <p:nvPr>
            <p:ph type="title"/>
          </p:nvPr>
        </p:nvSpPr>
        <p:spPr/>
        <p:txBody>
          <a:bodyPr>
            <a:normAutofit/>
          </a:bodyPr>
          <a:lstStyle/>
          <a:p>
            <a:r>
              <a:rPr lang="cs-CZ" dirty="0"/>
              <a:t>Záznam z jednání</a:t>
            </a:r>
            <a:br>
              <a:rPr lang="cs-CZ" dirty="0"/>
            </a:br>
            <a:endParaRPr lang="cs-CZ" sz="2400" dirty="0"/>
          </a:p>
        </p:txBody>
      </p:sp>
      <p:sp>
        <p:nvSpPr>
          <p:cNvPr id="3" name="Zástupný symbol pro datum 2">
            <a:extLst>
              <a:ext uri="{FF2B5EF4-FFF2-40B4-BE49-F238E27FC236}">
                <a16:creationId xmlns:a16="http://schemas.microsoft.com/office/drawing/2014/main" id="{B30B0650-BD0E-4265-B056-1B1B4DD21985}"/>
              </a:ext>
            </a:extLst>
          </p:cNvPr>
          <p:cNvSpPr>
            <a:spLocks noGrp="1"/>
          </p:cNvSpPr>
          <p:nvPr>
            <p:ph type="dt" sz="half" idx="10"/>
          </p:nvPr>
        </p:nvSpPr>
        <p:spPr/>
        <p:txBody>
          <a:bodyPr/>
          <a:lstStyle/>
          <a:p>
            <a:fld id="{D4E5F6D9-7548-4BBE-9A03-F5D5B8ABA47E}" type="datetime1">
              <a:rPr lang="cs-CZ" smtClean="0"/>
              <a:t>04.11.2024</a:t>
            </a:fld>
            <a:endParaRPr lang="cs-CZ"/>
          </a:p>
        </p:txBody>
      </p:sp>
      <p:sp>
        <p:nvSpPr>
          <p:cNvPr id="4" name="Zástupný symbol pro zápatí 3">
            <a:extLst>
              <a:ext uri="{FF2B5EF4-FFF2-40B4-BE49-F238E27FC236}">
                <a16:creationId xmlns:a16="http://schemas.microsoft.com/office/drawing/2014/main" id="{79AE7280-69B8-495A-9563-11DFBBE7D054}"/>
              </a:ext>
            </a:extLst>
          </p:cNvPr>
          <p:cNvSpPr>
            <a:spLocks noGrp="1"/>
          </p:cNvSpPr>
          <p:nvPr>
            <p:ph type="ftr" sz="quarter" idx="11"/>
          </p:nvPr>
        </p:nvSpPr>
        <p:spPr/>
        <p:txBody>
          <a:bodyPr/>
          <a:lstStyle/>
          <a:p>
            <a:r>
              <a:rPr lang="cs-CZ"/>
              <a:t>Herešová advokáti s.r.o.</a:t>
            </a:r>
          </a:p>
        </p:txBody>
      </p:sp>
      <p:sp>
        <p:nvSpPr>
          <p:cNvPr id="5" name="Zástupný symbol pro číslo snímku 4">
            <a:extLst>
              <a:ext uri="{FF2B5EF4-FFF2-40B4-BE49-F238E27FC236}">
                <a16:creationId xmlns:a16="http://schemas.microsoft.com/office/drawing/2014/main" id="{B0692FFA-8406-4ADB-9B7F-7B9F336D8149}"/>
              </a:ext>
            </a:extLst>
          </p:cNvPr>
          <p:cNvSpPr>
            <a:spLocks noGrp="1"/>
          </p:cNvSpPr>
          <p:nvPr>
            <p:ph type="sldNum" sz="quarter" idx="12"/>
          </p:nvPr>
        </p:nvSpPr>
        <p:spPr/>
        <p:txBody>
          <a:bodyPr/>
          <a:lstStyle/>
          <a:p>
            <a:fld id="{5973ABF5-05AA-48D2-A29B-13F7D1A658B2}" type="slidenum">
              <a:rPr lang="cs-CZ" smtClean="0"/>
              <a:t>11</a:t>
            </a:fld>
            <a:endParaRPr lang="cs-CZ"/>
          </a:p>
        </p:txBody>
      </p:sp>
      <p:sp>
        <p:nvSpPr>
          <p:cNvPr id="6" name="Zástupný text 5">
            <a:extLst>
              <a:ext uri="{FF2B5EF4-FFF2-40B4-BE49-F238E27FC236}">
                <a16:creationId xmlns:a16="http://schemas.microsoft.com/office/drawing/2014/main" id="{AD3B735E-EA5F-43B6-A741-6D6D7BD018AA}"/>
              </a:ext>
            </a:extLst>
          </p:cNvPr>
          <p:cNvSpPr>
            <a:spLocks noGrp="1"/>
          </p:cNvSpPr>
          <p:nvPr>
            <p:ph type="body" sz="quarter" idx="15"/>
          </p:nvPr>
        </p:nvSpPr>
        <p:spPr>
          <a:xfrm>
            <a:off x="2026651" y="2641600"/>
            <a:ext cx="14372224" cy="5713296"/>
          </a:xfrm>
        </p:spPr>
        <p:txBody>
          <a:bodyPr>
            <a:noAutofit/>
          </a:bodyPr>
          <a:lstStyle/>
          <a:p>
            <a:pPr marL="0" indent="0"/>
            <a:r>
              <a:rPr lang="cs-CZ" sz="3200" b="0" dirty="0"/>
              <a:t>Povinnost vyhotovit a předat zákazníkovi před uzavřením pojištění nebo podstatnou změnou</a:t>
            </a:r>
          </a:p>
          <a:p>
            <a:pPr marL="571500" indent="-571500">
              <a:buFont typeface="Wingdings" pitchFamily="2" charset="2"/>
              <a:buChar char="Ø"/>
            </a:pPr>
            <a:endParaRPr lang="cs-CZ" sz="3200" b="0" dirty="0"/>
          </a:p>
          <a:p>
            <a:pPr marL="571500" indent="-571500">
              <a:buFont typeface="Wingdings" pitchFamily="2" charset="2"/>
              <a:buChar char="Ø"/>
            </a:pPr>
            <a:r>
              <a:rPr lang="cs-CZ" sz="3200" b="0" dirty="0"/>
              <a:t>Informace od zákazníka – požadavky, cíle a potřeby</a:t>
            </a:r>
          </a:p>
          <a:p>
            <a:pPr marL="571500" indent="-571500">
              <a:buFont typeface="Wingdings" pitchFamily="2" charset="2"/>
              <a:buChar char="Ø"/>
            </a:pPr>
            <a:r>
              <a:rPr lang="cs-CZ" sz="3200" b="0" dirty="0"/>
              <a:t>Doporučení </a:t>
            </a:r>
          </a:p>
          <a:p>
            <a:pPr marL="571500" indent="-571500">
              <a:buFont typeface="Wingdings" pitchFamily="2" charset="2"/>
              <a:buChar char="Ø"/>
            </a:pPr>
            <a:r>
              <a:rPr lang="cs-CZ" sz="3200" b="0" dirty="0"/>
              <a:t>Odůvodnění</a:t>
            </a:r>
          </a:p>
          <a:p>
            <a:pPr marL="571500" indent="-571500">
              <a:buFont typeface="Wingdings" pitchFamily="2" charset="2"/>
              <a:buChar char="Ø"/>
            </a:pPr>
            <a:r>
              <a:rPr lang="cs-CZ" sz="3200" b="0" dirty="0"/>
              <a:t>Vysvětlení dopadů na zákazníka</a:t>
            </a:r>
          </a:p>
          <a:p>
            <a:pPr marL="571500" indent="-571500">
              <a:buFont typeface="Wingdings" pitchFamily="2" charset="2"/>
              <a:buChar char="Ø"/>
            </a:pPr>
            <a:r>
              <a:rPr lang="cs-CZ" sz="3200" b="0" dirty="0"/>
              <a:t>Analýza (pokud byla provedena)</a:t>
            </a:r>
          </a:p>
          <a:p>
            <a:pPr marL="571500" indent="-571500">
              <a:buFont typeface="Wingdings" pitchFamily="2" charset="2"/>
              <a:buChar char="Ø"/>
            </a:pPr>
            <a:endParaRPr lang="cs-CZ" sz="3200" dirty="0"/>
          </a:p>
          <a:p>
            <a:pPr marL="571500" indent="-571500">
              <a:buFont typeface="Wingdings" pitchFamily="2" charset="2"/>
              <a:buChar char="Ø"/>
            </a:pPr>
            <a:r>
              <a:rPr lang="cs-CZ" sz="3200" b="0" dirty="0"/>
              <a:t>Upozornění na nesrovnalosti mezi požadavky zákazníka a nabízeným pojištěním</a:t>
            </a:r>
          </a:p>
        </p:txBody>
      </p:sp>
      <p:sp>
        <p:nvSpPr>
          <p:cNvPr id="17" name="Zástupný text 5">
            <a:extLst>
              <a:ext uri="{FF2B5EF4-FFF2-40B4-BE49-F238E27FC236}">
                <a16:creationId xmlns:a16="http://schemas.microsoft.com/office/drawing/2014/main" id="{80248162-1412-1243-AAEA-DAEC8C3CAE2A}"/>
              </a:ext>
            </a:extLst>
          </p:cNvPr>
          <p:cNvSpPr txBox="1">
            <a:spLocks/>
          </p:cNvSpPr>
          <p:nvPr/>
        </p:nvSpPr>
        <p:spPr>
          <a:xfrm>
            <a:off x="1969168" y="3850745"/>
            <a:ext cx="14487192" cy="1009650"/>
          </a:xfrm>
          <a:prstGeom prst="rect">
            <a:avLst/>
          </a:prstGeom>
        </p:spPr>
        <p:txBody>
          <a:bodyPr vert="horz" lIns="91440" tIns="45720" rIns="91440" bIns="45720" rtlCol="0">
            <a:normAutofit/>
          </a:bodyPr>
          <a:lstStyle>
            <a:lvl1pPr marL="330190" indent="-330190" algn="l" defTabSz="1320759" rtl="0" eaLnBrk="1" latinLnBrk="0" hangingPunct="1">
              <a:lnSpc>
                <a:spcPct val="90000"/>
              </a:lnSpc>
              <a:spcBef>
                <a:spcPts val="1444"/>
              </a:spcBef>
              <a:buFont typeface="Arial" panose="020B0604020202020204" pitchFamily="34" charset="0"/>
              <a:buNone/>
              <a:defRPr sz="4400" b="1" kern="1200">
                <a:solidFill>
                  <a:srgbClr val="31303B"/>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9pPr>
          </a:lstStyle>
          <a:p>
            <a:endParaRPr lang="cs-CZ" dirty="0"/>
          </a:p>
        </p:txBody>
      </p:sp>
      <p:sp>
        <p:nvSpPr>
          <p:cNvPr id="18" name="Zástupný text 7">
            <a:extLst>
              <a:ext uri="{FF2B5EF4-FFF2-40B4-BE49-F238E27FC236}">
                <a16:creationId xmlns:a16="http://schemas.microsoft.com/office/drawing/2014/main" id="{D8C71EF4-914B-D942-B47F-3CE47351F833}"/>
              </a:ext>
            </a:extLst>
          </p:cNvPr>
          <p:cNvSpPr txBox="1">
            <a:spLocks/>
          </p:cNvSpPr>
          <p:nvPr/>
        </p:nvSpPr>
        <p:spPr>
          <a:xfrm>
            <a:off x="2465614" y="3651251"/>
            <a:ext cx="14048228" cy="4321000"/>
          </a:xfrm>
          <a:prstGeom prst="rect">
            <a:avLst/>
          </a:prstGeom>
        </p:spPr>
        <p:txBody>
          <a:bodyPr vert="horz" lIns="91440" tIns="45720" rIns="91440" bIns="45720" rtlCol="0">
            <a:noAutofit/>
          </a:bodyPr>
          <a:lstStyle>
            <a:lvl1pPr marL="0" indent="0" algn="l" defTabSz="1320759" rtl="0" eaLnBrk="1" latinLnBrk="0" hangingPunct="1">
              <a:lnSpc>
                <a:spcPct val="100000"/>
              </a:lnSpc>
              <a:spcBef>
                <a:spcPts val="1200"/>
              </a:spcBef>
              <a:buFont typeface="Arial" panose="020B0604020202020204" pitchFamily="34" charset="0"/>
              <a:buNone/>
              <a:defRPr sz="2400" kern="1200">
                <a:solidFill>
                  <a:schemeClr val="tx1"/>
                </a:solidFill>
                <a:latin typeface="+mn-lt"/>
                <a:ea typeface="+mn-ea"/>
                <a:cs typeface="+mn-cs"/>
              </a:defRPr>
            </a:lvl1pPr>
            <a:lvl2pPr marL="660380" indent="0" algn="l" defTabSz="1320759" rtl="0" eaLnBrk="1" latinLnBrk="0" hangingPunct="1">
              <a:lnSpc>
                <a:spcPct val="90000"/>
              </a:lnSpc>
              <a:spcBef>
                <a:spcPts val="722"/>
              </a:spcBef>
              <a:buFont typeface="Arial" panose="020B0604020202020204" pitchFamily="34" charset="0"/>
              <a:buNone/>
              <a:defRPr sz="2022" kern="1200">
                <a:solidFill>
                  <a:schemeClr val="tx1"/>
                </a:solidFill>
                <a:latin typeface="+mn-lt"/>
                <a:ea typeface="+mn-ea"/>
                <a:cs typeface="+mn-cs"/>
              </a:defRPr>
            </a:lvl2pPr>
            <a:lvl3pPr marL="1320759" indent="0" algn="l" defTabSz="1320759" rtl="0" eaLnBrk="1" latinLnBrk="0" hangingPunct="1">
              <a:lnSpc>
                <a:spcPct val="90000"/>
              </a:lnSpc>
              <a:spcBef>
                <a:spcPts val="722"/>
              </a:spcBef>
              <a:buFont typeface="Arial" panose="020B0604020202020204" pitchFamily="34" charset="0"/>
              <a:buNone/>
              <a:defRPr sz="1733" kern="1200">
                <a:solidFill>
                  <a:schemeClr val="tx1"/>
                </a:solidFill>
                <a:latin typeface="+mn-lt"/>
                <a:ea typeface="+mn-ea"/>
                <a:cs typeface="+mn-cs"/>
              </a:defRPr>
            </a:lvl3pPr>
            <a:lvl4pPr marL="1981139"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4pPr>
            <a:lvl5pPr marL="2641519"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5pPr>
            <a:lvl6pPr marL="3301898"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6pPr>
            <a:lvl7pPr marL="3962278"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7pPr>
            <a:lvl8pPr marL="4622658"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8pPr>
            <a:lvl9pPr marL="5283037"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9pPr>
          </a:lstStyle>
          <a:p>
            <a:pPr marL="342900" lvl="0" indent="-342900">
              <a:buFont typeface="Wingdings" pitchFamily="2" charset="2"/>
              <a:buChar char="Ø"/>
            </a:pPr>
            <a:endParaRPr lang="cs-CZ" dirty="0">
              <a:solidFill>
                <a:srgbClr val="000000"/>
              </a:solidFill>
              <a:latin typeface="Arial" panose="020B0604020202020204" pitchFamily="34" charset="0"/>
            </a:endParaRPr>
          </a:p>
        </p:txBody>
      </p:sp>
      <p:sp>
        <p:nvSpPr>
          <p:cNvPr id="19" name="Zástupný text 5">
            <a:extLst>
              <a:ext uri="{FF2B5EF4-FFF2-40B4-BE49-F238E27FC236}">
                <a16:creationId xmlns:a16="http://schemas.microsoft.com/office/drawing/2014/main" id="{B7284B50-17C5-CD4E-B34B-AC9545EFFF77}"/>
              </a:ext>
            </a:extLst>
          </p:cNvPr>
          <p:cNvSpPr txBox="1">
            <a:spLocks/>
          </p:cNvSpPr>
          <p:nvPr/>
        </p:nvSpPr>
        <p:spPr>
          <a:xfrm>
            <a:off x="1969168" y="7345246"/>
            <a:ext cx="14288192" cy="1009650"/>
          </a:xfrm>
          <a:prstGeom prst="rect">
            <a:avLst/>
          </a:prstGeom>
        </p:spPr>
        <p:txBody>
          <a:bodyPr vert="horz" lIns="91440" tIns="45720" rIns="91440" bIns="45720" rtlCol="0">
            <a:normAutofit/>
          </a:bodyPr>
          <a:lstStyle>
            <a:lvl1pPr marL="330190" indent="-330190" algn="l" defTabSz="1320759" rtl="0" eaLnBrk="1" latinLnBrk="0" hangingPunct="1">
              <a:lnSpc>
                <a:spcPct val="90000"/>
              </a:lnSpc>
              <a:spcBef>
                <a:spcPts val="1444"/>
              </a:spcBef>
              <a:buFont typeface="Arial" panose="020B0604020202020204" pitchFamily="34" charset="0"/>
              <a:buNone/>
              <a:defRPr sz="4400" b="1" kern="1200">
                <a:solidFill>
                  <a:srgbClr val="31303B"/>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9pPr>
          </a:lstStyle>
          <a:p>
            <a:endParaRPr lang="cs-CZ" dirty="0"/>
          </a:p>
          <a:p>
            <a:endParaRPr lang="cs-CZ" dirty="0"/>
          </a:p>
        </p:txBody>
      </p:sp>
    </p:spTree>
    <p:extLst>
      <p:ext uri="{BB962C8B-B14F-4D97-AF65-F5344CB8AC3E}">
        <p14:creationId xmlns:p14="http://schemas.microsoft.com/office/powerpoint/2010/main" val="3669127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err="1"/>
              <a:t>Povinná</a:t>
            </a:r>
            <a:r>
              <a:rPr lang="en-US" dirty="0"/>
              <a:t> </a:t>
            </a:r>
            <a:r>
              <a:rPr lang="en-US" dirty="0" err="1"/>
              <a:t>informace</a:t>
            </a:r>
            <a:r>
              <a:rPr lang="en-US" dirty="0"/>
              <a:t> o </a:t>
            </a:r>
            <a:r>
              <a:rPr lang="en-US" dirty="0" err="1"/>
              <a:t>způsobu</a:t>
            </a:r>
            <a:r>
              <a:rPr lang="en-US" dirty="0"/>
              <a:t> </a:t>
            </a:r>
            <a:r>
              <a:rPr lang="en-US" dirty="0" err="1"/>
              <a:t>řešení</a:t>
            </a:r>
            <a:r>
              <a:rPr lang="en-US" dirty="0"/>
              <a:t> </a:t>
            </a:r>
            <a:r>
              <a:rPr lang="en-US" dirty="0" err="1"/>
              <a:t>sporů</a:t>
            </a:r>
            <a:endParaRPr lang="en-US" dirty="0"/>
          </a:p>
        </p:txBody>
      </p:sp>
      <p:sp>
        <p:nvSpPr>
          <p:cNvPr id="3" name="Content Placeholder 2"/>
          <p:cNvSpPr>
            <a:spLocks noGrp="1"/>
          </p:cNvSpPr>
          <p:nvPr>
            <p:ph idx="1"/>
          </p:nvPr>
        </p:nvSpPr>
        <p:spPr>
          <a:xfrm>
            <a:off x="1854199" y="2951018"/>
            <a:ext cx="12894470" cy="5519214"/>
          </a:xfrm>
        </p:spPr>
        <p:txBody>
          <a:bodyPr>
            <a:noAutofit/>
          </a:bodyPr>
          <a:lstStyle/>
          <a:p>
            <a:pPr marL="0" marR="132076" indent="0">
              <a:lnSpc>
                <a:spcPct val="110000"/>
              </a:lnSpc>
              <a:spcBef>
                <a:spcPts val="867"/>
              </a:spcBef>
              <a:spcAft>
                <a:spcPts val="867"/>
              </a:spcAft>
              <a:buNone/>
              <a:tabLst>
                <a:tab pos="2340679" algn="l"/>
                <a:tab pos="2860728" algn="l"/>
              </a:tabLst>
            </a:pPr>
            <a:r>
              <a:rPr lang="cs-CZ" sz="2800" b="1" dirty="0"/>
              <a:t>Zákon č. 634/1992 Sb., o ochraně spotřebitele </a:t>
            </a:r>
          </a:p>
          <a:p>
            <a:pPr algn="just">
              <a:buFont typeface="Wingdings" pitchFamily="2" charset="2"/>
              <a:buChar char="Ø"/>
            </a:pPr>
            <a:r>
              <a:rPr lang="pl-PL" sz="2800" dirty="0" err="1"/>
              <a:t>Prodávající</a:t>
            </a:r>
            <a:r>
              <a:rPr lang="pl-PL" sz="2800" dirty="0"/>
              <a:t> informuje </a:t>
            </a:r>
            <a:r>
              <a:rPr lang="pl-PL" sz="2800" dirty="0" err="1"/>
              <a:t>spotřebitele</a:t>
            </a:r>
            <a:r>
              <a:rPr lang="pl-PL" sz="2800" dirty="0"/>
              <a:t> </a:t>
            </a:r>
            <a:r>
              <a:rPr lang="pl-PL" sz="2800" dirty="0" err="1"/>
              <a:t>jasným</a:t>
            </a:r>
            <a:r>
              <a:rPr lang="pl-PL" sz="2800" dirty="0"/>
              <a:t>, </a:t>
            </a:r>
            <a:r>
              <a:rPr lang="pl-PL" sz="2800" dirty="0" err="1"/>
              <a:t>srozumitelným</a:t>
            </a:r>
            <a:r>
              <a:rPr lang="pl-PL" sz="2800" dirty="0"/>
              <a:t> a </a:t>
            </a:r>
            <a:r>
              <a:rPr lang="pl-PL" sz="2800" dirty="0" err="1"/>
              <a:t>snadno</a:t>
            </a:r>
            <a:r>
              <a:rPr lang="pl-PL" sz="2800" dirty="0"/>
              <a:t> </a:t>
            </a:r>
            <a:r>
              <a:rPr lang="pl-PL" sz="2800" dirty="0" err="1"/>
              <a:t>dostupným</a:t>
            </a:r>
            <a:r>
              <a:rPr lang="pl-PL" sz="2800" dirty="0"/>
              <a:t> </a:t>
            </a:r>
            <a:r>
              <a:rPr lang="pl-PL" sz="2800" dirty="0" err="1"/>
              <a:t>způsobem</a:t>
            </a:r>
            <a:r>
              <a:rPr lang="pl-PL" sz="2800" dirty="0"/>
              <a:t> o</a:t>
            </a:r>
            <a:r>
              <a:rPr lang="pl-PL" sz="2800" b="1" dirty="0"/>
              <a:t> </a:t>
            </a:r>
            <a:r>
              <a:rPr lang="pl-PL" sz="2800" b="1" dirty="0" err="1"/>
              <a:t>subjektu</a:t>
            </a:r>
            <a:r>
              <a:rPr lang="pl-PL" sz="2800" b="1" dirty="0"/>
              <a:t> </a:t>
            </a:r>
            <a:r>
              <a:rPr lang="pl-PL" sz="2800" b="1" dirty="0" err="1"/>
              <a:t>mimosoudního</a:t>
            </a:r>
            <a:r>
              <a:rPr lang="pl-PL" sz="2800" b="1" dirty="0"/>
              <a:t> </a:t>
            </a:r>
            <a:r>
              <a:rPr lang="pl-PL" sz="2800" b="1" dirty="0" err="1"/>
              <a:t>řešení</a:t>
            </a:r>
            <a:r>
              <a:rPr lang="pl-PL" sz="2800" b="1" dirty="0"/>
              <a:t> </a:t>
            </a:r>
            <a:r>
              <a:rPr lang="pl-PL" sz="2800" b="1" dirty="0" err="1"/>
              <a:t>spotřebitelských</a:t>
            </a:r>
            <a:r>
              <a:rPr lang="pl-PL" sz="2800" b="1" dirty="0"/>
              <a:t> </a:t>
            </a:r>
            <a:r>
              <a:rPr lang="pl-PL" sz="2800" b="1" dirty="0" err="1"/>
              <a:t>sporů</a:t>
            </a:r>
            <a:r>
              <a:rPr lang="pl-PL" sz="2800" dirty="0"/>
              <a:t>. </a:t>
            </a:r>
            <a:r>
              <a:rPr lang="pl-PL" sz="2800" dirty="0" err="1"/>
              <a:t>Informace</a:t>
            </a:r>
            <a:r>
              <a:rPr lang="pl-PL" sz="2800" dirty="0"/>
              <a:t> </a:t>
            </a:r>
            <a:r>
              <a:rPr lang="pl-PL" sz="2800" dirty="0" err="1"/>
              <a:t>musí</a:t>
            </a:r>
            <a:r>
              <a:rPr lang="pl-PL" sz="2800" dirty="0"/>
              <a:t> </a:t>
            </a:r>
            <a:r>
              <a:rPr lang="pl-PL" sz="2800" dirty="0" err="1"/>
              <a:t>zahrnovat</a:t>
            </a:r>
            <a:r>
              <a:rPr lang="pl-PL" sz="2800" dirty="0"/>
              <a:t> </a:t>
            </a:r>
            <a:r>
              <a:rPr lang="pl-PL" sz="2800" dirty="0" err="1"/>
              <a:t>též</a:t>
            </a:r>
            <a:r>
              <a:rPr lang="pl-PL" sz="2800" dirty="0"/>
              <a:t> </a:t>
            </a:r>
            <a:r>
              <a:rPr lang="pl-PL" sz="2800" b="1" dirty="0" err="1"/>
              <a:t>internetovou</a:t>
            </a:r>
            <a:r>
              <a:rPr lang="pl-PL" sz="2800" b="1" dirty="0"/>
              <a:t> adresu </a:t>
            </a:r>
            <a:r>
              <a:rPr lang="pl-PL" sz="2800" b="1" dirty="0" err="1"/>
              <a:t>tohoto</a:t>
            </a:r>
            <a:r>
              <a:rPr lang="pl-PL" sz="2800" b="1" dirty="0"/>
              <a:t> </a:t>
            </a:r>
            <a:r>
              <a:rPr lang="pl-PL" sz="2800" b="1" dirty="0" err="1"/>
              <a:t>subjektu</a:t>
            </a:r>
            <a:r>
              <a:rPr lang="pl-PL" sz="2800" dirty="0"/>
              <a:t>. </a:t>
            </a:r>
            <a:r>
              <a:rPr lang="pl-PL" sz="2800" dirty="0" err="1"/>
              <a:t>Jestliže</a:t>
            </a:r>
            <a:r>
              <a:rPr lang="pl-PL" sz="2800" dirty="0"/>
              <a:t> </a:t>
            </a:r>
            <a:r>
              <a:rPr lang="pl-PL" sz="2800" dirty="0" err="1"/>
              <a:t>prodávající</a:t>
            </a:r>
            <a:r>
              <a:rPr lang="pl-PL" sz="2800" dirty="0"/>
              <a:t> </a:t>
            </a:r>
            <a:r>
              <a:rPr lang="pl-PL" sz="2800" dirty="0" err="1"/>
              <a:t>provozuje</a:t>
            </a:r>
            <a:r>
              <a:rPr lang="pl-PL" sz="2800" dirty="0"/>
              <a:t> </a:t>
            </a:r>
            <a:r>
              <a:rPr lang="pl-PL" sz="2800" dirty="0" err="1"/>
              <a:t>internetové</a:t>
            </a:r>
            <a:r>
              <a:rPr lang="pl-PL" sz="2800" dirty="0"/>
              <a:t> </a:t>
            </a:r>
            <a:r>
              <a:rPr lang="pl-PL" sz="2800" dirty="0" err="1"/>
              <a:t>stránky</a:t>
            </a:r>
            <a:r>
              <a:rPr lang="pl-PL" sz="2800" dirty="0"/>
              <a:t>, </a:t>
            </a:r>
            <a:r>
              <a:rPr lang="pl-PL" sz="2800" dirty="0" err="1"/>
              <a:t>uvede</a:t>
            </a:r>
            <a:r>
              <a:rPr lang="pl-PL" sz="2800" dirty="0"/>
              <a:t> tyto </a:t>
            </a:r>
            <a:r>
              <a:rPr lang="pl-PL" sz="2800" dirty="0" err="1"/>
              <a:t>informace</a:t>
            </a:r>
            <a:r>
              <a:rPr lang="pl-PL" sz="2800" dirty="0"/>
              <a:t> i na </a:t>
            </a:r>
            <a:r>
              <a:rPr lang="pl-PL" sz="2800" dirty="0" err="1"/>
              <a:t>těchto</a:t>
            </a:r>
            <a:r>
              <a:rPr lang="pl-PL" sz="2800" dirty="0"/>
              <a:t> </a:t>
            </a:r>
            <a:r>
              <a:rPr lang="pl-PL" sz="2800" dirty="0" err="1"/>
              <a:t>internetových</a:t>
            </a:r>
            <a:r>
              <a:rPr lang="pl-PL" sz="2800" dirty="0"/>
              <a:t> </a:t>
            </a:r>
            <a:r>
              <a:rPr lang="pl-PL" sz="2800" dirty="0" err="1"/>
              <a:t>stránkách</a:t>
            </a:r>
            <a:r>
              <a:rPr lang="pl-PL" sz="2800" dirty="0"/>
              <a:t>. </a:t>
            </a:r>
            <a:r>
              <a:rPr lang="pl-PL" sz="2800" dirty="0" err="1"/>
              <a:t>Pokud</a:t>
            </a:r>
            <a:r>
              <a:rPr lang="pl-PL" sz="2800" dirty="0"/>
              <a:t> </a:t>
            </a:r>
            <a:r>
              <a:rPr lang="pl-PL" sz="2800" dirty="0" err="1"/>
              <a:t>smlouva</a:t>
            </a:r>
            <a:r>
              <a:rPr lang="pl-PL" sz="2800" dirty="0"/>
              <a:t> </a:t>
            </a:r>
            <a:r>
              <a:rPr lang="pl-PL" sz="2800" dirty="0" err="1"/>
              <a:t>uzavřená</a:t>
            </a:r>
            <a:r>
              <a:rPr lang="pl-PL" sz="2800" dirty="0"/>
              <a:t> </a:t>
            </a:r>
            <a:r>
              <a:rPr lang="pl-PL" sz="2800" dirty="0" err="1"/>
              <a:t>mezi</a:t>
            </a:r>
            <a:r>
              <a:rPr lang="pl-PL" sz="2800" dirty="0"/>
              <a:t> </a:t>
            </a:r>
            <a:r>
              <a:rPr lang="pl-PL" sz="2800" dirty="0" err="1"/>
              <a:t>prodávajícím</a:t>
            </a:r>
            <a:r>
              <a:rPr lang="pl-PL" sz="2800" dirty="0"/>
              <a:t> a </a:t>
            </a:r>
            <a:r>
              <a:rPr lang="pl-PL" sz="2800" dirty="0" err="1"/>
              <a:t>spotřebitelem</a:t>
            </a:r>
            <a:r>
              <a:rPr lang="pl-PL" sz="2800" dirty="0"/>
              <a:t> </a:t>
            </a:r>
            <a:r>
              <a:rPr lang="pl-PL" sz="2800" dirty="0" err="1"/>
              <a:t>odkazuje</a:t>
            </a:r>
            <a:r>
              <a:rPr lang="pl-PL" sz="2800" dirty="0"/>
              <a:t> na </a:t>
            </a:r>
            <a:r>
              <a:rPr lang="pl-PL" sz="2800" dirty="0" err="1"/>
              <a:t>obchodní</a:t>
            </a:r>
            <a:r>
              <a:rPr lang="pl-PL" sz="2800" dirty="0"/>
              <a:t> </a:t>
            </a:r>
            <a:r>
              <a:rPr lang="pl-PL" sz="2800" dirty="0" err="1"/>
              <a:t>podmínky</a:t>
            </a:r>
            <a:r>
              <a:rPr lang="pl-PL" sz="2800" dirty="0"/>
              <a:t>, </a:t>
            </a:r>
            <a:r>
              <a:rPr lang="pl-PL" sz="2800" dirty="0" err="1"/>
              <a:t>uvede</a:t>
            </a:r>
            <a:r>
              <a:rPr lang="pl-PL" sz="2800" dirty="0"/>
              <a:t> </a:t>
            </a:r>
            <a:r>
              <a:rPr lang="pl-PL" sz="2800" dirty="0" err="1"/>
              <a:t>informace</a:t>
            </a:r>
            <a:r>
              <a:rPr lang="pl-PL" sz="2800" dirty="0"/>
              <a:t> podle </a:t>
            </a:r>
            <a:r>
              <a:rPr lang="pl-PL" sz="2800" dirty="0" err="1"/>
              <a:t>věty</a:t>
            </a:r>
            <a:r>
              <a:rPr lang="pl-PL" sz="2800" dirty="0"/>
              <a:t> </a:t>
            </a:r>
            <a:r>
              <a:rPr lang="pl-PL" sz="2800" dirty="0" err="1"/>
              <a:t>první</a:t>
            </a:r>
            <a:r>
              <a:rPr lang="pl-PL" sz="2800" dirty="0"/>
              <a:t> a </a:t>
            </a:r>
            <a:r>
              <a:rPr lang="pl-PL" sz="2800" dirty="0" err="1"/>
              <a:t>druhé</a:t>
            </a:r>
            <a:r>
              <a:rPr lang="pl-PL" sz="2800" dirty="0"/>
              <a:t> </a:t>
            </a:r>
            <a:r>
              <a:rPr lang="pl-PL" sz="2800" dirty="0" err="1"/>
              <a:t>rovněž</a:t>
            </a:r>
            <a:r>
              <a:rPr lang="pl-PL" sz="2800" dirty="0"/>
              <a:t> v </a:t>
            </a:r>
            <a:r>
              <a:rPr lang="pl-PL" sz="2800" dirty="0" err="1"/>
              <a:t>těchto</a:t>
            </a:r>
            <a:r>
              <a:rPr lang="pl-PL" sz="2800" dirty="0"/>
              <a:t> </a:t>
            </a:r>
            <a:r>
              <a:rPr lang="pl-PL" sz="2800" dirty="0" err="1"/>
              <a:t>obchodních</a:t>
            </a:r>
            <a:r>
              <a:rPr lang="pl-PL" sz="2800" dirty="0"/>
              <a:t> </a:t>
            </a:r>
            <a:r>
              <a:rPr lang="pl-PL" sz="2800" dirty="0" err="1"/>
              <a:t>podmínkách</a:t>
            </a:r>
            <a:r>
              <a:rPr lang="pl-PL" sz="2800" dirty="0"/>
              <a:t>.</a:t>
            </a:r>
          </a:p>
          <a:p>
            <a:pPr algn="just">
              <a:buFont typeface="Wingdings" pitchFamily="2" charset="2"/>
              <a:buChar char="Ø"/>
            </a:pPr>
            <a:r>
              <a:rPr lang="pl-PL" sz="2800" dirty="0"/>
              <a:t>V </a:t>
            </a:r>
            <a:r>
              <a:rPr lang="pl-PL" sz="2800" dirty="0" err="1"/>
              <a:t>případě</a:t>
            </a:r>
            <a:r>
              <a:rPr lang="pl-PL" sz="2800" dirty="0"/>
              <a:t> sporu </a:t>
            </a:r>
            <a:r>
              <a:rPr lang="pl-PL" sz="2800" dirty="0" err="1"/>
              <a:t>mezi</a:t>
            </a:r>
            <a:r>
              <a:rPr lang="pl-PL" sz="2800" dirty="0"/>
              <a:t> </a:t>
            </a:r>
            <a:r>
              <a:rPr lang="pl-PL" sz="2800" dirty="0" err="1"/>
              <a:t>spotřebitelem</a:t>
            </a:r>
            <a:r>
              <a:rPr lang="pl-PL" sz="2800" dirty="0"/>
              <a:t> a </a:t>
            </a:r>
            <a:r>
              <a:rPr lang="pl-PL" sz="2800" dirty="0" err="1"/>
              <a:t>prodávajícím</a:t>
            </a:r>
            <a:r>
              <a:rPr lang="pl-PL" sz="2800" dirty="0"/>
              <a:t>, </a:t>
            </a:r>
            <a:r>
              <a:rPr lang="pl-PL" sz="2800" dirty="0" err="1"/>
              <a:t>který</a:t>
            </a:r>
            <a:r>
              <a:rPr lang="pl-PL" sz="2800" dirty="0"/>
              <a:t> </a:t>
            </a:r>
            <a:r>
              <a:rPr lang="pl-PL" sz="2800" dirty="0" err="1"/>
              <a:t>se</a:t>
            </a:r>
            <a:r>
              <a:rPr lang="pl-PL" sz="2800" dirty="0"/>
              <a:t> </a:t>
            </a:r>
            <a:r>
              <a:rPr lang="pl-PL" sz="2800" dirty="0" err="1"/>
              <a:t>nepodařilo</a:t>
            </a:r>
            <a:r>
              <a:rPr lang="pl-PL" sz="2800" dirty="0"/>
              <a:t> </a:t>
            </a:r>
            <a:r>
              <a:rPr lang="pl-PL" sz="2800" dirty="0" err="1"/>
              <a:t>mezi</a:t>
            </a:r>
            <a:r>
              <a:rPr lang="pl-PL" sz="2800" dirty="0"/>
              <a:t> </a:t>
            </a:r>
            <a:r>
              <a:rPr lang="pl-PL" sz="2800" dirty="0" err="1"/>
              <a:t>stranami</a:t>
            </a:r>
            <a:r>
              <a:rPr lang="pl-PL" sz="2800" dirty="0"/>
              <a:t> </a:t>
            </a:r>
            <a:r>
              <a:rPr lang="pl-PL" sz="2800" dirty="0" err="1"/>
              <a:t>urovnat</a:t>
            </a:r>
            <a:r>
              <a:rPr lang="pl-PL" sz="2800" dirty="0"/>
              <a:t> </a:t>
            </a:r>
            <a:r>
              <a:rPr lang="pl-PL" sz="2800" dirty="0" err="1"/>
              <a:t>přímo</a:t>
            </a:r>
            <a:r>
              <a:rPr lang="pl-PL" sz="2800" dirty="0"/>
              <a:t>, </a:t>
            </a:r>
            <a:r>
              <a:rPr lang="pl-PL" sz="2800" dirty="0" err="1"/>
              <a:t>poskytne</a:t>
            </a:r>
            <a:r>
              <a:rPr lang="pl-PL" sz="2800" dirty="0"/>
              <a:t> </a:t>
            </a:r>
            <a:r>
              <a:rPr lang="pl-PL" sz="2800" dirty="0" err="1"/>
              <a:t>prodávající</a:t>
            </a:r>
            <a:r>
              <a:rPr lang="pl-PL" sz="2800" dirty="0"/>
              <a:t> </a:t>
            </a:r>
            <a:r>
              <a:rPr lang="pl-PL" sz="2800" dirty="0" err="1"/>
              <a:t>spotřebiteli</a:t>
            </a:r>
            <a:r>
              <a:rPr lang="pl-PL" sz="2800" dirty="0"/>
              <a:t> </a:t>
            </a:r>
            <a:r>
              <a:rPr lang="pl-PL" sz="2800" dirty="0" err="1"/>
              <a:t>informace</a:t>
            </a:r>
            <a:r>
              <a:rPr lang="pl-PL" sz="2800" dirty="0"/>
              <a:t> </a:t>
            </a:r>
            <a:r>
              <a:rPr lang="pl-PL" sz="2800" dirty="0" err="1"/>
              <a:t>uvedené</a:t>
            </a:r>
            <a:r>
              <a:rPr lang="pl-PL" sz="2800" dirty="0"/>
              <a:t> v </a:t>
            </a:r>
            <a:r>
              <a:rPr lang="pl-PL" sz="2800" dirty="0" err="1"/>
              <a:t>odstavci</a:t>
            </a:r>
            <a:r>
              <a:rPr lang="pl-PL" sz="2800" dirty="0"/>
              <a:t> 1 v </a:t>
            </a:r>
            <a:r>
              <a:rPr lang="pl-PL" sz="2800" dirty="0" err="1"/>
              <a:t>listinné</a:t>
            </a:r>
            <a:r>
              <a:rPr lang="pl-PL" sz="2800" dirty="0"/>
              <a:t> </a:t>
            </a:r>
            <a:r>
              <a:rPr lang="pl-PL" sz="2800" dirty="0" err="1"/>
              <a:t>podobě</a:t>
            </a:r>
            <a:r>
              <a:rPr lang="pl-PL" sz="2800" dirty="0"/>
              <a:t> </a:t>
            </a:r>
            <a:r>
              <a:rPr lang="pl-PL" sz="2800" dirty="0" err="1"/>
              <a:t>nebo</a:t>
            </a:r>
            <a:r>
              <a:rPr lang="pl-PL" sz="2800" dirty="0"/>
              <a:t> na </a:t>
            </a:r>
            <a:r>
              <a:rPr lang="pl-PL" sz="2800" dirty="0" err="1"/>
              <a:t>jiném</a:t>
            </a:r>
            <a:r>
              <a:rPr lang="pl-PL" sz="2800" dirty="0"/>
              <a:t> </a:t>
            </a:r>
            <a:r>
              <a:rPr lang="pl-PL" sz="2800" dirty="0" err="1"/>
              <a:t>trvalém</a:t>
            </a:r>
            <a:r>
              <a:rPr lang="pl-PL" sz="2800" dirty="0"/>
              <a:t> </a:t>
            </a:r>
            <a:r>
              <a:rPr lang="pl-PL" sz="2800" dirty="0" err="1"/>
              <a:t>nosiči</a:t>
            </a:r>
            <a:r>
              <a:rPr lang="pl-PL" sz="2800" dirty="0"/>
              <a:t> dat. </a:t>
            </a:r>
            <a:endParaRPr lang="cs-CZ" sz="2800" dirty="0"/>
          </a:p>
        </p:txBody>
      </p:sp>
    </p:spTree>
    <p:extLst>
      <p:ext uri="{BB962C8B-B14F-4D97-AF65-F5344CB8AC3E}">
        <p14:creationId xmlns:p14="http://schemas.microsoft.com/office/powerpoint/2010/main" val="415745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32FC39-D3AD-4D6F-A89A-153B2F14E6DA}"/>
              </a:ext>
            </a:extLst>
          </p:cNvPr>
          <p:cNvSpPr>
            <a:spLocks noGrp="1"/>
          </p:cNvSpPr>
          <p:nvPr>
            <p:ph type="ctrTitle"/>
          </p:nvPr>
        </p:nvSpPr>
        <p:spPr>
          <a:xfrm>
            <a:off x="5453743" y="6832599"/>
            <a:ext cx="10945697" cy="2034647"/>
          </a:xfrm>
        </p:spPr>
        <p:txBody>
          <a:bodyPr>
            <a:normAutofit fontScale="90000"/>
          </a:bodyPr>
          <a:lstStyle/>
          <a:p>
            <a:br>
              <a:rPr lang="cs-CZ" dirty="0"/>
            </a:br>
            <a:br>
              <a:rPr lang="cs-CZ" dirty="0"/>
            </a:br>
            <a:br>
              <a:rPr lang="cs-CZ" dirty="0"/>
            </a:br>
            <a:br>
              <a:rPr lang="cs-CZ" dirty="0"/>
            </a:br>
            <a:br>
              <a:rPr lang="cs-CZ" dirty="0"/>
            </a:br>
            <a:br>
              <a:rPr lang="cs-CZ" dirty="0"/>
            </a:br>
            <a:br>
              <a:rPr lang="cs-CZ" dirty="0"/>
            </a:br>
            <a:br>
              <a:rPr lang="cs-CZ" dirty="0"/>
            </a:br>
            <a:r>
              <a:rPr lang="cs-CZ" dirty="0"/>
              <a:t>3. Řešení sporů</a:t>
            </a:r>
            <a:br>
              <a:rPr lang="cs-CZ" dirty="0"/>
            </a:br>
            <a:endParaRPr lang="cs-CZ" dirty="0"/>
          </a:p>
        </p:txBody>
      </p:sp>
      <p:sp>
        <p:nvSpPr>
          <p:cNvPr id="3" name="Zástupný symbol pro číslo snímku 2">
            <a:extLst>
              <a:ext uri="{FF2B5EF4-FFF2-40B4-BE49-F238E27FC236}">
                <a16:creationId xmlns:a16="http://schemas.microsoft.com/office/drawing/2014/main" id="{8E079979-9AF1-457F-9DF7-85B3C3AEF3F7}"/>
              </a:ext>
            </a:extLst>
          </p:cNvPr>
          <p:cNvSpPr>
            <a:spLocks noGrp="1"/>
          </p:cNvSpPr>
          <p:nvPr>
            <p:ph type="sldNum" sz="quarter" idx="12"/>
          </p:nvPr>
        </p:nvSpPr>
        <p:spPr/>
        <p:txBody>
          <a:bodyPr/>
          <a:lstStyle/>
          <a:p>
            <a:fld id="{5973ABF5-05AA-48D2-A29B-13F7D1A658B2}" type="slidenum">
              <a:rPr lang="cs-CZ" smtClean="0"/>
              <a:t>13</a:t>
            </a:fld>
            <a:endParaRPr lang="cs-CZ"/>
          </a:p>
        </p:txBody>
      </p:sp>
    </p:spTree>
    <p:extLst>
      <p:ext uri="{BB962C8B-B14F-4D97-AF65-F5344CB8AC3E}">
        <p14:creationId xmlns:p14="http://schemas.microsoft.com/office/powerpoint/2010/main" val="602628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F61201-7259-A069-73FF-293D9FBB0C60}"/>
              </a:ext>
            </a:extLst>
          </p:cNvPr>
          <p:cNvSpPr>
            <a:spLocks noGrp="1"/>
          </p:cNvSpPr>
          <p:nvPr>
            <p:ph type="title"/>
          </p:nvPr>
        </p:nvSpPr>
        <p:spPr/>
        <p:txBody>
          <a:bodyPr/>
          <a:lstStyle/>
          <a:p>
            <a:r>
              <a:rPr lang="cs-CZ" dirty="0"/>
              <a:t>Způsoby řešení sporů</a:t>
            </a:r>
          </a:p>
        </p:txBody>
      </p:sp>
      <p:sp>
        <p:nvSpPr>
          <p:cNvPr id="3" name="Zástupný symbol pro datum 2">
            <a:extLst>
              <a:ext uri="{FF2B5EF4-FFF2-40B4-BE49-F238E27FC236}">
                <a16:creationId xmlns:a16="http://schemas.microsoft.com/office/drawing/2014/main" id="{2BEBC7C1-F4B1-2CE1-48BF-9753B27B84CE}"/>
              </a:ext>
            </a:extLst>
          </p:cNvPr>
          <p:cNvSpPr>
            <a:spLocks noGrp="1"/>
          </p:cNvSpPr>
          <p:nvPr>
            <p:ph type="dt" sz="half" idx="10"/>
          </p:nvPr>
        </p:nvSpPr>
        <p:spPr/>
        <p:txBody>
          <a:bodyPr/>
          <a:lstStyle/>
          <a:p>
            <a:fld id="{D4E5F6D9-7548-4BBE-9A03-F5D5B8ABA47E}" type="datetime1">
              <a:rPr lang="cs-CZ" smtClean="0"/>
              <a:t>04.11.2024</a:t>
            </a:fld>
            <a:endParaRPr lang="cs-CZ"/>
          </a:p>
        </p:txBody>
      </p:sp>
      <p:sp>
        <p:nvSpPr>
          <p:cNvPr id="4" name="Zástupný symbol pro zápatí 3">
            <a:extLst>
              <a:ext uri="{FF2B5EF4-FFF2-40B4-BE49-F238E27FC236}">
                <a16:creationId xmlns:a16="http://schemas.microsoft.com/office/drawing/2014/main" id="{3F399CE5-14B2-A935-7C00-9D697FA3DC61}"/>
              </a:ext>
            </a:extLst>
          </p:cNvPr>
          <p:cNvSpPr>
            <a:spLocks noGrp="1"/>
          </p:cNvSpPr>
          <p:nvPr>
            <p:ph type="ftr" sz="quarter" idx="11"/>
          </p:nvPr>
        </p:nvSpPr>
        <p:spPr/>
        <p:txBody>
          <a:bodyPr/>
          <a:lstStyle/>
          <a:p>
            <a:r>
              <a:rPr lang="cs-CZ"/>
              <a:t>Herešová advokáti s.r.o.</a:t>
            </a:r>
          </a:p>
        </p:txBody>
      </p:sp>
      <p:sp>
        <p:nvSpPr>
          <p:cNvPr id="5" name="Zástupný symbol pro číslo snímku 4">
            <a:extLst>
              <a:ext uri="{FF2B5EF4-FFF2-40B4-BE49-F238E27FC236}">
                <a16:creationId xmlns:a16="http://schemas.microsoft.com/office/drawing/2014/main" id="{645955A8-8DF0-C5A0-6D17-8C891571AA0D}"/>
              </a:ext>
            </a:extLst>
          </p:cNvPr>
          <p:cNvSpPr>
            <a:spLocks noGrp="1"/>
          </p:cNvSpPr>
          <p:nvPr>
            <p:ph type="sldNum" sz="quarter" idx="12"/>
          </p:nvPr>
        </p:nvSpPr>
        <p:spPr/>
        <p:txBody>
          <a:bodyPr/>
          <a:lstStyle/>
          <a:p>
            <a:fld id="{5973ABF5-05AA-48D2-A29B-13F7D1A658B2}" type="slidenum">
              <a:rPr lang="cs-CZ" smtClean="0"/>
              <a:t>14</a:t>
            </a:fld>
            <a:endParaRPr lang="cs-CZ"/>
          </a:p>
        </p:txBody>
      </p:sp>
      <p:sp>
        <p:nvSpPr>
          <p:cNvPr id="6" name="Zástupný text 5">
            <a:extLst>
              <a:ext uri="{FF2B5EF4-FFF2-40B4-BE49-F238E27FC236}">
                <a16:creationId xmlns:a16="http://schemas.microsoft.com/office/drawing/2014/main" id="{B5852AEE-C3B6-DD77-82E9-6C4F4786FAD6}"/>
              </a:ext>
            </a:extLst>
          </p:cNvPr>
          <p:cNvSpPr>
            <a:spLocks noGrp="1"/>
          </p:cNvSpPr>
          <p:nvPr>
            <p:ph type="body" sz="quarter" idx="15"/>
          </p:nvPr>
        </p:nvSpPr>
        <p:spPr/>
        <p:txBody>
          <a:bodyPr/>
          <a:lstStyle/>
          <a:p>
            <a:r>
              <a:rPr lang="cs-CZ" dirty="0"/>
              <a:t>Mimosoudní </a:t>
            </a:r>
          </a:p>
        </p:txBody>
      </p:sp>
      <p:sp>
        <p:nvSpPr>
          <p:cNvPr id="7" name="Zástupný text 6">
            <a:extLst>
              <a:ext uri="{FF2B5EF4-FFF2-40B4-BE49-F238E27FC236}">
                <a16:creationId xmlns:a16="http://schemas.microsoft.com/office/drawing/2014/main" id="{5827D4A6-F522-2F73-BD6E-AE9256D299B6}"/>
              </a:ext>
            </a:extLst>
          </p:cNvPr>
          <p:cNvSpPr>
            <a:spLocks noGrp="1"/>
          </p:cNvSpPr>
          <p:nvPr>
            <p:ph type="body" sz="quarter" idx="19"/>
          </p:nvPr>
        </p:nvSpPr>
        <p:spPr/>
        <p:txBody>
          <a:bodyPr/>
          <a:lstStyle/>
          <a:p>
            <a:r>
              <a:rPr lang="cs-CZ" dirty="0"/>
              <a:t>Soudní</a:t>
            </a:r>
          </a:p>
        </p:txBody>
      </p:sp>
      <p:sp>
        <p:nvSpPr>
          <p:cNvPr id="8" name="Zástupný text 7">
            <a:extLst>
              <a:ext uri="{FF2B5EF4-FFF2-40B4-BE49-F238E27FC236}">
                <a16:creationId xmlns:a16="http://schemas.microsoft.com/office/drawing/2014/main" id="{2B03D780-F8E3-091F-4CB8-54B49C8FE225}"/>
              </a:ext>
            </a:extLst>
          </p:cNvPr>
          <p:cNvSpPr>
            <a:spLocks noGrp="1"/>
          </p:cNvSpPr>
          <p:nvPr>
            <p:ph type="body" sz="half" idx="21"/>
          </p:nvPr>
        </p:nvSpPr>
        <p:spPr/>
        <p:txBody>
          <a:bodyPr/>
          <a:lstStyle/>
          <a:p>
            <a:pPr marL="342900" indent="-342900">
              <a:buFont typeface="Wingdings" pitchFamily="2" charset="2"/>
              <a:buChar char="Ø"/>
            </a:pPr>
            <a:r>
              <a:rPr lang="cs-CZ" sz="3200" dirty="0"/>
              <a:t>Smluvní doložka řešení sporů – experti</a:t>
            </a:r>
          </a:p>
          <a:p>
            <a:pPr marL="342900" indent="-342900">
              <a:buFont typeface="Wingdings" pitchFamily="2" charset="2"/>
              <a:buChar char="Ø"/>
            </a:pPr>
            <a:r>
              <a:rPr lang="cs-CZ" sz="3200" dirty="0"/>
              <a:t>Stížnost </a:t>
            </a:r>
          </a:p>
          <a:p>
            <a:pPr marL="342900" indent="-342900">
              <a:buFont typeface="Wingdings" pitchFamily="2" charset="2"/>
              <a:buChar char="Ø"/>
            </a:pPr>
            <a:r>
              <a:rPr lang="cs-CZ" sz="3200" dirty="0"/>
              <a:t>Podnět ČNB</a:t>
            </a:r>
          </a:p>
          <a:p>
            <a:pPr marL="342900" indent="-342900">
              <a:buFont typeface="Wingdings" pitchFamily="2" charset="2"/>
              <a:buChar char="Ø"/>
            </a:pPr>
            <a:r>
              <a:rPr lang="cs-CZ" sz="3200" dirty="0">
                <a:hlinkClick r:id="rId3">
                  <a:extLst>
                    <a:ext uri="{A12FA001-AC4F-418D-AE19-62706E023703}">
                      <ahyp:hlinkClr xmlns:ahyp="http://schemas.microsoft.com/office/drawing/2018/hyperlinkcolor" val="tx"/>
                    </a:ext>
                  </a:extLst>
                </a:hlinkClick>
              </a:rPr>
              <a:t>www.adr.coi.cz</a:t>
            </a:r>
            <a:r>
              <a:rPr lang="cs-CZ" sz="3200" dirty="0"/>
              <a:t> </a:t>
            </a:r>
          </a:p>
          <a:p>
            <a:pPr marL="342900" indent="-342900">
              <a:buFont typeface="Wingdings" pitchFamily="2" charset="2"/>
              <a:buChar char="Ø"/>
            </a:pPr>
            <a:r>
              <a:rPr lang="cs-CZ" sz="3200" dirty="0" err="1"/>
              <a:t>www.ec.europa.eu</a:t>
            </a:r>
            <a:r>
              <a:rPr lang="cs-CZ" sz="3200" dirty="0"/>
              <a:t>/</a:t>
            </a:r>
            <a:r>
              <a:rPr lang="cs-CZ" sz="3200" dirty="0" err="1"/>
              <a:t>consumers</a:t>
            </a:r>
            <a:r>
              <a:rPr lang="cs-CZ" sz="3200" dirty="0"/>
              <a:t>/</a:t>
            </a:r>
            <a:r>
              <a:rPr lang="cs-CZ" sz="3200" dirty="0" err="1"/>
              <a:t>odr</a:t>
            </a:r>
            <a:endParaRPr lang="cs-CZ" sz="3200" dirty="0"/>
          </a:p>
          <a:p>
            <a:pPr marL="342900" indent="-342900">
              <a:buFont typeface="Wingdings" pitchFamily="2" charset="2"/>
              <a:buChar char="Ø"/>
            </a:pPr>
            <a:r>
              <a:rPr lang="cs-CZ" sz="3200" dirty="0"/>
              <a:t>Ombudsman ČAP</a:t>
            </a:r>
          </a:p>
          <a:p>
            <a:pPr marL="342900" indent="-342900">
              <a:buFont typeface="Wingdings" pitchFamily="2" charset="2"/>
              <a:buChar char="Ø"/>
            </a:pPr>
            <a:r>
              <a:rPr lang="cs-CZ" sz="3200" dirty="0"/>
              <a:t>Finanční arbitr</a:t>
            </a:r>
          </a:p>
          <a:p>
            <a:endParaRPr lang="cs-CZ" dirty="0"/>
          </a:p>
          <a:p>
            <a:pPr marL="342900" indent="-342900">
              <a:buFont typeface="Wingdings" pitchFamily="2" charset="2"/>
              <a:buChar char="Ø"/>
            </a:pPr>
            <a:endParaRPr lang="cs-CZ" dirty="0"/>
          </a:p>
          <a:p>
            <a:pPr marL="342900" indent="-342900">
              <a:buFont typeface="Wingdings" pitchFamily="2" charset="2"/>
              <a:buChar char="Ø"/>
            </a:pPr>
            <a:endParaRPr lang="cs-CZ" dirty="0"/>
          </a:p>
        </p:txBody>
      </p:sp>
      <p:sp>
        <p:nvSpPr>
          <p:cNvPr id="9" name="Zástupný text 8">
            <a:extLst>
              <a:ext uri="{FF2B5EF4-FFF2-40B4-BE49-F238E27FC236}">
                <a16:creationId xmlns:a16="http://schemas.microsoft.com/office/drawing/2014/main" id="{330EA615-A56B-A0E3-8952-F72575F9516E}"/>
              </a:ext>
            </a:extLst>
          </p:cNvPr>
          <p:cNvSpPr>
            <a:spLocks noGrp="1"/>
          </p:cNvSpPr>
          <p:nvPr>
            <p:ph type="body" sz="half" idx="23"/>
          </p:nvPr>
        </p:nvSpPr>
        <p:spPr/>
        <p:txBody>
          <a:bodyPr>
            <a:normAutofit/>
          </a:bodyPr>
          <a:lstStyle/>
          <a:p>
            <a:pPr marL="342900" indent="-342900">
              <a:buFont typeface="Wingdings" pitchFamily="2" charset="2"/>
              <a:buChar char="Ø"/>
            </a:pPr>
            <a:r>
              <a:rPr lang="cs-CZ" sz="3200" dirty="0"/>
              <a:t>Individuální žaloba </a:t>
            </a:r>
          </a:p>
          <a:p>
            <a:pPr marL="457200" indent="-457200">
              <a:buFont typeface="Wingdings" pitchFamily="2" charset="2"/>
              <a:buChar char="Ø"/>
            </a:pPr>
            <a:r>
              <a:rPr lang="cs-CZ" sz="3200" dirty="0"/>
              <a:t>Hromadné žaloby</a:t>
            </a:r>
          </a:p>
          <a:p>
            <a:endParaRPr lang="cs-CZ" sz="3200" dirty="0"/>
          </a:p>
          <a:p>
            <a:pPr marL="457200" indent="-457200">
              <a:buFont typeface="Wingdings" pitchFamily="2" charset="2"/>
              <a:buChar char="Ø"/>
            </a:pPr>
            <a:r>
              <a:rPr lang="cs-CZ" sz="3200" dirty="0"/>
              <a:t> aktivní legitimace</a:t>
            </a:r>
          </a:p>
          <a:p>
            <a:pPr marL="457200" indent="-457200">
              <a:buFont typeface="Arial" panose="020B0604020202020204" pitchFamily="34" charset="0"/>
              <a:buChar char="•"/>
            </a:pPr>
            <a:r>
              <a:rPr lang="cs-CZ" sz="3200" dirty="0"/>
              <a:t> oprávněná osoba</a:t>
            </a:r>
          </a:p>
          <a:p>
            <a:pPr marL="457200" indent="-457200">
              <a:buFont typeface="Arial" panose="020B0604020202020204" pitchFamily="34" charset="0"/>
              <a:buChar char="•"/>
            </a:pPr>
            <a:r>
              <a:rPr lang="cs-CZ" sz="3200" dirty="0"/>
              <a:t>přímý nárok poškozeného z povinného ručení</a:t>
            </a:r>
          </a:p>
          <a:p>
            <a:endParaRPr lang="cs-CZ" sz="3200" dirty="0"/>
          </a:p>
        </p:txBody>
      </p:sp>
    </p:spTree>
    <p:extLst>
      <p:ext uri="{BB962C8B-B14F-4D97-AF65-F5344CB8AC3E}">
        <p14:creationId xmlns:p14="http://schemas.microsoft.com/office/powerpoint/2010/main" val="2939465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E92F29-A4EC-4DCE-B915-8C9617688E9B}"/>
              </a:ext>
            </a:extLst>
          </p:cNvPr>
          <p:cNvSpPr>
            <a:spLocks noGrp="1"/>
          </p:cNvSpPr>
          <p:nvPr>
            <p:ph type="title"/>
          </p:nvPr>
        </p:nvSpPr>
        <p:spPr/>
        <p:txBody>
          <a:bodyPr/>
          <a:lstStyle/>
          <a:p>
            <a:r>
              <a:rPr lang="cs-CZ" dirty="0"/>
              <a:t>Ombudsman ČAP – neživotní pojištění</a:t>
            </a:r>
          </a:p>
        </p:txBody>
      </p:sp>
      <p:sp>
        <p:nvSpPr>
          <p:cNvPr id="3" name="Zástupný symbol pro datum 2">
            <a:extLst>
              <a:ext uri="{FF2B5EF4-FFF2-40B4-BE49-F238E27FC236}">
                <a16:creationId xmlns:a16="http://schemas.microsoft.com/office/drawing/2014/main" id="{97587C40-8B89-4ED9-B659-64C4C62CE4CA}"/>
              </a:ext>
            </a:extLst>
          </p:cNvPr>
          <p:cNvSpPr>
            <a:spLocks noGrp="1"/>
          </p:cNvSpPr>
          <p:nvPr>
            <p:ph type="dt" sz="half" idx="10"/>
          </p:nvPr>
        </p:nvSpPr>
        <p:spPr/>
        <p:txBody>
          <a:bodyPr/>
          <a:lstStyle/>
          <a:p>
            <a:fld id="{D4E5F6D9-7548-4BBE-9A03-F5D5B8ABA47E}" type="datetime1">
              <a:rPr lang="cs-CZ" smtClean="0"/>
              <a:t>04.11.2024</a:t>
            </a:fld>
            <a:endParaRPr lang="cs-CZ"/>
          </a:p>
        </p:txBody>
      </p:sp>
      <p:sp>
        <p:nvSpPr>
          <p:cNvPr id="4" name="Zástupný symbol pro zápatí 3">
            <a:extLst>
              <a:ext uri="{FF2B5EF4-FFF2-40B4-BE49-F238E27FC236}">
                <a16:creationId xmlns:a16="http://schemas.microsoft.com/office/drawing/2014/main" id="{B3F000B9-93A2-445C-8749-30F504DFB80A}"/>
              </a:ext>
            </a:extLst>
          </p:cNvPr>
          <p:cNvSpPr>
            <a:spLocks noGrp="1"/>
          </p:cNvSpPr>
          <p:nvPr>
            <p:ph type="ftr" sz="quarter" idx="11"/>
          </p:nvPr>
        </p:nvSpPr>
        <p:spPr/>
        <p:txBody>
          <a:bodyPr/>
          <a:lstStyle/>
          <a:p>
            <a:r>
              <a:rPr lang="cs-CZ"/>
              <a:t>Herešová advokáti s.r.o.</a:t>
            </a:r>
          </a:p>
        </p:txBody>
      </p:sp>
      <p:sp>
        <p:nvSpPr>
          <p:cNvPr id="5" name="Zástupný symbol pro číslo snímku 4">
            <a:extLst>
              <a:ext uri="{FF2B5EF4-FFF2-40B4-BE49-F238E27FC236}">
                <a16:creationId xmlns:a16="http://schemas.microsoft.com/office/drawing/2014/main" id="{87C05E1B-FE3B-4F06-B7AD-28300B1B8222}"/>
              </a:ext>
            </a:extLst>
          </p:cNvPr>
          <p:cNvSpPr>
            <a:spLocks noGrp="1"/>
          </p:cNvSpPr>
          <p:nvPr>
            <p:ph type="sldNum" sz="quarter" idx="12"/>
          </p:nvPr>
        </p:nvSpPr>
        <p:spPr/>
        <p:txBody>
          <a:bodyPr/>
          <a:lstStyle/>
          <a:p>
            <a:fld id="{5973ABF5-05AA-48D2-A29B-13F7D1A658B2}" type="slidenum">
              <a:rPr lang="cs-CZ" smtClean="0"/>
              <a:t>15</a:t>
            </a:fld>
            <a:endParaRPr lang="cs-CZ"/>
          </a:p>
        </p:txBody>
      </p:sp>
      <p:sp>
        <p:nvSpPr>
          <p:cNvPr id="6" name="Zástupný text 5">
            <a:extLst>
              <a:ext uri="{FF2B5EF4-FFF2-40B4-BE49-F238E27FC236}">
                <a16:creationId xmlns:a16="http://schemas.microsoft.com/office/drawing/2014/main" id="{82EECD03-3563-4405-88A0-F44AA268857D}"/>
              </a:ext>
            </a:extLst>
          </p:cNvPr>
          <p:cNvSpPr>
            <a:spLocks noGrp="1"/>
          </p:cNvSpPr>
          <p:nvPr>
            <p:ph type="body" sz="half" idx="21"/>
          </p:nvPr>
        </p:nvSpPr>
        <p:spPr/>
        <p:txBody>
          <a:bodyPr>
            <a:noAutofit/>
          </a:bodyPr>
          <a:lstStyle/>
          <a:p>
            <a:pPr marL="342900" indent="-342900" algn="just">
              <a:buFont typeface="Wingdings" pitchFamily="2" charset="2"/>
              <a:buChar char="Ø"/>
            </a:pPr>
            <a:r>
              <a:rPr lang="cs-CZ" sz="3200" dirty="0"/>
              <a:t>Kancelář ombudsmana České asociace pojišťoven </a:t>
            </a:r>
            <a:r>
              <a:rPr lang="cs-CZ" sz="3200" dirty="0" err="1"/>
              <a:t>z.ú</a:t>
            </a:r>
            <a:r>
              <a:rPr lang="cs-CZ" sz="3200" dirty="0"/>
              <a:t>. je jedním ze subjektů pověřených Ministerstvem průmyslu a obchodu ČR k mimosoudnímu řešení spotřebitelských sporů. Je pověřena k řešení spotřebitelských sporů v oblasti pojištění, u nichž není dána působnost finančního arbitra (tj. s výjimkou životního pojištění)</a:t>
            </a:r>
          </a:p>
          <a:p>
            <a:pPr marL="342900" lvl="0" indent="-342900" algn="just">
              <a:buFont typeface="Wingdings" pitchFamily="2" charset="2"/>
              <a:buChar char="Ø"/>
            </a:pPr>
            <a:r>
              <a:rPr lang="cs-CZ" sz="3200" dirty="0"/>
              <a:t>návrh může podat spotřebitel – pojistník, pojištěný</a:t>
            </a:r>
          </a:p>
          <a:p>
            <a:pPr marL="342900" lvl="0" indent="-342900" algn="just">
              <a:buFont typeface="Wingdings" pitchFamily="2" charset="2"/>
              <a:buChar char="Ø"/>
            </a:pPr>
            <a:r>
              <a:rPr lang="cs-CZ" sz="3200" dirty="0"/>
              <a:t>neřeší spory poškozených z pojištění odpovědnosti a zákonného pojištění za pracovní úrazy</a:t>
            </a:r>
          </a:p>
          <a:p>
            <a:pPr marL="342900" lvl="0" indent="-342900" algn="just">
              <a:buFont typeface="Wingdings" pitchFamily="2" charset="2"/>
              <a:buChar char="Ø"/>
            </a:pPr>
            <a:r>
              <a:rPr lang="cs-CZ" sz="3200" dirty="0"/>
              <a:t>řízení se nezpoplatňuje </a:t>
            </a:r>
          </a:p>
          <a:p>
            <a:pPr marL="342900" lvl="0" indent="-342900" algn="just">
              <a:buFont typeface="Wingdings" pitchFamily="2" charset="2"/>
              <a:buChar char="Ø"/>
            </a:pPr>
            <a:r>
              <a:rPr lang="cs-CZ" sz="3200" dirty="0"/>
              <a:t>Ombudsman ČAP nemá kompetenci spor rozhodnout</a:t>
            </a:r>
          </a:p>
          <a:p>
            <a:pPr marL="342900" lvl="0" indent="-342900" algn="just">
              <a:buFont typeface="Wingdings" pitchFamily="2" charset="2"/>
              <a:buChar char="Ø"/>
            </a:pPr>
            <a:r>
              <a:rPr lang="cs-CZ" sz="3200" dirty="0">
                <a:solidFill>
                  <a:srgbClr val="C00000"/>
                </a:solidFill>
              </a:rPr>
              <a:t>https://</a:t>
            </a:r>
            <a:r>
              <a:rPr lang="cs-CZ" sz="3200" dirty="0" err="1">
                <a:solidFill>
                  <a:srgbClr val="C00000"/>
                </a:solidFill>
              </a:rPr>
              <a:t>www.ombudsmancap.cz</a:t>
            </a:r>
            <a:endParaRPr lang="cs-CZ" sz="3200" dirty="0">
              <a:solidFill>
                <a:srgbClr val="C00000"/>
              </a:solidFill>
            </a:endParaRPr>
          </a:p>
        </p:txBody>
      </p:sp>
    </p:spTree>
    <p:extLst>
      <p:ext uri="{BB962C8B-B14F-4D97-AF65-F5344CB8AC3E}">
        <p14:creationId xmlns:p14="http://schemas.microsoft.com/office/powerpoint/2010/main" val="2522014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E92F29-A4EC-4DCE-B915-8C9617688E9B}"/>
              </a:ext>
            </a:extLst>
          </p:cNvPr>
          <p:cNvSpPr>
            <a:spLocks noGrp="1"/>
          </p:cNvSpPr>
          <p:nvPr>
            <p:ph type="title"/>
          </p:nvPr>
        </p:nvSpPr>
        <p:spPr/>
        <p:txBody>
          <a:bodyPr/>
          <a:lstStyle/>
          <a:p>
            <a:r>
              <a:rPr lang="cs-CZ" dirty="0"/>
              <a:t>Finanční arbitr – životní pojištění</a:t>
            </a:r>
          </a:p>
        </p:txBody>
      </p:sp>
      <p:sp>
        <p:nvSpPr>
          <p:cNvPr id="3" name="Zástupný symbol pro datum 2">
            <a:extLst>
              <a:ext uri="{FF2B5EF4-FFF2-40B4-BE49-F238E27FC236}">
                <a16:creationId xmlns:a16="http://schemas.microsoft.com/office/drawing/2014/main" id="{97587C40-8B89-4ED9-B659-64C4C62CE4CA}"/>
              </a:ext>
            </a:extLst>
          </p:cNvPr>
          <p:cNvSpPr>
            <a:spLocks noGrp="1"/>
          </p:cNvSpPr>
          <p:nvPr>
            <p:ph type="dt" sz="half" idx="10"/>
          </p:nvPr>
        </p:nvSpPr>
        <p:spPr/>
        <p:txBody>
          <a:bodyPr/>
          <a:lstStyle/>
          <a:p>
            <a:fld id="{D4E5F6D9-7548-4BBE-9A03-F5D5B8ABA47E}" type="datetime1">
              <a:rPr lang="cs-CZ" smtClean="0"/>
              <a:t>04.11.2024</a:t>
            </a:fld>
            <a:endParaRPr lang="cs-CZ"/>
          </a:p>
        </p:txBody>
      </p:sp>
      <p:sp>
        <p:nvSpPr>
          <p:cNvPr id="4" name="Zástupný symbol pro zápatí 3">
            <a:extLst>
              <a:ext uri="{FF2B5EF4-FFF2-40B4-BE49-F238E27FC236}">
                <a16:creationId xmlns:a16="http://schemas.microsoft.com/office/drawing/2014/main" id="{B3F000B9-93A2-445C-8749-30F504DFB80A}"/>
              </a:ext>
            </a:extLst>
          </p:cNvPr>
          <p:cNvSpPr>
            <a:spLocks noGrp="1"/>
          </p:cNvSpPr>
          <p:nvPr>
            <p:ph type="ftr" sz="quarter" idx="11"/>
          </p:nvPr>
        </p:nvSpPr>
        <p:spPr/>
        <p:txBody>
          <a:bodyPr/>
          <a:lstStyle/>
          <a:p>
            <a:r>
              <a:rPr lang="cs-CZ"/>
              <a:t>Herešová advokáti s.r.o.</a:t>
            </a:r>
          </a:p>
        </p:txBody>
      </p:sp>
      <p:sp>
        <p:nvSpPr>
          <p:cNvPr id="5" name="Zástupný symbol pro číslo snímku 4">
            <a:extLst>
              <a:ext uri="{FF2B5EF4-FFF2-40B4-BE49-F238E27FC236}">
                <a16:creationId xmlns:a16="http://schemas.microsoft.com/office/drawing/2014/main" id="{87C05E1B-FE3B-4F06-B7AD-28300B1B8222}"/>
              </a:ext>
            </a:extLst>
          </p:cNvPr>
          <p:cNvSpPr>
            <a:spLocks noGrp="1"/>
          </p:cNvSpPr>
          <p:nvPr>
            <p:ph type="sldNum" sz="quarter" idx="12"/>
          </p:nvPr>
        </p:nvSpPr>
        <p:spPr/>
        <p:txBody>
          <a:bodyPr/>
          <a:lstStyle/>
          <a:p>
            <a:fld id="{5973ABF5-05AA-48D2-A29B-13F7D1A658B2}" type="slidenum">
              <a:rPr lang="cs-CZ" smtClean="0"/>
              <a:t>16</a:t>
            </a:fld>
            <a:endParaRPr lang="cs-CZ"/>
          </a:p>
        </p:txBody>
      </p:sp>
      <p:sp>
        <p:nvSpPr>
          <p:cNvPr id="6" name="Zástupný text 5">
            <a:extLst>
              <a:ext uri="{FF2B5EF4-FFF2-40B4-BE49-F238E27FC236}">
                <a16:creationId xmlns:a16="http://schemas.microsoft.com/office/drawing/2014/main" id="{82EECD03-3563-4405-88A0-F44AA268857D}"/>
              </a:ext>
            </a:extLst>
          </p:cNvPr>
          <p:cNvSpPr>
            <a:spLocks noGrp="1"/>
          </p:cNvSpPr>
          <p:nvPr>
            <p:ph type="body" sz="half" idx="21"/>
          </p:nvPr>
        </p:nvSpPr>
        <p:spPr/>
        <p:txBody>
          <a:bodyPr>
            <a:noAutofit/>
          </a:bodyPr>
          <a:lstStyle/>
          <a:p>
            <a:pPr lvl="0"/>
            <a:r>
              <a:rPr lang="cs-CZ" sz="2800" b="1" dirty="0"/>
              <a:t>Zákon č. 292/2002 Sb., o finančním arbitrovi </a:t>
            </a:r>
            <a:endParaRPr lang="cs-CZ" sz="2800" dirty="0"/>
          </a:p>
          <a:p>
            <a:pPr marL="342900" indent="-342900">
              <a:buFont typeface="Wingdings" pitchFamily="2" charset="2"/>
              <a:buChar char="Ø"/>
            </a:pPr>
            <a:r>
              <a:rPr lang="cs-CZ" sz="2800" dirty="0"/>
              <a:t>K rozhodování sporu spadajícího jinak do pravomoci českých soudů je příslušný též finanční arbitr, jedná-li se o rozhodování sporu mezi spotřebitelem a pojistitelem nebo pojišťovacím zprostředkovatelem při nabízení, poskytování nebo zprostředkování </a:t>
            </a:r>
            <a:r>
              <a:rPr lang="cs-CZ" sz="2800" u="sng" dirty="0"/>
              <a:t>životního pojištění, např.</a:t>
            </a:r>
            <a:endParaRPr lang="cs-CZ" sz="2800" dirty="0"/>
          </a:p>
          <a:p>
            <a:pPr marL="342900" lvl="0" indent="-342900">
              <a:buFont typeface="Arial" panose="020B0604020202020204" pitchFamily="34" charset="0"/>
              <a:buChar char="•"/>
            </a:pPr>
            <a:r>
              <a:rPr lang="cs-CZ" sz="2800" dirty="0"/>
              <a:t>spor s pojišťovacím zprostředkovatelem nebo pojišťovnou o náhradu škody způsobenou porušením povinností při sjednávání pojistné smlouvy,</a:t>
            </a:r>
          </a:p>
          <a:p>
            <a:pPr marL="342900" lvl="0" indent="-342900">
              <a:buFont typeface="Arial" panose="020B0604020202020204" pitchFamily="34" charset="0"/>
              <a:buChar char="•"/>
            </a:pPr>
            <a:r>
              <a:rPr lang="cs-CZ" sz="2800" dirty="0"/>
              <a:t>spor o platnost pojistné smlouvy nebo jejího ujednání,</a:t>
            </a:r>
          </a:p>
          <a:p>
            <a:pPr marL="342900" lvl="0" indent="-342900">
              <a:buFont typeface="Arial" panose="020B0604020202020204" pitchFamily="34" charset="0"/>
              <a:buChar char="•"/>
            </a:pPr>
            <a:r>
              <a:rPr lang="cs-CZ" sz="2800" dirty="0"/>
              <a:t>spor o výši odkupného</a:t>
            </a:r>
          </a:p>
          <a:p>
            <a:pPr marL="342900" lvl="0" indent="-342900">
              <a:buFont typeface="Wingdings" pitchFamily="2" charset="2"/>
              <a:buChar char="Ø"/>
            </a:pPr>
            <a:r>
              <a:rPr lang="cs-CZ" sz="2800" dirty="0"/>
              <a:t>návrh může podat spotřebitel – pojistník, oprávněná osoba - formulář </a:t>
            </a:r>
          </a:p>
          <a:p>
            <a:pPr marL="342900" lvl="0" indent="-342900">
              <a:buFont typeface="Wingdings" pitchFamily="2" charset="2"/>
              <a:buChar char="Ø"/>
            </a:pPr>
            <a:r>
              <a:rPr lang="cs-CZ" sz="2800" dirty="0"/>
              <a:t>řízení dle správního řádu, řízení se nezpoplatňuje</a:t>
            </a:r>
          </a:p>
          <a:p>
            <a:pPr marL="342900" lvl="0" indent="-342900">
              <a:buFont typeface="Wingdings" pitchFamily="2" charset="2"/>
              <a:buChar char="Ø"/>
            </a:pPr>
            <a:r>
              <a:rPr lang="cs-CZ" sz="2800" u="sng" dirty="0">
                <a:hlinkClick r:id="rId3"/>
              </a:rPr>
              <a:t>www.finarbitr.cz</a:t>
            </a:r>
            <a:r>
              <a:rPr lang="cs-CZ" sz="2800" dirty="0"/>
              <a:t> </a:t>
            </a:r>
          </a:p>
        </p:txBody>
      </p:sp>
    </p:spTree>
    <p:extLst>
      <p:ext uri="{BB962C8B-B14F-4D97-AF65-F5344CB8AC3E}">
        <p14:creationId xmlns:p14="http://schemas.microsoft.com/office/powerpoint/2010/main" val="26588232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32FC39-D3AD-4D6F-A89A-153B2F14E6DA}"/>
              </a:ext>
            </a:extLst>
          </p:cNvPr>
          <p:cNvSpPr>
            <a:spLocks noGrp="1"/>
          </p:cNvSpPr>
          <p:nvPr>
            <p:ph type="ctrTitle"/>
          </p:nvPr>
        </p:nvSpPr>
        <p:spPr>
          <a:xfrm>
            <a:off x="5453743" y="6832599"/>
            <a:ext cx="10945697" cy="2034647"/>
          </a:xfrm>
        </p:spPr>
        <p:txBody>
          <a:bodyPr>
            <a:normAutofit fontScale="90000"/>
          </a:bodyPr>
          <a:lstStyle/>
          <a:p>
            <a:br>
              <a:rPr lang="cs-CZ" dirty="0"/>
            </a:br>
            <a:br>
              <a:rPr lang="cs-CZ" dirty="0"/>
            </a:br>
            <a:br>
              <a:rPr lang="cs-CZ" dirty="0"/>
            </a:br>
            <a:br>
              <a:rPr lang="cs-CZ" dirty="0"/>
            </a:br>
            <a:br>
              <a:rPr lang="cs-CZ" dirty="0"/>
            </a:br>
            <a:br>
              <a:rPr lang="cs-CZ" dirty="0"/>
            </a:br>
            <a:br>
              <a:rPr lang="cs-CZ" dirty="0"/>
            </a:br>
            <a:r>
              <a:rPr lang="cs-CZ" dirty="0"/>
              <a:t>4. Ochrana údajů</a:t>
            </a:r>
            <a:br>
              <a:rPr lang="cs-CZ" dirty="0"/>
            </a:br>
            <a:endParaRPr lang="cs-CZ" dirty="0"/>
          </a:p>
        </p:txBody>
      </p:sp>
      <p:sp>
        <p:nvSpPr>
          <p:cNvPr id="3" name="Zástupný symbol pro číslo snímku 2">
            <a:extLst>
              <a:ext uri="{FF2B5EF4-FFF2-40B4-BE49-F238E27FC236}">
                <a16:creationId xmlns:a16="http://schemas.microsoft.com/office/drawing/2014/main" id="{8E079979-9AF1-457F-9DF7-85B3C3AEF3F7}"/>
              </a:ext>
            </a:extLst>
          </p:cNvPr>
          <p:cNvSpPr>
            <a:spLocks noGrp="1"/>
          </p:cNvSpPr>
          <p:nvPr>
            <p:ph type="sldNum" sz="quarter" idx="12"/>
          </p:nvPr>
        </p:nvSpPr>
        <p:spPr/>
        <p:txBody>
          <a:bodyPr/>
          <a:lstStyle/>
          <a:p>
            <a:fld id="{5973ABF5-05AA-48D2-A29B-13F7D1A658B2}" type="slidenum">
              <a:rPr lang="cs-CZ" smtClean="0"/>
              <a:t>17</a:t>
            </a:fld>
            <a:endParaRPr lang="cs-CZ"/>
          </a:p>
        </p:txBody>
      </p:sp>
    </p:spTree>
    <p:extLst>
      <p:ext uri="{BB962C8B-B14F-4D97-AF65-F5344CB8AC3E}">
        <p14:creationId xmlns:p14="http://schemas.microsoft.com/office/powerpoint/2010/main" val="1322389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C92CF6-C0F7-DEC4-928A-3EB3412CE85A}"/>
              </a:ext>
            </a:extLst>
          </p:cNvPr>
          <p:cNvSpPr>
            <a:spLocks noGrp="1"/>
          </p:cNvSpPr>
          <p:nvPr>
            <p:ph type="title"/>
          </p:nvPr>
        </p:nvSpPr>
        <p:spPr/>
        <p:txBody>
          <a:bodyPr/>
          <a:lstStyle/>
          <a:p>
            <a:r>
              <a:rPr lang="cs-CZ" dirty="0"/>
              <a:t>Ochrana údajů</a:t>
            </a:r>
          </a:p>
        </p:txBody>
      </p:sp>
      <p:sp>
        <p:nvSpPr>
          <p:cNvPr id="3" name="Zástupný symbol pro datum 2">
            <a:extLst>
              <a:ext uri="{FF2B5EF4-FFF2-40B4-BE49-F238E27FC236}">
                <a16:creationId xmlns:a16="http://schemas.microsoft.com/office/drawing/2014/main" id="{1EEB85DA-6004-6825-8B3F-58A57DCC0E23}"/>
              </a:ext>
            </a:extLst>
          </p:cNvPr>
          <p:cNvSpPr>
            <a:spLocks noGrp="1"/>
          </p:cNvSpPr>
          <p:nvPr>
            <p:ph type="dt" sz="half" idx="10"/>
          </p:nvPr>
        </p:nvSpPr>
        <p:spPr/>
        <p:txBody>
          <a:bodyPr/>
          <a:lstStyle/>
          <a:p>
            <a:fld id="{D4E5F6D9-7548-4BBE-9A03-F5D5B8ABA47E}" type="datetime1">
              <a:rPr lang="cs-CZ" smtClean="0"/>
              <a:t>04.11.2024</a:t>
            </a:fld>
            <a:endParaRPr lang="cs-CZ"/>
          </a:p>
        </p:txBody>
      </p:sp>
      <p:sp>
        <p:nvSpPr>
          <p:cNvPr id="4" name="Zástupný symbol pro zápatí 3">
            <a:extLst>
              <a:ext uri="{FF2B5EF4-FFF2-40B4-BE49-F238E27FC236}">
                <a16:creationId xmlns:a16="http://schemas.microsoft.com/office/drawing/2014/main" id="{92BFABE8-9A1F-AE84-2C3E-F405D5215E5D}"/>
              </a:ext>
            </a:extLst>
          </p:cNvPr>
          <p:cNvSpPr>
            <a:spLocks noGrp="1"/>
          </p:cNvSpPr>
          <p:nvPr>
            <p:ph type="ftr" sz="quarter" idx="11"/>
          </p:nvPr>
        </p:nvSpPr>
        <p:spPr/>
        <p:txBody>
          <a:bodyPr/>
          <a:lstStyle/>
          <a:p>
            <a:r>
              <a:rPr lang="cs-CZ"/>
              <a:t>Herešová advokáti s.r.o.</a:t>
            </a:r>
          </a:p>
        </p:txBody>
      </p:sp>
      <p:sp>
        <p:nvSpPr>
          <p:cNvPr id="5" name="Zástupný symbol pro číslo snímku 4">
            <a:extLst>
              <a:ext uri="{FF2B5EF4-FFF2-40B4-BE49-F238E27FC236}">
                <a16:creationId xmlns:a16="http://schemas.microsoft.com/office/drawing/2014/main" id="{D467998C-6F27-51BF-FC79-988BBE7A159C}"/>
              </a:ext>
            </a:extLst>
          </p:cNvPr>
          <p:cNvSpPr>
            <a:spLocks noGrp="1"/>
          </p:cNvSpPr>
          <p:nvPr>
            <p:ph type="sldNum" sz="quarter" idx="12"/>
          </p:nvPr>
        </p:nvSpPr>
        <p:spPr/>
        <p:txBody>
          <a:bodyPr/>
          <a:lstStyle/>
          <a:p>
            <a:fld id="{5973ABF5-05AA-48D2-A29B-13F7D1A658B2}" type="slidenum">
              <a:rPr lang="cs-CZ" smtClean="0"/>
              <a:t>18</a:t>
            </a:fld>
            <a:endParaRPr lang="cs-CZ"/>
          </a:p>
        </p:txBody>
      </p:sp>
      <p:sp>
        <p:nvSpPr>
          <p:cNvPr id="6" name="Zástupný text 5">
            <a:extLst>
              <a:ext uri="{FF2B5EF4-FFF2-40B4-BE49-F238E27FC236}">
                <a16:creationId xmlns:a16="http://schemas.microsoft.com/office/drawing/2014/main" id="{879AB59B-B8AA-9DB3-B06C-33A4912D9593}"/>
              </a:ext>
            </a:extLst>
          </p:cNvPr>
          <p:cNvSpPr>
            <a:spLocks noGrp="1"/>
          </p:cNvSpPr>
          <p:nvPr>
            <p:ph type="body" sz="quarter" idx="15"/>
          </p:nvPr>
        </p:nvSpPr>
        <p:spPr/>
        <p:txBody>
          <a:bodyPr/>
          <a:lstStyle/>
          <a:p>
            <a:r>
              <a:rPr lang="cs-CZ" dirty="0"/>
              <a:t>Povinnost mlčenlivosti</a:t>
            </a:r>
          </a:p>
        </p:txBody>
      </p:sp>
      <p:sp>
        <p:nvSpPr>
          <p:cNvPr id="7" name="Zástupný text 6">
            <a:extLst>
              <a:ext uri="{FF2B5EF4-FFF2-40B4-BE49-F238E27FC236}">
                <a16:creationId xmlns:a16="http://schemas.microsoft.com/office/drawing/2014/main" id="{7563C8EE-69D0-8ECE-56D7-C492C9CFC864}"/>
              </a:ext>
            </a:extLst>
          </p:cNvPr>
          <p:cNvSpPr>
            <a:spLocks noGrp="1"/>
          </p:cNvSpPr>
          <p:nvPr>
            <p:ph type="body" sz="quarter" idx="19"/>
          </p:nvPr>
        </p:nvSpPr>
        <p:spPr/>
        <p:txBody>
          <a:bodyPr/>
          <a:lstStyle/>
          <a:p>
            <a:r>
              <a:rPr lang="cs-CZ" dirty="0"/>
              <a:t>Osobní údaje</a:t>
            </a:r>
          </a:p>
        </p:txBody>
      </p:sp>
      <p:sp>
        <p:nvSpPr>
          <p:cNvPr id="8" name="Zástupný text 7">
            <a:extLst>
              <a:ext uri="{FF2B5EF4-FFF2-40B4-BE49-F238E27FC236}">
                <a16:creationId xmlns:a16="http://schemas.microsoft.com/office/drawing/2014/main" id="{0A86BA54-DF3F-A0EF-637F-6BBA6A744BAB}"/>
              </a:ext>
            </a:extLst>
          </p:cNvPr>
          <p:cNvSpPr>
            <a:spLocks noGrp="1"/>
          </p:cNvSpPr>
          <p:nvPr>
            <p:ph type="body" sz="half" idx="21"/>
          </p:nvPr>
        </p:nvSpPr>
        <p:spPr/>
        <p:txBody>
          <a:bodyPr>
            <a:normAutofit/>
          </a:bodyPr>
          <a:lstStyle/>
          <a:p>
            <a:pPr marL="342900" indent="-342900">
              <a:buFont typeface="Wingdings" pitchFamily="2" charset="2"/>
              <a:buChar char="Ø"/>
            </a:pPr>
            <a:r>
              <a:rPr lang="cs-CZ" sz="2800" dirty="0"/>
              <a:t>Povinnost mlčelivosti o skutečnostech týkajících se pojištění</a:t>
            </a:r>
          </a:p>
          <a:p>
            <a:pPr marL="342900" indent="-342900">
              <a:buFont typeface="Wingdings" pitchFamily="2" charset="2"/>
              <a:buChar char="Ø"/>
            </a:pPr>
            <a:r>
              <a:rPr lang="cs-CZ" sz="2800" dirty="0"/>
              <a:t>Povinnost mlčenlivosti o skutečnostech v souvislosti s distribucí pojištění</a:t>
            </a:r>
          </a:p>
          <a:p>
            <a:pPr marL="342900" indent="-342900">
              <a:buFont typeface="Wingdings" pitchFamily="2" charset="2"/>
              <a:buChar char="Ø"/>
            </a:pPr>
            <a:r>
              <a:rPr lang="cs-CZ" sz="2800" dirty="0"/>
              <a:t>Výjimky stanoví zákon – soud, ČNB, Policie </a:t>
            </a:r>
          </a:p>
        </p:txBody>
      </p:sp>
      <p:sp>
        <p:nvSpPr>
          <p:cNvPr id="9" name="Zástupný text 8">
            <a:extLst>
              <a:ext uri="{FF2B5EF4-FFF2-40B4-BE49-F238E27FC236}">
                <a16:creationId xmlns:a16="http://schemas.microsoft.com/office/drawing/2014/main" id="{168F9E1C-1F5C-325B-09A2-03FBAFE7F360}"/>
              </a:ext>
            </a:extLst>
          </p:cNvPr>
          <p:cNvSpPr>
            <a:spLocks noGrp="1"/>
          </p:cNvSpPr>
          <p:nvPr>
            <p:ph type="body" sz="half" idx="23"/>
          </p:nvPr>
        </p:nvSpPr>
        <p:spPr/>
        <p:txBody>
          <a:bodyPr>
            <a:noAutofit/>
          </a:bodyPr>
          <a:lstStyle/>
          <a:p>
            <a:pPr marL="342900" marR="132076" indent="-342900">
              <a:lnSpc>
                <a:spcPct val="120000"/>
              </a:lnSpc>
              <a:spcBef>
                <a:spcPts val="867"/>
              </a:spcBef>
              <a:spcAft>
                <a:spcPts val="867"/>
              </a:spcAft>
              <a:buFont typeface="Wingdings" pitchFamily="2" charset="2"/>
              <a:buChar char="Ø"/>
              <a:tabLst>
                <a:tab pos="2340679" algn="l"/>
                <a:tab pos="2860728" algn="l"/>
              </a:tabLst>
            </a:pPr>
            <a:r>
              <a:rPr lang="cs-CZ" sz="2800" b="1" dirty="0"/>
              <a:t>Zákon o pojišťovnictví  - </a:t>
            </a:r>
            <a:r>
              <a:rPr lang="cs-CZ" sz="2800" dirty="0"/>
              <a:t> Pojišťovna a zajišťovna při provozování pojišťovací nebo zajišťovací činnosti zpracovává </a:t>
            </a:r>
            <a:r>
              <a:rPr lang="cs-CZ" sz="2800" u="sng" dirty="0"/>
              <a:t>osobní údaje včetně rodných čísel</a:t>
            </a:r>
            <a:r>
              <a:rPr lang="cs-CZ" sz="2800" dirty="0"/>
              <a:t>; </a:t>
            </a:r>
          </a:p>
          <a:p>
            <a:pPr marL="342900" marR="132076" indent="-342900">
              <a:lnSpc>
                <a:spcPct val="110000"/>
              </a:lnSpc>
              <a:spcBef>
                <a:spcPts val="867"/>
              </a:spcBef>
              <a:spcAft>
                <a:spcPts val="867"/>
              </a:spcAft>
              <a:buFont typeface="Wingdings" pitchFamily="2" charset="2"/>
              <a:buChar char="Ø"/>
              <a:tabLst>
                <a:tab pos="2340679" algn="l"/>
                <a:tab pos="2860728" algn="l"/>
              </a:tabLst>
            </a:pPr>
            <a:r>
              <a:rPr lang="cs-CZ" sz="2800" b="1" dirty="0"/>
              <a:t>Obecné nařízení o ochraně osobních údajů</a:t>
            </a:r>
            <a:r>
              <a:rPr lang="cs-CZ" sz="2800" dirty="0"/>
              <a:t> (Nařízení EU 2016/679  GRPR) </a:t>
            </a:r>
          </a:p>
          <a:p>
            <a:pPr marL="342900" marR="132076" indent="-342900">
              <a:lnSpc>
                <a:spcPct val="110000"/>
              </a:lnSpc>
              <a:spcBef>
                <a:spcPts val="867"/>
              </a:spcBef>
              <a:spcAft>
                <a:spcPts val="867"/>
              </a:spcAft>
              <a:buFont typeface="Wingdings" pitchFamily="2" charset="2"/>
              <a:buChar char="Ø"/>
              <a:tabLst>
                <a:tab pos="2340679" algn="l"/>
                <a:tab pos="2860728" algn="l"/>
              </a:tabLst>
            </a:pPr>
            <a:r>
              <a:rPr lang="cs-CZ" sz="2800" dirty="0"/>
              <a:t>Pojišťovny zpracovávají osobní údaje z důvodu plnění smlouvy, splnění právních povinností či ochrany svých oprávněných zájmů</a:t>
            </a:r>
          </a:p>
        </p:txBody>
      </p:sp>
    </p:spTree>
    <p:extLst>
      <p:ext uri="{BB962C8B-B14F-4D97-AF65-F5344CB8AC3E}">
        <p14:creationId xmlns:p14="http://schemas.microsoft.com/office/powerpoint/2010/main" val="2312083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32FC39-D3AD-4D6F-A89A-153B2F14E6DA}"/>
              </a:ext>
            </a:extLst>
          </p:cNvPr>
          <p:cNvSpPr>
            <a:spLocks noGrp="1"/>
          </p:cNvSpPr>
          <p:nvPr>
            <p:ph type="ctrTitle"/>
          </p:nvPr>
        </p:nvSpPr>
        <p:spPr>
          <a:xfrm>
            <a:off x="5453743" y="6832599"/>
            <a:ext cx="10945697" cy="2034647"/>
          </a:xfrm>
        </p:spPr>
        <p:txBody>
          <a:bodyPr>
            <a:normAutofit fontScale="90000"/>
          </a:bodyPr>
          <a:lstStyle/>
          <a:p>
            <a:br>
              <a:rPr lang="cs-CZ" dirty="0"/>
            </a:br>
            <a:br>
              <a:rPr lang="cs-CZ" dirty="0"/>
            </a:br>
            <a:br>
              <a:rPr lang="cs-CZ" dirty="0"/>
            </a:br>
            <a:br>
              <a:rPr lang="cs-CZ" dirty="0"/>
            </a:br>
            <a:br>
              <a:rPr lang="cs-CZ" dirty="0"/>
            </a:br>
            <a:br>
              <a:rPr lang="cs-CZ" dirty="0"/>
            </a:br>
            <a:br>
              <a:rPr lang="cs-CZ" dirty="0"/>
            </a:br>
            <a:r>
              <a:rPr lang="cs-CZ" dirty="0"/>
              <a:t>5. Případy</a:t>
            </a:r>
            <a:br>
              <a:rPr lang="cs-CZ" dirty="0"/>
            </a:br>
            <a:endParaRPr lang="cs-CZ" dirty="0"/>
          </a:p>
        </p:txBody>
      </p:sp>
      <p:sp>
        <p:nvSpPr>
          <p:cNvPr id="3" name="Zástupný symbol pro číslo snímku 2">
            <a:extLst>
              <a:ext uri="{FF2B5EF4-FFF2-40B4-BE49-F238E27FC236}">
                <a16:creationId xmlns:a16="http://schemas.microsoft.com/office/drawing/2014/main" id="{8E079979-9AF1-457F-9DF7-85B3C3AEF3F7}"/>
              </a:ext>
            </a:extLst>
          </p:cNvPr>
          <p:cNvSpPr>
            <a:spLocks noGrp="1"/>
          </p:cNvSpPr>
          <p:nvPr>
            <p:ph type="sldNum" sz="quarter" idx="12"/>
          </p:nvPr>
        </p:nvSpPr>
        <p:spPr/>
        <p:txBody>
          <a:bodyPr/>
          <a:lstStyle/>
          <a:p>
            <a:fld id="{5973ABF5-05AA-48D2-A29B-13F7D1A658B2}" type="slidenum">
              <a:rPr lang="cs-CZ" smtClean="0"/>
              <a:t>19</a:t>
            </a:fld>
            <a:endParaRPr lang="cs-CZ"/>
          </a:p>
        </p:txBody>
      </p:sp>
    </p:spTree>
    <p:extLst>
      <p:ext uri="{BB962C8B-B14F-4D97-AF65-F5344CB8AC3E}">
        <p14:creationId xmlns:p14="http://schemas.microsoft.com/office/powerpoint/2010/main" val="623177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1E6E0FD3-84F9-4E8F-8624-1BC15E95B712}"/>
              </a:ext>
            </a:extLst>
          </p:cNvPr>
          <p:cNvSpPr>
            <a:spLocks noGrp="1"/>
          </p:cNvSpPr>
          <p:nvPr>
            <p:ph type="sldNum" sz="quarter" idx="12"/>
          </p:nvPr>
        </p:nvSpPr>
        <p:spPr/>
        <p:txBody>
          <a:bodyPr/>
          <a:lstStyle/>
          <a:p>
            <a:fld id="{5973ABF5-05AA-48D2-A29B-13F7D1A658B2}" type="slidenum">
              <a:rPr lang="cs-CZ" smtClean="0"/>
              <a:t>2</a:t>
            </a:fld>
            <a:endParaRPr lang="cs-CZ"/>
          </a:p>
        </p:txBody>
      </p:sp>
      <p:sp>
        <p:nvSpPr>
          <p:cNvPr id="3" name="Zástupný text 2">
            <a:extLst>
              <a:ext uri="{FF2B5EF4-FFF2-40B4-BE49-F238E27FC236}">
                <a16:creationId xmlns:a16="http://schemas.microsoft.com/office/drawing/2014/main" id="{FA1D0103-B68B-487A-B270-13E6CB8E6DD7}"/>
              </a:ext>
            </a:extLst>
          </p:cNvPr>
          <p:cNvSpPr>
            <a:spLocks noGrp="1"/>
          </p:cNvSpPr>
          <p:nvPr>
            <p:ph type="body" sz="quarter" idx="13"/>
          </p:nvPr>
        </p:nvSpPr>
        <p:spPr/>
        <p:txBody>
          <a:bodyPr/>
          <a:lstStyle/>
          <a:p>
            <a:r>
              <a:rPr lang="cs-CZ" dirty="0"/>
              <a:t>Ochrana spotřebitele v pojistné smlouvě</a:t>
            </a:r>
          </a:p>
          <a:p>
            <a:r>
              <a:rPr lang="cs-CZ" dirty="0"/>
              <a:t>Veřejnoprávní regulace ochrany spotřebitele v pojištění</a:t>
            </a:r>
          </a:p>
          <a:p>
            <a:r>
              <a:rPr lang="cs-CZ" dirty="0"/>
              <a:t>Řešení sporů</a:t>
            </a:r>
          </a:p>
          <a:p>
            <a:r>
              <a:rPr lang="cs-CZ" dirty="0"/>
              <a:t>Ochrana údajů </a:t>
            </a:r>
          </a:p>
          <a:p>
            <a:r>
              <a:rPr lang="cs-CZ" dirty="0"/>
              <a:t>Případy</a:t>
            </a:r>
          </a:p>
        </p:txBody>
      </p:sp>
    </p:spTree>
    <p:extLst>
      <p:ext uri="{BB962C8B-B14F-4D97-AF65-F5344CB8AC3E}">
        <p14:creationId xmlns:p14="http://schemas.microsoft.com/office/powerpoint/2010/main" val="2054275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68D63A55-D5BA-4A2A-9338-A200CF1DD156}"/>
              </a:ext>
            </a:extLst>
          </p:cNvPr>
          <p:cNvSpPr>
            <a:spLocks noGrp="1"/>
          </p:cNvSpPr>
          <p:nvPr>
            <p:ph type="sldNum" sz="quarter" idx="12"/>
          </p:nvPr>
        </p:nvSpPr>
        <p:spPr/>
        <p:txBody>
          <a:bodyPr/>
          <a:lstStyle/>
          <a:p>
            <a:fld id="{5973ABF5-05AA-48D2-A29B-13F7D1A658B2}" type="slidenum">
              <a:rPr lang="cs-CZ" smtClean="0"/>
              <a:t>20</a:t>
            </a:fld>
            <a:endParaRPr lang="cs-CZ"/>
          </a:p>
        </p:txBody>
      </p:sp>
      <p:sp>
        <p:nvSpPr>
          <p:cNvPr id="3" name="Nadpis 2">
            <a:extLst>
              <a:ext uri="{FF2B5EF4-FFF2-40B4-BE49-F238E27FC236}">
                <a16:creationId xmlns:a16="http://schemas.microsoft.com/office/drawing/2014/main" id="{67A822DC-BEE0-0E73-11FC-0D77F13C613E}"/>
              </a:ext>
            </a:extLst>
          </p:cNvPr>
          <p:cNvSpPr>
            <a:spLocks noGrp="1"/>
          </p:cNvSpPr>
          <p:nvPr>
            <p:ph type="ctrTitle"/>
          </p:nvPr>
        </p:nvSpPr>
        <p:spPr/>
        <p:txBody>
          <a:bodyPr/>
          <a:lstStyle/>
          <a:p>
            <a:r>
              <a:rPr lang="cs-CZ" dirty="0"/>
              <a:t>Případy z praxe</a:t>
            </a:r>
          </a:p>
        </p:txBody>
      </p:sp>
      <p:sp>
        <p:nvSpPr>
          <p:cNvPr id="4" name="Zástupný text 3">
            <a:extLst>
              <a:ext uri="{FF2B5EF4-FFF2-40B4-BE49-F238E27FC236}">
                <a16:creationId xmlns:a16="http://schemas.microsoft.com/office/drawing/2014/main" id="{56B254A3-346E-6CEF-46C6-DD32A143A84C}"/>
              </a:ext>
            </a:extLst>
          </p:cNvPr>
          <p:cNvSpPr>
            <a:spLocks noGrp="1"/>
          </p:cNvSpPr>
          <p:nvPr>
            <p:ph type="body" sz="half" idx="2"/>
          </p:nvPr>
        </p:nvSpPr>
        <p:spPr/>
        <p:txBody>
          <a:bodyPr/>
          <a:lstStyle/>
          <a:p>
            <a:pPr marL="457200" indent="-457200">
              <a:buAutoNum type="arabicPeriod"/>
            </a:pPr>
            <a:r>
              <a:rPr lang="cs-CZ" dirty="0"/>
              <a:t>Posuďte případ </a:t>
            </a:r>
          </a:p>
          <a:p>
            <a:pPr marL="457200" indent="-457200">
              <a:buAutoNum type="arabicPeriod"/>
            </a:pPr>
            <a:r>
              <a:rPr lang="cs-CZ" dirty="0"/>
              <a:t>Existuje právo na náhradu škody/právo na pojistné plnění?</a:t>
            </a:r>
          </a:p>
          <a:p>
            <a:pPr marL="457200" indent="-457200">
              <a:buAutoNum type="arabicPeriod"/>
            </a:pPr>
            <a:r>
              <a:rPr lang="cs-CZ" dirty="0"/>
              <a:t>Vůči komu se uplatní?</a:t>
            </a:r>
          </a:p>
          <a:p>
            <a:pPr marL="457200" indent="-457200">
              <a:buAutoNum type="arabicPeriod"/>
            </a:pPr>
            <a:r>
              <a:rPr lang="cs-CZ" dirty="0"/>
              <a:t>Jak lze uplatnit? </a:t>
            </a:r>
          </a:p>
          <a:p>
            <a:pPr marL="457200" indent="-457200">
              <a:buFont typeface="Arial" panose="020B0604020202020204" pitchFamily="34" charset="0"/>
              <a:buAutoNum type="arabicPeriod"/>
            </a:pPr>
            <a:r>
              <a:rPr lang="cs-CZ" dirty="0"/>
              <a:t>Uvažujte efektivně (čas a náklady)</a:t>
            </a:r>
          </a:p>
          <a:p>
            <a:pPr marL="457200" indent="-457200">
              <a:buAutoNum type="arabicPeriod"/>
            </a:pPr>
            <a:r>
              <a:rPr lang="cs-CZ" dirty="0"/>
              <a:t>Doporučte postup </a:t>
            </a:r>
          </a:p>
          <a:p>
            <a:pPr marL="457200" indent="-457200">
              <a:buAutoNum type="arabicPeriod"/>
            </a:pPr>
            <a:endParaRPr lang="cs-CZ" dirty="0"/>
          </a:p>
          <a:p>
            <a:endParaRPr lang="cs-CZ" dirty="0"/>
          </a:p>
          <a:p>
            <a:endParaRPr lang="cs-CZ" dirty="0"/>
          </a:p>
        </p:txBody>
      </p:sp>
      <p:sp>
        <p:nvSpPr>
          <p:cNvPr id="5" name="Zástupný text 4">
            <a:extLst>
              <a:ext uri="{FF2B5EF4-FFF2-40B4-BE49-F238E27FC236}">
                <a16:creationId xmlns:a16="http://schemas.microsoft.com/office/drawing/2014/main" id="{2412BE6D-95A6-D964-8AC2-178EA745F78D}"/>
              </a:ext>
            </a:extLst>
          </p:cNvPr>
          <p:cNvSpPr>
            <a:spLocks noGrp="1"/>
          </p:cNvSpPr>
          <p:nvPr>
            <p:ph type="body" sz="quarter" idx="13"/>
          </p:nvPr>
        </p:nvSpPr>
        <p:spPr/>
        <p:txBody>
          <a:bodyPr/>
          <a:lstStyle/>
          <a:p>
            <a:r>
              <a:rPr lang="cs-CZ" dirty="0"/>
              <a:t>Zadání</a:t>
            </a:r>
          </a:p>
        </p:txBody>
      </p:sp>
    </p:spTree>
    <p:extLst>
      <p:ext uri="{BB962C8B-B14F-4D97-AF65-F5344CB8AC3E}">
        <p14:creationId xmlns:p14="http://schemas.microsoft.com/office/powerpoint/2010/main" val="3330629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23968F-FCAB-1C0D-AC1D-38A0B078D9E2}"/>
              </a:ext>
            </a:extLst>
          </p:cNvPr>
          <p:cNvSpPr>
            <a:spLocks noGrp="1"/>
          </p:cNvSpPr>
          <p:nvPr>
            <p:ph type="title"/>
          </p:nvPr>
        </p:nvSpPr>
        <p:spPr/>
        <p:txBody>
          <a:bodyPr/>
          <a:lstStyle/>
          <a:p>
            <a:r>
              <a:rPr lang="cs-CZ" dirty="0"/>
              <a:t>Pojištění osob </a:t>
            </a:r>
          </a:p>
        </p:txBody>
      </p:sp>
      <p:sp>
        <p:nvSpPr>
          <p:cNvPr id="3" name="Zástupný symbol pro datum 2">
            <a:extLst>
              <a:ext uri="{FF2B5EF4-FFF2-40B4-BE49-F238E27FC236}">
                <a16:creationId xmlns:a16="http://schemas.microsoft.com/office/drawing/2014/main" id="{CFADED73-6E9C-98C7-28B2-7F695759C2AF}"/>
              </a:ext>
            </a:extLst>
          </p:cNvPr>
          <p:cNvSpPr>
            <a:spLocks noGrp="1"/>
          </p:cNvSpPr>
          <p:nvPr>
            <p:ph type="dt" sz="half" idx="10"/>
          </p:nvPr>
        </p:nvSpPr>
        <p:spPr/>
        <p:txBody>
          <a:bodyPr/>
          <a:lstStyle/>
          <a:p>
            <a:fld id="{D4E5F6D9-7548-4BBE-9A03-F5D5B8ABA47E}" type="datetime1">
              <a:rPr lang="cs-CZ" smtClean="0"/>
              <a:t>04.11.2024</a:t>
            </a:fld>
            <a:endParaRPr lang="cs-CZ"/>
          </a:p>
        </p:txBody>
      </p:sp>
      <p:sp>
        <p:nvSpPr>
          <p:cNvPr id="4" name="Zástupný symbol pro zápatí 3">
            <a:extLst>
              <a:ext uri="{FF2B5EF4-FFF2-40B4-BE49-F238E27FC236}">
                <a16:creationId xmlns:a16="http://schemas.microsoft.com/office/drawing/2014/main" id="{6B3D6923-FE0E-C64A-E40C-2CDD8F934C2C}"/>
              </a:ext>
            </a:extLst>
          </p:cNvPr>
          <p:cNvSpPr>
            <a:spLocks noGrp="1"/>
          </p:cNvSpPr>
          <p:nvPr>
            <p:ph type="ftr" sz="quarter" idx="11"/>
          </p:nvPr>
        </p:nvSpPr>
        <p:spPr/>
        <p:txBody>
          <a:bodyPr/>
          <a:lstStyle/>
          <a:p>
            <a:r>
              <a:rPr lang="cs-CZ"/>
              <a:t>Herešová advokáti s.r.o.</a:t>
            </a:r>
          </a:p>
        </p:txBody>
      </p:sp>
      <p:sp>
        <p:nvSpPr>
          <p:cNvPr id="5" name="Zástupný symbol pro číslo snímku 4">
            <a:extLst>
              <a:ext uri="{FF2B5EF4-FFF2-40B4-BE49-F238E27FC236}">
                <a16:creationId xmlns:a16="http://schemas.microsoft.com/office/drawing/2014/main" id="{534EB23C-8B01-D5A6-D01D-D71DE7E1B934}"/>
              </a:ext>
            </a:extLst>
          </p:cNvPr>
          <p:cNvSpPr>
            <a:spLocks noGrp="1"/>
          </p:cNvSpPr>
          <p:nvPr>
            <p:ph type="sldNum" sz="quarter" idx="12"/>
          </p:nvPr>
        </p:nvSpPr>
        <p:spPr/>
        <p:txBody>
          <a:bodyPr/>
          <a:lstStyle/>
          <a:p>
            <a:fld id="{5973ABF5-05AA-48D2-A29B-13F7D1A658B2}" type="slidenum">
              <a:rPr lang="cs-CZ" smtClean="0"/>
              <a:t>21</a:t>
            </a:fld>
            <a:endParaRPr lang="cs-CZ"/>
          </a:p>
        </p:txBody>
      </p:sp>
      <p:sp>
        <p:nvSpPr>
          <p:cNvPr id="6" name="Zástupný text 5">
            <a:extLst>
              <a:ext uri="{FF2B5EF4-FFF2-40B4-BE49-F238E27FC236}">
                <a16:creationId xmlns:a16="http://schemas.microsoft.com/office/drawing/2014/main" id="{F442ACB9-456B-2CC7-72AD-2CE1A0560B69}"/>
              </a:ext>
            </a:extLst>
          </p:cNvPr>
          <p:cNvSpPr>
            <a:spLocks noGrp="1"/>
          </p:cNvSpPr>
          <p:nvPr>
            <p:ph type="body" sz="half" idx="21"/>
          </p:nvPr>
        </p:nvSpPr>
        <p:spPr/>
        <p:txBody>
          <a:bodyPr>
            <a:normAutofit lnSpcReduction="10000"/>
          </a:bodyPr>
          <a:lstStyle/>
          <a:p>
            <a:pPr algn="just"/>
            <a:r>
              <a:rPr lang="cs-CZ" sz="3200" dirty="0"/>
              <a:t>Panu Adamovi zemřela před 3 měsíci dlouholetá přítelkyně, se kterou žil ve společné domácnosti. V průběhu těhotenství zkolabovala, dítě zemřelo, byla léčena 6 měsíců na JIP v bezvědomí a následně zemřela. Měla uzavřeno životní pojištění pro případ smrti a pojištění dávek po dobu hospitalizace ve výši 300 Kč/den. Pan Adam byl v pojistné smlouvě určen jako obmyšlená osoba pro případ smrti. Pojišťovna panu Adamovi vyplatila pojistné plnění pro případ smrti ve výši 300.000 Kč. </a:t>
            </a:r>
          </a:p>
          <a:p>
            <a:pPr algn="just"/>
            <a:r>
              <a:rPr lang="cs-CZ" sz="3200" dirty="0"/>
              <a:t>Pojistné plnění pro případ hospitalizace ve výši 54.000 Kč pojišťovna nevyplatila s odůvodněním, že žádost měla podat zemřelá přítelkyně jako pojištěná a oprávněná osoba. Přítelkyně byla po dobu hospitalizace v bezvědomí a požádat o pojistné plnění objektivně nemohla.</a:t>
            </a:r>
          </a:p>
          <a:p>
            <a:pPr algn="just"/>
            <a:r>
              <a:rPr lang="cs-CZ" sz="3200" dirty="0"/>
              <a:t>Má pan Adam právo na pojistné plnění za dobu 6 měsíců hospitalizace přítelkyně?</a:t>
            </a:r>
          </a:p>
          <a:p>
            <a:endParaRPr lang="cs-CZ" dirty="0"/>
          </a:p>
          <a:p>
            <a:endParaRPr lang="cs-CZ" dirty="0"/>
          </a:p>
          <a:p>
            <a:endParaRPr lang="cs-CZ" dirty="0"/>
          </a:p>
        </p:txBody>
      </p:sp>
    </p:spTree>
    <p:extLst>
      <p:ext uri="{BB962C8B-B14F-4D97-AF65-F5344CB8AC3E}">
        <p14:creationId xmlns:p14="http://schemas.microsoft.com/office/powerpoint/2010/main" val="40949872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23968F-FCAB-1C0D-AC1D-38A0B078D9E2}"/>
              </a:ext>
            </a:extLst>
          </p:cNvPr>
          <p:cNvSpPr>
            <a:spLocks noGrp="1"/>
          </p:cNvSpPr>
          <p:nvPr>
            <p:ph type="title"/>
          </p:nvPr>
        </p:nvSpPr>
        <p:spPr/>
        <p:txBody>
          <a:bodyPr/>
          <a:lstStyle/>
          <a:p>
            <a:r>
              <a:rPr lang="cs-CZ" dirty="0"/>
              <a:t>Pojištění majetku </a:t>
            </a:r>
          </a:p>
        </p:txBody>
      </p:sp>
      <p:sp>
        <p:nvSpPr>
          <p:cNvPr id="3" name="Zástupný symbol pro datum 2">
            <a:extLst>
              <a:ext uri="{FF2B5EF4-FFF2-40B4-BE49-F238E27FC236}">
                <a16:creationId xmlns:a16="http://schemas.microsoft.com/office/drawing/2014/main" id="{CFADED73-6E9C-98C7-28B2-7F695759C2AF}"/>
              </a:ext>
            </a:extLst>
          </p:cNvPr>
          <p:cNvSpPr>
            <a:spLocks noGrp="1"/>
          </p:cNvSpPr>
          <p:nvPr>
            <p:ph type="dt" sz="half" idx="10"/>
          </p:nvPr>
        </p:nvSpPr>
        <p:spPr/>
        <p:txBody>
          <a:bodyPr/>
          <a:lstStyle/>
          <a:p>
            <a:fld id="{D4E5F6D9-7548-4BBE-9A03-F5D5B8ABA47E}" type="datetime1">
              <a:rPr lang="cs-CZ" smtClean="0"/>
              <a:t>04.11.2024</a:t>
            </a:fld>
            <a:endParaRPr lang="cs-CZ"/>
          </a:p>
        </p:txBody>
      </p:sp>
      <p:sp>
        <p:nvSpPr>
          <p:cNvPr id="4" name="Zástupný symbol pro zápatí 3">
            <a:extLst>
              <a:ext uri="{FF2B5EF4-FFF2-40B4-BE49-F238E27FC236}">
                <a16:creationId xmlns:a16="http://schemas.microsoft.com/office/drawing/2014/main" id="{6B3D6923-FE0E-C64A-E40C-2CDD8F934C2C}"/>
              </a:ext>
            </a:extLst>
          </p:cNvPr>
          <p:cNvSpPr>
            <a:spLocks noGrp="1"/>
          </p:cNvSpPr>
          <p:nvPr>
            <p:ph type="ftr" sz="quarter" idx="11"/>
          </p:nvPr>
        </p:nvSpPr>
        <p:spPr/>
        <p:txBody>
          <a:bodyPr/>
          <a:lstStyle/>
          <a:p>
            <a:r>
              <a:rPr lang="cs-CZ"/>
              <a:t>Herešová advokáti s.r.o.</a:t>
            </a:r>
          </a:p>
        </p:txBody>
      </p:sp>
      <p:sp>
        <p:nvSpPr>
          <p:cNvPr id="5" name="Zástupný symbol pro číslo snímku 4">
            <a:extLst>
              <a:ext uri="{FF2B5EF4-FFF2-40B4-BE49-F238E27FC236}">
                <a16:creationId xmlns:a16="http://schemas.microsoft.com/office/drawing/2014/main" id="{534EB23C-8B01-D5A6-D01D-D71DE7E1B934}"/>
              </a:ext>
            </a:extLst>
          </p:cNvPr>
          <p:cNvSpPr>
            <a:spLocks noGrp="1"/>
          </p:cNvSpPr>
          <p:nvPr>
            <p:ph type="sldNum" sz="quarter" idx="12"/>
          </p:nvPr>
        </p:nvSpPr>
        <p:spPr/>
        <p:txBody>
          <a:bodyPr/>
          <a:lstStyle/>
          <a:p>
            <a:fld id="{5973ABF5-05AA-48D2-A29B-13F7D1A658B2}" type="slidenum">
              <a:rPr lang="cs-CZ" smtClean="0"/>
              <a:t>22</a:t>
            </a:fld>
            <a:endParaRPr lang="cs-CZ"/>
          </a:p>
        </p:txBody>
      </p:sp>
      <p:sp>
        <p:nvSpPr>
          <p:cNvPr id="6" name="Zástupný text 5">
            <a:extLst>
              <a:ext uri="{FF2B5EF4-FFF2-40B4-BE49-F238E27FC236}">
                <a16:creationId xmlns:a16="http://schemas.microsoft.com/office/drawing/2014/main" id="{F442ACB9-456B-2CC7-72AD-2CE1A0560B69}"/>
              </a:ext>
            </a:extLst>
          </p:cNvPr>
          <p:cNvSpPr>
            <a:spLocks noGrp="1"/>
          </p:cNvSpPr>
          <p:nvPr>
            <p:ph type="body" sz="half" idx="21"/>
          </p:nvPr>
        </p:nvSpPr>
        <p:spPr/>
        <p:txBody>
          <a:bodyPr>
            <a:noAutofit/>
          </a:bodyPr>
          <a:lstStyle/>
          <a:p>
            <a:pPr algn="just"/>
            <a:r>
              <a:rPr lang="cs-CZ" sz="3200" dirty="0"/>
              <a:t>Paní  Beatě zemřel před 2 lety manžel, který vlastnil nemovitost, jež byla nepřetržitě pojištěna proti vodovodní škodě. Paní Beata nemovitost zdědila. Nemovitost byla pronajímána a nájemce si dlouhodobě stěžoval na vlhkost a plíseň.  Po úmrtí manžela se nájemce vystěhoval a paní Beata nechala odborně prověřit příčinu vlhkosti, kterou byla zjištěna závada v podlahovém topení – únik vody pod podlahou, který působil vlhkost v domě. Paní Beata uplatnila u pojišťovny nárok z vodovodní škody. Pojistné bylo placeno po celou dobu až do oznámení pojistné události.</a:t>
            </a:r>
          </a:p>
          <a:p>
            <a:pPr algn="just"/>
            <a:r>
              <a:rPr lang="cs-CZ" sz="3200" dirty="0"/>
              <a:t>Pojišťovna nárok zamítla s odůvodněním, že pojištění zaniklo smrtí pojištěného a škoda vznikla až po zániku pojištění. </a:t>
            </a:r>
          </a:p>
          <a:p>
            <a:pPr algn="just"/>
            <a:r>
              <a:rPr lang="cs-CZ" sz="3200" dirty="0"/>
              <a:t>Má paní Beata právo na pojistné plnění z vodovodní škody? </a:t>
            </a:r>
          </a:p>
        </p:txBody>
      </p:sp>
    </p:spTree>
    <p:extLst>
      <p:ext uri="{BB962C8B-B14F-4D97-AF65-F5344CB8AC3E}">
        <p14:creationId xmlns:p14="http://schemas.microsoft.com/office/powerpoint/2010/main" val="4239941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194045-90F8-DBAC-4F84-D7C162CD850B}"/>
              </a:ext>
            </a:extLst>
          </p:cNvPr>
          <p:cNvSpPr>
            <a:spLocks noGrp="1"/>
          </p:cNvSpPr>
          <p:nvPr>
            <p:ph type="title"/>
          </p:nvPr>
        </p:nvSpPr>
        <p:spPr/>
        <p:txBody>
          <a:bodyPr/>
          <a:lstStyle/>
          <a:p>
            <a:r>
              <a:rPr lang="cs-CZ" dirty="0"/>
              <a:t>Pojištění odpovědnosti za škodu</a:t>
            </a:r>
          </a:p>
        </p:txBody>
      </p:sp>
      <p:sp>
        <p:nvSpPr>
          <p:cNvPr id="3" name="Zástupný symbol pro datum 2">
            <a:extLst>
              <a:ext uri="{FF2B5EF4-FFF2-40B4-BE49-F238E27FC236}">
                <a16:creationId xmlns:a16="http://schemas.microsoft.com/office/drawing/2014/main" id="{44B1CDB5-528A-673C-740B-0DA84C59E371}"/>
              </a:ext>
            </a:extLst>
          </p:cNvPr>
          <p:cNvSpPr>
            <a:spLocks noGrp="1"/>
          </p:cNvSpPr>
          <p:nvPr>
            <p:ph type="dt" sz="half" idx="10"/>
          </p:nvPr>
        </p:nvSpPr>
        <p:spPr/>
        <p:txBody>
          <a:bodyPr/>
          <a:lstStyle/>
          <a:p>
            <a:fld id="{50D99F90-A833-435A-AA23-685AF6D4E590}" type="datetime1">
              <a:rPr lang="cs-CZ" smtClean="0"/>
              <a:t>04.11.2024</a:t>
            </a:fld>
            <a:endParaRPr lang="cs-CZ"/>
          </a:p>
        </p:txBody>
      </p:sp>
      <p:sp>
        <p:nvSpPr>
          <p:cNvPr id="4" name="Zástupný symbol pro zápatí 3">
            <a:extLst>
              <a:ext uri="{FF2B5EF4-FFF2-40B4-BE49-F238E27FC236}">
                <a16:creationId xmlns:a16="http://schemas.microsoft.com/office/drawing/2014/main" id="{E69CEE11-992A-364B-D29E-EF051BAB5627}"/>
              </a:ext>
            </a:extLst>
          </p:cNvPr>
          <p:cNvSpPr>
            <a:spLocks noGrp="1"/>
          </p:cNvSpPr>
          <p:nvPr>
            <p:ph type="ftr" sz="quarter" idx="11"/>
          </p:nvPr>
        </p:nvSpPr>
        <p:spPr/>
        <p:txBody>
          <a:bodyPr/>
          <a:lstStyle/>
          <a:p>
            <a:r>
              <a:rPr lang="cs-CZ"/>
              <a:t>Herešová advokáti s.r.o.</a:t>
            </a:r>
          </a:p>
        </p:txBody>
      </p:sp>
      <p:sp>
        <p:nvSpPr>
          <p:cNvPr id="5" name="Zástupný symbol pro číslo snímku 4">
            <a:extLst>
              <a:ext uri="{FF2B5EF4-FFF2-40B4-BE49-F238E27FC236}">
                <a16:creationId xmlns:a16="http://schemas.microsoft.com/office/drawing/2014/main" id="{716C1175-353F-0BA3-98B8-A2A991A9B122}"/>
              </a:ext>
            </a:extLst>
          </p:cNvPr>
          <p:cNvSpPr>
            <a:spLocks noGrp="1"/>
          </p:cNvSpPr>
          <p:nvPr>
            <p:ph type="sldNum" sz="quarter" idx="12"/>
          </p:nvPr>
        </p:nvSpPr>
        <p:spPr/>
        <p:txBody>
          <a:bodyPr/>
          <a:lstStyle/>
          <a:p>
            <a:fld id="{5973ABF5-05AA-48D2-A29B-13F7D1A658B2}" type="slidenum">
              <a:rPr lang="cs-CZ" smtClean="0"/>
              <a:t>23</a:t>
            </a:fld>
            <a:endParaRPr lang="cs-CZ"/>
          </a:p>
        </p:txBody>
      </p:sp>
      <p:sp>
        <p:nvSpPr>
          <p:cNvPr id="8" name="TextovéPole 7">
            <a:extLst>
              <a:ext uri="{FF2B5EF4-FFF2-40B4-BE49-F238E27FC236}">
                <a16:creationId xmlns:a16="http://schemas.microsoft.com/office/drawing/2014/main" id="{B4A6AB40-2AD5-D13F-E806-42F8255D2C56}"/>
              </a:ext>
            </a:extLst>
          </p:cNvPr>
          <p:cNvSpPr txBox="1"/>
          <p:nvPr/>
        </p:nvSpPr>
        <p:spPr>
          <a:xfrm>
            <a:off x="1930860" y="2229828"/>
            <a:ext cx="14391918" cy="6657207"/>
          </a:xfrm>
          <a:prstGeom prst="rect">
            <a:avLst/>
          </a:prstGeom>
          <a:noFill/>
        </p:spPr>
        <p:txBody>
          <a:bodyPr wrap="square">
            <a:spAutoFit/>
          </a:bodyPr>
          <a:lstStyle/>
          <a:p>
            <a:pPr algn="just">
              <a:lnSpc>
                <a:spcPct val="115000"/>
              </a:lnSpc>
              <a:spcAft>
                <a:spcPts val="1000"/>
              </a:spcAft>
            </a:pPr>
            <a:r>
              <a:rPr lang="cs-CZ" sz="3200" dirty="0">
                <a:latin typeface="Arial" panose="020B0604020202020204" pitchFamily="34" charset="0"/>
              </a:rPr>
              <a:t>Paní Eva utrpěla před 6 měsíci závažná zranění při dopravní nehodě, kterou nezavinila. Na řidiče vozidla, které se střetlo s vozidlem paní Evy, byla podána obžaloba za přečin těžkého ublížení na zdraví z nedbalosti. </a:t>
            </a:r>
          </a:p>
          <a:p>
            <a:pPr algn="just">
              <a:lnSpc>
                <a:spcPct val="115000"/>
              </a:lnSpc>
              <a:spcAft>
                <a:spcPts val="1000"/>
              </a:spcAft>
            </a:pPr>
            <a:r>
              <a:rPr lang="cs-CZ" sz="3200" dirty="0">
                <a:latin typeface="Arial" panose="020B0604020202020204" pitchFamily="34" charset="0"/>
              </a:rPr>
              <a:t>Řidič (škůdce) má sjednáno pojištění odpovědnosti za újmu v běžném občanském životě a pojištění právní ochrany.</a:t>
            </a:r>
          </a:p>
          <a:p>
            <a:pPr algn="just">
              <a:lnSpc>
                <a:spcPct val="115000"/>
              </a:lnSpc>
              <a:spcAft>
                <a:spcPts val="1000"/>
              </a:spcAft>
            </a:pPr>
            <a:r>
              <a:rPr lang="cs-CZ" sz="3200" dirty="0">
                <a:latin typeface="Arial" panose="020B0604020202020204" pitchFamily="34" charset="0"/>
              </a:rPr>
              <a:t>Řidič řídil služební vozidlo. Provozovatel vozidla má sjednáno pojištění odpovědnosti za újmu způsobenou provozem vozidla (povinné ručení).</a:t>
            </a:r>
          </a:p>
          <a:p>
            <a:pPr algn="just" fontAlgn="ctr"/>
            <a:r>
              <a:rPr lang="cs-CZ" sz="3200" dirty="0">
                <a:latin typeface="Arial" panose="020B0604020202020204" pitchFamily="34" charset="0"/>
              </a:rPr>
              <a:t>Vůči komu může paní Eva nárokovat náhradu újmy na zdraví?</a:t>
            </a:r>
          </a:p>
          <a:p>
            <a:pPr algn="just" fontAlgn="ctr">
              <a:lnSpc>
                <a:spcPct val="150000"/>
              </a:lnSpc>
            </a:pPr>
            <a:r>
              <a:rPr lang="cs-CZ" sz="3200" dirty="0">
                <a:latin typeface="Arial" panose="020B0604020202020204" pitchFamily="34" charset="0"/>
              </a:rPr>
              <a:t>Jaká pojištění mohou krýt nároky paní Evy?</a:t>
            </a:r>
          </a:p>
          <a:p>
            <a:pPr algn="just" fontAlgn="ctr"/>
            <a:endParaRPr lang="cs-CZ" sz="3200" dirty="0">
              <a:latin typeface="Arial" panose="020B0604020202020204" pitchFamily="34" charset="0"/>
            </a:endParaRPr>
          </a:p>
          <a:p>
            <a:pPr algn="just" fontAlgn="ctr"/>
            <a:endParaRPr lang="cs-CZ" sz="3200" dirty="0">
              <a:latin typeface="Arial" panose="020B0604020202020204" pitchFamily="34" charset="0"/>
            </a:endParaRPr>
          </a:p>
        </p:txBody>
      </p:sp>
    </p:spTree>
    <p:extLst>
      <p:ext uri="{BB962C8B-B14F-4D97-AF65-F5344CB8AC3E}">
        <p14:creationId xmlns:p14="http://schemas.microsoft.com/office/powerpoint/2010/main" val="20674106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23968F-FCAB-1C0D-AC1D-38A0B078D9E2}"/>
              </a:ext>
            </a:extLst>
          </p:cNvPr>
          <p:cNvSpPr>
            <a:spLocks noGrp="1"/>
          </p:cNvSpPr>
          <p:nvPr>
            <p:ph type="title"/>
          </p:nvPr>
        </p:nvSpPr>
        <p:spPr/>
        <p:txBody>
          <a:bodyPr/>
          <a:lstStyle/>
          <a:p>
            <a:r>
              <a:rPr lang="cs-CZ" dirty="0"/>
              <a:t>Nápověda</a:t>
            </a:r>
          </a:p>
        </p:txBody>
      </p:sp>
      <p:sp>
        <p:nvSpPr>
          <p:cNvPr id="3" name="Zástupný symbol pro datum 2">
            <a:extLst>
              <a:ext uri="{FF2B5EF4-FFF2-40B4-BE49-F238E27FC236}">
                <a16:creationId xmlns:a16="http://schemas.microsoft.com/office/drawing/2014/main" id="{CFADED73-6E9C-98C7-28B2-7F695759C2AF}"/>
              </a:ext>
            </a:extLst>
          </p:cNvPr>
          <p:cNvSpPr>
            <a:spLocks noGrp="1"/>
          </p:cNvSpPr>
          <p:nvPr>
            <p:ph type="dt" sz="half" idx="10"/>
          </p:nvPr>
        </p:nvSpPr>
        <p:spPr/>
        <p:txBody>
          <a:bodyPr/>
          <a:lstStyle/>
          <a:p>
            <a:fld id="{D4E5F6D9-7548-4BBE-9A03-F5D5B8ABA47E}" type="datetime1">
              <a:rPr lang="cs-CZ" smtClean="0"/>
              <a:t>04.11.2024</a:t>
            </a:fld>
            <a:endParaRPr lang="cs-CZ"/>
          </a:p>
        </p:txBody>
      </p:sp>
      <p:sp>
        <p:nvSpPr>
          <p:cNvPr id="4" name="Zástupný symbol pro zápatí 3">
            <a:extLst>
              <a:ext uri="{FF2B5EF4-FFF2-40B4-BE49-F238E27FC236}">
                <a16:creationId xmlns:a16="http://schemas.microsoft.com/office/drawing/2014/main" id="{6B3D6923-FE0E-C64A-E40C-2CDD8F934C2C}"/>
              </a:ext>
            </a:extLst>
          </p:cNvPr>
          <p:cNvSpPr>
            <a:spLocks noGrp="1"/>
          </p:cNvSpPr>
          <p:nvPr>
            <p:ph type="ftr" sz="quarter" idx="11"/>
          </p:nvPr>
        </p:nvSpPr>
        <p:spPr/>
        <p:txBody>
          <a:bodyPr/>
          <a:lstStyle/>
          <a:p>
            <a:r>
              <a:rPr lang="cs-CZ"/>
              <a:t>Herešová advokáti s.r.o.</a:t>
            </a:r>
          </a:p>
        </p:txBody>
      </p:sp>
      <p:sp>
        <p:nvSpPr>
          <p:cNvPr id="5" name="Zástupný symbol pro číslo snímku 4">
            <a:extLst>
              <a:ext uri="{FF2B5EF4-FFF2-40B4-BE49-F238E27FC236}">
                <a16:creationId xmlns:a16="http://schemas.microsoft.com/office/drawing/2014/main" id="{534EB23C-8B01-D5A6-D01D-D71DE7E1B934}"/>
              </a:ext>
            </a:extLst>
          </p:cNvPr>
          <p:cNvSpPr>
            <a:spLocks noGrp="1"/>
          </p:cNvSpPr>
          <p:nvPr>
            <p:ph type="sldNum" sz="quarter" idx="12"/>
          </p:nvPr>
        </p:nvSpPr>
        <p:spPr/>
        <p:txBody>
          <a:bodyPr/>
          <a:lstStyle/>
          <a:p>
            <a:fld id="{5973ABF5-05AA-48D2-A29B-13F7D1A658B2}" type="slidenum">
              <a:rPr lang="cs-CZ" smtClean="0"/>
              <a:t>24</a:t>
            </a:fld>
            <a:endParaRPr lang="cs-CZ"/>
          </a:p>
        </p:txBody>
      </p:sp>
      <p:sp>
        <p:nvSpPr>
          <p:cNvPr id="8" name="TextovéPole 7">
            <a:extLst>
              <a:ext uri="{FF2B5EF4-FFF2-40B4-BE49-F238E27FC236}">
                <a16:creationId xmlns:a16="http://schemas.microsoft.com/office/drawing/2014/main" id="{38492851-A61D-A510-7332-AE538D8EE4A1}"/>
              </a:ext>
            </a:extLst>
          </p:cNvPr>
          <p:cNvSpPr txBox="1"/>
          <p:nvPr/>
        </p:nvSpPr>
        <p:spPr>
          <a:xfrm>
            <a:off x="1854199" y="1912457"/>
            <a:ext cx="13673975" cy="8176597"/>
          </a:xfrm>
          <a:prstGeom prst="rect">
            <a:avLst/>
          </a:prstGeom>
          <a:noFill/>
        </p:spPr>
        <p:txBody>
          <a:bodyPr wrap="square">
            <a:spAutoFit/>
          </a:bodyPr>
          <a:lstStyle/>
          <a:p>
            <a:pPr algn="ctr" fontAlgn="ctr"/>
            <a:r>
              <a:rPr lang="cs-CZ" sz="2400" dirty="0"/>
              <a:t>§ 2766</a:t>
            </a:r>
          </a:p>
          <a:p>
            <a:pPr algn="just" fontAlgn="ctr">
              <a:spcAft>
                <a:spcPts val="500"/>
              </a:spcAft>
            </a:pPr>
            <a:r>
              <a:rPr lang="cs-CZ" sz="2400" dirty="0"/>
              <a:t>Osoba, na jejíž život, zdraví, majetek nebo odpovědnost nebo jinou hodnotu pojistného zájmu se pojištění vztahuje, je pojištěným.</a:t>
            </a:r>
          </a:p>
          <a:p>
            <a:pPr algn="ctr" fontAlgn="ctr"/>
            <a:r>
              <a:rPr lang="cs-CZ" sz="2400" dirty="0"/>
              <a:t>§ 2770</a:t>
            </a:r>
          </a:p>
          <a:p>
            <a:pPr algn="l" fontAlgn="ctr">
              <a:spcAft>
                <a:spcPts val="500"/>
              </a:spcAft>
            </a:pPr>
            <a:r>
              <a:rPr lang="cs-CZ" sz="2400" dirty="0"/>
              <a:t>Oprávněnou osobou je ta osoba, které v důsledku pojistné události vznikne právo na pojistné plnění</a:t>
            </a:r>
            <a:r>
              <a:rPr lang="cs-CZ" sz="2400" b="0" i="0" u="none" strike="noStrike" dirty="0">
                <a:solidFill>
                  <a:srgbClr val="000000"/>
                </a:solidFill>
                <a:effectLst/>
                <a:latin typeface="Arial" panose="020B0604020202020204" pitchFamily="34" charset="0"/>
              </a:rPr>
              <a:t>.</a:t>
            </a:r>
          </a:p>
          <a:p>
            <a:pPr algn="ctr" fontAlgn="ctr"/>
            <a:endParaRPr lang="cs-CZ" sz="2400" dirty="0"/>
          </a:p>
          <a:p>
            <a:pPr algn="ctr" fontAlgn="ctr"/>
            <a:r>
              <a:rPr lang="cs-CZ" sz="2400" dirty="0"/>
              <a:t>§ 2810</a:t>
            </a:r>
          </a:p>
          <a:p>
            <a:pPr algn="l" fontAlgn="ctr">
              <a:spcAft>
                <a:spcPts val="500"/>
              </a:spcAft>
            </a:pPr>
            <a:r>
              <a:rPr lang="cs-CZ" sz="2400" dirty="0"/>
              <a:t>Pojištění zaniká zánikem pojistného zájmu, zánikem pojistného nebezpečí, dnem smrti pojištěné osoby, dnem zániku pojištěné právnické osoby bez právního nástupce nebo dnem odmítnutí pojistného plnění.</a:t>
            </a:r>
          </a:p>
          <a:p>
            <a:pPr algn="l" fontAlgn="ctr">
              <a:spcAft>
                <a:spcPts val="500"/>
              </a:spcAft>
            </a:pPr>
            <a:endParaRPr lang="cs-CZ" sz="2400" dirty="0"/>
          </a:p>
          <a:p>
            <a:pPr algn="ctr" fontAlgn="ctr"/>
            <a:r>
              <a:rPr lang="cs-CZ" sz="2400" dirty="0"/>
              <a:t>§ 2812</a:t>
            </a:r>
          </a:p>
          <a:p>
            <a:pPr algn="l" fontAlgn="ctr">
              <a:spcAft>
                <a:spcPts val="500"/>
              </a:spcAft>
            </a:pPr>
            <a:r>
              <a:rPr lang="cs-CZ" sz="2400" dirty="0"/>
              <a:t>Nebylo-li výslovně ujednáno, že pojištění změnou vlastnictví nebo spoluvlastnictví pojištěného majetku nezaniká, zanikne pojištění dnem oznámení této změny pojistiteli</a:t>
            </a:r>
            <a:r>
              <a:rPr lang="cs-CZ" b="0" i="0" u="none" strike="noStrike" dirty="0">
                <a:solidFill>
                  <a:srgbClr val="000000"/>
                </a:solidFill>
                <a:effectLst/>
                <a:latin typeface="Arial" panose="020B0604020202020204" pitchFamily="34" charset="0"/>
              </a:rPr>
              <a:t>.</a:t>
            </a:r>
          </a:p>
          <a:p>
            <a:pPr algn="l" fontAlgn="ctr">
              <a:spcAft>
                <a:spcPts val="500"/>
              </a:spcAft>
            </a:pPr>
            <a:endParaRPr lang="cs-CZ" b="0" i="0" u="none" strike="noStrike" dirty="0">
              <a:solidFill>
                <a:srgbClr val="000000"/>
              </a:solidFill>
              <a:effectLst/>
              <a:latin typeface="Arial" panose="020B0604020202020204" pitchFamily="34" charset="0"/>
            </a:endParaRPr>
          </a:p>
          <a:p>
            <a:pPr algn="ctr" fontAlgn="ctr">
              <a:spcAft>
                <a:spcPts val="500"/>
              </a:spcAft>
            </a:pPr>
            <a:r>
              <a:rPr lang="cs-CZ" sz="2400" dirty="0"/>
              <a:t>§ 2861</a:t>
            </a:r>
          </a:p>
          <a:p>
            <a:pPr marL="0" algn="l" rtl="0" eaLnBrk="1" fontAlgn="t" latinLnBrk="0" hangingPunct="1">
              <a:spcBef>
                <a:spcPts val="0"/>
              </a:spcBef>
              <a:spcAft>
                <a:spcPts val="0"/>
              </a:spcAft>
            </a:pPr>
            <a:r>
              <a:rPr lang="cs-CZ" sz="2400" dirty="0"/>
              <a:t>Z pojištění odpovědnosti má pojištěný právo, aby za něho pojistitel v případě pojistné události nahradil poškozenému škodu, popřípadě i jinou újmu, v rozsahu a ve výši určené zákonem nebo smlouvou, vznikla-li povinnost k náhradě pojištěnému. Poškozenému vzniká právo na plnění proti pojistiteli, jen bylo-li to ujednáno, anebo stanoví-li tak jiný zákon.</a:t>
            </a:r>
          </a:p>
          <a:p>
            <a:pPr algn="l" fontAlgn="ctr">
              <a:spcAft>
                <a:spcPts val="500"/>
              </a:spcAft>
            </a:pPr>
            <a:endParaRPr lang="cs-CZ" sz="2400" dirty="0"/>
          </a:p>
          <a:p>
            <a:pPr algn="just" fontAlgn="ctr">
              <a:spcAft>
                <a:spcPts val="500"/>
              </a:spcAft>
            </a:pPr>
            <a:endParaRPr lang="cs-CZ" b="0" i="0" u="none" strike="noStrike" dirty="0">
              <a:solidFill>
                <a:srgbClr val="444444"/>
              </a:solidFill>
              <a:effectLst/>
              <a:latin typeface="Arial" panose="020B0604020202020204" pitchFamily="34" charset="0"/>
            </a:endParaRPr>
          </a:p>
        </p:txBody>
      </p:sp>
    </p:spTree>
    <p:extLst>
      <p:ext uri="{BB962C8B-B14F-4D97-AF65-F5344CB8AC3E}">
        <p14:creationId xmlns:p14="http://schemas.microsoft.com/office/powerpoint/2010/main" val="2022785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datum 2">
            <a:extLst>
              <a:ext uri="{FF2B5EF4-FFF2-40B4-BE49-F238E27FC236}">
                <a16:creationId xmlns:a16="http://schemas.microsoft.com/office/drawing/2014/main" id="{97587C40-8B89-4ED9-B659-64C4C62CE4CA}"/>
              </a:ext>
            </a:extLst>
          </p:cNvPr>
          <p:cNvSpPr>
            <a:spLocks noGrp="1"/>
          </p:cNvSpPr>
          <p:nvPr>
            <p:ph type="dt" sz="half" idx="10"/>
          </p:nvPr>
        </p:nvSpPr>
        <p:spPr/>
        <p:txBody>
          <a:bodyPr/>
          <a:lstStyle/>
          <a:p>
            <a:fld id="{D4E5F6D9-7548-4BBE-9A03-F5D5B8ABA47E}" type="datetime1">
              <a:rPr lang="cs-CZ" smtClean="0"/>
              <a:t>04.11.2024</a:t>
            </a:fld>
            <a:endParaRPr lang="cs-CZ"/>
          </a:p>
        </p:txBody>
      </p:sp>
      <p:sp>
        <p:nvSpPr>
          <p:cNvPr id="4" name="Zástupný symbol pro zápatí 3">
            <a:extLst>
              <a:ext uri="{FF2B5EF4-FFF2-40B4-BE49-F238E27FC236}">
                <a16:creationId xmlns:a16="http://schemas.microsoft.com/office/drawing/2014/main" id="{B3F000B9-93A2-445C-8749-30F504DFB80A}"/>
              </a:ext>
            </a:extLst>
          </p:cNvPr>
          <p:cNvSpPr>
            <a:spLocks noGrp="1"/>
          </p:cNvSpPr>
          <p:nvPr>
            <p:ph type="ftr" sz="quarter" idx="11"/>
          </p:nvPr>
        </p:nvSpPr>
        <p:spPr/>
        <p:txBody>
          <a:bodyPr/>
          <a:lstStyle/>
          <a:p>
            <a:r>
              <a:rPr lang="cs-CZ"/>
              <a:t>Herešová advokáti s.r.o.</a:t>
            </a:r>
          </a:p>
        </p:txBody>
      </p:sp>
      <p:sp>
        <p:nvSpPr>
          <p:cNvPr id="5" name="Zástupný symbol pro číslo snímku 4">
            <a:extLst>
              <a:ext uri="{FF2B5EF4-FFF2-40B4-BE49-F238E27FC236}">
                <a16:creationId xmlns:a16="http://schemas.microsoft.com/office/drawing/2014/main" id="{87C05E1B-FE3B-4F06-B7AD-28300B1B8222}"/>
              </a:ext>
            </a:extLst>
          </p:cNvPr>
          <p:cNvSpPr>
            <a:spLocks noGrp="1"/>
          </p:cNvSpPr>
          <p:nvPr>
            <p:ph type="sldNum" sz="quarter" idx="12"/>
          </p:nvPr>
        </p:nvSpPr>
        <p:spPr/>
        <p:txBody>
          <a:bodyPr/>
          <a:lstStyle/>
          <a:p>
            <a:fld id="{5973ABF5-05AA-48D2-A29B-13F7D1A658B2}" type="slidenum">
              <a:rPr lang="cs-CZ" smtClean="0"/>
              <a:t>25</a:t>
            </a:fld>
            <a:endParaRPr lang="cs-CZ"/>
          </a:p>
        </p:txBody>
      </p:sp>
      <p:sp>
        <p:nvSpPr>
          <p:cNvPr id="6" name="Zástupný text 5">
            <a:extLst>
              <a:ext uri="{FF2B5EF4-FFF2-40B4-BE49-F238E27FC236}">
                <a16:creationId xmlns:a16="http://schemas.microsoft.com/office/drawing/2014/main" id="{82EECD03-3563-4405-88A0-F44AA268857D}"/>
              </a:ext>
            </a:extLst>
          </p:cNvPr>
          <p:cNvSpPr>
            <a:spLocks noGrp="1"/>
          </p:cNvSpPr>
          <p:nvPr>
            <p:ph type="body" sz="half" idx="21"/>
          </p:nvPr>
        </p:nvSpPr>
        <p:spPr/>
        <p:txBody>
          <a:bodyPr>
            <a:normAutofit/>
          </a:bodyPr>
          <a:lstStyle/>
          <a:p>
            <a:pPr lvl="0" algn="ctr"/>
            <a:endParaRPr lang="cs-CZ" sz="6000" dirty="0">
              <a:solidFill>
                <a:srgbClr val="C00000"/>
              </a:solidFill>
            </a:endParaRPr>
          </a:p>
          <a:p>
            <a:pPr lvl="0" algn="ctr"/>
            <a:r>
              <a:rPr lang="cs-CZ" sz="6000" dirty="0" err="1">
                <a:solidFill>
                  <a:srgbClr val="C00000"/>
                </a:solidFill>
              </a:rPr>
              <a:t>monika@heresova.cz</a:t>
            </a:r>
            <a:endParaRPr lang="cs-CZ" sz="6000" dirty="0">
              <a:solidFill>
                <a:srgbClr val="C00000"/>
              </a:solidFill>
            </a:endParaRPr>
          </a:p>
        </p:txBody>
      </p:sp>
    </p:spTree>
    <p:extLst>
      <p:ext uri="{BB962C8B-B14F-4D97-AF65-F5344CB8AC3E}">
        <p14:creationId xmlns:p14="http://schemas.microsoft.com/office/powerpoint/2010/main" val="1287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E6F278-86B0-4B6E-BCFA-428BB94E6951}"/>
              </a:ext>
            </a:extLst>
          </p:cNvPr>
          <p:cNvSpPr>
            <a:spLocks noGrp="1"/>
          </p:cNvSpPr>
          <p:nvPr>
            <p:ph type="ctrTitle"/>
          </p:nvPr>
        </p:nvSpPr>
        <p:spPr/>
        <p:txBody>
          <a:bodyPr>
            <a:normAutofit fontScale="90000"/>
          </a:bodyPr>
          <a:lstStyle/>
          <a:p>
            <a:br>
              <a:rPr lang="cs-CZ" dirty="0"/>
            </a:br>
            <a:br>
              <a:rPr lang="cs-CZ" dirty="0"/>
            </a:br>
            <a:br>
              <a:rPr lang="cs-CZ" dirty="0"/>
            </a:br>
            <a:br>
              <a:rPr lang="cs-CZ" dirty="0"/>
            </a:br>
            <a:br>
              <a:rPr lang="cs-CZ" dirty="0"/>
            </a:br>
            <a:r>
              <a:rPr lang="cs-CZ" dirty="0"/>
              <a:t>Děkuji za Vaši pozornost</a:t>
            </a:r>
            <a:br>
              <a:rPr lang="cs-CZ" dirty="0"/>
            </a:br>
            <a:endParaRPr lang="cs-CZ" dirty="0"/>
          </a:p>
        </p:txBody>
      </p:sp>
      <p:sp>
        <p:nvSpPr>
          <p:cNvPr id="3" name="Zástupný symbol pro číslo snímku 2">
            <a:extLst>
              <a:ext uri="{FF2B5EF4-FFF2-40B4-BE49-F238E27FC236}">
                <a16:creationId xmlns:a16="http://schemas.microsoft.com/office/drawing/2014/main" id="{C72F54EE-26A0-445A-9F3D-453FDEE7AC26}"/>
              </a:ext>
            </a:extLst>
          </p:cNvPr>
          <p:cNvSpPr>
            <a:spLocks noGrp="1"/>
          </p:cNvSpPr>
          <p:nvPr>
            <p:ph type="sldNum" sz="quarter" idx="12"/>
          </p:nvPr>
        </p:nvSpPr>
        <p:spPr/>
        <p:txBody>
          <a:bodyPr/>
          <a:lstStyle/>
          <a:p>
            <a:fld id="{5973ABF5-05AA-48D2-A29B-13F7D1A658B2}" type="slidenum">
              <a:rPr lang="cs-CZ" smtClean="0"/>
              <a:t>26</a:t>
            </a:fld>
            <a:endParaRPr lang="cs-CZ"/>
          </a:p>
        </p:txBody>
      </p:sp>
    </p:spTree>
    <p:extLst>
      <p:ext uri="{BB962C8B-B14F-4D97-AF65-F5344CB8AC3E}">
        <p14:creationId xmlns:p14="http://schemas.microsoft.com/office/powerpoint/2010/main" val="3361928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32FC39-D3AD-4D6F-A89A-153B2F14E6DA}"/>
              </a:ext>
            </a:extLst>
          </p:cNvPr>
          <p:cNvSpPr>
            <a:spLocks noGrp="1"/>
          </p:cNvSpPr>
          <p:nvPr>
            <p:ph type="ctrTitle"/>
          </p:nvPr>
        </p:nvSpPr>
        <p:spPr>
          <a:xfrm>
            <a:off x="2506133" y="6832599"/>
            <a:ext cx="13893307" cy="2034647"/>
          </a:xfrm>
        </p:spPr>
        <p:txBody>
          <a:bodyPr>
            <a:normAutofit fontScale="90000"/>
          </a:bodyPr>
          <a:lstStyle/>
          <a:p>
            <a:br>
              <a:rPr lang="cs-CZ" dirty="0"/>
            </a:br>
            <a:br>
              <a:rPr lang="cs-CZ" dirty="0"/>
            </a:br>
            <a:br>
              <a:rPr lang="cs-CZ" dirty="0"/>
            </a:br>
            <a:r>
              <a:rPr lang="cs-CZ" dirty="0"/>
              <a:t>1. Ochrana spotřebitele v pojistné smlouvě</a:t>
            </a:r>
          </a:p>
        </p:txBody>
      </p:sp>
      <p:sp>
        <p:nvSpPr>
          <p:cNvPr id="3" name="Zástupný symbol pro číslo snímku 2">
            <a:extLst>
              <a:ext uri="{FF2B5EF4-FFF2-40B4-BE49-F238E27FC236}">
                <a16:creationId xmlns:a16="http://schemas.microsoft.com/office/drawing/2014/main" id="{8E079979-9AF1-457F-9DF7-85B3C3AEF3F7}"/>
              </a:ext>
            </a:extLst>
          </p:cNvPr>
          <p:cNvSpPr>
            <a:spLocks noGrp="1"/>
          </p:cNvSpPr>
          <p:nvPr>
            <p:ph type="sldNum" sz="quarter" idx="12"/>
          </p:nvPr>
        </p:nvSpPr>
        <p:spPr/>
        <p:txBody>
          <a:bodyPr/>
          <a:lstStyle/>
          <a:p>
            <a:fld id="{5973ABF5-05AA-48D2-A29B-13F7D1A658B2}" type="slidenum">
              <a:rPr lang="cs-CZ" smtClean="0"/>
              <a:t>3</a:t>
            </a:fld>
            <a:endParaRPr lang="cs-CZ"/>
          </a:p>
        </p:txBody>
      </p:sp>
    </p:spTree>
    <p:extLst>
      <p:ext uri="{BB962C8B-B14F-4D97-AF65-F5344CB8AC3E}">
        <p14:creationId xmlns:p14="http://schemas.microsoft.com/office/powerpoint/2010/main" val="35729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err="1"/>
              <a:t>Občanský</a:t>
            </a:r>
            <a:r>
              <a:rPr lang="en-US" dirty="0"/>
              <a:t> </a:t>
            </a:r>
            <a:r>
              <a:rPr lang="en-US" dirty="0" err="1"/>
              <a:t>zákoník</a:t>
            </a:r>
            <a:r>
              <a:rPr lang="en-US" dirty="0"/>
              <a:t> – </a:t>
            </a:r>
            <a:r>
              <a:rPr lang="en-US" dirty="0" err="1"/>
              <a:t>obecná</a:t>
            </a:r>
            <a:r>
              <a:rPr lang="en-US" dirty="0"/>
              <a:t> </a:t>
            </a:r>
            <a:r>
              <a:rPr lang="en-US" dirty="0" err="1"/>
              <a:t>ustanovení</a:t>
            </a:r>
            <a:endParaRPr lang="en-US" dirty="0"/>
          </a:p>
        </p:txBody>
      </p:sp>
      <p:sp>
        <p:nvSpPr>
          <p:cNvPr id="3" name="Content Placeholder 2"/>
          <p:cNvSpPr>
            <a:spLocks noGrp="1"/>
          </p:cNvSpPr>
          <p:nvPr>
            <p:ph idx="1"/>
          </p:nvPr>
        </p:nvSpPr>
        <p:spPr/>
        <p:txBody>
          <a:bodyPr>
            <a:normAutofit fontScale="92500"/>
          </a:bodyPr>
          <a:lstStyle/>
          <a:p>
            <a:pPr algn="just"/>
            <a:endParaRPr lang="cs-CZ" sz="3500" dirty="0"/>
          </a:p>
          <a:p>
            <a:pPr marR="91440" algn="just">
              <a:lnSpc>
                <a:spcPct val="110000"/>
              </a:lnSpc>
              <a:spcBef>
                <a:spcPts val="600"/>
              </a:spcBef>
              <a:spcAft>
                <a:spcPts val="600"/>
              </a:spcAft>
              <a:buFont typeface="Wingdings" pitchFamily="2" charset="2"/>
              <a:buChar char="Ø"/>
              <a:tabLst>
                <a:tab pos="1620520" algn="l"/>
                <a:tab pos="1980565" algn="l"/>
              </a:tabLst>
            </a:pPr>
            <a:r>
              <a:rPr lang="cs-CZ" sz="3500" dirty="0">
                <a:cs typeface="Arial" panose="020B0604020202020204" pitchFamily="34" charset="0"/>
              </a:rPr>
              <a:t>Pojistná smlouva je smlouvou o </a:t>
            </a:r>
            <a:r>
              <a:rPr lang="cs-CZ" sz="3500" b="1" dirty="0">
                <a:cs typeface="Arial" panose="020B0604020202020204" pitchFamily="34" charset="0"/>
              </a:rPr>
              <a:t>finanční službě </a:t>
            </a:r>
            <a:r>
              <a:rPr lang="cs-CZ" sz="3500" dirty="0">
                <a:cs typeface="Arial" panose="020B0604020202020204" pitchFamily="34" charset="0"/>
              </a:rPr>
              <a:t>– nepoužijí se některá ustanovení OZ o ochraně spotřebitele </a:t>
            </a:r>
          </a:p>
          <a:p>
            <a:pPr marR="91440" lvl="1" algn="just">
              <a:lnSpc>
                <a:spcPct val="110000"/>
              </a:lnSpc>
              <a:spcBef>
                <a:spcPts val="600"/>
              </a:spcBef>
              <a:spcAft>
                <a:spcPts val="600"/>
              </a:spcAft>
              <a:tabLst>
                <a:tab pos="1620520" algn="l"/>
                <a:tab pos="1980565" algn="l"/>
              </a:tabLst>
            </a:pPr>
            <a:r>
              <a:rPr lang="cs-CZ" sz="2923" dirty="0">
                <a:cs typeface="Arial" panose="020B0604020202020204" pitchFamily="34" charset="0"/>
              </a:rPr>
              <a:t>§ 1811/2 – předsmluvní informace </a:t>
            </a:r>
            <a:r>
              <a:rPr lang="cs-CZ" sz="2923" dirty="0" err="1">
                <a:cs typeface="Arial" panose="020B0604020202020204" pitchFamily="34" charset="0"/>
              </a:rPr>
              <a:t>x</a:t>
            </a:r>
            <a:r>
              <a:rPr lang="cs-CZ" sz="2923" dirty="0">
                <a:cs typeface="Arial" panose="020B0604020202020204" pitchFamily="34" charset="0"/>
              </a:rPr>
              <a:t> ZDPZ</a:t>
            </a:r>
          </a:p>
          <a:p>
            <a:pPr marR="91440" lvl="1" algn="just">
              <a:lnSpc>
                <a:spcPct val="110000"/>
              </a:lnSpc>
              <a:spcBef>
                <a:spcPts val="600"/>
              </a:spcBef>
              <a:spcAft>
                <a:spcPts val="600"/>
              </a:spcAft>
              <a:tabLst>
                <a:tab pos="1620520" algn="l"/>
                <a:tab pos="1980565" algn="l"/>
              </a:tabLst>
            </a:pPr>
            <a:r>
              <a:rPr lang="cs-CZ" sz="2923" dirty="0">
                <a:cs typeface="Arial" panose="020B0604020202020204" pitchFamily="34" charset="0"/>
              </a:rPr>
              <a:t>§ 1820 – 1839 – smlouvy uzavírané se spotřebitelem, služby uzavírané distanční způsobem a mimo obchodní prostory</a:t>
            </a:r>
          </a:p>
          <a:p>
            <a:pPr marR="91440" algn="just">
              <a:lnSpc>
                <a:spcPct val="110000"/>
              </a:lnSpc>
              <a:spcBef>
                <a:spcPts val="600"/>
              </a:spcBef>
              <a:spcAft>
                <a:spcPts val="600"/>
              </a:spcAft>
              <a:buFont typeface="Wingdings" pitchFamily="2" charset="2"/>
              <a:buChar char="Ø"/>
              <a:tabLst>
                <a:tab pos="1620520" algn="l"/>
                <a:tab pos="1980565" algn="l"/>
              </a:tabLst>
            </a:pPr>
            <a:r>
              <a:rPr lang="cs-CZ" sz="3500" dirty="0">
                <a:cs typeface="Arial" panose="020B0604020202020204" pitchFamily="34" charset="0"/>
              </a:rPr>
              <a:t>Finanční služby § 1841-1851</a:t>
            </a:r>
          </a:p>
          <a:p>
            <a:pPr marR="91440" lvl="1" algn="just">
              <a:lnSpc>
                <a:spcPct val="110000"/>
              </a:lnSpc>
              <a:spcBef>
                <a:spcPts val="600"/>
              </a:spcBef>
              <a:spcAft>
                <a:spcPts val="600"/>
              </a:spcAft>
              <a:tabLst>
                <a:tab pos="1620520" algn="l"/>
                <a:tab pos="1980565" algn="l"/>
              </a:tabLst>
            </a:pPr>
            <a:r>
              <a:rPr lang="cs-CZ" sz="2923" dirty="0">
                <a:cs typeface="Arial" panose="020B0604020202020204" pitchFamily="34" charset="0"/>
              </a:rPr>
              <a:t>Smlouvy na dálku</a:t>
            </a:r>
          </a:p>
          <a:p>
            <a:pPr marR="91440" lvl="1" algn="just">
              <a:lnSpc>
                <a:spcPct val="110000"/>
              </a:lnSpc>
              <a:spcBef>
                <a:spcPts val="600"/>
              </a:spcBef>
              <a:spcAft>
                <a:spcPts val="600"/>
              </a:spcAft>
              <a:tabLst>
                <a:tab pos="1620520" algn="l"/>
                <a:tab pos="1980565" algn="l"/>
              </a:tabLst>
            </a:pPr>
            <a:r>
              <a:rPr lang="cs-CZ" sz="2923" dirty="0">
                <a:cs typeface="Arial" panose="020B0604020202020204" pitchFamily="34" charset="0"/>
              </a:rPr>
              <a:t>Odstoupení – lhůta 14 dní – nelze u cestovního pojištění s pojistnou dobou kratší 1 měsíce</a:t>
            </a:r>
          </a:p>
          <a:p>
            <a:pPr marR="91440" lvl="1" algn="just">
              <a:lnSpc>
                <a:spcPct val="110000"/>
              </a:lnSpc>
              <a:spcBef>
                <a:spcPts val="600"/>
              </a:spcBef>
              <a:spcAft>
                <a:spcPts val="600"/>
              </a:spcAft>
              <a:tabLst>
                <a:tab pos="1620520" algn="l"/>
                <a:tab pos="1980565" algn="l"/>
              </a:tabLst>
            </a:pPr>
            <a:r>
              <a:rPr lang="cs-CZ" sz="2923" dirty="0">
                <a:cs typeface="Arial" panose="020B0604020202020204" pitchFamily="34" charset="0"/>
              </a:rPr>
              <a:t>Odstoupení od smlouvy o životním pojištění – lhůta 30 dní</a:t>
            </a:r>
          </a:p>
          <a:p>
            <a:pPr marL="0" indent="0">
              <a:buNone/>
            </a:pPr>
            <a:endParaRPr lang="en-US" dirty="0"/>
          </a:p>
        </p:txBody>
      </p:sp>
    </p:spTree>
    <p:extLst>
      <p:ext uri="{BB962C8B-B14F-4D97-AF65-F5344CB8AC3E}">
        <p14:creationId xmlns:p14="http://schemas.microsoft.com/office/powerpoint/2010/main" val="2256508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err="1"/>
              <a:t>Občanský</a:t>
            </a:r>
            <a:r>
              <a:rPr lang="en-US" dirty="0"/>
              <a:t> </a:t>
            </a:r>
            <a:r>
              <a:rPr lang="en-US" dirty="0" err="1"/>
              <a:t>zákoník</a:t>
            </a:r>
            <a:r>
              <a:rPr lang="en-US" dirty="0"/>
              <a:t> – </a:t>
            </a:r>
            <a:r>
              <a:rPr lang="en-US" dirty="0" err="1"/>
              <a:t>pojistná</a:t>
            </a:r>
            <a:r>
              <a:rPr lang="en-US" dirty="0"/>
              <a:t> </a:t>
            </a:r>
            <a:r>
              <a:rPr lang="en-US" dirty="0" err="1"/>
              <a:t>smlouva</a:t>
            </a:r>
            <a:endParaRPr lang="en-US" dirty="0"/>
          </a:p>
        </p:txBody>
      </p:sp>
      <p:sp>
        <p:nvSpPr>
          <p:cNvPr id="3" name="Content Placeholder 2"/>
          <p:cNvSpPr>
            <a:spLocks noGrp="1"/>
          </p:cNvSpPr>
          <p:nvPr>
            <p:ph idx="1"/>
          </p:nvPr>
        </p:nvSpPr>
        <p:spPr/>
        <p:txBody>
          <a:bodyPr>
            <a:normAutofit/>
          </a:bodyPr>
          <a:lstStyle/>
          <a:p>
            <a:endParaRPr lang="cs-CZ" sz="3322" dirty="0"/>
          </a:p>
          <a:p>
            <a:pPr marR="91440">
              <a:lnSpc>
                <a:spcPct val="110000"/>
              </a:lnSpc>
              <a:spcBef>
                <a:spcPts val="600"/>
              </a:spcBef>
              <a:spcAft>
                <a:spcPts val="600"/>
              </a:spcAft>
              <a:buFont typeface="Wingdings" pitchFamily="2" charset="2"/>
              <a:buChar char="Ø"/>
              <a:tabLst>
                <a:tab pos="1620520" algn="l"/>
                <a:tab pos="1980565" algn="l"/>
              </a:tabLst>
            </a:pPr>
            <a:r>
              <a:rPr lang="cs-CZ" sz="4400" dirty="0">
                <a:cs typeface="Arial" panose="020B0604020202020204" pitchFamily="34" charset="0"/>
              </a:rPr>
              <a:t>§ 2758 – 2872 – pojistná smlouva</a:t>
            </a:r>
          </a:p>
          <a:p>
            <a:pPr marR="132076" algn="just">
              <a:lnSpc>
                <a:spcPct val="110000"/>
              </a:lnSpc>
              <a:spcBef>
                <a:spcPts val="867"/>
              </a:spcBef>
              <a:spcAft>
                <a:spcPts val="867"/>
              </a:spcAft>
              <a:buFont typeface="Wingdings" pitchFamily="2" charset="2"/>
              <a:buChar char="Ø"/>
              <a:tabLst>
                <a:tab pos="2340679" algn="l"/>
                <a:tab pos="2860728" algn="l"/>
              </a:tabLst>
            </a:pPr>
            <a:r>
              <a:rPr lang="cs-CZ" sz="4400" dirty="0">
                <a:cs typeface="Arial" panose="020B0604020202020204" pitchFamily="34" charset="0"/>
              </a:rPr>
              <a:t>K ujednání o zkrácení nebo prodloužení promlčecí lhůty se nepřihlíží</a:t>
            </a:r>
          </a:p>
          <a:p>
            <a:pPr marR="132076" algn="just">
              <a:lnSpc>
                <a:spcPct val="110000"/>
              </a:lnSpc>
              <a:spcBef>
                <a:spcPts val="867"/>
              </a:spcBef>
              <a:spcAft>
                <a:spcPts val="867"/>
              </a:spcAft>
              <a:buFont typeface="Wingdings" pitchFamily="2" charset="2"/>
              <a:buChar char="Ø"/>
              <a:tabLst>
                <a:tab pos="2340679" algn="l"/>
                <a:tab pos="2860728" algn="l"/>
              </a:tabLst>
            </a:pPr>
            <a:r>
              <a:rPr lang="cs-CZ" sz="4400" dirty="0">
                <a:cs typeface="Arial" panose="020B0604020202020204" pitchFamily="34" charset="0"/>
              </a:rPr>
              <a:t>Musí-li si pojistitel být při uzavírání smlouvy vědom nesrovnalostí mezi nabízeným pojištěním a zájemcovými požadavky, upozorní ho na ně – právo pojistníka odstoupit od smlouvy – záznam z jednání</a:t>
            </a:r>
            <a:endParaRPr lang="en-US" sz="4400" dirty="0">
              <a:cs typeface="Arial" panose="020B0604020202020204" pitchFamily="34" charset="0"/>
            </a:endParaRPr>
          </a:p>
        </p:txBody>
      </p:sp>
    </p:spTree>
    <p:extLst>
      <p:ext uri="{BB962C8B-B14F-4D97-AF65-F5344CB8AC3E}">
        <p14:creationId xmlns:p14="http://schemas.microsoft.com/office/powerpoint/2010/main" val="1678864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32FC39-D3AD-4D6F-A89A-153B2F14E6DA}"/>
              </a:ext>
            </a:extLst>
          </p:cNvPr>
          <p:cNvSpPr>
            <a:spLocks noGrp="1"/>
          </p:cNvSpPr>
          <p:nvPr>
            <p:ph type="ctrTitle"/>
          </p:nvPr>
        </p:nvSpPr>
        <p:spPr>
          <a:xfrm>
            <a:off x="1146629" y="6832599"/>
            <a:ext cx="15252811" cy="2034647"/>
          </a:xfrm>
        </p:spPr>
        <p:txBody>
          <a:bodyPr>
            <a:normAutofit fontScale="90000"/>
          </a:bodyPr>
          <a:lstStyle/>
          <a:p>
            <a:br>
              <a:rPr lang="cs-CZ" dirty="0"/>
            </a:br>
            <a:br>
              <a:rPr lang="cs-CZ" dirty="0"/>
            </a:br>
            <a:br>
              <a:rPr lang="cs-CZ" dirty="0"/>
            </a:br>
            <a:br>
              <a:rPr lang="cs-CZ" dirty="0"/>
            </a:br>
            <a:br>
              <a:rPr lang="cs-CZ" dirty="0"/>
            </a:br>
            <a:br>
              <a:rPr lang="cs-CZ" dirty="0"/>
            </a:br>
            <a:br>
              <a:rPr lang="cs-CZ" dirty="0"/>
            </a:br>
            <a:r>
              <a:rPr lang="cs-CZ" dirty="0"/>
              <a:t>2. Veřejnoprávní regulace ochrany spotřebitele  v pojištění</a:t>
            </a:r>
          </a:p>
        </p:txBody>
      </p:sp>
      <p:sp>
        <p:nvSpPr>
          <p:cNvPr id="3" name="Zástupný symbol pro číslo snímku 2">
            <a:extLst>
              <a:ext uri="{FF2B5EF4-FFF2-40B4-BE49-F238E27FC236}">
                <a16:creationId xmlns:a16="http://schemas.microsoft.com/office/drawing/2014/main" id="{8E079979-9AF1-457F-9DF7-85B3C3AEF3F7}"/>
              </a:ext>
            </a:extLst>
          </p:cNvPr>
          <p:cNvSpPr>
            <a:spLocks noGrp="1"/>
          </p:cNvSpPr>
          <p:nvPr>
            <p:ph type="sldNum" sz="quarter" idx="12"/>
          </p:nvPr>
        </p:nvSpPr>
        <p:spPr/>
        <p:txBody>
          <a:bodyPr/>
          <a:lstStyle/>
          <a:p>
            <a:fld id="{5973ABF5-05AA-48D2-A29B-13F7D1A658B2}" type="slidenum">
              <a:rPr lang="cs-CZ" smtClean="0"/>
              <a:t>6</a:t>
            </a:fld>
            <a:endParaRPr lang="cs-CZ"/>
          </a:p>
        </p:txBody>
      </p:sp>
    </p:spTree>
    <p:extLst>
      <p:ext uri="{BB962C8B-B14F-4D97-AF65-F5344CB8AC3E}">
        <p14:creationId xmlns:p14="http://schemas.microsoft.com/office/powerpoint/2010/main" val="577491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78C3D3-D82B-4A61-B069-56325368D4A4}"/>
              </a:ext>
            </a:extLst>
          </p:cNvPr>
          <p:cNvSpPr>
            <a:spLocks noGrp="1"/>
          </p:cNvSpPr>
          <p:nvPr>
            <p:ph type="title"/>
          </p:nvPr>
        </p:nvSpPr>
        <p:spPr/>
        <p:txBody>
          <a:bodyPr/>
          <a:lstStyle/>
          <a:p>
            <a:r>
              <a:rPr lang="cs-CZ" dirty="0"/>
              <a:t>Zákon o pojišťovnictví – 277/2009 Sb.</a:t>
            </a:r>
            <a:br>
              <a:rPr lang="cs-CZ" dirty="0"/>
            </a:br>
            <a:endParaRPr lang="cs-CZ" dirty="0"/>
          </a:p>
        </p:txBody>
      </p:sp>
      <p:sp>
        <p:nvSpPr>
          <p:cNvPr id="3" name="Zástupný symbol pro datum 2">
            <a:extLst>
              <a:ext uri="{FF2B5EF4-FFF2-40B4-BE49-F238E27FC236}">
                <a16:creationId xmlns:a16="http://schemas.microsoft.com/office/drawing/2014/main" id="{B30B0650-BD0E-4265-B056-1B1B4DD21985}"/>
              </a:ext>
            </a:extLst>
          </p:cNvPr>
          <p:cNvSpPr>
            <a:spLocks noGrp="1"/>
          </p:cNvSpPr>
          <p:nvPr>
            <p:ph type="dt" sz="half" idx="10"/>
          </p:nvPr>
        </p:nvSpPr>
        <p:spPr/>
        <p:txBody>
          <a:bodyPr/>
          <a:lstStyle/>
          <a:p>
            <a:fld id="{D4E5F6D9-7548-4BBE-9A03-F5D5B8ABA47E}" type="datetime1">
              <a:rPr lang="cs-CZ" smtClean="0"/>
              <a:t>04.11.2024</a:t>
            </a:fld>
            <a:endParaRPr lang="cs-CZ"/>
          </a:p>
        </p:txBody>
      </p:sp>
      <p:sp>
        <p:nvSpPr>
          <p:cNvPr id="4" name="Zástupný symbol pro zápatí 3">
            <a:extLst>
              <a:ext uri="{FF2B5EF4-FFF2-40B4-BE49-F238E27FC236}">
                <a16:creationId xmlns:a16="http://schemas.microsoft.com/office/drawing/2014/main" id="{79AE7280-69B8-495A-9563-11DFBBE7D054}"/>
              </a:ext>
            </a:extLst>
          </p:cNvPr>
          <p:cNvSpPr>
            <a:spLocks noGrp="1"/>
          </p:cNvSpPr>
          <p:nvPr>
            <p:ph type="ftr" sz="quarter" idx="11"/>
          </p:nvPr>
        </p:nvSpPr>
        <p:spPr/>
        <p:txBody>
          <a:bodyPr/>
          <a:lstStyle/>
          <a:p>
            <a:r>
              <a:rPr lang="cs-CZ"/>
              <a:t>Herešová advokáti s.r.o.</a:t>
            </a:r>
          </a:p>
        </p:txBody>
      </p:sp>
      <p:sp>
        <p:nvSpPr>
          <p:cNvPr id="5" name="Zástupný symbol pro číslo snímku 4">
            <a:extLst>
              <a:ext uri="{FF2B5EF4-FFF2-40B4-BE49-F238E27FC236}">
                <a16:creationId xmlns:a16="http://schemas.microsoft.com/office/drawing/2014/main" id="{B0692FFA-8406-4ADB-9B7F-7B9F336D8149}"/>
              </a:ext>
            </a:extLst>
          </p:cNvPr>
          <p:cNvSpPr>
            <a:spLocks noGrp="1"/>
          </p:cNvSpPr>
          <p:nvPr>
            <p:ph type="sldNum" sz="quarter" idx="12"/>
          </p:nvPr>
        </p:nvSpPr>
        <p:spPr/>
        <p:txBody>
          <a:bodyPr/>
          <a:lstStyle/>
          <a:p>
            <a:fld id="{5973ABF5-05AA-48D2-A29B-13F7D1A658B2}" type="slidenum">
              <a:rPr lang="cs-CZ" smtClean="0"/>
              <a:t>7</a:t>
            </a:fld>
            <a:endParaRPr lang="cs-CZ"/>
          </a:p>
        </p:txBody>
      </p:sp>
      <p:sp>
        <p:nvSpPr>
          <p:cNvPr id="17" name="Zástupný text 5">
            <a:extLst>
              <a:ext uri="{FF2B5EF4-FFF2-40B4-BE49-F238E27FC236}">
                <a16:creationId xmlns:a16="http://schemas.microsoft.com/office/drawing/2014/main" id="{80248162-1412-1243-AAEA-DAEC8C3CAE2A}"/>
              </a:ext>
            </a:extLst>
          </p:cNvPr>
          <p:cNvSpPr txBox="1">
            <a:spLocks/>
          </p:cNvSpPr>
          <p:nvPr/>
        </p:nvSpPr>
        <p:spPr>
          <a:xfrm>
            <a:off x="1969168" y="3850745"/>
            <a:ext cx="14487192" cy="1009650"/>
          </a:xfrm>
          <a:prstGeom prst="rect">
            <a:avLst/>
          </a:prstGeom>
        </p:spPr>
        <p:txBody>
          <a:bodyPr vert="horz" lIns="91440" tIns="45720" rIns="91440" bIns="45720" rtlCol="0">
            <a:normAutofit/>
          </a:bodyPr>
          <a:lstStyle>
            <a:lvl1pPr marL="330190" indent="-330190" algn="l" defTabSz="1320759" rtl="0" eaLnBrk="1" latinLnBrk="0" hangingPunct="1">
              <a:lnSpc>
                <a:spcPct val="90000"/>
              </a:lnSpc>
              <a:spcBef>
                <a:spcPts val="1444"/>
              </a:spcBef>
              <a:buFont typeface="Arial" panose="020B0604020202020204" pitchFamily="34" charset="0"/>
              <a:buNone/>
              <a:defRPr sz="4400" b="1" kern="1200">
                <a:solidFill>
                  <a:srgbClr val="31303B"/>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9pPr>
          </a:lstStyle>
          <a:p>
            <a:endParaRPr lang="cs-CZ" dirty="0"/>
          </a:p>
        </p:txBody>
      </p:sp>
      <p:sp>
        <p:nvSpPr>
          <p:cNvPr id="18" name="Zástupný text 7">
            <a:extLst>
              <a:ext uri="{FF2B5EF4-FFF2-40B4-BE49-F238E27FC236}">
                <a16:creationId xmlns:a16="http://schemas.microsoft.com/office/drawing/2014/main" id="{D8C71EF4-914B-D942-B47F-3CE47351F833}"/>
              </a:ext>
            </a:extLst>
          </p:cNvPr>
          <p:cNvSpPr txBox="1">
            <a:spLocks/>
          </p:cNvSpPr>
          <p:nvPr/>
        </p:nvSpPr>
        <p:spPr>
          <a:xfrm>
            <a:off x="2465614" y="3268605"/>
            <a:ext cx="14048228" cy="4703646"/>
          </a:xfrm>
          <a:prstGeom prst="rect">
            <a:avLst/>
          </a:prstGeom>
        </p:spPr>
        <p:txBody>
          <a:bodyPr vert="horz" lIns="91440" tIns="45720" rIns="91440" bIns="45720" rtlCol="0">
            <a:noAutofit/>
          </a:bodyPr>
          <a:lstStyle>
            <a:lvl1pPr marL="0" indent="0" algn="l" defTabSz="1320759" rtl="0" eaLnBrk="1" latinLnBrk="0" hangingPunct="1">
              <a:lnSpc>
                <a:spcPct val="100000"/>
              </a:lnSpc>
              <a:spcBef>
                <a:spcPts val="1200"/>
              </a:spcBef>
              <a:buFont typeface="Arial" panose="020B0604020202020204" pitchFamily="34" charset="0"/>
              <a:buNone/>
              <a:defRPr sz="2400" kern="1200">
                <a:solidFill>
                  <a:schemeClr val="tx1"/>
                </a:solidFill>
                <a:latin typeface="+mn-lt"/>
                <a:ea typeface="+mn-ea"/>
                <a:cs typeface="+mn-cs"/>
              </a:defRPr>
            </a:lvl1pPr>
            <a:lvl2pPr marL="660380" indent="0" algn="l" defTabSz="1320759" rtl="0" eaLnBrk="1" latinLnBrk="0" hangingPunct="1">
              <a:lnSpc>
                <a:spcPct val="90000"/>
              </a:lnSpc>
              <a:spcBef>
                <a:spcPts val="722"/>
              </a:spcBef>
              <a:buFont typeface="Arial" panose="020B0604020202020204" pitchFamily="34" charset="0"/>
              <a:buNone/>
              <a:defRPr sz="2022" kern="1200">
                <a:solidFill>
                  <a:schemeClr val="tx1"/>
                </a:solidFill>
                <a:latin typeface="+mn-lt"/>
                <a:ea typeface="+mn-ea"/>
                <a:cs typeface="+mn-cs"/>
              </a:defRPr>
            </a:lvl2pPr>
            <a:lvl3pPr marL="1320759" indent="0" algn="l" defTabSz="1320759" rtl="0" eaLnBrk="1" latinLnBrk="0" hangingPunct="1">
              <a:lnSpc>
                <a:spcPct val="90000"/>
              </a:lnSpc>
              <a:spcBef>
                <a:spcPts val="722"/>
              </a:spcBef>
              <a:buFont typeface="Arial" panose="020B0604020202020204" pitchFamily="34" charset="0"/>
              <a:buNone/>
              <a:defRPr sz="1733" kern="1200">
                <a:solidFill>
                  <a:schemeClr val="tx1"/>
                </a:solidFill>
                <a:latin typeface="+mn-lt"/>
                <a:ea typeface="+mn-ea"/>
                <a:cs typeface="+mn-cs"/>
              </a:defRPr>
            </a:lvl3pPr>
            <a:lvl4pPr marL="1981139"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4pPr>
            <a:lvl5pPr marL="2641519"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5pPr>
            <a:lvl6pPr marL="3301898"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6pPr>
            <a:lvl7pPr marL="3962278"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7pPr>
            <a:lvl8pPr marL="4622658"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8pPr>
            <a:lvl9pPr marL="5283037"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9pPr>
          </a:lstStyle>
          <a:p>
            <a:pPr marL="342900" lvl="0" indent="-342900" algn="just">
              <a:buFont typeface="Wingdings" pitchFamily="2" charset="2"/>
              <a:buChar char="Ø"/>
            </a:pPr>
            <a:r>
              <a:rPr lang="cs-CZ" sz="3200" dirty="0">
                <a:cs typeface="Arial" panose="020B0604020202020204" pitchFamily="34" charset="0"/>
              </a:rPr>
              <a:t>Pojišťovna nebo zajišťovna je oprávněna provozovat pouze pojišťovací nebo zajišťovací činnost v rozsahu povolení uděleném jí orgánem dohledu, je povinna jednat s </a:t>
            </a:r>
            <a:r>
              <a:rPr lang="cs-CZ" sz="3200" b="1" dirty="0">
                <a:cs typeface="Arial" panose="020B0604020202020204" pitchFamily="34" charset="0"/>
              </a:rPr>
              <a:t>odbornou péčí </a:t>
            </a:r>
            <a:r>
              <a:rPr lang="cs-CZ" sz="3200" dirty="0">
                <a:cs typeface="Arial" panose="020B0604020202020204" pitchFamily="34" charset="0"/>
              </a:rPr>
              <a:t>a postupovat obezřetně, zejména neprovádět tyto činnosti způsobem, který </a:t>
            </a:r>
            <a:r>
              <a:rPr lang="cs-CZ" sz="3200" b="1" dirty="0">
                <a:cs typeface="Arial" panose="020B0604020202020204" pitchFamily="34" charset="0"/>
              </a:rPr>
              <a:t>poškozuje majetek jí svěřený třetími osobami nebo ohrožuje její bezpečnost a stabilitu </a:t>
            </a:r>
            <a:r>
              <a:rPr lang="cs-CZ" sz="3200" dirty="0">
                <a:cs typeface="Arial" panose="020B0604020202020204" pitchFamily="34" charset="0"/>
              </a:rPr>
              <a:t>nebo bezpečnost a stabilitu osob s ní propojených. Za tímto účelem je tuzemská pojišťovna, pojišťovna z třetího státu, tuzemská zajišťovna a zajišťovna z třetího státu povinna vytvořit a po celou dobu své činnosti udržovat funkční a efektivní řídicí a kontrolní systém, pravidelně z něj vyhodnocovat informace a včas přijímat odpovídající opatření.</a:t>
            </a:r>
          </a:p>
          <a:p>
            <a:pPr marL="342900" lvl="0" indent="-342900">
              <a:buFont typeface="Wingdings" pitchFamily="2" charset="2"/>
              <a:buChar char="Ø"/>
            </a:pPr>
            <a:endParaRPr lang="cs-CZ" dirty="0">
              <a:solidFill>
                <a:srgbClr val="000000"/>
              </a:solidFill>
              <a:latin typeface="Arial" panose="020B0604020202020204" pitchFamily="34" charset="0"/>
            </a:endParaRPr>
          </a:p>
        </p:txBody>
      </p:sp>
      <p:sp>
        <p:nvSpPr>
          <p:cNvPr id="19" name="Zástupný text 5">
            <a:extLst>
              <a:ext uri="{FF2B5EF4-FFF2-40B4-BE49-F238E27FC236}">
                <a16:creationId xmlns:a16="http://schemas.microsoft.com/office/drawing/2014/main" id="{B7284B50-17C5-CD4E-B34B-AC9545EFFF77}"/>
              </a:ext>
            </a:extLst>
          </p:cNvPr>
          <p:cNvSpPr txBox="1">
            <a:spLocks/>
          </p:cNvSpPr>
          <p:nvPr/>
        </p:nvSpPr>
        <p:spPr>
          <a:xfrm>
            <a:off x="1969168" y="7345246"/>
            <a:ext cx="14288192" cy="1009650"/>
          </a:xfrm>
          <a:prstGeom prst="rect">
            <a:avLst/>
          </a:prstGeom>
        </p:spPr>
        <p:txBody>
          <a:bodyPr vert="horz" lIns="91440" tIns="45720" rIns="91440" bIns="45720" rtlCol="0">
            <a:normAutofit/>
          </a:bodyPr>
          <a:lstStyle>
            <a:lvl1pPr marL="330190" indent="-330190" algn="l" defTabSz="1320759" rtl="0" eaLnBrk="1" latinLnBrk="0" hangingPunct="1">
              <a:lnSpc>
                <a:spcPct val="90000"/>
              </a:lnSpc>
              <a:spcBef>
                <a:spcPts val="1444"/>
              </a:spcBef>
              <a:buFont typeface="Arial" panose="020B0604020202020204" pitchFamily="34" charset="0"/>
              <a:buNone/>
              <a:defRPr sz="4400" b="1" kern="1200">
                <a:solidFill>
                  <a:srgbClr val="31303B"/>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9pPr>
          </a:lstStyle>
          <a:p>
            <a:endParaRPr lang="cs-CZ" dirty="0"/>
          </a:p>
          <a:p>
            <a:endParaRPr lang="cs-CZ" dirty="0"/>
          </a:p>
        </p:txBody>
      </p:sp>
    </p:spTree>
    <p:extLst>
      <p:ext uri="{BB962C8B-B14F-4D97-AF65-F5344CB8AC3E}">
        <p14:creationId xmlns:p14="http://schemas.microsoft.com/office/powerpoint/2010/main" val="866728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0F4CDF-F28C-4CD8-9877-DFEC8038E54F}"/>
              </a:ext>
            </a:extLst>
          </p:cNvPr>
          <p:cNvSpPr>
            <a:spLocks noGrp="1"/>
          </p:cNvSpPr>
          <p:nvPr>
            <p:ph type="title"/>
          </p:nvPr>
        </p:nvSpPr>
        <p:spPr/>
        <p:txBody>
          <a:bodyPr/>
          <a:lstStyle/>
          <a:p>
            <a:r>
              <a:rPr lang="cs-CZ" dirty="0"/>
              <a:t>Zákon o distribuci pojištění a zajištění  - 170/2018 Sb.</a:t>
            </a:r>
          </a:p>
        </p:txBody>
      </p:sp>
      <p:sp>
        <p:nvSpPr>
          <p:cNvPr id="3" name="Zástupný symbol pro datum 2">
            <a:extLst>
              <a:ext uri="{FF2B5EF4-FFF2-40B4-BE49-F238E27FC236}">
                <a16:creationId xmlns:a16="http://schemas.microsoft.com/office/drawing/2014/main" id="{44B606FD-302C-441E-9AB0-3822F115306C}"/>
              </a:ext>
            </a:extLst>
          </p:cNvPr>
          <p:cNvSpPr>
            <a:spLocks noGrp="1"/>
          </p:cNvSpPr>
          <p:nvPr>
            <p:ph type="dt" sz="half" idx="10"/>
          </p:nvPr>
        </p:nvSpPr>
        <p:spPr/>
        <p:txBody>
          <a:bodyPr/>
          <a:lstStyle/>
          <a:p>
            <a:fld id="{D4E5F6D9-7548-4BBE-9A03-F5D5B8ABA47E}" type="datetime1">
              <a:rPr lang="cs-CZ" smtClean="0"/>
              <a:t>04.11.2024</a:t>
            </a:fld>
            <a:endParaRPr lang="cs-CZ"/>
          </a:p>
        </p:txBody>
      </p:sp>
      <p:sp>
        <p:nvSpPr>
          <p:cNvPr id="4" name="Zástupný symbol pro zápatí 3">
            <a:extLst>
              <a:ext uri="{FF2B5EF4-FFF2-40B4-BE49-F238E27FC236}">
                <a16:creationId xmlns:a16="http://schemas.microsoft.com/office/drawing/2014/main" id="{CBA45E26-68AB-4D5B-95F4-0EE5594A9E2E}"/>
              </a:ext>
            </a:extLst>
          </p:cNvPr>
          <p:cNvSpPr>
            <a:spLocks noGrp="1"/>
          </p:cNvSpPr>
          <p:nvPr>
            <p:ph type="ftr" sz="quarter" idx="11"/>
          </p:nvPr>
        </p:nvSpPr>
        <p:spPr/>
        <p:txBody>
          <a:bodyPr/>
          <a:lstStyle/>
          <a:p>
            <a:r>
              <a:rPr lang="cs-CZ"/>
              <a:t>Herešová advokáti s.r.o.</a:t>
            </a:r>
          </a:p>
        </p:txBody>
      </p:sp>
      <p:sp>
        <p:nvSpPr>
          <p:cNvPr id="5" name="Zástupný symbol pro číslo snímku 4">
            <a:extLst>
              <a:ext uri="{FF2B5EF4-FFF2-40B4-BE49-F238E27FC236}">
                <a16:creationId xmlns:a16="http://schemas.microsoft.com/office/drawing/2014/main" id="{92B48292-1D52-4737-8752-7AD7C8D62990}"/>
              </a:ext>
            </a:extLst>
          </p:cNvPr>
          <p:cNvSpPr>
            <a:spLocks noGrp="1"/>
          </p:cNvSpPr>
          <p:nvPr>
            <p:ph type="sldNum" sz="quarter" idx="12"/>
          </p:nvPr>
        </p:nvSpPr>
        <p:spPr/>
        <p:txBody>
          <a:bodyPr/>
          <a:lstStyle/>
          <a:p>
            <a:fld id="{5973ABF5-05AA-48D2-A29B-13F7D1A658B2}" type="slidenum">
              <a:rPr lang="cs-CZ" smtClean="0"/>
              <a:t>8</a:t>
            </a:fld>
            <a:endParaRPr lang="cs-CZ"/>
          </a:p>
        </p:txBody>
      </p:sp>
      <p:sp>
        <p:nvSpPr>
          <p:cNvPr id="6" name="Zástupný text 5">
            <a:extLst>
              <a:ext uri="{FF2B5EF4-FFF2-40B4-BE49-F238E27FC236}">
                <a16:creationId xmlns:a16="http://schemas.microsoft.com/office/drawing/2014/main" id="{A7C72FC2-0AE2-4415-85FE-4A5B88DDA9DB}"/>
              </a:ext>
            </a:extLst>
          </p:cNvPr>
          <p:cNvSpPr>
            <a:spLocks noGrp="1"/>
          </p:cNvSpPr>
          <p:nvPr>
            <p:ph type="body" sz="quarter" idx="15"/>
          </p:nvPr>
        </p:nvSpPr>
        <p:spPr/>
        <p:txBody>
          <a:bodyPr/>
          <a:lstStyle/>
          <a:p>
            <a:r>
              <a:rPr lang="cs-CZ" dirty="0">
                <a:solidFill>
                  <a:schemeClr val="accent1"/>
                </a:solidFill>
              </a:rPr>
              <a:t>Pravidla kontroly a řízení</a:t>
            </a:r>
            <a:endParaRPr lang="cs-CZ" dirty="0"/>
          </a:p>
        </p:txBody>
      </p:sp>
      <p:sp>
        <p:nvSpPr>
          <p:cNvPr id="7" name="Zástupný text 6">
            <a:extLst>
              <a:ext uri="{FF2B5EF4-FFF2-40B4-BE49-F238E27FC236}">
                <a16:creationId xmlns:a16="http://schemas.microsoft.com/office/drawing/2014/main" id="{60D222F8-C03E-4FAF-B413-3A8714831171}"/>
              </a:ext>
            </a:extLst>
          </p:cNvPr>
          <p:cNvSpPr>
            <a:spLocks noGrp="1"/>
          </p:cNvSpPr>
          <p:nvPr>
            <p:ph type="body" sz="quarter" idx="19"/>
          </p:nvPr>
        </p:nvSpPr>
        <p:spPr/>
        <p:txBody>
          <a:bodyPr/>
          <a:lstStyle/>
          <a:p>
            <a:r>
              <a:rPr lang="cs-CZ" dirty="0">
                <a:solidFill>
                  <a:schemeClr val="accent1"/>
                </a:solidFill>
              </a:rPr>
              <a:t>Pravidla jednání </a:t>
            </a:r>
          </a:p>
          <a:p>
            <a:endParaRPr lang="cs-CZ" dirty="0">
              <a:solidFill>
                <a:schemeClr val="accent1"/>
              </a:solidFill>
            </a:endParaRPr>
          </a:p>
          <a:p>
            <a:endParaRPr lang="cs-CZ" dirty="0"/>
          </a:p>
        </p:txBody>
      </p:sp>
      <p:sp>
        <p:nvSpPr>
          <p:cNvPr id="8" name="Zástupný text 7">
            <a:extLst>
              <a:ext uri="{FF2B5EF4-FFF2-40B4-BE49-F238E27FC236}">
                <a16:creationId xmlns:a16="http://schemas.microsoft.com/office/drawing/2014/main" id="{380944F9-AAB7-4466-A9B2-4BE2CD72F7B0}"/>
              </a:ext>
            </a:extLst>
          </p:cNvPr>
          <p:cNvSpPr>
            <a:spLocks noGrp="1"/>
          </p:cNvSpPr>
          <p:nvPr>
            <p:ph type="body" sz="half" idx="21"/>
          </p:nvPr>
        </p:nvSpPr>
        <p:spPr/>
        <p:txBody>
          <a:bodyPr>
            <a:normAutofit/>
          </a:bodyPr>
          <a:lstStyle/>
          <a:p>
            <a:endParaRPr lang="cs-CZ" sz="2800" dirty="0"/>
          </a:p>
          <a:p>
            <a:pPr marL="342900" indent="-342900">
              <a:buFont typeface="Wingdings" pitchFamily="2" charset="2"/>
              <a:buChar char="Ø"/>
            </a:pPr>
            <a:r>
              <a:rPr lang="cs-CZ" b="1" dirty="0">
                <a:solidFill>
                  <a:srgbClr val="444444"/>
                </a:solidFill>
                <a:latin typeface="Arial" panose="020B0604020202020204" pitchFamily="34" charset="0"/>
              </a:rPr>
              <a:t>Produktové řízení </a:t>
            </a:r>
          </a:p>
          <a:p>
            <a:pPr marL="342900" indent="-342900">
              <a:buFont typeface="Wingdings" pitchFamily="2" charset="2"/>
              <a:buChar char="Ø"/>
            </a:pPr>
            <a:r>
              <a:rPr lang="cs-CZ" dirty="0"/>
              <a:t>Systém vyřizování stížností</a:t>
            </a:r>
          </a:p>
          <a:p>
            <a:pPr marL="342900" indent="-342900">
              <a:buFont typeface="Wingdings" pitchFamily="2" charset="2"/>
              <a:buChar char="Ø"/>
            </a:pPr>
            <a:r>
              <a:rPr lang="cs-CZ" dirty="0"/>
              <a:t>Systém hlášení porušení zákona</a:t>
            </a:r>
          </a:p>
          <a:p>
            <a:pPr marL="342900" indent="-342900">
              <a:buFont typeface="Wingdings" pitchFamily="2" charset="2"/>
              <a:buChar char="Ø"/>
            </a:pPr>
            <a:r>
              <a:rPr lang="cs-CZ" dirty="0"/>
              <a:t>Pravidla pro rozložení odměny v životním pojištění</a:t>
            </a:r>
          </a:p>
          <a:p>
            <a:pPr marL="342900" indent="-342900">
              <a:buFont typeface="Wingdings" pitchFamily="2" charset="2"/>
              <a:buChar char="Ø"/>
            </a:pPr>
            <a:r>
              <a:rPr lang="cs-CZ" dirty="0"/>
              <a:t>Zákaz pro zaměstnavatele ovlivňovat zaměstnance při výběru pojištění životního pojištění</a:t>
            </a:r>
          </a:p>
          <a:p>
            <a:pPr marL="342900" indent="-342900">
              <a:buFont typeface="Wingdings" pitchFamily="2" charset="2"/>
              <a:buChar char="Ø"/>
            </a:pPr>
            <a:r>
              <a:rPr lang="cs-CZ" dirty="0"/>
              <a:t>Zákaz vázaných produktů a služeb s pojištěním</a:t>
            </a:r>
          </a:p>
          <a:p>
            <a:pPr marL="342900" indent="-342900">
              <a:buFont typeface="Wingdings" pitchFamily="2" charset="2"/>
              <a:buChar char="Ø"/>
            </a:pPr>
            <a:r>
              <a:rPr lang="cs-CZ" dirty="0"/>
              <a:t>Oprávnění přijímat pojistné</a:t>
            </a:r>
          </a:p>
          <a:p>
            <a:pPr marL="342900" indent="-342900">
              <a:buFont typeface="Wingdings" pitchFamily="2" charset="2"/>
              <a:buChar char="Ø"/>
            </a:pPr>
            <a:r>
              <a:rPr lang="cs-CZ" dirty="0"/>
              <a:t>Střet zájmů</a:t>
            </a:r>
          </a:p>
          <a:p>
            <a:endParaRPr lang="cs-CZ" dirty="0"/>
          </a:p>
          <a:p>
            <a:endParaRPr lang="cs-CZ" dirty="0"/>
          </a:p>
        </p:txBody>
      </p:sp>
      <p:sp>
        <p:nvSpPr>
          <p:cNvPr id="9" name="Zástupný text 8">
            <a:extLst>
              <a:ext uri="{FF2B5EF4-FFF2-40B4-BE49-F238E27FC236}">
                <a16:creationId xmlns:a16="http://schemas.microsoft.com/office/drawing/2014/main" id="{87FAB86E-D0D3-451A-AD57-72F036432397}"/>
              </a:ext>
            </a:extLst>
          </p:cNvPr>
          <p:cNvSpPr>
            <a:spLocks noGrp="1"/>
          </p:cNvSpPr>
          <p:nvPr>
            <p:ph type="body" sz="half" idx="23"/>
          </p:nvPr>
        </p:nvSpPr>
        <p:spPr/>
        <p:txBody>
          <a:bodyPr>
            <a:normAutofit/>
          </a:bodyPr>
          <a:lstStyle/>
          <a:p>
            <a:pPr marL="342900" indent="-342900">
              <a:buFont typeface="Wingdings" pitchFamily="2" charset="2"/>
              <a:buChar char="Ø"/>
            </a:pPr>
            <a:endParaRPr lang="cs-CZ" dirty="0"/>
          </a:p>
          <a:p>
            <a:pPr marL="342900" indent="-342900">
              <a:buFont typeface="Wingdings" pitchFamily="2" charset="2"/>
              <a:buChar char="Ø"/>
            </a:pPr>
            <a:r>
              <a:rPr lang="cs-CZ" b="1" dirty="0"/>
              <a:t>Záznam z jednání</a:t>
            </a:r>
          </a:p>
          <a:p>
            <a:pPr marL="342900" indent="-342900">
              <a:buFont typeface="Wingdings" pitchFamily="2" charset="2"/>
              <a:buChar char="Ø"/>
            </a:pPr>
            <a:r>
              <a:rPr lang="cs-CZ" dirty="0"/>
              <a:t>Pravidla jednání se zákazníkem - kvalifikovaně, čestně, spravedlivě a v nejlepším zájmu zákazníka</a:t>
            </a:r>
          </a:p>
          <a:p>
            <a:pPr marL="342900" indent="-342900">
              <a:buFont typeface="Wingdings" pitchFamily="2" charset="2"/>
              <a:buChar char="Ø"/>
            </a:pPr>
            <a:r>
              <a:rPr lang="cs-CZ" dirty="0"/>
              <a:t>Povinné předsmluvní informace</a:t>
            </a:r>
          </a:p>
          <a:p>
            <a:pPr marL="342900" indent="-342900">
              <a:buFont typeface="Wingdings" pitchFamily="2" charset="2"/>
              <a:buChar char="Ø"/>
            </a:pPr>
            <a:r>
              <a:rPr lang="cs-CZ" dirty="0"/>
              <a:t>Povinné Informace v průběhu pojištění</a:t>
            </a:r>
          </a:p>
          <a:p>
            <a:pPr marL="342900" indent="-342900">
              <a:buFont typeface="Wingdings" pitchFamily="2" charset="2"/>
              <a:buChar char="Ø"/>
            </a:pPr>
            <a:r>
              <a:rPr lang="cs-CZ" dirty="0"/>
              <a:t>Forma informací a doba poskytnutí informací </a:t>
            </a:r>
          </a:p>
        </p:txBody>
      </p:sp>
    </p:spTree>
    <p:extLst>
      <p:ext uri="{BB962C8B-B14F-4D97-AF65-F5344CB8AC3E}">
        <p14:creationId xmlns:p14="http://schemas.microsoft.com/office/powerpoint/2010/main" val="2176696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78C3D3-D82B-4A61-B069-56325368D4A4}"/>
              </a:ext>
            </a:extLst>
          </p:cNvPr>
          <p:cNvSpPr>
            <a:spLocks noGrp="1"/>
          </p:cNvSpPr>
          <p:nvPr>
            <p:ph type="title"/>
          </p:nvPr>
        </p:nvSpPr>
        <p:spPr/>
        <p:txBody>
          <a:bodyPr>
            <a:normAutofit/>
          </a:bodyPr>
          <a:lstStyle/>
          <a:p>
            <a:r>
              <a:rPr lang="cs-CZ" dirty="0"/>
              <a:t>Produktové řízení - </a:t>
            </a:r>
            <a:r>
              <a:rPr lang="cs-CZ" b="1" dirty="0">
                <a:solidFill>
                  <a:srgbClr val="444444"/>
                </a:solidFill>
                <a:latin typeface="Arial" panose="020B0604020202020204" pitchFamily="34" charset="0"/>
              </a:rPr>
              <a:t>POG</a:t>
            </a:r>
            <a:br>
              <a:rPr lang="cs-CZ" dirty="0"/>
            </a:br>
            <a:endParaRPr lang="cs-CZ" sz="2400" dirty="0"/>
          </a:p>
        </p:txBody>
      </p:sp>
      <p:sp>
        <p:nvSpPr>
          <p:cNvPr id="3" name="Zástupný symbol pro datum 2">
            <a:extLst>
              <a:ext uri="{FF2B5EF4-FFF2-40B4-BE49-F238E27FC236}">
                <a16:creationId xmlns:a16="http://schemas.microsoft.com/office/drawing/2014/main" id="{B30B0650-BD0E-4265-B056-1B1B4DD21985}"/>
              </a:ext>
            </a:extLst>
          </p:cNvPr>
          <p:cNvSpPr>
            <a:spLocks noGrp="1"/>
          </p:cNvSpPr>
          <p:nvPr>
            <p:ph type="dt" sz="half" idx="10"/>
          </p:nvPr>
        </p:nvSpPr>
        <p:spPr/>
        <p:txBody>
          <a:bodyPr/>
          <a:lstStyle/>
          <a:p>
            <a:fld id="{D4E5F6D9-7548-4BBE-9A03-F5D5B8ABA47E}" type="datetime1">
              <a:rPr lang="cs-CZ" smtClean="0"/>
              <a:t>04.11.2024</a:t>
            </a:fld>
            <a:endParaRPr lang="cs-CZ"/>
          </a:p>
        </p:txBody>
      </p:sp>
      <p:sp>
        <p:nvSpPr>
          <p:cNvPr id="4" name="Zástupný symbol pro zápatí 3">
            <a:extLst>
              <a:ext uri="{FF2B5EF4-FFF2-40B4-BE49-F238E27FC236}">
                <a16:creationId xmlns:a16="http://schemas.microsoft.com/office/drawing/2014/main" id="{79AE7280-69B8-495A-9563-11DFBBE7D054}"/>
              </a:ext>
            </a:extLst>
          </p:cNvPr>
          <p:cNvSpPr>
            <a:spLocks noGrp="1"/>
          </p:cNvSpPr>
          <p:nvPr>
            <p:ph type="ftr" sz="quarter" idx="11"/>
          </p:nvPr>
        </p:nvSpPr>
        <p:spPr/>
        <p:txBody>
          <a:bodyPr/>
          <a:lstStyle/>
          <a:p>
            <a:r>
              <a:rPr lang="cs-CZ"/>
              <a:t>Herešová advokáti s.r.o.</a:t>
            </a:r>
          </a:p>
        </p:txBody>
      </p:sp>
      <p:sp>
        <p:nvSpPr>
          <p:cNvPr id="5" name="Zástupný symbol pro číslo snímku 4">
            <a:extLst>
              <a:ext uri="{FF2B5EF4-FFF2-40B4-BE49-F238E27FC236}">
                <a16:creationId xmlns:a16="http://schemas.microsoft.com/office/drawing/2014/main" id="{B0692FFA-8406-4ADB-9B7F-7B9F336D8149}"/>
              </a:ext>
            </a:extLst>
          </p:cNvPr>
          <p:cNvSpPr>
            <a:spLocks noGrp="1"/>
          </p:cNvSpPr>
          <p:nvPr>
            <p:ph type="sldNum" sz="quarter" idx="12"/>
          </p:nvPr>
        </p:nvSpPr>
        <p:spPr/>
        <p:txBody>
          <a:bodyPr/>
          <a:lstStyle/>
          <a:p>
            <a:fld id="{5973ABF5-05AA-48D2-A29B-13F7D1A658B2}" type="slidenum">
              <a:rPr lang="cs-CZ" smtClean="0"/>
              <a:t>9</a:t>
            </a:fld>
            <a:endParaRPr lang="cs-CZ"/>
          </a:p>
        </p:txBody>
      </p:sp>
      <p:sp>
        <p:nvSpPr>
          <p:cNvPr id="6" name="Zástupný text 5">
            <a:extLst>
              <a:ext uri="{FF2B5EF4-FFF2-40B4-BE49-F238E27FC236}">
                <a16:creationId xmlns:a16="http://schemas.microsoft.com/office/drawing/2014/main" id="{AD3B735E-EA5F-43B6-A741-6D6D7BD018AA}"/>
              </a:ext>
            </a:extLst>
          </p:cNvPr>
          <p:cNvSpPr>
            <a:spLocks noGrp="1"/>
          </p:cNvSpPr>
          <p:nvPr>
            <p:ph type="body" sz="quarter" idx="15"/>
          </p:nvPr>
        </p:nvSpPr>
        <p:spPr>
          <a:xfrm>
            <a:off x="2026651" y="2641600"/>
            <a:ext cx="14372224" cy="1009650"/>
          </a:xfrm>
        </p:spPr>
        <p:txBody>
          <a:bodyPr/>
          <a:lstStyle/>
          <a:p>
            <a:r>
              <a:rPr lang="cs-CZ" dirty="0">
                <a:latin typeface="Calibri" panose="020F0502020204030204" pitchFamily="34" charset="0"/>
                <a:ea typeface="Calibri" panose="020F0502020204030204" pitchFamily="34" charset="0"/>
                <a:cs typeface="Times New Roman" panose="02020603050405020304" pitchFamily="18" charset="0"/>
              </a:rPr>
              <a:t>Nařízení (EU) 2017/2358 </a:t>
            </a:r>
            <a:endParaRPr lang="cs-CZ" dirty="0"/>
          </a:p>
        </p:txBody>
      </p:sp>
      <p:sp>
        <p:nvSpPr>
          <p:cNvPr id="17" name="Zástupný text 5">
            <a:extLst>
              <a:ext uri="{FF2B5EF4-FFF2-40B4-BE49-F238E27FC236}">
                <a16:creationId xmlns:a16="http://schemas.microsoft.com/office/drawing/2014/main" id="{80248162-1412-1243-AAEA-DAEC8C3CAE2A}"/>
              </a:ext>
            </a:extLst>
          </p:cNvPr>
          <p:cNvSpPr txBox="1">
            <a:spLocks/>
          </p:cNvSpPr>
          <p:nvPr/>
        </p:nvSpPr>
        <p:spPr>
          <a:xfrm>
            <a:off x="1969168" y="3850745"/>
            <a:ext cx="14487192" cy="1009650"/>
          </a:xfrm>
          <a:prstGeom prst="rect">
            <a:avLst/>
          </a:prstGeom>
        </p:spPr>
        <p:txBody>
          <a:bodyPr vert="horz" lIns="91440" tIns="45720" rIns="91440" bIns="45720" rtlCol="0">
            <a:normAutofit/>
          </a:bodyPr>
          <a:lstStyle>
            <a:lvl1pPr marL="330190" indent="-330190" algn="l" defTabSz="1320759" rtl="0" eaLnBrk="1" latinLnBrk="0" hangingPunct="1">
              <a:lnSpc>
                <a:spcPct val="90000"/>
              </a:lnSpc>
              <a:spcBef>
                <a:spcPts val="1444"/>
              </a:spcBef>
              <a:buFont typeface="Arial" panose="020B0604020202020204" pitchFamily="34" charset="0"/>
              <a:buNone/>
              <a:defRPr sz="4400" b="1" kern="1200">
                <a:solidFill>
                  <a:srgbClr val="31303B"/>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9pPr>
          </a:lstStyle>
          <a:p>
            <a:endParaRPr lang="cs-CZ" dirty="0"/>
          </a:p>
        </p:txBody>
      </p:sp>
      <p:sp>
        <p:nvSpPr>
          <p:cNvPr id="18" name="Zástupný text 7">
            <a:extLst>
              <a:ext uri="{FF2B5EF4-FFF2-40B4-BE49-F238E27FC236}">
                <a16:creationId xmlns:a16="http://schemas.microsoft.com/office/drawing/2014/main" id="{D8C71EF4-914B-D942-B47F-3CE47351F833}"/>
              </a:ext>
            </a:extLst>
          </p:cNvPr>
          <p:cNvSpPr txBox="1">
            <a:spLocks/>
          </p:cNvSpPr>
          <p:nvPr/>
        </p:nvSpPr>
        <p:spPr>
          <a:xfrm>
            <a:off x="2465614" y="3651250"/>
            <a:ext cx="14048228" cy="5259993"/>
          </a:xfrm>
          <a:prstGeom prst="rect">
            <a:avLst/>
          </a:prstGeom>
        </p:spPr>
        <p:txBody>
          <a:bodyPr vert="horz" lIns="91440" tIns="45720" rIns="91440" bIns="45720" rtlCol="0">
            <a:noAutofit/>
          </a:bodyPr>
          <a:lstStyle>
            <a:lvl1pPr marL="0" indent="0" algn="l" defTabSz="1320759" rtl="0" eaLnBrk="1" latinLnBrk="0" hangingPunct="1">
              <a:lnSpc>
                <a:spcPct val="100000"/>
              </a:lnSpc>
              <a:spcBef>
                <a:spcPts val="1200"/>
              </a:spcBef>
              <a:buFont typeface="Arial" panose="020B0604020202020204" pitchFamily="34" charset="0"/>
              <a:buNone/>
              <a:defRPr sz="2400" kern="1200">
                <a:solidFill>
                  <a:schemeClr val="tx1"/>
                </a:solidFill>
                <a:latin typeface="+mn-lt"/>
                <a:ea typeface="+mn-ea"/>
                <a:cs typeface="+mn-cs"/>
              </a:defRPr>
            </a:lvl1pPr>
            <a:lvl2pPr marL="660380" indent="0" algn="l" defTabSz="1320759" rtl="0" eaLnBrk="1" latinLnBrk="0" hangingPunct="1">
              <a:lnSpc>
                <a:spcPct val="90000"/>
              </a:lnSpc>
              <a:spcBef>
                <a:spcPts val="722"/>
              </a:spcBef>
              <a:buFont typeface="Arial" panose="020B0604020202020204" pitchFamily="34" charset="0"/>
              <a:buNone/>
              <a:defRPr sz="2022" kern="1200">
                <a:solidFill>
                  <a:schemeClr val="tx1"/>
                </a:solidFill>
                <a:latin typeface="+mn-lt"/>
                <a:ea typeface="+mn-ea"/>
                <a:cs typeface="+mn-cs"/>
              </a:defRPr>
            </a:lvl2pPr>
            <a:lvl3pPr marL="1320759" indent="0" algn="l" defTabSz="1320759" rtl="0" eaLnBrk="1" latinLnBrk="0" hangingPunct="1">
              <a:lnSpc>
                <a:spcPct val="90000"/>
              </a:lnSpc>
              <a:spcBef>
                <a:spcPts val="722"/>
              </a:spcBef>
              <a:buFont typeface="Arial" panose="020B0604020202020204" pitchFamily="34" charset="0"/>
              <a:buNone/>
              <a:defRPr sz="1733" kern="1200">
                <a:solidFill>
                  <a:schemeClr val="tx1"/>
                </a:solidFill>
                <a:latin typeface="+mn-lt"/>
                <a:ea typeface="+mn-ea"/>
                <a:cs typeface="+mn-cs"/>
              </a:defRPr>
            </a:lvl3pPr>
            <a:lvl4pPr marL="1981139"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4pPr>
            <a:lvl5pPr marL="2641519"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5pPr>
            <a:lvl6pPr marL="3301898"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6pPr>
            <a:lvl7pPr marL="3962278"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7pPr>
            <a:lvl8pPr marL="4622658"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8pPr>
            <a:lvl9pPr marL="5283037" indent="0" algn="l" defTabSz="1320759" rtl="0" eaLnBrk="1" latinLnBrk="0" hangingPunct="1">
              <a:lnSpc>
                <a:spcPct val="90000"/>
              </a:lnSpc>
              <a:spcBef>
                <a:spcPts val="722"/>
              </a:spcBef>
              <a:buFont typeface="Arial" panose="020B0604020202020204" pitchFamily="34" charset="0"/>
              <a:buNone/>
              <a:defRPr sz="1444" kern="1200">
                <a:solidFill>
                  <a:schemeClr val="tx1"/>
                </a:solidFill>
                <a:latin typeface="+mn-lt"/>
                <a:ea typeface="+mn-ea"/>
                <a:cs typeface="+mn-cs"/>
              </a:defRPr>
            </a:lvl9pPr>
          </a:lstStyle>
          <a:p>
            <a:pPr marL="342900" lvl="0" indent="-342900">
              <a:buFont typeface="Wingdings" pitchFamily="2" charset="2"/>
              <a:buChar char="Ø"/>
            </a:pPr>
            <a:r>
              <a:rPr lang="cs-CZ" sz="3200" dirty="0">
                <a:solidFill>
                  <a:srgbClr val="000000"/>
                </a:solidFill>
                <a:latin typeface="Arial" panose="020B0604020202020204" pitchFamily="34" charset="0"/>
              </a:rPr>
              <a:t>Tvůrci by měli uvádět na trh </a:t>
            </a:r>
            <a:r>
              <a:rPr lang="cs-CZ" sz="3200" b="1" dirty="0">
                <a:solidFill>
                  <a:srgbClr val="000000"/>
                </a:solidFill>
                <a:latin typeface="Arial" panose="020B0604020202020204" pitchFamily="34" charset="0"/>
              </a:rPr>
              <a:t>vhodné produkty</a:t>
            </a:r>
          </a:p>
          <a:p>
            <a:pPr lvl="0"/>
            <a:endParaRPr lang="cs-CZ" sz="3200" dirty="0">
              <a:solidFill>
                <a:srgbClr val="000000"/>
              </a:solidFill>
              <a:latin typeface="Arial" panose="020B0604020202020204" pitchFamily="34" charset="0"/>
            </a:endParaRPr>
          </a:p>
          <a:p>
            <a:pPr marL="342900" lvl="0" indent="-342900">
              <a:buFont typeface="Wingdings" pitchFamily="2" charset="2"/>
              <a:buChar char="Ø"/>
            </a:pPr>
            <a:r>
              <a:rPr lang="cs-CZ" sz="3200" dirty="0">
                <a:solidFill>
                  <a:srgbClr val="000000"/>
                </a:solidFill>
                <a:latin typeface="Arial" panose="020B0604020202020204" pitchFamily="34" charset="0"/>
              </a:rPr>
              <a:t>Postup pro schvalování produktů před uvedením na trh a změně produktů</a:t>
            </a:r>
          </a:p>
          <a:p>
            <a:pPr marL="342900" lvl="0" indent="-342900">
              <a:buFont typeface="Wingdings" pitchFamily="2" charset="2"/>
              <a:buChar char="Ø"/>
            </a:pPr>
            <a:r>
              <a:rPr lang="cs-CZ" sz="3200" dirty="0">
                <a:solidFill>
                  <a:srgbClr val="000000"/>
                </a:solidFill>
                <a:latin typeface="Arial" panose="020B0604020202020204" pitchFamily="34" charset="0"/>
              </a:rPr>
              <a:t>Pravidelný přezkum a nápravná opatření</a:t>
            </a:r>
          </a:p>
          <a:p>
            <a:pPr marL="342900" lvl="0" indent="-342900">
              <a:buFont typeface="Wingdings" pitchFamily="2" charset="2"/>
              <a:buChar char="Ø"/>
            </a:pPr>
            <a:r>
              <a:rPr lang="cs-CZ" sz="3200" dirty="0">
                <a:solidFill>
                  <a:srgbClr val="000000"/>
                </a:solidFill>
                <a:latin typeface="Arial" panose="020B0604020202020204" pitchFamily="34" charset="0"/>
              </a:rPr>
              <a:t>Informace pro distributory</a:t>
            </a:r>
          </a:p>
          <a:p>
            <a:pPr marL="342900" lvl="0" indent="-342900">
              <a:buFont typeface="Wingdings" pitchFamily="2" charset="2"/>
              <a:buChar char="Ø"/>
            </a:pPr>
            <a:r>
              <a:rPr lang="cs-CZ" sz="3200" dirty="0">
                <a:solidFill>
                  <a:srgbClr val="000000"/>
                </a:solidFill>
                <a:latin typeface="Arial" panose="020B0604020202020204" pitchFamily="34" charset="0"/>
              </a:rPr>
              <a:t>Cílový trh – pozitivní, negativní</a:t>
            </a:r>
          </a:p>
          <a:p>
            <a:pPr marL="342900" lvl="0" indent="-342900">
              <a:buFont typeface="Wingdings" pitchFamily="2" charset="2"/>
              <a:buChar char="Ø"/>
            </a:pPr>
            <a:r>
              <a:rPr lang="cs-CZ" sz="3200" dirty="0">
                <a:solidFill>
                  <a:srgbClr val="000000"/>
                </a:solidFill>
                <a:latin typeface="Arial" panose="020B0604020202020204" pitchFamily="34" charset="0"/>
              </a:rPr>
              <a:t>Distribuční strategie</a:t>
            </a:r>
          </a:p>
          <a:p>
            <a:pPr marL="342900" lvl="0" indent="-342900">
              <a:buFont typeface="Wingdings" pitchFamily="2" charset="2"/>
              <a:buChar char="Ø"/>
            </a:pPr>
            <a:endParaRPr lang="cs-CZ" sz="3200" dirty="0">
              <a:solidFill>
                <a:srgbClr val="000000"/>
              </a:solidFill>
              <a:latin typeface="Arial" panose="020B0604020202020204" pitchFamily="34" charset="0"/>
            </a:endParaRPr>
          </a:p>
        </p:txBody>
      </p:sp>
      <p:sp>
        <p:nvSpPr>
          <p:cNvPr id="19" name="Zástupný text 5">
            <a:extLst>
              <a:ext uri="{FF2B5EF4-FFF2-40B4-BE49-F238E27FC236}">
                <a16:creationId xmlns:a16="http://schemas.microsoft.com/office/drawing/2014/main" id="{B7284B50-17C5-CD4E-B34B-AC9545EFFF77}"/>
              </a:ext>
            </a:extLst>
          </p:cNvPr>
          <p:cNvSpPr txBox="1">
            <a:spLocks/>
          </p:cNvSpPr>
          <p:nvPr/>
        </p:nvSpPr>
        <p:spPr>
          <a:xfrm>
            <a:off x="1969168" y="7345246"/>
            <a:ext cx="14288192" cy="1009650"/>
          </a:xfrm>
          <a:prstGeom prst="rect">
            <a:avLst/>
          </a:prstGeom>
        </p:spPr>
        <p:txBody>
          <a:bodyPr vert="horz" lIns="91440" tIns="45720" rIns="91440" bIns="45720" rtlCol="0">
            <a:normAutofit/>
          </a:bodyPr>
          <a:lstStyle>
            <a:lvl1pPr marL="330190" indent="-330190" algn="l" defTabSz="1320759" rtl="0" eaLnBrk="1" latinLnBrk="0" hangingPunct="1">
              <a:lnSpc>
                <a:spcPct val="90000"/>
              </a:lnSpc>
              <a:spcBef>
                <a:spcPts val="1444"/>
              </a:spcBef>
              <a:buFont typeface="Arial" panose="020B0604020202020204" pitchFamily="34" charset="0"/>
              <a:buNone/>
              <a:defRPr sz="4400" b="1" kern="1200">
                <a:solidFill>
                  <a:srgbClr val="31303B"/>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None/>
              <a:defRPr sz="4400" b="1" kern="1200">
                <a:solidFill>
                  <a:srgbClr val="31303B"/>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9pPr>
          </a:lstStyle>
          <a:p>
            <a:endParaRPr lang="cs-CZ" dirty="0"/>
          </a:p>
          <a:p>
            <a:endParaRPr lang="cs-CZ" dirty="0"/>
          </a:p>
        </p:txBody>
      </p:sp>
    </p:spTree>
    <p:extLst>
      <p:ext uri="{BB962C8B-B14F-4D97-AF65-F5344CB8AC3E}">
        <p14:creationId xmlns:p14="http://schemas.microsoft.com/office/powerpoint/2010/main" val="1427270829"/>
      </p:ext>
    </p:extLst>
  </p:cSld>
  <p:clrMapOvr>
    <a:masterClrMapping/>
  </p:clrMapOvr>
</p:sld>
</file>

<file path=ppt/theme/theme1.xml><?xml version="1.0" encoding="utf-8"?>
<a:theme xmlns:a="http://schemas.openxmlformats.org/drawingml/2006/main" name="Obecný snímek">
  <a:themeElements>
    <a:clrScheme name="Heresova">
      <a:dk1>
        <a:srgbClr val="31303B"/>
      </a:dk1>
      <a:lt1>
        <a:srgbClr val="FFFFFF"/>
      </a:lt1>
      <a:dk2>
        <a:srgbClr val="31303B"/>
      </a:dk2>
      <a:lt2>
        <a:srgbClr val="E7E6E6"/>
      </a:lt2>
      <a:accent1>
        <a:srgbClr val="D52925"/>
      </a:accent1>
      <a:accent2>
        <a:srgbClr val="E3625F"/>
      </a:accent2>
      <a:accent3>
        <a:srgbClr val="595959"/>
      </a:accent3>
      <a:accent4>
        <a:srgbClr val="7F7F7F"/>
      </a:accent4>
      <a:accent5>
        <a:srgbClr val="F5C4C3"/>
      </a:accent5>
      <a:accent6>
        <a:srgbClr val="31303B"/>
      </a:accent6>
      <a:hlink>
        <a:srgbClr val="D52925"/>
      </a:hlink>
      <a:folHlink>
        <a:srgbClr val="E3625F"/>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2234</Words>
  <Application>Microsoft Office PowerPoint</Application>
  <PresentationFormat>Vlastní</PresentationFormat>
  <Paragraphs>257</Paragraphs>
  <Slides>26</Slides>
  <Notes>10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Symbol</vt:lpstr>
      <vt:lpstr>Wingdings</vt:lpstr>
      <vt:lpstr>Obecný snímek</vt:lpstr>
      <vt:lpstr>Ochrana spotřebitele v pojištění</vt:lpstr>
      <vt:lpstr>Prezentace aplikace PowerPoint</vt:lpstr>
      <vt:lpstr>   1. Ochrana spotřebitele v pojistné smlouvě</vt:lpstr>
      <vt:lpstr>Občanský zákoník – obecná ustanovení</vt:lpstr>
      <vt:lpstr>Občanský zákoník – pojistná smlouva</vt:lpstr>
      <vt:lpstr>       2. Veřejnoprávní regulace ochrany spotřebitele  v pojištění</vt:lpstr>
      <vt:lpstr>Zákon o pojišťovnictví – 277/2009 Sb. </vt:lpstr>
      <vt:lpstr>Zákon o distribuci pojištění a zajištění  - 170/2018 Sb.</vt:lpstr>
      <vt:lpstr>Produktové řízení - POG </vt:lpstr>
      <vt:lpstr> Informační povinnosti</vt:lpstr>
      <vt:lpstr>Záznam z jednání </vt:lpstr>
      <vt:lpstr>Povinná informace o způsobu řešení sporů</vt:lpstr>
      <vt:lpstr>        3. Řešení sporů </vt:lpstr>
      <vt:lpstr>Způsoby řešení sporů</vt:lpstr>
      <vt:lpstr>Ombudsman ČAP – neživotní pojištění</vt:lpstr>
      <vt:lpstr>Finanční arbitr – životní pojištění</vt:lpstr>
      <vt:lpstr>       4. Ochrana údajů </vt:lpstr>
      <vt:lpstr>Ochrana údajů</vt:lpstr>
      <vt:lpstr>       5. Případy </vt:lpstr>
      <vt:lpstr>Případy z praxe</vt:lpstr>
      <vt:lpstr>Pojištění osob </vt:lpstr>
      <vt:lpstr>Pojištění majetku </vt:lpstr>
      <vt:lpstr>Pojištění odpovědnosti za škodu</vt:lpstr>
      <vt:lpstr>Nápověda</vt:lpstr>
      <vt:lpstr>Prezentace aplikace PowerPoint</vt:lpstr>
      <vt:lpstr>     Děkuji za Vaši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 Šmidt</dc:creator>
  <cp:lastModifiedBy>Forst Adam</cp:lastModifiedBy>
  <cp:revision>107</cp:revision>
  <dcterms:created xsi:type="dcterms:W3CDTF">2020-11-25T19:00:34Z</dcterms:created>
  <dcterms:modified xsi:type="dcterms:W3CDTF">2024-11-04T10:10:10Z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15a8442-68f3-4087-8f05-d564bed44e92_Enabled">
    <vt:lpwstr>true</vt:lpwstr>
  </property>
  <property fmtid="{D5CDD505-2E9C-101B-9397-08002B2CF9AE}" pid="3" name="MSIP_Label_f15a8442-68f3-4087-8f05-d564bed44e92_SetDate">
    <vt:lpwstr>2024-11-04T10:09:55Z</vt:lpwstr>
  </property>
  <property fmtid="{D5CDD505-2E9C-101B-9397-08002B2CF9AE}" pid="4" name="MSIP_Label_f15a8442-68f3-4087-8f05-d564bed44e92_Method">
    <vt:lpwstr>Standard</vt:lpwstr>
  </property>
  <property fmtid="{D5CDD505-2E9C-101B-9397-08002B2CF9AE}" pid="5" name="MSIP_Label_f15a8442-68f3-4087-8f05-d564bed44e92_Name">
    <vt:lpwstr>97171605-0670-4512-b8c8-ebe12520d29a</vt:lpwstr>
  </property>
  <property fmtid="{D5CDD505-2E9C-101B-9397-08002B2CF9AE}" pid="6" name="MSIP_Label_f15a8442-68f3-4087-8f05-d564bed44e92_SiteId">
    <vt:lpwstr>138f17b0-6ad5-4ddf-a195-24e73c3655fd</vt:lpwstr>
  </property>
  <property fmtid="{D5CDD505-2E9C-101B-9397-08002B2CF9AE}" pid="7" name="MSIP_Label_f15a8442-68f3-4087-8f05-d564bed44e92_ActionId">
    <vt:lpwstr>9be3cae3-c19c-4e5e-a0ee-6298fedadd88</vt:lpwstr>
  </property>
  <property fmtid="{D5CDD505-2E9C-101B-9397-08002B2CF9AE}" pid="8" name="MSIP_Label_f15a8442-68f3-4087-8f05-d564bed44e92_ContentBits">
    <vt:lpwstr>0</vt:lpwstr>
  </property>
</Properties>
</file>