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8"/>
  </p:notesMasterIdLst>
  <p:sldIdLst>
    <p:sldId id="261" r:id="rId2"/>
    <p:sldId id="316" r:id="rId3"/>
    <p:sldId id="317" r:id="rId4"/>
    <p:sldId id="318" r:id="rId5"/>
    <p:sldId id="319" r:id="rId6"/>
    <p:sldId id="32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85"/>
    <p:restoredTop sz="93307"/>
  </p:normalViewPr>
  <p:slideViewPr>
    <p:cSldViewPr snapToGrid="0">
      <p:cViewPr varScale="1">
        <p:scale>
          <a:sx n="102" d="100"/>
          <a:sy n="102" d="100"/>
        </p:scale>
        <p:origin x="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7282B-B6CE-784E-A82C-98F66F898B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48C2C-3CD2-1649-BA0A-B86BB8DF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8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3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7" y="4680813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2" y="6356350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2" y="6356350"/>
            <a:ext cx="11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</a:extLst>
          </p:cNvPr>
          <p:cNvGrpSpPr/>
          <p:nvPr/>
        </p:nvGrpSpPr>
        <p:grpSpPr>
          <a:xfrm>
            <a:off x="174436" y="6356005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813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4494C1-510D-F375-59DC-6E385F762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5" name="Group 12294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2296" name="Group 12295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2298" name="Straight Connector 12297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99" name="Straight Connector 12298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97" name="Oval 12296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2301" name="Rectangle 12300">
            <a:extLst>
              <a:ext uri="{FF2B5EF4-FFF2-40B4-BE49-F238E27FC236}">
                <a16:creationId xmlns:a16="http://schemas.microsoft.com/office/drawing/2014/main" id="{190318A3-7A0F-4949-A473-C3529E9E8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3" name="Rectangle 12302">
            <a:extLst>
              <a:ext uri="{FF2B5EF4-FFF2-40B4-BE49-F238E27FC236}">
                <a16:creationId xmlns:a16="http://schemas.microsoft.com/office/drawing/2014/main" id="{7A703CEB-64E5-465C-A005-82F42BC1C0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294356">
            <a:off x="1432297" y="-265398"/>
            <a:ext cx="5427406" cy="7248489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5" name="Freeform: Shape 12304">
            <a:extLst>
              <a:ext uri="{FF2B5EF4-FFF2-40B4-BE49-F238E27FC236}">
                <a16:creationId xmlns:a16="http://schemas.microsoft.com/office/drawing/2014/main" id="{AF672B51-4C3C-4FFC-840C-0083AE633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101580">
            <a:off x="1372793" y="-288472"/>
            <a:ext cx="5549799" cy="7264585"/>
          </a:xfrm>
          <a:custGeom>
            <a:avLst/>
            <a:gdLst>
              <a:gd name="connsiteX0" fmla="*/ 0 w 5861642"/>
              <a:gd name="connsiteY0" fmla="*/ 7584901 h 7919265"/>
              <a:gd name="connsiteX1" fmla="*/ 58824 w 5861642"/>
              <a:gd name="connsiteY1" fmla="*/ 6543594 h 7919265"/>
              <a:gd name="connsiteX2" fmla="*/ 52937 w 5861642"/>
              <a:gd name="connsiteY2" fmla="*/ 6543280 h 7919265"/>
              <a:gd name="connsiteX3" fmla="*/ 422572 w 5861642"/>
              <a:gd name="connsiteY3" fmla="*/ 0 h 7919265"/>
              <a:gd name="connsiteX4" fmla="*/ 4284829 w 5861642"/>
              <a:gd name="connsiteY4" fmla="*/ 212657 h 7919265"/>
              <a:gd name="connsiteX5" fmla="*/ 5823654 w 5861642"/>
              <a:gd name="connsiteY5" fmla="*/ 306262 h 7919265"/>
              <a:gd name="connsiteX6" fmla="*/ 5861642 w 5861642"/>
              <a:gd name="connsiteY6" fmla="*/ 317988 h 7919265"/>
              <a:gd name="connsiteX7" fmla="*/ 5856157 w 5861642"/>
              <a:gd name="connsiteY7" fmla="*/ 378751 h 7919265"/>
              <a:gd name="connsiteX8" fmla="*/ 5842343 w 5861642"/>
              <a:gd name="connsiteY8" fmla="*/ 627797 h 7919265"/>
              <a:gd name="connsiteX9" fmla="*/ 5837543 w 5861642"/>
              <a:gd name="connsiteY9" fmla="*/ 720595 h 7919265"/>
              <a:gd name="connsiteX10" fmla="*/ 5820125 w 5861642"/>
              <a:gd name="connsiteY10" fmla="*/ 1012687 h 7919265"/>
              <a:gd name="connsiteX11" fmla="*/ 5822318 w 5861642"/>
              <a:gd name="connsiteY11" fmla="*/ 1018677 h 7919265"/>
              <a:gd name="connsiteX12" fmla="*/ 5809530 w 5861642"/>
              <a:gd name="connsiteY12" fmla="*/ 1196200 h 7919265"/>
              <a:gd name="connsiteX13" fmla="*/ 5812189 w 5861642"/>
              <a:gd name="connsiteY13" fmla="*/ 1197315 h 7919265"/>
              <a:gd name="connsiteX14" fmla="*/ 5817462 w 5861642"/>
              <a:gd name="connsiteY14" fmla="*/ 1242155 h 7919265"/>
              <a:gd name="connsiteX15" fmla="*/ 5811320 w 5861642"/>
              <a:gd name="connsiteY15" fmla="*/ 1364256 h 7919265"/>
              <a:gd name="connsiteX16" fmla="*/ 5811185 w 5861642"/>
              <a:gd name="connsiteY16" fmla="*/ 1436500 h 7919265"/>
              <a:gd name="connsiteX17" fmla="*/ 5816694 w 5861642"/>
              <a:gd name="connsiteY17" fmla="*/ 1462669 h 7919265"/>
              <a:gd name="connsiteX18" fmla="*/ 5818070 w 5861642"/>
              <a:gd name="connsiteY18" fmla="*/ 1637067 h 7919265"/>
              <a:gd name="connsiteX19" fmla="*/ 5811245 w 5861642"/>
              <a:gd name="connsiteY19" fmla="*/ 1696270 h 7919265"/>
              <a:gd name="connsiteX20" fmla="*/ 5795186 w 5861642"/>
              <a:gd name="connsiteY20" fmla="*/ 1818360 h 7919265"/>
              <a:gd name="connsiteX21" fmla="*/ 5796218 w 5861642"/>
              <a:gd name="connsiteY21" fmla="*/ 1911947 h 7919265"/>
              <a:gd name="connsiteX22" fmla="*/ 5789969 w 5861642"/>
              <a:gd name="connsiteY22" fmla="*/ 1925528 h 7919265"/>
              <a:gd name="connsiteX23" fmla="*/ 5771499 w 5861642"/>
              <a:gd name="connsiteY23" fmla="*/ 2014848 h 7919265"/>
              <a:gd name="connsiteX24" fmla="*/ 5767709 w 5861642"/>
              <a:gd name="connsiteY24" fmla="*/ 2045563 h 7919265"/>
              <a:gd name="connsiteX25" fmla="*/ 5767187 w 5861642"/>
              <a:gd name="connsiteY25" fmla="*/ 2054308 h 7919265"/>
              <a:gd name="connsiteX26" fmla="*/ 5769380 w 5861642"/>
              <a:gd name="connsiteY26" fmla="*/ 2060299 h 7919265"/>
              <a:gd name="connsiteX27" fmla="*/ 5756593 w 5861642"/>
              <a:gd name="connsiteY27" fmla="*/ 2237821 h 7919265"/>
              <a:gd name="connsiteX28" fmla="*/ 5759252 w 5861642"/>
              <a:gd name="connsiteY28" fmla="*/ 2238936 h 7919265"/>
              <a:gd name="connsiteX29" fmla="*/ 5764525 w 5861642"/>
              <a:gd name="connsiteY29" fmla="*/ 2283776 h 7919265"/>
              <a:gd name="connsiteX30" fmla="*/ 5758382 w 5861642"/>
              <a:gd name="connsiteY30" fmla="*/ 2405877 h 7919265"/>
              <a:gd name="connsiteX31" fmla="*/ 5758248 w 5861642"/>
              <a:gd name="connsiteY31" fmla="*/ 2478121 h 7919265"/>
              <a:gd name="connsiteX32" fmla="*/ 5763756 w 5861642"/>
              <a:gd name="connsiteY32" fmla="*/ 2504290 h 7919265"/>
              <a:gd name="connsiteX33" fmla="*/ 5765133 w 5861642"/>
              <a:gd name="connsiteY33" fmla="*/ 2678688 h 7919265"/>
              <a:gd name="connsiteX34" fmla="*/ 5758308 w 5861642"/>
              <a:gd name="connsiteY34" fmla="*/ 2737891 h 7919265"/>
              <a:gd name="connsiteX35" fmla="*/ 5742249 w 5861642"/>
              <a:gd name="connsiteY35" fmla="*/ 2859981 h 7919265"/>
              <a:gd name="connsiteX36" fmla="*/ 5743281 w 5861642"/>
              <a:gd name="connsiteY36" fmla="*/ 2953568 h 7919265"/>
              <a:gd name="connsiteX37" fmla="*/ 5737032 w 5861642"/>
              <a:gd name="connsiteY37" fmla="*/ 2967149 h 7919265"/>
              <a:gd name="connsiteX38" fmla="*/ 5718561 w 5861642"/>
              <a:gd name="connsiteY38" fmla="*/ 3056469 h 7919265"/>
              <a:gd name="connsiteX39" fmla="*/ 5704157 w 5861642"/>
              <a:gd name="connsiteY39" fmla="*/ 3191664 h 7919265"/>
              <a:gd name="connsiteX40" fmla="*/ 5701519 w 5861642"/>
              <a:gd name="connsiteY40" fmla="*/ 3191820 h 7919265"/>
              <a:gd name="connsiteX41" fmla="*/ 5689148 w 5861642"/>
              <a:gd name="connsiteY41" fmla="*/ 3349428 h 7919265"/>
              <a:gd name="connsiteX42" fmla="*/ 5698460 w 5861642"/>
              <a:gd name="connsiteY42" fmla="*/ 3452640 h 7919265"/>
              <a:gd name="connsiteX43" fmla="*/ 5688292 w 5861642"/>
              <a:gd name="connsiteY43" fmla="*/ 3569167 h 7919265"/>
              <a:gd name="connsiteX44" fmla="*/ 5679997 w 5861642"/>
              <a:gd name="connsiteY44" fmla="*/ 3665756 h 7919265"/>
              <a:gd name="connsiteX45" fmla="*/ 5670612 w 5861642"/>
              <a:gd name="connsiteY45" fmla="*/ 3727201 h 7919265"/>
              <a:gd name="connsiteX46" fmla="*/ 5646783 w 5861642"/>
              <a:gd name="connsiteY46" fmla="*/ 4090075 h 7919265"/>
              <a:gd name="connsiteX47" fmla="*/ 5643566 w 5861642"/>
              <a:gd name="connsiteY47" fmla="*/ 4151837 h 7919265"/>
              <a:gd name="connsiteX48" fmla="*/ 5635382 w 5861642"/>
              <a:gd name="connsiteY48" fmla="*/ 4309007 h 7919265"/>
              <a:gd name="connsiteX49" fmla="*/ 5607588 w 5861642"/>
              <a:gd name="connsiteY49" fmla="*/ 4783566 h 7919265"/>
              <a:gd name="connsiteX50" fmla="*/ 5605250 w 5861642"/>
              <a:gd name="connsiteY50" fmla="*/ 4823208 h 7919265"/>
              <a:gd name="connsiteX51" fmla="*/ 5598814 w 5861642"/>
              <a:gd name="connsiteY51" fmla="*/ 5036288 h 7919265"/>
              <a:gd name="connsiteX52" fmla="*/ 5582445 w 5861642"/>
              <a:gd name="connsiteY52" fmla="*/ 5350628 h 7919265"/>
              <a:gd name="connsiteX53" fmla="*/ 5515806 w 5861642"/>
              <a:gd name="connsiteY53" fmla="*/ 6483795 h 7919265"/>
              <a:gd name="connsiteX54" fmla="*/ 5510305 w 5861642"/>
              <a:gd name="connsiteY54" fmla="*/ 6577332 h 7919265"/>
              <a:gd name="connsiteX55" fmla="*/ 5511780 w 5861642"/>
              <a:gd name="connsiteY55" fmla="*/ 6587223 h 7919265"/>
              <a:gd name="connsiteX56" fmla="*/ 5510197 w 5861642"/>
              <a:gd name="connsiteY56" fmla="*/ 6670719 h 7919265"/>
              <a:gd name="connsiteX57" fmla="*/ 5499832 w 5861642"/>
              <a:gd name="connsiteY57" fmla="*/ 6770108 h 7919265"/>
              <a:gd name="connsiteX58" fmla="*/ 5498316 w 5861642"/>
              <a:gd name="connsiteY58" fmla="*/ 6781200 h 7919265"/>
              <a:gd name="connsiteX59" fmla="*/ 5497062 w 5861642"/>
              <a:gd name="connsiteY59" fmla="*/ 6802542 h 7919265"/>
              <a:gd name="connsiteX60" fmla="*/ 5499947 w 5861642"/>
              <a:gd name="connsiteY60" fmla="*/ 6820932 h 7919265"/>
              <a:gd name="connsiteX61" fmla="*/ 5494409 w 5861642"/>
              <a:gd name="connsiteY61" fmla="*/ 6847760 h 7919265"/>
              <a:gd name="connsiteX62" fmla="*/ 5486503 w 5861642"/>
              <a:gd name="connsiteY62" fmla="*/ 6982763 h 7919265"/>
              <a:gd name="connsiteX63" fmla="*/ 5452061 w 5861642"/>
              <a:gd name="connsiteY63" fmla="*/ 7583356 h 7919265"/>
              <a:gd name="connsiteX64" fmla="*/ 5458843 w 5861642"/>
              <a:gd name="connsiteY64" fmla="*/ 7628844 h 7919265"/>
              <a:gd name="connsiteX65" fmla="*/ 5457259 w 5861642"/>
              <a:gd name="connsiteY65" fmla="*/ 7712341 h 7919265"/>
              <a:gd name="connsiteX66" fmla="*/ 5443236 w 5861642"/>
              <a:gd name="connsiteY66" fmla="*/ 7838503 h 7919265"/>
              <a:gd name="connsiteX67" fmla="*/ 5447010 w 5861642"/>
              <a:gd name="connsiteY67" fmla="*/ 7862553 h 7919265"/>
              <a:gd name="connsiteX68" fmla="*/ 5432854 w 5861642"/>
              <a:gd name="connsiteY68" fmla="*/ 7919237 h 7919265"/>
              <a:gd name="connsiteX69" fmla="*/ 397307 w 5861642"/>
              <a:gd name="connsiteY69" fmla="*/ 7606085 h 7919265"/>
              <a:gd name="connsiteX0" fmla="*/ 0 w 5861642"/>
              <a:gd name="connsiteY0" fmla="*/ 7584901 h 7919265"/>
              <a:gd name="connsiteX1" fmla="*/ 58824 w 5861642"/>
              <a:gd name="connsiteY1" fmla="*/ 6543594 h 7919265"/>
              <a:gd name="connsiteX2" fmla="*/ 422572 w 5861642"/>
              <a:gd name="connsiteY2" fmla="*/ 0 h 7919265"/>
              <a:gd name="connsiteX3" fmla="*/ 4284829 w 5861642"/>
              <a:gd name="connsiteY3" fmla="*/ 212657 h 7919265"/>
              <a:gd name="connsiteX4" fmla="*/ 5823654 w 5861642"/>
              <a:gd name="connsiteY4" fmla="*/ 306262 h 7919265"/>
              <a:gd name="connsiteX5" fmla="*/ 5861642 w 5861642"/>
              <a:gd name="connsiteY5" fmla="*/ 317988 h 7919265"/>
              <a:gd name="connsiteX6" fmla="*/ 5856157 w 5861642"/>
              <a:gd name="connsiteY6" fmla="*/ 378751 h 7919265"/>
              <a:gd name="connsiteX7" fmla="*/ 5842343 w 5861642"/>
              <a:gd name="connsiteY7" fmla="*/ 627797 h 7919265"/>
              <a:gd name="connsiteX8" fmla="*/ 5837543 w 5861642"/>
              <a:gd name="connsiteY8" fmla="*/ 720595 h 7919265"/>
              <a:gd name="connsiteX9" fmla="*/ 5820125 w 5861642"/>
              <a:gd name="connsiteY9" fmla="*/ 1012687 h 7919265"/>
              <a:gd name="connsiteX10" fmla="*/ 5822318 w 5861642"/>
              <a:gd name="connsiteY10" fmla="*/ 1018677 h 7919265"/>
              <a:gd name="connsiteX11" fmla="*/ 5809530 w 5861642"/>
              <a:gd name="connsiteY11" fmla="*/ 1196200 h 7919265"/>
              <a:gd name="connsiteX12" fmla="*/ 5812189 w 5861642"/>
              <a:gd name="connsiteY12" fmla="*/ 1197315 h 7919265"/>
              <a:gd name="connsiteX13" fmla="*/ 5817462 w 5861642"/>
              <a:gd name="connsiteY13" fmla="*/ 1242155 h 7919265"/>
              <a:gd name="connsiteX14" fmla="*/ 5811320 w 5861642"/>
              <a:gd name="connsiteY14" fmla="*/ 1364256 h 7919265"/>
              <a:gd name="connsiteX15" fmla="*/ 5811185 w 5861642"/>
              <a:gd name="connsiteY15" fmla="*/ 1436500 h 7919265"/>
              <a:gd name="connsiteX16" fmla="*/ 5816694 w 5861642"/>
              <a:gd name="connsiteY16" fmla="*/ 1462669 h 7919265"/>
              <a:gd name="connsiteX17" fmla="*/ 5818070 w 5861642"/>
              <a:gd name="connsiteY17" fmla="*/ 1637067 h 7919265"/>
              <a:gd name="connsiteX18" fmla="*/ 5811245 w 5861642"/>
              <a:gd name="connsiteY18" fmla="*/ 1696270 h 7919265"/>
              <a:gd name="connsiteX19" fmla="*/ 5795186 w 5861642"/>
              <a:gd name="connsiteY19" fmla="*/ 1818360 h 7919265"/>
              <a:gd name="connsiteX20" fmla="*/ 5796218 w 5861642"/>
              <a:gd name="connsiteY20" fmla="*/ 1911947 h 7919265"/>
              <a:gd name="connsiteX21" fmla="*/ 5789969 w 5861642"/>
              <a:gd name="connsiteY21" fmla="*/ 1925528 h 7919265"/>
              <a:gd name="connsiteX22" fmla="*/ 5771499 w 5861642"/>
              <a:gd name="connsiteY22" fmla="*/ 2014848 h 7919265"/>
              <a:gd name="connsiteX23" fmla="*/ 5767709 w 5861642"/>
              <a:gd name="connsiteY23" fmla="*/ 2045563 h 7919265"/>
              <a:gd name="connsiteX24" fmla="*/ 5767187 w 5861642"/>
              <a:gd name="connsiteY24" fmla="*/ 2054308 h 7919265"/>
              <a:gd name="connsiteX25" fmla="*/ 5769380 w 5861642"/>
              <a:gd name="connsiteY25" fmla="*/ 2060299 h 7919265"/>
              <a:gd name="connsiteX26" fmla="*/ 5756593 w 5861642"/>
              <a:gd name="connsiteY26" fmla="*/ 2237821 h 7919265"/>
              <a:gd name="connsiteX27" fmla="*/ 5759252 w 5861642"/>
              <a:gd name="connsiteY27" fmla="*/ 2238936 h 7919265"/>
              <a:gd name="connsiteX28" fmla="*/ 5764525 w 5861642"/>
              <a:gd name="connsiteY28" fmla="*/ 2283776 h 7919265"/>
              <a:gd name="connsiteX29" fmla="*/ 5758382 w 5861642"/>
              <a:gd name="connsiteY29" fmla="*/ 2405877 h 7919265"/>
              <a:gd name="connsiteX30" fmla="*/ 5758248 w 5861642"/>
              <a:gd name="connsiteY30" fmla="*/ 2478121 h 7919265"/>
              <a:gd name="connsiteX31" fmla="*/ 5763756 w 5861642"/>
              <a:gd name="connsiteY31" fmla="*/ 2504290 h 7919265"/>
              <a:gd name="connsiteX32" fmla="*/ 5765133 w 5861642"/>
              <a:gd name="connsiteY32" fmla="*/ 2678688 h 7919265"/>
              <a:gd name="connsiteX33" fmla="*/ 5758308 w 5861642"/>
              <a:gd name="connsiteY33" fmla="*/ 2737891 h 7919265"/>
              <a:gd name="connsiteX34" fmla="*/ 5742249 w 5861642"/>
              <a:gd name="connsiteY34" fmla="*/ 2859981 h 7919265"/>
              <a:gd name="connsiteX35" fmla="*/ 5743281 w 5861642"/>
              <a:gd name="connsiteY35" fmla="*/ 2953568 h 7919265"/>
              <a:gd name="connsiteX36" fmla="*/ 5737032 w 5861642"/>
              <a:gd name="connsiteY36" fmla="*/ 2967149 h 7919265"/>
              <a:gd name="connsiteX37" fmla="*/ 5718561 w 5861642"/>
              <a:gd name="connsiteY37" fmla="*/ 3056469 h 7919265"/>
              <a:gd name="connsiteX38" fmla="*/ 5704157 w 5861642"/>
              <a:gd name="connsiteY38" fmla="*/ 3191664 h 7919265"/>
              <a:gd name="connsiteX39" fmla="*/ 5701519 w 5861642"/>
              <a:gd name="connsiteY39" fmla="*/ 3191820 h 7919265"/>
              <a:gd name="connsiteX40" fmla="*/ 5689148 w 5861642"/>
              <a:gd name="connsiteY40" fmla="*/ 3349428 h 7919265"/>
              <a:gd name="connsiteX41" fmla="*/ 5698460 w 5861642"/>
              <a:gd name="connsiteY41" fmla="*/ 3452640 h 7919265"/>
              <a:gd name="connsiteX42" fmla="*/ 5688292 w 5861642"/>
              <a:gd name="connsiteY42" fmla="*/ 3569167 h 7919265"/>
              <a:gd name="connsiteX43" fmla="*/ 5679997 w 5861642"/>
              <a:gd name="connsiteY43" fmla="*/ 3665756 h 7919265"/>
              <a:gd name="connsiteX44" fmla="*/ 5670612 w 5861642"/>
              <a:gd name="connsiteY44" fmla="*/ 3727201 h 7919265"/>
              <a:gd name="connsiteX45" fmla="*/ 5646783 w 5861642"/>
              <a:gd name="connsiteY45" fmla="*/ 4090075 h 7919265"/>
              <a:gd name="connsiteX46" fmla="*/ 5643566 w 5861642"/>
              <a:gd name="connsiteY46" fmla="*/ 4151837 h 7919265"/>
              <a:gd name="connsiteX47" fmla="*/ 5635382 w 5861642"/>
              <a:gd name="connsiteY47" fmla="*/ 4309007 h 7919265"/>
              <a:gd name="connsiteX48" fmla="*/ 5607588 w 5861642"/>
              <a:gd name="connsiteY48" fmla="*/ 4783566 h 7919265"/>
              <a:gd name="connsiteX49" fmla="*/ 5605250 w 5861642"/>
              <a:gd name="connsiteY49" fmla="*/ 4823208 h 7919265"/>
              <a:gd name="connsiteX50" fmla="*/ 5598814 w 5861642"/>
              <a:gd name="connsiteY50" fmla="*/ 5036288 h 7919265"/>
              <a:gd name="connsiteX51" fmla="*/ 5582445 w 5861642"/>
              <a:gd name="connsiteY51" fmla="*/ 5350628 h 7919265"/>
              <a:gd name="connsiteX52" fmla="*/ 5515806 w 5861642"/>
              <a:gd name="connsiteY52" fmla="*/ 6483795 h 7919265"/>
              <a:gd name="connsiteX53" fmla="*/ 5510305 w 5861642"/>
              <a:gd name="connsiteY53" fmla="*/ 6577332 h 7919265"/>
              <a:gd name="connsiteX54" fmla="*/ 5511780 w 5861642"/>
              <a:gd name="connsiteY54" fmla="*/ 6587223 h 7919265"/>
              <a:gd name="connsiteX55" fmla="*/ 5510197 w 5861642"/>
              <a:gd name="connsiteY55" fmla="*/ 6670719 h 7919265"/>
              <a:gd name="connsiteX56" fmla="*/ 5499832 w 5861642"/>
              <a:gd name="connsiteY56" fmla="*/ 6770108 h 7919265"/>
              <a:gd name="connsiteX57" fmla="*/ 5498316 w 5861642"/>
              <a:gd name="connsiteY57" fmla="*/ 6781200 h 7919265"/>
              <a:gd name="connsiteX58" fmla="*/ 5497062 w 5861642"/>
              <a:gd name="connsiteY58" fmla="*/ 6802542 h 7919265"/>
              <a:gd name="connsiteX59" fmla="*/ 5499947 w 5861642"/>
              <a:gd name="connsiteY59" fmla="*/ 6820932 h 7919265"/>
              <a:gd name="connsiteX60" fmla="*/ 5494409 w 5861642"/>
              <a:gd name="connsiteY60" fmla="*/ 6847760 h 7919265"/>
              <a:gd name="connsiteX61" fmla="*/ 5486503 w 5861642"/>
              <a:gd name="connsiteY61" fmla="*/ 6982763 h 7919265"/>
              <a:gd name="connsiteX62" fmla="*/ 5452061 w 5861642"/>
              <a:gd name="connsiteY62" fmla="*/ 7583356 h 7919265"/>
              <a:gd name="connsiteX63" fmla="*/ 5458843 w 5861642"/>
              <a:gd name="connsiteY63" fmla="*/ 7628844 h 7919265"/>
              <a:gd name="connsiteX64" fmla="*/ 5457259 w 5861642"/>
              <a:gd name="connsiteY64" fmla="*/ 7712341 h 7919265"/>
              <a:gd name="connsiteX65" fmla="*/ 5443236 w 5861642"/>
              <a:gd name="connsiteY65" fmla="*/ 7838503 h 7919265"/>
              <a:gd name="connsiteX66" fmla="*/ 5447010 w 5861642"/>
              <a:gd name="connsiteY66" fmla="*/ 7862553 h 7919265"/>
              <a:gd name="connsiteX67" fmla="*/ 5432854 w 5861642"/>
              <a:gd name="connsiteY67" fmla="*/ 7919237 h 7919265"/>
              <a:gd name="connsiteX68" fmla="*/ 397307 w 5861642"/>
              <a:gd name="connsiteY68" fmla="*/ 7606085 h 7919265"/>
              <a:gd name="connsiteX69" fmla="*/ 0 w 5861642"/>
              <a:gd name="connsiteY69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98460 w 5861642"/>
              <a:gd name="connsiteY40" fmla="*/ 3452640 h 7919265"/>
              <a:gd name="connsiteX41" fmla="*/ 5688292 w 5861642"/>
              <a:gd name="connsiteY41" fmla="*/ 3569167 h 7919265"/>
              <a:gd name="connsiteX42" fmla="*/ 5679997 w 5861642"/>
              <a:gd name="connsiteY42" fmla="*/ 3665756 h 7919265"/>
              <a:gd name="connsiteX43" fmla="*/ 5670612 w 5861642"/>
              <a:gd name="connsiteY43" fmla="*/ 3727201 h 7919265"/>
              <a:gd name="connsiteX44" fmla="*/ 5646783 w 5861642"/>
              <a:gd name="connsiteY44" fmla="*/ 4090075 h 7919265"/>
              <a:gd name="connsiteX45" fmla="*/ 5643566 w 5861642"/>
              <a:gd name="connsiteY45" fmla="*/ 4151837 h 7919265"/>
              <a:gd name="connsiteX46" fmla="*/ 5635382 w 5861642"/>
              <a:gd name="connsiteY46" fmla="*/ 4309007 h 7919265"/>
              <a:gd name="connsiteX47" fmla="*/ 5607588 w 5861642"/>
              <a:gd name="connsiteY47" fmla="*/ 4783566 h 7919265"/>
              <a:gd name="connsiteX48" fmla="*/ 5605250 w 5861642"/>
              <a:gd name="connsiteY48" fmla="*/ 4823208 h 7919265"/>
              <a:gd name="connsiteX49" fmla="*/ 5598814 w 5861642"/>
              <a:gd name="connsiteY49" fmla="*/ 5036288 h 7919265"/>
              <a:gd name="connsiteX50" fmla="*/ 5582445 w 5861642"/>
              <a:gd name="connsiteY50" fmla="*/ 5350628 h 7919265"/>
              <a:gd name="connsiteX51" fmla="*/ 5515806 w 5861642"/>
              <a:gd name="connsiteY51" fmla="*/ 6483795 h 7919265"/>
              <a:gd name="connsiteX52" fmla="*/ 5510305 w 5861642"/>
              <a:gd name="connsiteY52" fmla="*/ 6577332 h 7919265"/>
              <a:gd name="connsiteX53" fmla="*/ 5511780 w 5861642"/>
              <a:gd name="connsiteY53" fmla="*/ 6587223 h 7919265"/>
              <a:gd name="connsiteX54" fmla="*/ 5510197 w 5861642"/>
              <a:gd name="connsiteY54" fmla="*/ 6670719 h 7919265"/>
              <a:gd name="connsiteX55" fmla="*/ 5499832 w 5861642"/>
              <a:gd name="connsiteY55" fmla="*/ 6770108 h 7919265"/>
              <a:gd name="connsiteX56" fmla="*/ 5498316 w 5861642"/>
              <a:gd name="connsiteY56" fmla="*/ 6781200 h 7919265"/>
              <a:gd name="connsiteX57" fmla="*/ 5497062 w 5861642"/>
              <a:gd name="connsiteY57" fmla="*/ 6802542 h 7919265"/>
              <a:gd name="connsiteX58" fmla="*/ 5499947 w 5861642"/>
              <a:gd name="connsiteY58" fmla="*/ 6820932 h 7919265"/>
              <a:gd name="connsiteX59" fmla="*/ 5494409 w 5861642"/>
              <a:gd name="connsiteY59" fmla="*/ 6847760 h 7919265"/>
              <a:gd name="connsiteX60" fmla="*/ 5486503 w 5861642"/>
              <a:gd name="connsiteY60" fmla="*/ 6982763 h 7919265"/>
              <a:gd name="connsiteX61" fmla="*/ 5452061 w 5861642"/>
              <a:gd name="connsiteY61" fmla="*/ 7583356 h 7919265"/>
              <a:gd name="connsiteX62" fmla="*/ 5458843 w 5861642"/>
              <a:gd name="connsiteY62" fmla="*/ 7628844 h 7919265"/>
              <a:gd name="connsiteX63" fmla="*/ 5457259 w 5861642"/>
              <a:gd name="connsiteY63" fmla="*/ 7712341 h 7919265"/>
              <a:gd name="connsiteX64" fmla="*/ 5443236 w 5861642"/>
              <a:gd name="connsiteY64" fmla="*/ 7838503 h 7919265"/>
              <a:gd name="connsiteX65" fmla="*/ 5447010 w 5861642"/>
              <a:gd name="connsiteY65" fmla="*/ 7862553 h 7919265"/>
              <a:gd name="connsiteX66" fmla="*/ 5432854 w 5861642"/>
              <a:gd name="connsiteY66" fmla="*/ 7919237 h 7919265"/>
              <a:gd name="connsiteX67" fmla="*/ 397307 w 5861642"/>
              <a:gd name="connsiteY67" fmla="*/ 7606085 h 7919265"/>
              <a:gd name="connsiteX68" fmla="*/ 0 w 5861642"/>
              <a:gd name="connsiteY68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98460 w 5861642"/>
              <a:gd name="connsiteY40" fmla="*/ 3452640 h 7919265"/>
              <a:gd name="connsiteX41" fmla="*/ 5688292 w 5861642"/>
              <a:gd name="connsiteY41" fmla="*/ 3569167 h 7919265"/>
              <a:gd name="connsiteX42" fmla="*/ 5679997 w 5861642"/>
              <a:gd name="connsiteY42" fmla="*/ 3665756 h 7919265"/>
              <a:gd name="connsiteX43" fmla="*/ 5670612 w 5861642"/>
              <a:gd name="connsiteY43" fmla="*/ 3727201 h 7919265"/>
              <a:gd name="connsiteX44" fmla="*/ 5646783 w 5861642"/>
              <a:gd name="connsiteY44" fmla="*/ 4090075 h 7919265"/>
              <a:gd name="connsiteX45" fmla="*/ 5643566 w 5861642"/>
              <a:gd name="connsiteY45" fmla="*/ 4151837 h 7919265"/>
              <a:gd name="connsiteX46" fmla="*/ 5635382 w 5861642"/>
              <a:gd name="connsiteY46" fmla="*/ 4309007 h 7919265"/>
              <a:gd name="connsiteX47" fmla="*/ 5607588 w 5861642"/>
              <a:gd name="connsiteY47" fmla="*/ 4783566 h 7919265"/>
              <a:gd name="connsiteX48" fmla="*/ 5605250 w 5861642"/>
              <a:gd name="connsiteY48" fmla="*/ 4823208 h 7919265"/>
              <a:gd name="connsiteX49" fmla="*/ 5598814 w 5861642"/>
              <a:gd name="connsiteY49" fmla="*/ 5036288 h 7919265"/>
              <a:gd name="connsiteX50" fmla="*/ 5515806 w 5861642"/>
              <a:gd name="connsiteY50" fmla="*/ 6483795 h 7919265"/>
              <a:gd name="connsiteX51" fmla="*/ 5510305 w 5861642"/>
              <a:gd name="connsiteY51" fmla="*/ 6577332 h 7919265"/>
              <a:gd name="connsiteX52" fmla="*/ 5511780 w 5861642"/>
              <a:gd name="connsiteY52" fmla="*/ 6587223 h 7919265"/>
              <a:gd name="connsiteX53" fmla="*/ 5510197 w 5861642"/>
              <a:gd name="connsiteY53" fmla="*/ 6670719 h 7919265"/>
              <a:gd name="connsiteX54" fmla="*/ 5499832 w 5861642"/>
              <a:gd name="connsiteY54" fmla="*/ 6770108 h 7919265"/>
              <a:gd name="connsiteX55" fmla="*/ 5498316 w 5861642"/>
              <a:gd name="connsiteY55" fmla="*/ 6781200 h 7919265"/>
              <a:gd name="connsiteX56" fmla="*/ 5497062 w 5861642"/>
              <a:gd name="connsiteY56" fmla="*/ 6802542 h 7919265"/>
              <a:gd name="connsiteX57" fmla="*/ 5499947 w 5861642"/>
              <a:gd name="connsiteY57" fmla="*/ 6820932 h 7919265"/>
              <a:gd name="connsiteX58" fmla="*/ 5494409 w 5861642"/>
              <a:gd name="connsiteY58" fmla="*/ 6847760 h 7919265"/>
              <a:gd name="connsiteX59" fmla="*/ 5486503 w 5861642"/>
              <a:gd name="connsiteY59" fmla="*/ 6982763 h 7919265"/>
              <a:gd name="connsiteX60" fmla="*/ 5452061 w 5861642"/>
              <a:gd name="connsiteY60" fmla="*/ 7583356 h 7919265"/>
              <a:gd name="connsiteX61" fmla="*/ 5458843 w 5861642"/>
              <a:gd name="connsiteY61" fmla="*/ 7628844 h 7919265"/>
              <a:gd name="connsiteX62" fmla="*/ 5457259 w 5861642"/>
              <a:gd name="connsiteY62" fmla="*/ 7712341 h 7919265"/>
              <a:gd name="connsiteX63" fmla="*/ 5443236 w 5861642"/>
              <a:gd name="connsiteY63" fmla="*/ 7838503 h 7919265"/>
              <a:gd name="connsiteX64" fmla="*/ 5447010 w 5861642"/>
              <a:gd name="connsiteY64" fmla="*/ 7862553 h 7919265"/>
              <a:gd name="connsiteX65" fmla="*/ 5432854 w 5861642"/>
              <a:gd name="connsiteY65" fmla="*/ 7919237 h 7919265"/>
              <a:gd name="connsiteX66" fmla="*/ 397307 w 5861642"/>
              <a:gd name="connsiteY66" fmla="*/ 7606085 h 7919265"/>
              <a:gd name="connsiteX67" fmla="*/ 0 w 5861642"/>
              <a:gd name="connsiteY67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98460 w 5861642"/>
              <a:gd name="connsiteY40" fmla="*/ 3452640 h 7919265"/>
              <a:gd name="connsiteX41" fmla="*/ 5688292 w 5861642"/>
              <a:gd name="connsiteY41" fmla="*/ 3569167 h 7919265"/>
              <a:gd name="connsiteX42" fmla="*/ 5679997 w 5861642"/>
              <a:gd name="connsiteY42" fmla="*/ 3665756 h 7919265"/>
              <a:gd name="connsiteX43" fmla="*/ 5670612 w 5861642"/>
              <a:gd name="connsiteY43" fmla="*/ 3727201 h 7919265"/>
              <a:gd name="connsiteX44" fmla="*/ 5646783 w 5861642"/>
              <a:gd name="connsiteY44" fmla="*/ 4090075 h 7919265"/>
              <a:gd name="connsiteX45" fmla="*/ 5643566 w 5861642"/>
              <a:gd name="connsiteY45" fmla="*/ 4151837 h 7919265"/>
              <a:gd name="connsiteX46" fmla="*/ 5635382 w 5861642"/>
              <a:gd name="connsiteY46" fmla="*/ 4309007 h 7919265"/>
              <a:gd name="connsiteX47" fmla="*/ 5607588 w 5861642"/>
              <a:gd name="connsiteY47" fmla="*/ 4783566 h 7919265"/>
              <a:gd name="connsiteX48" fmla="*/ 5598814 w 5861642"/>
              <a:gd name="connsiteY48" fmla="*/ 5036288 h 7919265"/>
              <a:gd name="connsiteX49" fmla="*/ 5515806 w 5861642"/>
              <a:gd name="connsiteY49" fmla="*/ 6483795 h 7919265"/>
              <a:gd name="connsiteX50" fmla="*/ 5510305 w 5861642"/>
              <a:gd name="connsiteY50" fmla="*/ 6577332 h 7919265"/>
              <a:gd name="connsiteX51" fmla="*/ 5511780 w 5861642"/>
              <a:gd name="connsiteY51" fmla="*/ 6587223 h 7919265"/>
              <a:gd name="connsiteX52" fmla="*/ 5510197 w 5861642"/>
              <a:gd name="connsiteY52" fmla="*/ 6670719 h 7919265"/>
              <a:gd name="connsiteX53" fmla="*/ 5499832 w 5861642"/>
              <a:gd name="connsiteY53" fmla="*/ 6770108 h 7919265"/>
              <a:gd name="connsiteX54" fmla="*/ 5498316 w 5861642"/>
              <a:gd name="connsiteY54" fmla="*/ 6781200 h 7919265"/>
              <a:gd name="connsiteX55" fmla="*/ 5497062 w 5861642"/>
              <a:gd name="connsiteY55" fmla="*/ 6802542 h 7919265"/>
              <a:gd name="connsiteX56" fmla="*/ 5499947 w 5861642"/>
              <a:gd name="connsiteY56" fmla="*/ 6820932 h 7919265"/>
              <a:gd name="connsiteX57" fmla="*/ 5494409 w 5861642"/>
              <a:gd name="connsiteY57" fmla="*/ 6847760 h 7919265"/>
              <a:gd name="connsiteX58" fmla="*/ 5486503 w 5861642"/>
              <a:gd name="connsiteY58" fmla="*/ 6982763 h 7919265"/>
              <a:gd name="connsiteX59" fmla="*/ 5452061 w 5861642"/>
              <a:gd name="connsiteY59" fmla="*/ 7583356 h 7919265"/>
              <a:gd name="connsiteX60" fmla="*/ 5458843 w 5861642"/>
              <a:gd name="connsiteY60" fmla="*/ 7628844 h 7919265"/>
              <a:gd name="connsiteX61" fmla="*/ 5457259 w 5861642"/>
              <a:gd name="connsiteY61" fmla="*/ 7712341 h 7919265"/>
              <a:gd name="connsiteX62" fmla="*/ 5443236 w 5861642"/>
              <a:gd name="connsiteY62" fmla="*/ 7838503 h 7919265"/>
              <a:gd name="connsiteX63" fmla="*/ 5447010 w 5861642"/>
              <a:gd name="connsiteY63" fmla="*/ 7862553 h 7919265"/>
              <a:gd name="connsiteX64" fmla="*/ 5432854 w 5861642"/>
              <a:gd name="connsiteY64" fmla="*/ 7919237 h 7919265"/>
              <a:gd name="connsiteX65" fmla="*/ 397307 w 5861642"/>
              <a:gd name="connsiteY65" fmla="*/ 7606085 h 7919265"/>
              <a:gd name="connsiteX66" fmla="*/ 0 w 5861642"/>
              <a:gd name="connsiteY66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98460 w 5861642"/>
              <a:gd name="connsiteY40" fmla="*/ 3452640 h 7919265"/>
              <a:gd name="connsiteX41" fmla="*/ 5688292 w 5861642"/>
              <a:gd name="connsiteY41" fmla="*/ 3569167 h 7919265"/>
              <a:gd name="connsiteX42" fmla="*/ 5679997 w 5861642"/>
              <a:gd name="connsiteY42" fmla="*/ 3665756 h 7919265"/>
              <a:gd name="connsiteX43" fmla="*/ 5670612 w 5861642"/>
              <a:gd name="connsiteY43" fmla="*/ 3727201 h 7919265"/>
              <a:gd name="connsiteX44" fmla="*/ 5646783 w 5861642"/>
              <a:gd name="connsiteY44" fmla="*/ 4090075 h 7919265"/>
              <a:gd name="connsiteX45" fmla="*/ 5643566 w 5861642"/>
              <a:gd name="connsiteY45" fmla="*/ 4151837 h 7919265"/>
              <a:gd name="connsiteX46" fmla="*/ 5607588 w 5861642"/>
              <a:gd name="connsiteY46" fmla="*/ 4783566 h 7919265"/>
              <a:gd name="connsiteX47" fmla="*/ 5598814 w 5861642"/>
              <a:gd name="connsiteY47" fmla="*/ 5036288 h 7919265"/>
              <a:gd name="connsiteX48" fmla="*/ 5515806 w 5861642"/>
              <a:gd name="connsiteY48" fmla="*/ 6483795 h 7919265"/>
              <a:gd name="connsiteX49" fmla="*/ 5510305 w 5861642"/>
              <a:gd name="connsiteY49" fmla="*/ 6577332 h 7919265"/>
              <a:gd name="connsiteX50" fmla="*/ 5511780 w 5861642"/>
              <a:gd name="connsiteY50" fmla="*/ 6587223 h 7919265"/>
              <a:gd name="connsiteX51" fmla="*/ 5510197 w 5861642"/>
              <a:gd name="connsiteY51" fmla="*/ 6670719 h 7919265"/>
              <a:gd name="connsiteX52" fmla="*/ 5499832 w 5861642"/>
              <a:gd name="connsiteY52" fmla="*/ 6770108 h 7919265"/>
              <a:gd name="connsiteX53" fmla="*/ 5498316 w 5861642"/>
              <a:gd name="connsiteY53" fmla="*/ 6781200 h 7919265"/>
              <a:gd name="connsiteX54" fmla="*/ 5497062 w 5861642"/>
              <a:gd name="connsiteY54" fmla="*/ 6802542 h 7919265"/>
              <a:gd name="connsiteX55" fmla="*/ 5499947 w 5861642"/>
              <a:gd name="connsiteY55" fmla="*/ 6820932 h 7919265"/>
              <a:gd name="connsiteX56" fmla="*/ 5494409 w 5861642"/>
              <a:gd name="connsiteY56" fmla="*/ 6847760 h 7919265"/>
              <a:gd name="connsiteX57" fmla="*/ 5486503 w 5861642"/>
              <a:gd name="connsiteY57" fmla="*/ 6982763 h 7919265"/>
              <a:gd name="connsiteX58" fmla="*/ 5452061 w 5861642"/>
              <a:gd name="connsiteY58" fmla="*/ 7583356 h 7919265"/>
              <a:gd name="connsiteX59" fmla="*/ 5458843 w 5861642"/>
              <a:gd name="connsiteY59" fmla="*/ 7628844 h 7919265"/>
              <a:gd name="connsiteX60" fmla="*/ 5457259 w 5861642"/>
              <a:gd name="connsiteY60" fmla="*/ 7712341 h 7919265"/>
              <a:gd name="connsiteX61" fmla="*/ 5443236 w 5861642"/>
              <a:gd name="connsiteY61" fmla="*/ 7838503 h 7919265"/>
              <a:gd name="connsiteX62" fmla="*/ 5447010 w 5861642"/>
              <a:gd name="connsiteY62" fmla="*/ 7862553 h 7919265"/>
              <a:gd name="connsiteX63" fmla="*/ 5432854 w 5861642"/>
              <a:gd name="connsiteY63" fmla="*/ 7919237 h 7919265"/>
              <a:gd name="connsiteX64" fmla="*/ 397307 w 5861642"/>
              <a:gd name="connsiteY64" fmla="*/ 7606085 h 7919265"/>
              <a:gd name="connsiteX65" fmla="*/ 0 w 5861642"/>
              <a:gd name="connsiteY65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98460 w 5861642"/>
              <a:gd name="connsiteY40" fmla="*/ 3452640 h 7919265"/>
              <a:gd name="connsiteX41" fmla="*/ 5688292 w 5861642"/>
              <a:gd name="connsiteY41" fmla="*/ 3569167 h 7919265"/>
              <a:gd name="connsiteX42" fmla="*/ 5679997 w 5861642"/>
              <a:gd name="connsiteY42" fmla="*/ 3665756 h 7919265"/>
              <a:gd name="connsiteX43" fmla="*/ 5670612 w 5861642"/>
              <a:gd name="connsiteY43" fmla="*/ 3727201 h 7919265"/>
              <a:gd name="connsiteX44" fmla="*/ 5646783 w 5861642"/>
              <a:gd name="connsiteY44" fmla="*/ 4090075 h 7919265"/>
              <a:gd name="connsiteX45" fmla="*/ 5607588 w 5861642"/>
              <a:gd name="connsiteY45" fmla="*/ 4783566 h 7919265"/>
              <a:gd name="connsiteX46" fmla="*/ 5598814 w 5861642"/>
              <a:gd name="connsiteY46" fmla="*/ 5036288 h 7919265"/>
              <a:gd name="connsiteX47" fmla="*/ 5515806 w 5861642"/>
              <a:gd name="connsiteY47" fmla="*/ 6483795 h 7919265"/>
              <a:gd name="connsiteX48" fmla="*/ 5510305 w 5861642"/>
              <a:gd name="connsiteY48" fmla="*/ 6577332 h 7919265"/>
              <a:gd name="connsiteX49" fmla="*/ 5511780 w 5861642"/>
              <a:gd name="connsiteY49" fmla="*/ 6587223 h 7919265"/>
              <a:gd name="connsiteX50" fmla="*/ 5510197 w 5861642"/>
              <a:gd name="connsiteY50" fmla="*/ 6670719 h 7919265"/>
              <a:gd name="connsiteX51" fmla="*/ 5499832 w 5861642"/>
              <a:gd name="connsiteY51" fmla="*/ 6770108 h 7919265"/>
              <a:gd name="connsiteX52" fmla="*/ 5498316 w 5861642"/>
              <a:gd name="connsiteY52" fmla="*/ 6781200 h 7919265"/>
              <a:gd name="connsiteX53" fmla="*/ 5497062 w 5861642"/>
              <a:gd name="connsiteY53" fmla="*/ 6802542 h 7919265"/>
              <a:gd name="connsiteX54" fmla="*/ 5499947 w 5861642"/>
              <a:gd name="connsiteY54" fmla="*/ 6820932 h 7919265"/>
              <a:gd name="connsiteX55" fmla="*/ 5494409 w 5861642"/>
              <a:gd name="connsiteY55" fmla="*/ 6847760 h 7919265"/>
              <a:gd name="connsiteX56" fmla="*/ 5486503 w 5861642"/>
              <a:gd name="connsiteY56" fmla="*/ 6982763 h 7919265"/>
              <a:gd name="connsiteX57" fmla="*/ 5452061 w 5861642"/>
              <a:gd name="connsiteY57" fmla="*/ 7583356 h 7919265"/>
              <a:gd name="connsiteX58" fmla="*/ 5458843 w 5861642"/>
              <a:gd name="connsiteY58" fmla="*/ 7628844 h 7919265"/>
              <a:gd name="connsiteX59" fmla="*/ 5457259 w 5861642"/>
              <a:gd name="connsiteY59" fmla="*/ 7712341 h 7919265"/>
              <a:gd name="connsiteX60" fmla="*/ 5443236 w 5861642"/>
              <a:gd name="connsiteY60" fmla="*/ 7838503 h 7919265"/>
              <a:gd name="connsiteX61" fmla="*/ 5447010 w 5861642"/>
              <a:gd name="connsiteY61" fmla="*/ 7862553 h 7919265"/>
              <a:gd name="connsiteX62" fmla="*/ 5432854 w 5861642"/>
              <a:gd name="connsiteY62" fmla="*/ 7919237 h 7919265"/>
              <a:gd name="connsiteX63" fmla="*/ 397307 w 5861642"/>
              <a:gd name="connsiteY63" fmla="*/ 7606085 h 7919265"/>
              <a:gd name="connsiteX64" fmla="*/ 0 w 5861642"/>
              <a:gd name="connsiteY64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98460 w 5861642"/>
              <a:gd name="connsiteY40" fmla="*/ 3452640 h 7919265"/>
              <a:gd name="connsiteX41" fmla="*/ 5688292 w 5861642"/>
              <a:gd name="connsiteY41" fmla="*/ 3569167 h 7919265"/>
              <a:gd name="connsiteX42" fmla="*/ 5679997 w 5861642"/>
              <a:gd name="connsiteY42" fmla="*/ 3665756 h 7919265"/>
              <a:gd name="connsiteX43" fmla="*/ 5670612 w 5861642"/>
              <a:gd name="connsiteY43" fmla="*/ 3727201 h 7919265"/>
              <a:gd name="connsiteX44" fmla="*/ 5607588 w 5861642"/>
              <a:gd name="connsiteY44" fmla="*/ 4783566 h 7919265"/>
              <a:gd name="connsiteX45" fmla="*/ 5598814 w 5861642"/>
              <a:gd name="connsiteY45" fmla="*/ 5036288 h 7919265"/>
              <a:gd name="connsiteX46" fmla="*/ 5515806 w 5861642"/>
              <a:gd name="connsiteY46" fmla="*/ 6483795 h 7919265"/>
              <a:gd name="connsiteX47" fmla="*/ 5510305 w 5861642"/>
              <a:gd name="connsiteY47" fmla="*/ 6577332 h 7919265"/>
              <a:gd name="connsiteX48" fmla="*/ 5511780 w 5861642"/>
              <a:gd name="connsiteY48" fmla="*/ 6587223 h 7919265"/>
              <a:gd name="connsiteX49" fmla="*/ 5510197 w 5861642"/>
              <a:gd name="connsiteY49" fmla="*/ 6670719 h 7919265"/>
              <a:gd name="connsiteX50" fmla="*/ 5499832 w 5861642"/>
              <a:gd name="connsiteY50" fmla="*/ 6770108 h 7919265"/>
              <a:gd name="connsiteX51" fmla="*/ 5498316 w 5861642"/>
              <a:gd name="connsiteY51" fmla="*/ 6781200 h 7919265"/>
              <a:gd name="connsiteX52" fmla="*/ 5497062 w 5861642"/>
              <a:gd name="connsiteY52" fmla="*/ 6802542 h 7919265"/>
              <a:gd name="connsiteX53" fmla="*/ 5499947 w 5861642"/>
              <a:gd name="connsiteY53" fmla="*/ 6820932 h 7919265"/>
              <a:gd name="connsiteX54" fmla="*/ 5494409 w 5861642"/>
              <a:gd name="connsiteY54" fmla="*/ 6847760 h 7919265"/>
              <a:gd name="connsiteX55" fmla="*/ 5486503 w 5861642"/>
              <a:gd name="connsiteY55" fmla="*/ 6982763 h 7919265"/>
              <a:gd name="connsiteX56" fmla="*/ 5452061 w 5861642"/>
              <a:gd name="connsiteY56" fmla="*/ 7583356 h 7919265"/>
              <a:gd name="connsiteX57" fmla="*/ 5458843 w 5861642"/>
              <a:gd name="connsiteY57" fmla="*/ 7628844 h 7919265"/>
              <a:gd name="connsiteX58" fmla="*/ 5457259 w 5861642"/>
              <a:gd name="connsiteY58" fmla="*/ 7712341 h 7919265"/>
              <a:gd name="connsiteX59" fmla="*/ 5443236 w 5861642"/>
              <a:gd name="connsiteY59" fmla="*/ 7838503 h 7919265"/>
              <a:gd name="connsiteX60" fmla="*/ 5447010 w 5861642"/>
              <a:gd name="connsiteY60" fmla="*/ 7862553 h 7919265"/>
              <a:gd name="connsiteX61" fmla="*/ 5432854 w 5861642"/>
              <a:gd name="connsiteY61" fmla="*/ 7919237 h 7919265"/>
              <a:gd name="connsiteX62" fmla="*/ 397307 w 5861642"/>
              <a:gd name="connsiteY62" fmla="*/ 7606085 h 7919265"/>
              <a:gd name="connsiteX63" fmla="*/ 0 w 5861642"/>
              <a:gd name="connsiteY63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98460 w 5861642"/>
              <a:gd name="connsiteY40" fmla="*/ 3452640 h 7919265"/>
              <a:gd name="connsiteX41" fmla="*/ 5688292 w 5861642"/>
              <a:gd name="connsiteY41" fmla="*/ 3569167 h 7919265"/>
              <a:gd name="connsiteX42" fmla="*/ 5679997 w 5861642"/>
              <a:gd name="connsiteY42" fmla="*/ 3665756 h 7919265"/>
              <a:gd name="connsiteX43" fmla="*/ 5670612 w 5861642"/>
              <a:gd name="connsiteY43" fmla="*/ 3727201 h 7919265"/>
              <a:gd name="connsiteX44" fmla="*/ 5598814 w 5861642"/>
              <a:gd name="connsiteY44" fmla="*/ 5036288 h 7919265"/>
              <a:gd name="connsiteX45" fmla="*/ 5515806 w 5861642"/>
              <a:gd name="connsiteY45" fmla="*/ 6483795 h 7919265"/>
              <a:gd name="connsiteX46" fmla="*/ 5510305 w 5861642"/>
              <a:gd name="connsiteY46" fmla="*/ 6577332 h 7919265"/>
              <a:gd name="connsiteX47" fmla="*/ 5511780 w 5861642"/>
              <a:gd name="connsiteY47" fmla="*/ 6587223 h 7919265"/>
              <a:gd name="connsiteX48" fmla="*/ 5510197 w 5861642"/>
              <a:gd name="connsiteY48" fmla="*/ 6670719 h 7919265"/>
              <a:gd name="connsiteX49" fmla="*/ 5499832 w 5861642"/>
              <a:gd name="connsiteY49" fmla="*/ 6770108 h 7919265"/>
              <a:gd name="connsiteX50" fmla="*/ 5498316 w 5861642"/>
              <a:gd name="connsiteY50" fmla="*/ 6781200 h 7919265"/>
              <a:gd name="connsiteX51" fmla="*/ 5497062 w 5861642"/>
              <a:gd name="connsiteY51" fmla="*/ 6802542 h 7919265"/>
              <a:gd name="connsiteX52" fmla="*/ 5499947 w 5861642"/>
              <a:gd name="connsiteY52" fmla="*/ 6820932 h 7919265"/>
              <a:gd name="connsiteX53" fmla="*/ 5494409 w 5861642"/>
              <a:gd name="connsiteY53" fmla="*/ 6847760 h 7919265"/>
              <a:gd name="connsiteX54" fmla="*/ 5486503 w 5861642"/>
              <a:gd name="connsiteY54" fmla="*/ 6982763 h 7919265"/>
              <a:gd name="connsiteX55" fmla="*/ 5452061 w 5861642"/>
              <a:gd name="connsiteY55" fmla="*/ 7583356 h 7919265"/>
              <a:gd name="connsiteX56" fmla="*/ 5458843 w 5861642"/>
              <a:gd name="connsiteY56" fmla="*/ 7628844 h 7919265"/>
              <a:gd name="connsiteX57" fmla="*/ 5457259 w 5861642"/>
              <a:gd name="connsiteY57" fmla="*/ 7712341 h 7919265"/>
              <a:gd name="connsiteX58" fmla="*/ 5443236 w 5861642"/>
              <a:gd name="connsiteY58" fmla="*/ 7838503 h 7919265"/>
              <a:gd name="connsiteX59" fmla="*/ 5447010 w 5861642"/>
              <a:gd name="connsiteY59" fmla="*/ 7862553 h 7919265"/>
              <a:gd name="connsiteX60" fmla="*/ 5432854 w 5861642"/>
              <a:gd name="connsiteY60" fmla="*/ 7919237 h 7919265"/>
              <a:gd name="connsiteX61" fmla="*/ 397307 w 5861642"/>
              <a:gd name="connsiteY61" fmla="*/ 7606085 h 7919265"/>
              <a:gd name="connsiteX62" fmla="*/ 0 w 5861642"/>
              <a:gd name="connsiteY62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98460 w 5861642"/>
              <a:gd name="connsiteY40" fmla="*/ 3452640 h 7919265"/>
              <a:gd name="connsiteX41" fmla="*/ 5688292 w 5861642"/>
              <a:gd name="connsiteY41" fmla="*/ 3569167 h 7919265"/>
              <a:gd name="connsiteX42" fmla="*/ 5679997 w 5861642"/>
              <a:gd name="connsiteY42" fmla="*/ 3665756 h 7919265"/>
              <a:gd name="connsiteX43" fmla="*/ 5670612 w 5861642"/>
              <a:gd name="connsiteY43" fmla="*/ 3727201 h 7919265"/>
              <a:gd name="connsiteX44" fmla="*/ 5515806 w 5861642"/>
              <a:gd name="connsiteY44" fmla="*/ 6483795 h 7919265"/>
              <a:gd name="connsiteX45" fmla="*/ 5510305 w 5861642"/>
              <a:gd name="connsiteY45" fmla="*/ 6577332 h 7919265"/>
              <a:gd name="connsiteX46" fmla="*/ 5511780 w 5861642"/>
              <a:gd name="connsiteY46" fmla="*/ 6587223 h 7919265"/>
              <a:gd name="connsiteX47" fmla="*/ 5510197 w 5861642"/>
              <a:gd name="connsiteY47" fmla="*/ 6670719 h 7919265"/>
              <a:gd name="connsiteX48" fmla="*/ 5499832 w 5861642"/>
              <a:gd name="connsiteY48" fmla="*/ 6770108 h 7919265"/>
              <a:gd name="connsiteX49" fmla="*/ 5498316 w 5861642"/>
              <a:gd name="connsiteY49" fmla="*/ 6781200 h 7919265"/>
              <a:gd name="connsiteX50" fmla="*/ 5497062 w 5861642"/>
              <a:gd name="connsiteY50" fmla="*/ 6802542 h 7919265"/>
              <a:gd name="connsiteX51" fmla="*/ 5499947 w 5861642"/>
              <a:gd name="connsiteY51" fmla="*/ 6820932 h 7919265"/>
              <a:gd name="connsiteX52" fmla="*/ 5494409 w 5861642"/>
              <a:gd name="connsiteY52" fmla="*/ 6847760 h 7919265"/>
              <a:gd name="connsiteX53" fmla="*/ 5486503 w 5861642"/>
              <a:gd name="connsiteY53" fmla="*/ 6982763 h 7919265"/>
              <a:gd name="connsiteX54" fmla="*/ 5452061 w 5861642"/>
              <a:gd name="connsiteY54" fmla="*/ 7583356 h 7919265"/>
              <a:gd name="connsiteX55" fmla="*/ 5458843 w 5861642"/>
              <a:gd name="connsiteY55" fmla="*/ 7628844 h 7919265"/>
              <a:gd name="connsiteX56" fmla="*/ 5457259 w 5861642"/>
              <a:gd name="connsiteY56" fmla="*/ 7712341 h 7919265"/>
              <a:gd name="connsiteX57" fmla="*/ 5443236 w 5861642"/>
              <a:gd name="connsiteY57" fmla="*/ 7838503 h 7919265"/>
              <a:gd name="connsiteX58" fmla="*/ 5447010 w 5861642"/>
              <a:gd name="connsiteY58" fmla="*/ 7862553 h 7919265"/>
              <a:gd name="connsiteX59" fmla="*/ 5432854 w 5861642"/>
              <a:gd name="connsiteY59" fmla="*/ 7919237 h 7919265"/>
              <a:gd name="connsiteX60" fmla="*/ 397307 w 5861642"/>
              <a:gd name="connsiteY60" fmla="*/ 7606085 h 7919265"/>
              <a:gd name="connsiteX61" fmla="*/ 0 w 5861642"/>
              <a:gd name="connsiteY61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88292 w 5861642"/>
              <a:gd name="connsiteY40" fmla="*/ 3569167 h 7919265"/>
              <a:gd name="connsiteX41" fmla="*/ 5679997 w 5861642"/>
              <a:gd name="connsiteY41" fmla="*/ 3665756 h 7919265"/>
              <a:gd name="connsiteX42" fmla="*/ 5670612 w 5861642"/>
              <a:gd name="connsiteY42" fmla="*/ 3727201 h 7919265"/>
              <a:gd name="connsiteX43" fmla="*/ 5515806 w 5861642"/>
              <a:gd name="connsiteY43" fmla="*/ 6483795 h 7919265"/>
              <a:gd name="connsiteX44" fmla="*/ 5510305 w 5861642"/>
              <a:gd name="connsiteY44" fmla="*/ 6577332 h 7919265"/>
              <a:gd name="connsiteX45" fmla="*/ 5511780 w 5861642"/>
              <a:gd name="connsiteY45" fmla="*/ 6587223 h 7919265"/>
              <a:gd name="connsiteX46" fmla="*/ 5510197 w 5861642"/>
              <a:gd name="connsiteY46" fmla="*/ 6670719 h 7919265"/>
              <a:gd name="connsiteX47" fmla="*/ 5499832 w 5861642"/>
              <a:gd name="connsiteY47" fmla="*/ 6770108 h 7919265"/>
              <a:gd name="connsiteX48" fmla="*/ 5498316 w 5861642"/>
              <a:gd name="connsiteY48" fmla="*/ 6781200 h 7919265"/>
              <a:gd name="connsiteX49" fmla="*/ 5497062 w 5861642"/>
              <a:gd name="connsiteY49" fmla="*/ 6802542 h 7919265"/>
              <a:gd name="connsiteX50" fmla="*/ 5499947 w 5861642"/>
              <a:gd name="connsiteY50" fmla="*/ 6820932 h 7919265"/>
              <a:gd name="connsiteX51" fmla="*/ 5494409 w 5861642"/>
              <a:gd name="connsiteY51" fmla="*/ 6847760 h 7919265"/>
              <a:gd name="connsiteX52" fmla="*/ 5486503 w 5861642"/>
              <a:gd name="connsiteY52" fmla="*/ 6982763 h 7919265"/>
              <a:gd name="connsiteX53" fmla="*/ 5452061 w 5861642"/>
              <a:gd name="connsiteY53" fmla="*/ 7583356 h 7919265"/>
              <a:gd name="connsiteX54" fmla="*/ 5458843 w 5861642"/>
              <a:gd name="connsiteY54" fmla="*/ 7628844 h 7919265"/>
              <a:gd name="connsiteX55" fmla="*/ 5457259 w 5861642"/>
              <a:gd name="connsiteY55" fmla="*/ 7712341 h 7919265"/>
              <a:gd name="connsiteX56" fmla="*/ 5443236 w 5861642"/>
              <a:gd name="connsiteY56" fmla="*/ 7838503 h 7919265"/>
              <a:gd name="connsiteX57" fmla="*/ 5447010 w 5861642"/>
              <a:gd name="connsiteY57" fmla="*/ 7862553 h 7919265"/>
              <a:gd name="connsiteX58" fmla="*/ 5432854 w 5861642"/>
              <a:gd name="connsiteY58" fmla="*/ 7919237 h 7919265"/>
              <a:gd name="connsiteX59" fmla="*/ 397307 w 5861642"/>
              <a:gd name="connsiteY59" fmla="*/ 7606085 h 7919265"/>
              <a:gd name="connsiteX60" fmla="*/ 0 w 5861642"/>
              <a:gd name="connsiteY60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79997 w 5861642"/>
              <a:gd name="connsiteY40" fmla="*/ 3665756 h 7919265"/>
              <a:gd name="connsiteX41" fmla="*/ 5670612 w 5861642"/>
              <a:gd name="connsiteY41" fmla="*/ 3727201 h 7919265"/>
              <a:gd name="connsiteX42" fmla="*/ 5515806 w 5861642"/>
              <a:gd name="connsiteY42" fmla="*/ 6483795 h 7919265"/>
              <a:gd name="connsiteX43" fmla="*/ 5510305 w 5861642"/>
              <a:gd name="connsiteY43" fmla="*/ 6577332 h 7919265"/>
              <a:gd name="connsiteX44" fmla="*/ 5511780 w 5861642"/>
              <a:gd name="connsiteY44" fmla="*/ 6587223 h 7919265"/>
              <a:gd name="connsiteX45" fmla="*/ 5510197 w 5861642"/>
              <a:gd name="connsiteY45" fmla="*/ 6670719 h 7919265"/>
              <a:gd name="connsiteX46" fmla="*/ 5499832 w 5861642"/>
              <a:gd name="connsiteY46" fmla="*/ 6770108 h 7919265"/>
              <a:gd name="connsiteX47" fmla="*/ 5498316 w 5861642"/>
              <a:gd name="connsiteY47" fmla="*/ 6781200 h 7919265"/>
              <a:gd name="connsiteX48" fmla="*/ 5497062 w 5861642"/>
              <a:gd name="connsiteY48" fmla="*/ 6802542 h 7919265"/>
              <a:gd name="connsiteX49" fmla="*/ 5499947 w 5861642"/>
              <a:gd name="connsiteY49" fmla="*/ 6820932 h 7919265"/>
              <a:gd name="connsiteX50" fmla="*/ 5494409 w 5861642"/>
              <a:gd name="connsiteY50" fmla="*/ 6847760 h 7919265"/>
              <a:gd name="connsiteX51" fmla="*/ 5486503 w 5861642"/>
              <a:gd name="connsiteY51" fmla="*/ 6982763 h 7919265"/>
              <a:gd name="connsiteX52" fmla="*/ 5452061 w 5861642"/>
              <a:gd name="connsiteY52" fmla="*/ 7583356 h 7919265"/>
              <a:gd name="connsiteX53" fmla="*/ 5458843 w 5861642"/>
              <a:gd name="connsiteY53" fmla="*/ 7628844 h 7919265"/>
              <a:gd name="connsiteX54" fmla="*/ 5457259 w 5861642"/>
              <a:gd name="connsiteY54" fmla="*/ 7712341 h 7919265"/>
              <a:gd name="connsiteX55" fmla="*/ 5443236 w 5861642"/>
              <a:gd name="connsiteY55" fmla="*/ 7838503 h 7919265"/>
              <a:gd name="connsiteX56" fmla="*/ 5447010 w 5861642"/>
              <a:gd name="connsiteY56" fmla="*/ 7862553 h 7919265"/>
              <a:gd name="connsiteX57" fmla="*/ 5432854 w 5861642"/>
              <a:gd name="connsiteY57" fmla="*/ 7919237 h 7919265"/>
              <a:gd name="connsiteX58" fmla="*/ 397307 w 5861642"/>
              <a:gd name="connsiteY58" fmla="*/ 7606085 h 7919265"/>
              <a:gd name="connsiteX59" fmla="*/ 0 w 5861642"/>
              <a:gd name="connsiteY59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670612 w 5861642"/>
              <a:gd name="connsiteY40" fmla="*/ 3727201 h 7919265"/>
              <a:gd name="connsiteX41" fmla="*/ 5515806 w 5861642"/>
              <a:gd name="connsiteY41" fmla="*/ 6483795 h 7919265"/>
              <a:gd name="connsiteX42" fmla="*/ 5510305 w 5861642"/>
              <a:gd name="connsiteY42" fmla="*/ 6577332 h 7919265"/>
              <a:gd name="connsiteX43" fmla="*/ 5511780 w 5861642"/>
              <a:gd name="connsiteY43" fmla="*/ 6587223 h 7919265"/>
              <a:gd name="connsiteX44" fmla="*/ 5510197 w 5861642"/>
              <a:gd name="connsiteY44" fmla="*/ 6670719 h 7919265"/>
              <a:gd name="connsiteX45" fmla="*/ 5499832 w 5861642"/>
              <a:gd name="connsiteY45" fmla="*/ 6770108 h 7919265"/>
              <a:gd name="connsiteX46" fmla="*/ 5498316 w 5861642"/>
              <a:gd name="connsiteY46" fmla="*/ 6781200 h 7919265"/>
              <a:gd name="connsiteX47" fmla="*/ 5497062 w 5861642"/>
              <a:gd name="connsiteY47" fmla="*/ 6802542 h 7919265"/>
              <a:gd name="connsiteX48" fmla="*/ 5499947 w 5861642"/>
              <a:gd name="connsiteY48" fmla="*/ 6820932 h 7919265"/>
              <a:gd name="connsiteX49" fmla="*/ 5494409 w 5861642"/>
              <a:gd name="connsiteY49" fmla="*/ 6847760 h 7919265"/>
              <a:gd name="connsiteX50" fmla="*/ 5486503 w 5861642"/>
              <a:gd name="connsiteY50" fmla="*/ 6982763 h 7919265"/>
              <a:gd name="connsiteX51" fmla="*/ 5452061 w 5861642"/>
              <a:gd name="connsiteY51" fmla="*/ 7583356 h 7919265"/>
              <a:gd name="connsiteX52" fmla="*/ 5458843 w 5861642"/>
              <a:gd name="connsiteY52" fmla="*/ 7628844 h 7919265"/>
              <a:gd name="connsiteX53" fmla="*/ 5457259 w 5861642"/>
              <a:gd name="connsiteY53" fmla="*/ 7712341 h 7919265"/>
              <a:gd name="connsiteX54" fmla="*/ 5443236 w 5861642"/>
              <a:gd name="connsiteY54" fmla="*/ 7838503 h 7919265"/>
              <a:gd name="connsiteX55" fmla="*/ 5447010 w 5861642"/>
              <a:gd name="connsiteY55" fmla="*/ 7862553 h 7919265"/>
              <a:gd name="connsiteX56" fmla="*/ 5432854 w 5861642"/>
              <a:gd name="connsiteY56" fmla="*/ 7919237 h 7919265"/>
              <a:gd name="connsiteX57" fmla="*/ 397307 w 5861642"/>
              <a:gd name="connsiteY57" fmla="*/ 7606085 h 7919265"/>
              <a:gd name="connsiteX58" fmla="*/ 0 w 5861642"/>
              <a:gd name="connsiteY58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689148 w 5861642"/>
              <a:gd name="connsiteY39" fmla="*/ 3349428 h 7919265"/>
              <a:gd name="connsiteX40" fmla="*/ 5515806 w 5861642"/>
              <a:gd name="connsiteY40" fmla="*/ 6483795 h 7919265"/>
              <a:gd name="connsiteX41" fmla="*/ 5510305 w 5861642"/>
              <a:gd name="connsiteY41" fmla="*/ 6577332 h 7919265"/>
              <a:gd name="connsiteX42" fmla="*/ 5511780 w 5861642"/>
              <a:gd name="connsiteY42" fmla="*/ 6587223 h 7919265"/>
              <a:gd name="connsiteX43" fmla="*/ 5510197 w 5861642"/>
              <a:gd name="connsiteY43" fmla="*/ 6670719 h 7919265"/>
              <a:gd name="connsiteX44" fmla="*/ 5499832 w 5861642"/>
              <a:gd name="connsiteY44" fmla="*/ 6770108 h 7919265"/>
              <a:gd name="connsiteX45" fmla="*/ 5498316 w 5861642"/>
              <a:gd name="connsiteY45" fmla="*/ 6781200 h 7919265"/>
              <a:gd name="connsiteX46" fmla="*/ 5497062 w 5861642"/>
              <a:gd name="connsiteY46" fmla="*/ 6802542 h 7919265"/>
              <a:gd name="connsiteX47" fmla="*/ 5499947 w 5861642"/>
              <a:gd name="connsiteY47" fmla="*/ 6820932 h 7919265"/>
              <a:gd name="connsiteX48" fmla="*/ 5494409 w 5861642"/>
              <a:gd name="connsiteY48" fmla="*/ 6847760 h 7919265"/>
              <a:gd name="connsiteX49" fmla="*/ 5486503 w 5861642"/>
              <a:gd name="connsiteY49" fmla="*/ 6982763 h 7919265"/>
              <a:gd name="connsiteX50" fmla="*/ 5452061 w 5861642"/>
              <a:gd name="connsiteY50" fmla="*/ 7583356 h 7919265"/>
              <a:gd name="connsiteX51" fmla="*/ 5458843 w 5861642"/>
              <a:gd name="connsiteY51" fmla="*/ 7628844 h 7919265"/>
              <a:gd name="connsiteX52" fmla="*/ 5457259 w 5861642"/>
              <a:gd name="connsiteY52" fmla="*/ 7712341 h 7919265"/>
              <a:gd name="connsiteX53" fmla="*/ 5443236 w 5861642"/>
              <a:gd name="connsiteY53" fmla="*/ 7838503 h 7919265"/>
              <a:gd name="connsiteX54" fmla="*/ 5447010 w 5861642"/>
              <a:gd name="connsiteY54" fmla="*/ 7862553 h 7919265"/>
              <a:gd name="connsiteX55" fmla="*/ 5432854 w 5861642"/>
              <a:gd name="connsiteY55" fmla="*/ 7919237 h 7919265"/>
              <a:gd name="connsiteX56" fmla="*/ 397307 w 5861642"/>
              <a:gd name="connsiteY56" fmla="*/ 7606085 h 7919265"/>
              <a:gd name="connsiteX57" fmla="*/ 0 w 5861642"/>
              <a:gd name="connsiteY57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701519 w 5861642"/>
              <a:gd name="connsiteY38" fmla="*/ 3191820 h 7919265"/>
              <a:gd name="connsiteX39" fmla="*/ 5515806 w 5861642"/>
              <a:gd name="connsiteY39" fmla="*/ 6483795 h 7919265"/>
              <a:gd name="connsiteX40" fmla="*/ 5510305 w 5861642"/>
              <a:gd name="connsiteY40" fmla="*/ 6577332 h 7919265"/>
              <a:gd name="connsiteX41" fmla="*/ 5511780 w 5861642"/>
              <a:gd name="connsiteY41" fmla="*/ 6587223 h 7919265"/>
              <a:gd name="connsiteX42" fmla="*/ 5510197 w 5861642"/>
              <a:gd name="connsiteY42" fmla="*/ 6670719 h 7919265"/>
              <a:gd name="connsiteX43" fmla="*/ 5499832 w 5861642"/>
              <a:gd name="connsiteY43" fmla="*/ 6770108 h 7919265"/>
              <a:gd name="connsiteX44" fmla="*/ 5498316 w 5861642"/>
              <a:gd name="connsiteY44" fmla="*/ 6781200 h 7919265"/>
              <a:gd name="connsiteX45" fmla="*/ 5497062 w 5861642"/>
              <a:gd name="connsiteY45" fmla="*/ 6802542 h 7919265"/>
              <a:gd name="connsiteX46" fmla="*/ 5499947 w 5861642"/>
              <a:gd name="connsiteY46" fmla="*/ 6820932 h 7919265"/>
              <a:gd name="connsiteX47" fmla="*/ 5494409 w 5861642"/>
              <a:gd name="connsiteY47" fmla="*/ 6847760 h 7919265"/>
              <a:gd name="connsiteX48" fmla="*/ 5486503 w 5861642"/>
              <a:gd name="connsiteY48" fmla="*/ 6982763 h 7919265"/>
              <a:gd name="connsiteX49" fmla="*/ 5452061 w 5861642"/>
              <a:gd name="connsiteY49" fmla="*/ 7583356 h 7919265"/>
              <a:gd name="connsiteX50" fmla="*/ 5458843 w 5861642"/>
              <a:gd name="connsiteY50" fmla="*/ 7628844 h 7919265"/>
              <a:gd name="connsiteX51" fmla="*/ 5457259 w 5861642"/>
              <a:gd name="connsiteY51" fmla="*/ 7712341 h 7919265"/>
              <a:gd name="connsiteX52" fmla="*/ 5443236 w 5861642"/>
              <a:gd name="connsiteY52" fmla="*/ 7838503 h 7919265"/>
              <a:gd name="connsiteX53" fmla="*/ 5447010 w 5861642"/>
              <a:gd name="connsiteY53" fmla="*/ 7862553 h 7919265"/>
              <a:gd name="connsiteX54" fmla="*/ 5432854 w 5861642"/>
              <a:gd name="connsiteY54" fmla="*/ 7919237 h 7919265"/>
              <a:gd name="connsiteX55" fmla="*/ 397307 w 5861642"/>
              <a:gd name="connsiteY55" fmla="*/ 7606085 h 7919265"/>
              <a:gd name="connsiteX56" fmla="*/ 0 w 5861642"/>
              <a:gd name="connsiteY56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18561 w 5861642"/>
              <a:gd name="connsiteY36" fmla="*/ 3056469 h 7919265"/>
              <a:gd name="connsiteX37" fmla="*/ 5704157 w 5861642"/>
              <a:gd name="connsiteY37" fmla="*/ 3191664 h 7919265"/>
              <a:gd name="connsiteX38" fmla="*/ 5515806 w 5861642"/>
              <a:gd name="connsiteY38" fmla="*/ 6483795 h 7919265"/>
              <a:gd name="connsiteX39" fmla="*/ 5510305 w 5861642"/>
              <a:gd name="connsiteY39" fmla="*/ 6577332 h 7919265"/>
              <a:gd name="connsiteX40" fmla="*/ 5511780 w 5861642"/>
              <a:gd name="connsiteY40" fmla="*/ 6587223 h 7919265"/>
              <a:gd name="connsiteX41" fmla="*/ 5510197 w 5861642"/>
              <a:gd name="connsiteY41" fmla="*/ 6670719 h 7919265"/>
              <a:gd name="connsiteX42" fmla="*/ 5499832 w 5861642"/>
              <a:gd name="connsiteY42" fmla="*/ 6770108 h 7919265"/>
              <a:gd name="connsiteX43" fmla="*/ 5498316 w 5861642"/>
              <a:gd name="connsiteY43" fmla="*/ 6781200 h 7919265"/>
              <a:gd name="connsiteX44" fmla="*/ 5497062 w 5861642"/>
              <a:gd name="connsiteY44" fmla="*/ 6802542 h 7919265"/>
              <a:gd name="connsiteX45" fmla="*/ 5499947 w 5861642"/>
              <a:gd name="connsiteY45" fmla="*/ 6820932 h 7919265"/>
              <a:gd name="connsiteX46" fmla="*/ 5494409 w 5861642"/>
              <a:gd name="connsiteY46" fmla="*/ 6847760 h 7919265"/>
              <a:gd name="connsiteX47" fmla="*/ 5486503 w 5861642"/>
              <a:gd name="connsiteY47" fmla="*/ 6982763 h 7919265"/>
              <a:gd name="connsiteX48" fmla="*/ 5452061 w 5861642"/>
              <a:gd name="connsiteY48" fmla="*/ 7583356 h 7919265"/>
              <a:gd name="connsiteX49" fmla="*/ 5458843 w 5861642"/>
              <a:gd name="connsiteY49" fmla="*/ 7628844 h 7919265"/>
              <a:gd name="connsiteX50" fmla="*/ 5457259 w 5861642"/>
              <a:gd name="connsiteY50" fmla="*/ 7712341 h 7919265"/>
              <a:gd name="connsiteX51" fmla="*/ 5443236 w 5861642"/>
              <a:gd name="connsiteY51" fmla="*/ 7838503 h 7919265"/>
              <a:gd name="connsiteX52" fmla="*/ 5447010 w 5861642"/>
              <a:gd name="connsiteY52" fmla="*/ 7862553 h 7919265"/>
              <a:gd name="connsiteX53" fmla="*/ 5432854 w 5861642"/>
              <a:gd name="connsiteY53" fmla="*/ 7919237 h 7919265"/>
              <a:gd name="connsiteX54" fmla="*/ 397307 w 5861642"/>
              <a:gd name="connsiteY54" fmla="*/ 7606085 h 7919265"/>
              <a:gd name="connsiteX55" fmla="*/ 0 w 5861642"/>
              <a:gd name="connsiteY55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704157 w 5861642"/>
              <a:gd name="connsiteY36" fmla="*/ 3191664 h 7919265"/>
              <a:gd name="connsiteX37" fmla="*/ 5515806 w 5861642"/>
              <a:gd name="connsiteY37" fmla="*/ 6483795 h 7919265"/>
              <a:gd name="connsiteX38" fmla="*/ 5510305 w 5861642"/>
              <a:gd name="connsiteY38" fmla="*/ 6577332 h 7919265"/>
              <a:gd name="connsiteX39" fmla="*/ 5511780 w 5861642"/>
              <a:gd name="connsiteY39" fmla="*/ 6587223 h 7919265"/>
              <a:gd name="connsiteX40" fmla="*/ 5510197 w 5861642"/>
              <a:gd name="connsiteY40" fmla="*/ 6670719 h 7919265"/>
              <a:gd name="connsiteX41" fmla="*/ 5499832 w 5861642"/>
              <a:gd name="connsiteY41" fmla="*/ 6770108 h 7919265"/>
              <a:gd name="connsiteX42" fmla="*/ 5498316 w 5861642"/>
              <a:gd name="connsiteY42" fmla="*/ 6781200 h 7919265"/>
              <a:gd name="connsiteX43" fmla="*/ 5497062 w 5861642"/>
              <a:gd name="connsiteY43" fmla="*/ 6802542 h 7919265"/>
              <a:gd name="connsiteX44" fmla="*/ 5499947 w 5861642"/>
              <a:gd name="connsiteY44" fmla="*/ 6820932 h 7919265"/>
              <a:gd name="connsiteX45" fmla="*/ 5494409 w 5861642"/>
              <a:gd name="connsiteY45" fmla="*/ 6847760 h 7919265"/>
              <a:gd name="connsiteX46" fmla="*/ 5486503 w 5861642"/>
              <a:gd name="connsiteY46" fmla="*/ 6982763 h 7919265"/>
              <a:gd name="connsiteX47" fmla="*/ 5452061 w 5861642"/>
              <a:gd name="connsiteY47" fmla="*/ 7583356 h 7919265"/>
              <a:gd name="connsiteX48" fmla="*/ 5458843 w 5861642"/>
              <a:gd name="connsiteY48" fmla="*/ 7628844 h 7919265"/>
              <a:gd name="connsiteX49" fmla="*/ 5457259 w 5861642"/>
              <a:gd name="connsiteY49" fmla="*/ 7712341 h 7919265"/>
              <a:gd name="connsiteX50" fmla="*/ 5443236 w 5861642"/>
              <a:gd name="connsiteY50" fmla="*/ 7838503 h 7919265"/>
              <a:gd name="connsiteX51" fmla="*/ 5447010 w 5861642"/>
              <a:gd name="connsiteY51" fmla="*/ 7862553 h 7919265"/>
              <a:gd name="connsiteX52" fmla="*/ 5432854 w 5861642"/>
              <a:gd name="connsiteY52" fmla="*/ 7919237 h 7919265"/>
              <a:gd name="connsiteX53" fmla="*/ 397307 w 5861642"/>
              <a:gd name="connsiteY53" fmla="*/ 7606085 h 7919265"/>
              <a:gd name="connsiteX54" fmla="*/ 0 w 5861642"/>
              <a:gd name="connsiteY54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515806 w 5861642"/>
              <a:gd name="connsiteY36" fmla="*/ 6483795 h 7919265"/>
              <a:gd name="connsiteX37" fmla="*/ 5510305 w 5861642"/>
              <a:gd name="connsiteY37" fmla="*/ 6577332 h 7919265"/>
              <a:gd name="connsiteX38" fmla="*/ 5511780 w 5861642"/>
              <a:gd name="connsiteY38" fmla="*/ 6587223 h 7919265"/>
              <a:gd name="connsiteX39" fmla="*/ 5510197 w 5861642"/>
              <a:gd name="connsiteY39" fmla="*/ 6670719 h 7919265"/>
              <a:gd name="connsiteX40" fmla="*/ 5499832 w 5861642"/>
              <a:gd name="connsiteY40" fmla="*/ 6770108 h 7919265"/>
              <a:gd name="connsiteX41" fmla="*/ 5498316 w 5861642"/>
              <a:gd name="connsiteY41" fmla="*/ 6781200 h 7919265"/>
              <a:gd name="connsiteX42" fmla="*/ 5497062 w 5861642"/>
              <a:gd name="connsiteY42" fmla="*/ 6802542 h 7919265"/>
              <a:gd name="connsiteX43" fmla="*/ 5499947 w 5861642"/>
              <a:gd name="connsiteY43" fmla="*/ 6820932 h 7919265"/>
              <a:gd name="connsiteX44" fmla="*/ 5494409 w 5861642"/>
              <a:gd name="connsiteY44" fmla="*/ 6847760 h 7919265"/>
              <a:gd name="connsiteX45" fmla="*/ 5486503 w 5861642"/>
              <a:gd name="connsiteY45" fmla="*/ 6982763 h 7919265"/>
              <a:gd name="connsiteX46" fmla="*/ 5452061 w 5861642"/>
              <a:gd name="connsiteY46" fmla="*/ 7583356 h 7919265"/>
              <a:gd name="connsiteX47" fmla="*/ 5458843 w 5861642"/>
              <a:gd name="connsiteY47" fmla="*/ 7628844 h 7919265"/>
              <a:gd name="connsiteX48" fmla="*/ 5457259 w 5861642"/>
              <a:gd name="connsiteY48" fmla="*/ 7712341 h 7919265"/>
              <a:gd name="connsiteX49" fmla="*/ 5443236 w 5861642"/>
              <a:gd name="connsiteY49" fmla="*/ 7838503 h 7919265"/>
              <a:gd name="connsiteX50" fmla="*/ 5447010 w 5861642"/>
              <a:gd name="connsiteY50" fmla="*/ 7862553 h 7919265"/>
              <a:gd name="connsiteX51" fmla="*/ 5432854 w 5861642"/>
              <a:gd name="connsiteY51" fmla="*/ 7919237 h 7919265"/>
              <a:gd name="connsiteX52" fmla="*/ 397307 w 5861642"/>
              <a:gd name="connsiteY52" fmla="*/ 7606085 h 7919265"/>
              <a:gd name="connsiteX53" fmla="*/ 0 w 5861642"/>
              <a:gd name="connsiteY53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510305 w 5861642"/>
              <a:gd name="connsiteY36" fmla="*/ 6577332 h 7919265"/>
              <a:gd name="connsiteX37" fmla="*/ 5511780 w 5861642"/>
              <a:gd name="connsiteY37" fmla="*/ 6587223 h 7919265"/>
              <a:gd name="connsiteX38" fmla="*/ 5510197 w 5861642"/>
              <a:gd name="connsiteY38" fmla="*/ 6670719 h 7919265"/>
              <a:gd name="connsiteX39" fmla="*/ 5499832 w 5861642"/>
              <a:gd name="connsiteY39" fmla="*/ 6770108 h 7919265"/>
              <a:gd name="connsiteX40" fmla="*/ 5498316 w 5861642"/>
              <a:gd name="connsiteY40" fmla="*/ 6781200 h 7919265"/>
              <a:gd name="connsiteX41" fmla="*/ 5497062 w 5861642"/>
              <a:gd name="connsiteY41" fmla="*/ 6802542 h 7919265"/>
              <a:gd name="connsiteX42" fmla="*/ 5499947 w 5861642"/>
              <a:gd name="connsiteY42" fmla="*/ 6820932 h 7919265"/>
              <a:gd name="connsiteX43" fmla="*/ 5494409 w 5861642"/>
              <a:gd name="connsiteY43" fmla="*/ 6847760 h 7919265"/>
              <a:gd name="connsiteX44" fmla="*/ 5486503 w 5861642"/>
              <a:gd name="connsiteY44" fmla="*/ 6982763 h 7919265"/>
              <a:gd name="connsiteX45" fmla="*/ 5452061 w 5861642"/>
              <a:gd name="connsiteY45" fmla="*/ 7583356 h 7919265"/>
              <a:gd name="connsiteX46" fmla="*/ 5458843 w 5861642"/>
              <a:gd name="connsiteY46" fmla="*/ 7628844 h 7919265"/>
              <a:gd name="connsiteX47" fmla="*/ 5457259 w 5861642"/>
              <a:gd name="connsiteY47" fmla="*/ 7712341 h 7919265"/>
              <a:gd name="connsiteX48" fmla="*/ 5443236 w 5861642"/>
              <a:gd name="connsiteY48" fmla="*/ 7838503 h 7919265"/>
              <a:gd name="connsiteX49" fmla="*/ 5447010 w 5861642"/>
              <a:gd name="connsiteY49" fmla="*/ 7862553 h 7919265"/>
              <a:gd name="connsiteX50" fmla="*/ 5432854 w 5861642"/>
              <a:gd name="connsiteY50" fmla="*/ 7919237 h 7919265"/>
              <a:gd name="connsiteX51" fmla="*/ 397307 w 5861642"/>
              <a:gd name="connsiteY51" fmla="*/ 7606085 h 7919265"/>
              <a:gd name="connsiteX52" fmla="*/ 0 w 5861642"/>
              <a:gd name="connsiteY52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510305 w 5861642"/>
              <a:gd name="connsiteY36" fmla="*/ 6577332 h 7919265"/>
              <a:gd name="connsiteX37" fmla="*/ 5510197 w 5861642"/>
              <a:gd name="connsiteY37" fmla="*/ 6670719 h 7919265"/>
              <a:gd name="connsiteX38" fmla="*/ 5499832 w 5861642"/>
              <a:gd name="connsiteY38" fmla="*/ 6770108 h 7919265"/>
              <a:gd name="connsiteX39" fmla="*/ 5498316 w 5861642"/>
              <a:gd name="connsiteY39" fmla="*/ 6781200 h 7919265"/>
              <a:gd name="connsiteX40" fmla="*/ 5497062 w 5861642"/>
              <a:gd name="connsiteY40" fmla="*/ 6802542 h 7919265"/>
              <a:gd name="connsiteX41" fmla="*/ 5499947 w 5861642"/>
              <a:gd name="connsiteY41" fmla="*/ 6820932 h 7919265"/>
              <a:gd name="connsiteX42" fmla="*/ 5494409 w 5861642"/>
              <a:gd name="connsiteY42" fmla="*/ 6847760 h 7919265"/>
              <a:gd name="connsiteX43" fmla="*/ 5486503 w 5861642"/>
              <a:gd name="connsiteY43" fmla="*/ 6982763 h 7919265"/>
              <a:gd name="connsiteX44" fmla="*/ 5452061 w 5861642"/>
              <a:gd name="connsiteY44" fmla="*/ 7583356 h 7919265"/>
              <a:gd name="connsiteX45" fmla="*/ 5458843 w 5861642"/>
              <a:gd name="connsiteY45" fmla="*/ 7628844 h 7919265"/>
              <a:gd name="connsiteX46" fmla="*/ 5457259 w 5861642"/>
              <a:gd name="connsiteY46" fmla="*/ 7712341 h 7919265"/>
              <a:gd name="connsiteX47" fmla="*/ 5443236 w 5861642"/>
              <a:gd name="connsiteY47" fmla="*/ 7838503 h 7919265"/>
              <a:gd name="connsiteX48" fmla="*/ 5447010 w 5861642"/>
              <a:gd name="connsiteY48" fmla="*/ 7862553 h 7919265"/>
              <a:gd name="connsiteX49" fmla="*/ 5432854 w 5861642"/>
              <a:gd name="connsiteY49" fmla="*/ 7919237 h 7919265"/>
              <a:gd name="connsiteX50" fmla="*/ 397307 w 5861642"/>
              <a:gd name="connsiteY50" fmla="*/ 7606085 h 7919265"/>
              <a:gd name="connsiteX51" fmla="*/ 0 w 5861642"/>
              <a:gd name="connsiteY51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737032 w 5861642"/>
              <a:gd name="connsiteY35" fmla="*/ 2967149 h 7919265"/>
              <a:gd name="connsiteX36" fmla="*/ 5510197 w 5861642"/>
              <a:gd name="connsiteY36" fmla="*/ 6670719 h 7919265"/>
              <a:gd name="connsiteX37" fmla="*/ 5499832 w 5861642"/>
              <a:gd name="connsiteY37" fmla="*/ 6770108 h 7919265"/>
              <a:gd name="connsiteX38" fmla="*/ 5498316 w 5861642"/>
              <a:gd name="connsiteY38" fmla="*/ 6781200 h 7919265"/>
              <a:gd name="connsiteX39" fmla="*/ 5497062 w 5861642"/>
              <a:gd name="connsiteY39" fmla="*/ 6802542 h 7919265"/>
              <a:gd name="connsiteX40" fmla="*/ 5499947 w 5861642"/>
              <a:gd name="connsiteY40" fmla="*/ 6820932 h 7919265"/>
              <a:gd name="connsiteX41" fmla="*/ 5494409 w 5861642"/>
              <a:gd name="connsiteY41" fmla="*/ 6847760 h 7919265"/>
              <a:gd name="connsiteX42" fmla="*/ 5486503 w 5861642"/>
              <a:gd name="connsiteY42" fmla="*/ 6982763 h 7919265"/>
              <a:gd name="connsiteX43" fmla="*/ 5452061 w 5861642"/>
              <a:gd name="connsiteY43" fmla="*/ 7583356 h 7919265"/>
              <a:gd name="connsiteX44" fmla="*/ 5458843 w 5861642"/>
              <a:gd name="connsiteY44" fmla="*/ 7628844 h 7919265"/>
              <a:gd name="connsiteX45" fmla="*/ 5457259 w 5861642"/>
              <a:gd name="connsiteY45" fmla="*/ 7712341 h 7919265"/>
              <a:gd name="connsiteX46" fmla="*/ 5443236 w 5861642"/>
              <a:gd name="connsiteY46" fmla="*/ 7838503 h 7919265"/>
              <a:gd name="connsiteX47" fmla="*/ 5447010 w 5861642"/>
              <a:gd name="connsiteY47" fmla="*/ 7862553 h 7919265"/>
              <a:gd name="connsiteX48" fmla="*/ 5432854 w 5861642"/>
              <a:gd name="connsiteY48" fmla="*/ 7919237 h 7919265"/>
              <a:gd name="connsiteX49" fmla="*/ 397307 w 5861642"/>
              <a:gd name="connsiteY49" fmla="*/ 7606085 h 7919265"/>
              <a:gd name="connsiteX50" fmla="*/ 0 w 5861642"/>
              <a:gd name="connsiteY50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743281 w 5861642"/>
              <a:gd name="connsiteY34" fmla="*/ 2953568 h 7919265"/>
              <a:gd name="connsiteX35" fmla="*/ 5510197 w 5861642"/>
              <a:gd name="connsiteY35" fmla="*/ 6670719 h 7919265"/>
              <a:gd name="connsiteX36" fmla="*/ 5499832 w 5861642"/>
              <a:gd name="connsiteY36" fmla="*/ 6770108 h 7919265"/>
              <a:gd name="connsiteX37" fmla="*/ 5498316 w 5861642"/>
              <a:gd name="connsiteY37" fmla="*/ 6781200 h 7919265"/>
              <a:gd name="connsiteX38" fmla="*/ 5497062 w 5861642"/>
              <a:gd name="connsiteY38" fmla="*/ 6802542 h 7919265"/>
              <a:gd name="connsiteX39" fmla="*/ 5499947 w 5861642"/>
              <a:gd name="connsiteY39" fmla="*/ 6820932 h 7919265"/>
              <a:gd name="connsiteX40" fmla="*/ 5494409 w 5861642"/>
              <a:gd name="connsiteY40" fmla="*/ 6847760 h 7919265"/>
              <a:gd name="connsiteX41" fmla="*/ 5486503 w 5861642"/>
              <a:gd name="connsiteY41" fmla="*/ 6982763 h 7919265"/>
              <a:gd name="connsiteX42" fmla="*/ 5452061 w 5861642"/>
              <a:gd name="connsiteY42" fmla="*/ 7583356 h 7919265"/>
              <a:gd name="connsiteX43" fmla="*/ 5458843 w 5861642"/>
              <a:gd name="connsiteY43" fmla="*/ 7628844 h 7919265"/>
              <a:gd name="connsiteX44" fmla="*/ 5457259 w 5861642"/>
              <a:gd name="connsiteY44" fmla="*/ 7712341 h 7919265"/>
              <a:gd name="connsiteX45" fmla="*/ 5443236 w 5861642"/>
              <a:gd name="connsiteY45" fmla="*/ 7838503 h 7919265"/>
              <a:gd name="connsiteX46" fmla="*/ 5447010 w 5861642"/>
              <a:gd name="connsiteY46" fmla="*/ 7862553 h 7919265"/>
              <a:gd name="connsiteX47" fmla="*/ 5432854 w 5861642"/>
              <a:gd name="connsiteY47" fmla="*/ 7919237 h 7919265"/>
              <a:gd name="connsiteX48" fmla="*/ 397307 w 5861642"/>
              <a:gd name="connsiteY48" fmla="*/ 7606085 h 7919265"/>
              <a:gd name="connsiteX49" fmla="*/ 0 w 5861642"/>
              <a:gd name="connsiteY49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742249 w 5861642"/>
              <a:gd name="connsiteY33" fmla="*/ 2859981 h 7919265"/>
              <a:gd name="connsiteX34" fmla="*/ 5510197 w 5861642"/>
              <a:gd name="connsiteY34" fmla="*/ 6670719 h 7919265"/>
              <a:gd name="connsiteX35" fmla="*/ 5499832 w 5861642"/>
              <a:gd name="connsiteY35" fmla="*/ 6770108 h 7919265"/>
              <a:gd name="connsiteX36" fmla="*/ 5498316 w 5861642"/>
              <a:gd name="connsiteY36" fmla="*/ 6781200 h 7919265"/>
              <a:gd name="connsiteX37" fmla="*/ 5497062 w 5861642"/>
              <a:gd name="connsiteY37" fmla="*/ 6802542 h 7919265"/>
              <a:gd name="connsiteX38" fmla="*/ 5499947 w 5861642"/>
              <a:gd name="connsiteY38" fmla="*/ 6820932 h 7919265"/>
              <a:gd name="connsiteX39" fmla="*/ 5494409 w 5861642"/>
              <a:gd name="connsiteY39" fmla="*/ 6847760 h 7919265"/>
              <a:gd name="connsiteX40" fmla="*/ 5486503 w 5861642"/>
              <a:gd name="connsiteY40" fmla="*/ 6982763 h 7919265"/>
              <a:gd name="connsiteX41" fmla="*/ 5452061 w 5861642"/>
              <a:gd name="connsiteY41" fmla="*/ 7583356 h 7919265"/>
              <a:gd name="connsiteX42" fmla="*/ 5458843 w 5861642"/>
              <a:gd name="connsiteY42" fmla="*/ 7628844 h 7919265"/>
              <a:gd name="connsiteX43" fmla="*/ 5457259 w 5861642"/>
              <a:gd name="connsiteY43" fmla="*/ 7712341 h 7919265"/>
              <a:gd name="connsiteX44" fmla="*/ 5443236 w 5861642"/>
              <a:gd name="connsiteY44" fmla="*/ 7838503 h 7919265"/>
              <a:gd name="connsiteX45" fmla="*/ 5447010 w 5861642"/>
              <a:gd name="connsiteY45" fmla="*/ 7862553 h 7919265"/>
              <a:gd name="connsiteX46" fmla="*/ 5432854 w 5861642"/>
              <a:gd name="connsiteY46" fmla="*/ 7919237 h 7919265"/>
              <a:gd name="connsiteX47" fmla="*/ 397307 w 5861642"/>
              <a:gd name="connsiteY47" fmla="*/ 7606085 h 7919265"/>
              <a:gd name="connsiteX48" fmla="*/ 0 w 5861642"/>
              <a:gd name="connsiteY48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510197 w 5861642"/>
              <a:gd name="connsiteY33" fmla="*/ 6670719 h 7919265"/>
              <a:gd name="connsiteX34" fmla="*/ 5499832 w 5861642"/>
              <a:gd name="connsiteY34" fmla="*/ 6770108 h 7919265"/>
              <a:gd name="connsiteX35" fmla="*/ 5498316 w 5861642"/>
              <a:gd name="connsiteY35" fmla="*/ 6781200 h 7919265"/>
              <a:gd name="connsiteX36" fmla="*/ 5497062 w 5861642"/>
              <a:gd name="connsiteY36" fmla="*/ 6802542 h 7919265"/>
              <a:gd name="connsiteX37" fmla="*/ 5499947 w 5861642"/>
              <a:gd name="connsiteY37" fmla="*/ 6820932 h 7919265"/>
              <a:gd name="connsiteX38" fmla="*/ 5494409 w 5861642"/>
              <a:gd name="connsiteY38" fmla="*/ 6847760 h 7919265"/>
              <a:gd name="connsiteX39" fmla="*/ 5486503 w 5861642"/>
              <a:gd name="connsiteY39" fmla="*/ 6982763 h 7919265"/>
              <a:gd name="connsiteX40" fmla="*/ 5452061 w 5861642"/>
              <a:gd name="connsiteY40" fmla="*/ 7583356 h 7919265"/>
              <a:gd name="connsiteX41" fmla="*/ 5458843 w 5861642"/>
              <a:gd name="connsiteY41" fmla="*/ 7628844 h 7919265"/>
              <a:gd name="connsiteX42" fmla="*/ 5457259 w 5861642"/>
              <a:gd name="connsiteY42" fmla="*/ 7712341 h 7919265"/>
              <a:gd name="connsiteX43" fmla="*/ 5443236 w 5861642"/>
              <a:gd name="connsiteY43" fmla="*/ 7838503 h 7919265"/>
              <a:gd name="connsiteX44" fmla="*/ 5447010 w 5861642"/>
              <a:gd name="connsiteY44" fmla="*/ 7862553 h 7919265"/>
              <a:gd name="connsiteX45" fmla="*/ 5432854 w 5861642"/>
              <a:gd name="connsiteY45" fmla="*/ 7919237 h 7919265"/>
              <a:gd name="connsiteX46" fmla="*/ 397307 w 5861642"/>
              <a:gd name="connsiteY46" fmla="*/ 7606085 h 7919265"/>
              <a:gd name="connsiteX47" fmla="*/ 0 w 5861642"/>
              <a:gd name="connsiteY47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22318 w 5861642"/>
              <a:gd name="connsiteY9" fmla="*/ 1018677 h 7919265"/>
              <a:gd name="connsiteX10" fmla="*/ 5809530 w 5861642"/>
              <a:gd name="connsiteY10" fmla="*/ 1196200 h 7919265"/>
              <a:gd name="connsiteX11" fmla="*/ 5812189 w 5861642"/>
              <a:gd name="connsiteY11" fmla="*/ 1197315 h 7919265"/>
              <a:gd name="connsiteX12" fmla="*/ 5817462 w 5861642"/>
              <a:gd name="connsiteY12" fmla="*/ 1242155 h 7919265"/>
              <a:gd name="connsiteX13" fmla="*/ 5811320 w 5861642"/>
              <a:gd name="connsiteY13" fmla="*/ 1364256 h 7919265"/>
              <a:gd name="connsiteX14" fmla="*/ 5811185 w 5861642"/>
              <a:gd name="connsiteY14" fmla="*/ 1436500 h 7919265"/>
              <a:gd name="connsiteX15" fmla="*/ 5816694 w 5861642"/>
              <a:gd name="connsiteY15" fmla="*/ 1462669 h 7919265"/>
              <a:gd name="connsiteX16" fmla="*/ 5818070 w 5861642"/>
              <a:gd name="connsiteY16" fmla="*/ 1637067 h 7919265"/>
              <a:gd name="connsiteX17" fmla="*/ 5811245 w 5861642"/>
              <a:gd name="connsiteY17" fmla="*/ 1696270 h 7919265"/>
              <a:gd name="connsiteX18" fmla="*/ 5795186 w 5861642"/>
              <a:gd name="connsiteY18" fmla="*/ 1818360 h 7919265"/>
              <a:gd name="connsiteX19" fmla="*/ 5796218 w 5861642"/>
              <a:gd name="connsiteY19" fmla="*/ 1911947 h 7919265"/>
              <a:gd name="connsiteX20" fmla="*/ 5789969 w 5861642"/>
              <a:gd name="connsiteY20" fmla="*/ 1925528 h 7919265"/>
              <a:gd name="connsiteX21" fmla="*/ 5771499 w 5861642"/>
              <a:gd name="connsiteY21" fmla="*/ 2014848 h 7919265"/>
              <a:gd name="connsiteX22" fmla="*/ 5767709 w 5861642"/>
              <a:gd name="connsiteY22" fmla="*/ 2045563 h 7919265"/>
              <a:gd name="connsiteX23" fmla="*/ 5767187 w 5861642"/>
              <a:gd name="connsiteY23" fmla="*/ 2054308 h 7919265"/>
              <a:gd name="connsiteX24" fmla="*/ 5769380 w 5861642"/>
              <a:gd name="connsiteY24" fmla="*/ 2060299 h 7919265"/>
              <a:gd name="connsiteX25" fmla="*/ 5756593 w 5861642"/>
              <a:gd name="connsiteY25" fmla="*/ 2237821 h 7919265"/>
              <a:gd name="connsiteX26" fmla="*/ 5759252 w 5861642"/>
              <a:gd name="connsiteY26" fmla="*/ 2238936 h 7919265"/>
              <a:gd name="connsiteX27" fmla="*/ 5764525 w 5861642"/>
              <a:gd name="connsiteY27" fmla="*/ 2283776 h 7919265"/>
              <a:gd name="connsiteX28" fmla="*/ 5758382 w 5861642"/>
              <a:gd name="connsiteY28" fmla="*/ 2405877 h 7919265"/>
              <a:gd name="connsiteX29" fmla="*/ 5758248 w 5861642"/>
              <a:gd name="connsiteY29" fmla="*/ 2478121 h 7919265"/>
              <a:gd name="connsiteX30" fmla="*/ 5763756 w 5861642"/>
              <a:gd name="connsiteY30" fmla="*/ 2504290 h 7919265"/>
              <a:gd name="connsiteX31" fmla="*/ 5765133 w 5861642"/>
              <a:gd name="connsiteY31" fmla="*/ 2678688 h 7919265"/>
              <a:gd name="connsiteX32" fmla="*/ 5758308 w 5861642"/>
              <a:gd name="connsiteY32" fmla="*/ 2737891 h 7919265"/>
              <a:gd name="connsiteX33" fmla="*/ 5499832 w 5861642"/>
              <a:gd name="connsiteY33" fmla="*/ 6770108 h 7919265"/>
              <a:gd name="connsiteX34" fmla="*/ 5498316 w 5861642"/>
              <a:gd name="connsiteY34" fmla="*/ 6781200 h 7919265"/>
              <a:gd name="connsiteX35" fmla="*/ 5497062 w 5861642"/>
              <a:gd name="connsiteY35" fmla="*/ 6802542 h 7919265"/>
              <a:gd name="connsiteX36" fmla="*/ 5499947 w 5861642"/>
              <a:gd name="connsiteY36" fmla="*/ 6820932 h 7919265"/>
              <a:gd name="connsiteX37" fmla="*/ 5494409 w 5861642"/>
              <a:gd name="connsiteY37" fmla="*/ 6847760 h 7919265"/>
              <a:gd name="connsiteX38" fmla="*/ 5486503 w 5861642"/>
              <a:gd name="connsiteY38" fmla="*/ 6982763 h 7919265"/>
              <a:gd name="connsiteX39" fmla="*/ 5452061 w 5861642"/>
              <a:gd name="connsiteY39" fmla="*/ 7583356 h 7919265"/>
              <a:gd name="connsiteX40" fmla="*/ 5458843 w 5861642"/>
              <a:gd name="connsiteY40" fmla="*/ 7628844 h 7919265"/>
              <a:gd name="connsiteX41" fmla="*/ 5457259 w 5861642"/>
              <a:gd name="connsiteY41" fmla="*/ 7712341 h 7919265"/>
              <a:gd name="connsiteX42" fmla="*/ 5443236 w 5861642"/>
              <a:gd name="connsiteY42" fmla="*/ 7838503 h 7919265"/>
              <a:gd name="connsiteX43" fmla="*/ 5447010 w 5861642"/>
              <a:gd name="connsiteY43" fmla="*/ 7862553 h 7919265"/>
              <a:gd name="connsiteX44" fmla="*/ 5432854 w 5861642"/>
              <a:gd name="connsiteY44" fmla="*/ 7919237 h 7919265"/>
              <a:gd name="connsiteX45" fmla="*/ 397307 w 5861642"/>
              <a:gd name="connsiteY45" fmla="*/ 7606085 h 7919265"/>
              <a:gd name="connsiteX46" fmla="*/ 0 w 5861642"/>
              <a:gd name="connsiteY46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20125 w 5861642"/>
              <a:gd name="connsiteY8" fmla="*/ 1012687 h 7919265"/>
              <a:gd name="connsiteX9" fmla="*/ 5809530 w 5861642"/>
              <a:gd name="connsiteY9" fmla="*/ 1196200 h 7919265"/>
              <a:gd name="connsiteX10" fmla="*/ 5812189 w 5861642"/>
              <a:gd name="connsiteY10" fmla="*/ 1197315 h 7919265"/>
              <a:gd name="connsiteX11" fmla="*/ 5817462 w 5861642"/>
              <a:gd name="connsiteY11" fmla="*/ 1242155 h 7919265"/>
              <a:gd name="connsiteX12" fmla="*/ 5811320 w 5861642"/>
              <a:gd name="connsiteY12" fmla="*/ 1364256 h 7919265"/>
              <a:gd name="connsiteX13" fmla="*/ 5811185 w 5861642"/>
              <a:gd name="connsiteY13" fmla="*/ 1436500 h 7919265"/>
              <a:gd name="connsiteX14" fmla="*/ 5816694 w 5861642"/>
              <a:gd name="connsiteY14" fmla="*/ 1462669 h 7919265"/>
              <a:gd name="connsiteX15" fmla="*/ 5818070 w 5861642"/>
              <a:gd name="connsiteY15" fmla="*/ 1637067 h 7919265"/>
              <a:gd name="connsiteX16" fmla="*/ 5811245 w 5861642"/>
              <a:gd name="connsiteY16" fmla="*/ 1696270 h 7919265"/>
              <a:gd name="connsiteX17" fmla="*/ 5795186 w 5861642"/>
              <a:gd name="connsiteY17" fmla="*/ 1818360 h 7919265"/>
              <a:gd name="connsiteX18" fmla="*/ 5796218 w 5861642"/>
              <a:gd name="connsiteY18" fmla="*/ 1911947 h 7919265"/>
              <a:gd name="connsiteX19" fmla="*/ 5789969 w 5861642"/>
              <a:gd name="connsiteY19" fmla="*/ 1925528 h 7919265"/>
              <a:gd name="connsiteX20" fmla="*/ 5771499 w 5861642"/>
              <a:gd name="connsiteY20" fmla="*/ 2014848 h 7919265"/>
              <a:gd name="connsiteX21" fmla="*/ 5767709 w 5861642"/>
              <a:gd name="connsiteY21" fmla="*/ 2045563 h 7919265"/>
              <a:gd name="connsiteX22" fmla="*/ 5767187 w 5861642"/>
              <a:gd name="connsiteY22" fmla="*/ 2054308 h 7919265"/>
              <a:gd name="connsiteX23" fmla="*/ 5769380 w 5861642"/>
              <a:gd name="connsiteY23" fmla="*/ 2060299 h 7919265"/>
              <a:gd name="connsiteX24" fmla="*/ 5756593 w 5861642"/>
              <a:gd name="connsiteY24" fmla="*/ 2237821 h 7919265"/>
              <a:gd name="connsiteX25" fmla="*/ 5759252 w 5861642"/>
              <a:gd name="connsiteY25" fmla="*/ 2238936 h 7919265"/>
              <a:gd name="connsiteX26" fmla="*/ 5764525 w 5861642"/>
              <a:gd name="connsiteY26" fmla="*/ 2283776 h 7919265"/>
              <a:gd name="connsiteX27" fmla="*/ 5758382 w 5861642"/>
              <a:gd name="connsiteY27" fmla="*/ 2405877 h 7919265"/>
              <a:gd name="connsiteX28" fmla="*/ 5758248 w 5861642"/>
              <a:gd name="connsiteY28" fmla="*/ 2478121 h 7919265"/>
              <a:gd name="connsiteX29" fmla="*/ 5763756 w 5861642"/>
              <a:gd name="connsiteY29" fmla="*/ 2504290 h 7919265"/>
              <a:gd name="connsiteX30" fmla="*/ 5765133 w 5861642"/>
              <a:gd name="connsiteY30" fmla="*/ 2678688 h 7919265"/>
              <a:gd name="connsiteX31" fmla="*/ 5758308 w 5861642"/>
              <a:gd name="connsiteY31" fmla="*/ 2737891 h 7919265"/>
              <a:gd name="connsiteX32" fmla="*/ 5499832 w 5861642"/>
              <a:gd name="connsiteY32" fmla="*/ 6770108 h 7919265"/>
              <a:gd name="connsiteX33" fmla="*/ 5498316 w 5861642"/>
              <a:gd name="connsiteY33" fmla="*/ 6781200 h 7919265"/>
              <a:gd name="connsiteX34" fmla="*/ 5497062 w 5861642"/>
              <a:gd name="connsiteY34" fmla="*/ 6802542 h 7919265"/>
              <a:gd name="connsiteX35" fmla="*/ 5499947 w 5861642"/>
              <a:gd name="connsiteY35" fmla="*/ 6820932 h 7919265"/>
              <a:gd name="connsiteX36" fmla="*/ 5494409 w 5861642"/>
              <a:gd name="connsiteY36" fmla="*/ 6847760 h 7919265"/>
              <a:gd name="connsiteX37" fmla="*/ 5486503 w 5861642"/>
              <a:gd name="connsiteY37" fmla="*/ 6982763 h 7919265"/>
              <a:gd name="connsiteX38" fmla="*/ 5452061 w 5861642"/>
              <a:gd name="connsiteY38" fmla="*/ 7583356 h 7919265"/>
              <a:gd name="connsiteX39" fmla="*/ 5458843 w 5861642"/>
              <a:gd name="connsiteY39" fmla="*/ 7628844 h 7919265"/>
              <a:gd name="connsiteX40" fmla="*/ 5457259 w 5861642"/>
              <a:gd name="connsiteY40" fmla="*/ 7712341 h 7919265"/>
              <a:gd name="connsiteX41" fmla="*/ 5443236 w 5861642"/>
              <a:gd name="connsiteY41" fmla="*/ 7838503 h 7919265"/>
              <a:gd name="connsiteX42" fmla="*/ 5447010 w 5861642"/>
              <a:gd name="connsiteY42" fmla="*/ 7862553 h 7919265"/>
              <a:gd name="connsiteX43" fmla="*/ 5432854 w 5861642"/>
              <a:gd name="connsiteY43" fmla="*/ 7919237 h 7919265"/>
              <a:gd name="connsiteX44" fmla="*/ 397307 w 5861642"/>
              <a:gd name="connsiteY44" fmla="*/ 7606085 h 7919265"/>
              <a:gd name="connsiteX45" fmla="*/ 0 w 5861642"/>
              <a:gd name="connsiteY45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37543 w 5861642"/>
              <a:gd name="connsiteY7" fmla="*/ 720595 h 7919265"/>
              <a:gd name="connsiteX8" fmla="*/ 5809530 w 5861642"/>
              <a:gd name="connsiteY8" fmla="*/ 1196200 h 7919265"/>
              <a:gd name="connsiteX9" fmla="*/ 5812189 w 5861642"/>
              <a:gd name="connsiteY9" fmla="*/ 1197315 h 7919265"/>
              <a:gd name="connsiteX10" fmla="*/ 5817462 w 5861642"/>
              <a:gd name="connsiteY10" fmla="*/ 1242155 h 7919265"/>
              <a:gd name="connsiteX11" fmla="*/ 5811320 w 5861642"/>
              <a:gd name="connsiteY11" fmla="*/ 1364256 h 7919265"/>
              <a:gd name="connsiteX12" fmla="*/ 5811185 w 5861642"/>
              <a:gd name="connsiteY12" fmla="*/ 1436500 h 7919265"/>
              <a:gd name="connsiteX13" fmla="*/ 5816694 w 5861642"/>
              <a:gd name="connsiteY13" fmla="*/ 1462669 h 7919265"/>
              <a:gd name="connsiteX14" fmla="*/ 5818070 w 5861642"/>
              <a:gd name="connsiteY14" fmla="*/ 1637067 h 7919265"/>
              <a:gd name="connsiteX15" fmla="*/ 5811245 w 5861642"/>
              <a:gd name="connsiteY15" fmla="*/ 1696270 h 7919265"/>
              <a:gd name="connsiteX16" fmla="*/ 5795186 w 5861642"/>
              <a:gd name="connsiteY16" fmla="*/ 1818360 h 7919265"/>
              <a:gd name="connsiteX17" fmla="*/ 5796218 w 5861642"/>
              <a:gd name="connsiteY17" fmla="*/ 1911947 h 7919265"/>
              <a:gd name="connsiteX18" fmla="*/ 5789969 w 5861642"/>
              <a:gd name="connsiteY18" fmla="*/ 1925528 h 7919265"/>
              <a:gd name="connsiteX19" fmla="*/ 5771499 w 5861642"/>
              <a:gd name="connsiteY19" fmla="*/ 2014848 h 7919265"/>
              <a:gd name="connsiteX20" fmla="*/ 5767709 w 5861642"/>
              <a:gd name="connsiteY20" fmla="*/ 2045563 h 7919265"/>
              <a:gd name="connsiteX21" fmla="*/ 5767187 w 5861642"/>
              <a:gd name="connsiteY21" fmla="*/ 2054308 h 7919265"/>
              <a:gd name="connsiteX22" fmla="*/ 5769380 w 5861642"/>
              <a:gd name="connsiteY22" fmla="*/ 2060299 h 7919265"/>
              <a:gd name="connsiteX23" fmla="*/ 5756593 w 5861642"/>
              <a:gd name="connsiteY23" fmla="*/ 2237821 h 7919265"/>
              <a:gd name="connsiteX24" fmla="*/ 5759252 w 5861642"/>
              <a:gd name="connsiteY24" fmla="*/ 2238936 h 7919265"/>
              <a:gd name="connsiteX25" fmla="*/ 5764525 w 5861642"/>
              <a:gd name="connsiteY25" fmla="*/ 2283776 h 7919265"/>
              <a:gd name="connsiteX26" fmla="*/ 5758382 w 5861642"/>
              <a:gd name="connsiteY26" fmla="*/ 2405877 h 7919265"/>
              <a:gd name="connsiteX27" fmla="*/ 5758248 w 5861642"/>
              <a:gd name="connsiteY27" fmla="*/ 2478121 h 7919265"/>
              <a:gd name="connsiteX28" fmla="*/ 5763756 w 5861642"/>
              <a:gd name="connsiteY28" fmla="*/ 2504290 h 7919265"/>
              <a:gd name="connsiteX29" fmla="*/ 5765133 w 5861642"/>
              <a:gd name="connsiteY29" fmla="*/ 2678688 h 7919265"/>
              <a:gd name="connsiteX30" fmla="*/ 5758308 w 5861642"/>
              <a:gd name="connsiteY30" fmla="*/ 2737891 h 7919265"/>
              <a:gd name="connsiteX31" fmla="*/ 5499832 w 5861642"/>
              <a:gd name="connsiteY31" fmla="*/ 6770108 h 7919265"/>
              <a:gd name="connsiteX32" fmla="*/ 5498316 w 5861642"/>
              <a:gd name="connsiteY32" fmla="*/ 6781200 h 7919265"/>
              <a:gd name="connsiteX33" fmla="*/ 5497062 w 5861642"/>
              <a:gd name="connsiteY33" fmla="*/ 6802542 h 7919265"/>
              <a:gd name="connsiteX34" fmla="*/ 5499947 w 5861642"/>
              <a:gd name="connsiteY34" fmla="*/ 6820932 h 7919265"/>
              <a:gd name="connsiteX35" fmla="*/ 5494409 w 5861642"/>
              <a:gd name="connsiteY35" fmla="*/ 6847760 h 7919265"/>
              <a:gd name="connsiteX36" fmla="*/ 5486503 w 5861642"/>
              <a:gd name="connsiteY36" fmla="*/ 6982763 h 7919265"/>
              <a:gd name="connsiteX37" fmla="*/ 5452061 w 5861642"/>
              <a:gd name="connsiteY37" fmla="*/ 7583356 h 7919265"/>
              <a:gd name="connsiteX38" fmla="*/ 5458843 w 5861642"/>
              <a:gd name="connsiteY38" fmla="*/ 7628844 h 7919265"/>
              <a:gd name="connsiteX39" fmla="*/ 5457259 w 5861642"/>
              <a:gd name="connsiteY39" fmla="*/ 7712341 h 7919265"/>
              <a:gd name="connsiteX40" fmla="*/ 5443236 w 5861642"/>
              <a:gd name="connsiteY40" fmla="*/ 7838503 h 7919265"/>
              <a:gd name="connsiteX41" fmla="*/ 5447010 w 5861642"/>
              <a:gd name="connsiteY41" fmla="*/ 7862553 h 7919265"/>
              <a:gd name="connsiteX42" fmla="*/ 5432854 w 5861642"/>
              <a:gd name="connsiteY42" fmla="*/ 7919237 h 7919265"/>
              <a:gd name="connsiteX43" fmla="*/ 397307 w 5861642"/>
              <a:gd name="connsiteY43" fmla="*/ 7606085 h 7919265"/>
              <a:gd name="connsiteX44" fmla="*/ 0 w 5861642"/>
              <a:gd name="connsiteY44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42343 w 5861642"/>
              <a:gd name="connsiteY6" fmla="*/ 627797 h 7919265"/>
              <a:gd name="connsiteX7" fmla="*/ 5809530 w 5861642"/>
              <a:gd name="connsiteY7" fmla="*/ 1196200 h 7919265"/>
              <a:gd name="connsiteX8" fmla="*/ 5812189 w 5861642"/>
              <a:gd name="connsiteY8" fmla="*/ 1197315 h 7919265"/>
              <a:gd name="connsiteX9" fmla="*/ 5817462 w 5861642"/>
              <a:gd name="connsiteY9" fmla="*/ 1242155 h 7919265"/>
              <a:gd name="connsiteX10" fmla="*/ 5811320 w 5861642"/>
              <a:gd name="connsiteY10" fmla="*/ 1364256 h 7919265"/>
              <a:gd name="connsiteX11" fmla="*/ 5811185 w 5861642"/>
              <a:gd name="connsiteY11" fmla="*/ 1436500 h 7919265"/>
              <a:gd name="connsiteX12" fmla="*/ 5816694 w 5861642"/>
              <a:gd name="connsiteY12" fmla="*/ 1462669 h 7919265"/>
              <a:gd name="connsiteX13" fmla="*/ 5818070 w 5861642"/>
              <a:gd name="connsiteY13" fmla="*/ 1637067 h 7919265"/>
              <a:gd name="connsiteX14" fmla="*/ 5811245 w 5861642"/>
              <a:gd name="connsiteY14" fmla="*/ 1696270 h 7919265"/>
              <a:gd name="connsiteX15" fmla="*/ 5795186 w 5861642"/>
              <a:gd name="connsiteY15" fmla="*/ 1818360 h 7919265"/>
              <a:gd name="connsiteX16" fmla="*/ 5796218 w 5861642"/>
              <a:gd name="connsiteY16" fmla="*/ 1911947 h 7919265"/>
              <a:gd name="connsiteX17" fmla="*/ 5789969 w 5861642"/>
              <a:gd name="connsiteY17" fmla="*/ 1925528 h 7919265"/>
              <a:gd name="connsiteX18" fmla="*/ 5771499 w 5861642"/>
              <a:gd name="connsiteY18" fmla="*/ 2014848 h 7919265"/>
              <a:gd name="connsiteX19" fmla="*/ 5767709 w 5861642"/>
              <a:gd name="connsiteY19" fmla="*/ 2045563 h 7919265"/>
              <a:gd name="connsiteX20" fmla="*/ 5767187 w 5861642"/>
              <a:gd name="connsiteY20" fmla="*/ 2054308 h 7919265"/>
              <a:gd name="connsiteX21" fmla="*/ 5769380 w 5861642"/>
              <a:gd name="connsiteY21" fmla="*/ 2060299 h 7919265"/>
              <a:gd name="connsiteX22" fmla="*/ 5756593 w 5861642"/>
              <a:gd name="connsiteY22" fmla="*/ 2237821 h 7919265"/>
              <a:gd name="connsiteX23" fmla="*/ 5759252 w 5861642"/>
              <a:gd name="connsiteY23" fmla="*/ 2238936 h 7919265"/>
              <a:gd name="connsiteX24" fmla="*/ 5764525 w 5861642"/>
              <a:gd name="connsiteY24" fmla="*/ 2283776 h 7919265"/>
              <a:gd name="connsiteX25" fmla="*/ 5758382 w 5861642"/>
              <a:gd name="connsiteY25" fmla="*/ 2405877 h 7919265"/>
              <a:gd name="connsiteX26" fmla="*/ 5758248 w 5861642"/>
              <a:gd name="connsiteY26" fmla="*/ 2478121 h 7919265"/>
              <a:gd name="connsiteX27" fmla="*/ 5763756 w 5861642"/>
              <a:gd name="connsiteY27" fmla="*/ 2504290 h 7919265"/>
              <a:gd name="connsiteX28" fmla="*/ 5765133 w 5861642"/>
              <a:gd name="connsiteY28" fmla="*/ 2678688 h 7919265"/>
              <a:gd name="connsiteX29" fmla="*/ 5758308 w 5861642"/>
              <a:gd name="connsiteY29" fmla="*/ 2737891 h 7919265"/>
              <a:gd name="connsiteX30" fmla="*/ 5499832 w 5861642"/>
              <a:gd name="connsiteY30" fmla="*/ 6770108 h 7919265"/>
              <a:gd name="connsiteX31" fmla="*/ 5498316 w 5861642"/>
              <a:gd name="connsiteY31" fmla="*/ 6781200 h 7919265"/>
              <a:gd name="connsiteX32" fmla="*/ 5497062 w 5861642"/>
              <a:gd name="connsiteY32" fmla="*/ 6802542 h 7919265"/>
              <a:gd name="connsiteX33" fmla="*/ 5499947 w 5861642"/>
              <a:gd name="connsiteY33" fmla="*/ 6820932 h 7919265"/>
              <a:gd name="connsiteX34" fmla="*/ 5494409 w 5861642"/>
              <a:gd name="connsiteY34" fmla="*/ 6847760 h 7919265"/>
              <a:gd name="connsiteX35" fmla="*/ 5486503 w 5861642"/>
              <a:gd name="connsiteY35" fmla="*/ 6982763 h 7919265"/>
              <a:gd name="connsiteX36" fmla="*/ 5452061 w 5861642"/>
              <a:gd name="connsiteY36" fmla="*/ 7583356 h 7919265"/>
              <a:gd name="connsiteX37" fmla="*/ 5458843 w 5861642"/>
              <a:gd name="connsiteY37" fmla="*/ 7628844 h 7919265"/>
              <a:gd name="connsiteX38" fmla="*/ 5457259 w 5861642"/>
              <a:gd name="connsiteY38" fmla="*/ 7712341 h 7919265"/>
              <a:gd name="connsiteX39" fmla="*/ 5443236 w 5861642"/>
              <a:gd name="connsiteY39" fmla="*/ 7838503 h 7919265"/>
              <a:gd name="connsiteX40" fmla="*/ 5447010 w 5861642"/>
              <a:gd name="connsiteY40" fmla="*/ 7862553 h 7919265"/>
              <a:gd name="connsiteX41" fmla="*/ 5432854 w 5861642"/>
              <a:gd name="connsiteY41" fmla="*/ 7919237 h 7919265"/>
              <a:gd name="connsiteX42" fmla="*/ 397307 w 5861642"/>
              <a:gd name="connsiteY42" fmla="*/ 7606085 h 7919265"/>
              <a:gd name="connsiteX43" fmla="*/ 0 w 5861642"/>
              <a:gd name="connsiteY43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63756 w 5861642"/>
              <a:gd name="connsiteY26" fmla="*/ 2504290 h 7919265"/>
              <a:gd name="connsiteX27" fmla="*/ 5765133 w 5861642"/>
              <a:gd name="connsiteY27" fmla="*/ 2678688 h 7919265"/>
              <a:gd name="connsiteX28" fmla="*/ 5758308 w 5861642"/>
              <a:gd name="connsiteY28" fmla="*/ 2737891 h 7919265"/>
              <a:gd name="connsiteX29" fmla="*/ 5499832 w 5861642"/>
              <a:gd name="connsiteY29" fmla="*/ 6770108 h 7919265"/>
              <a:gd name="connsiteX30" fmla="*/ 5498316 w 5861642"/>
              <a:gd name="connsiteY30" fmla="*/ 6781200 h 7919265"/>
              <a:gd name="connsiteX31" fmla="*/ 5497062 w 5861642"/>
              <a:gd name="connsiteY31" fmla="*/ 6802542 h 7919265"/>
              <a:gd name="connsiteX32" fmla="*/ 5499947 w 5861642"/>
              <a:gd name="connsiteY32" fmla="*/ 6820932 h 7919265"/>
              <a:gd name="connsiteX33" fmla="*/ 5494409 w 5861642"/>
              <a:gd name="connsiteY33" fmla="*/ 6847760 h 7919265"/>
              <a:gd name="connsiteX34" fmla="*/ 5486503 w 5861642"/>
              <a:gd name="connsiteY34" fmla="*/ 6982763 h 7919265"/>
              <a:gd name="connsiteX35" fmla="*/ 5452061 w 5861642"/>
              <a:gd name="connsiteY35" fmla="*/ 7583356 h 7919265"/>
              <a:gd name="connsiteX36" fmla="*/ 5458843 w 5861642"/>
              <a:gd name="connsiteY36" fmla="*/ 7628844 h 7919265"/>
              <a:gd name="connsiteX37" fmla="*/ 5457259 w 5861642"/>
              <a:gd name="connsiteY37" fmla="*/ 7712341 h 7919265"/>
              <a:gd name="connsiteX38" fmla="*/ 5443236 w 5861642"/>
              <a:gd name="connsiteY38" fmla="*/ 7838503 h 7919265"/>
              <a:gd name="connsiteX39" fmla="*/ 5447010 w 5861642"/>
              <a:gd name="connsiteY39" fmla="*/ 7862553 h 7919265"/>
              <a:gd name="connsiteX40" fmla="*/ 5432854 w 5861642"/>
              <a:gd name="connsiteY40" fmla="*/ 7919237 h 7919265"/>
              <a:gd name="connsiteX41" fmla="*/ 397307 w 5861642"/>
              <a:gd name="connsiteY41" fmla="*/ 7606085 h 7919265"/>
              <a:gd name="connsiteX42" fmla="*/ 0 w 5861642"/>
              <a:gd name="connsiteY42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63756 w 5861642"/>
              <a:gd name="connsiteY26" fmla="*/ 2504290 h 7919265"/>
              <a:gd name="connsiteX27" fmla="*/ 5765133 w 5861642"/>
              <a:gd name="connsiteY27" fmla="*/ 2678688 h 7919265"/>
              <a:gd name="connsiteX28" fmla="*/ 5499832 w 5861642"/>
              <a:gd name="connsiteY28" fmla="*/ 6770108 h 7919265"/>
              <a:gd name="connsiteX29" fmla="*/ 5498316 w 5861642"/>
              <a:gd name="connsiteY29" fmla="*/ 6781200 h 7919265"/>
              <a:gd name="connsiteX30" fmla="*/ 5497062 w 5861642"/>
              <a:gd name="connsiteY30" fmla="*/ 6802542 h 7919265"/>
              <a:gd name="connsiteX31" fmla="*/ 5499947 w 5861642"/>
              <a:gd name="connsiteY31" fmla="*/ 6820932 h 7919265"/>
              <a:gd name="connsiteX32" fmla="*/ 5494409 w 5861642"/>
              <a:gd name="connsiteY32" fmla="*/ 6847760 h 7919265"/>
              <a:gd name="connsiteX33" fmla="*/ 5486503 w 5861642"/>
              <a:gd name="connsiteY33" fmla="*/ 6982763 h 7919265"/>
              <a:gd name="connsiteX34" fmla="*/ 5452061 w 5861642"/>
              <a:gd name="connsiteY34" fmla="*/ 7583356 h 7919265"/>
              <a:gd name="connsiteX35" fmla="*/ 5458843 w 5861642"/>
              <a:gd name="connsiteY35" fmla="*/ 7628844 h 7919265"/>
              <a:gd name="connsiteX36" fmla="*/ 5457259 w 5861642"/>
              <a:gd name="connsiteY36" fmla="*/ 7712341 h 7919265"/>
              <a:gd name="connsiteX37" fmla="*/ 5443236 w 5861642"/>
              <a:gd name="connsiteY37" fmla="*/ 7838503 h 7919265"/>
              <a:gd name="connsiteX38" fmla="*/ 5447010 w 5861642"/>
              <a:gd name="connsiteY38" fmla="*/ 7862553 h 7919265"/>
              <a:gd name="connsiteX39" fmla="*/ 5432854 w 5861642"/>
              <a:gd name="connsiteY39" fmla="*/ 7919237 h 7919265"/>
              <a:gd name="connsiteX40" fmla="*/ 397307 w 5861642"/>
              <a:gd name="connsiteY40" fmla="*/ 7606085 h 7919265"/>
              <a:gd name="connsiteX41" fmla="*/ 0 w 5861642"/>
              <a:gd name="connsiteY41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63756 w 5861642"/>
              <a:gd name="connsiteY26" fmla="*/ 2504290 h 7919265"/>
              <a:gd name="connsiteX27" fmla="*/ 5499832 w 5861642"/>
              <a:gd name="connsiteY27" fmla="*/ 6770108 h 7919265"/>
              <a:gd name="connsiteX28" fmla="*/ 5498316 w 5861642"/>
              <a:gd name="connsiteY28" fmla="*/ 6781200 h 7919265"/>
              <a:gd name="connsiteX29" fmla="*/ 5497062 w 5861642"/>
              <a:gd name="connsiteY29" fmla="*/ 6802542 h 7919265"/>
              <a:gd name="connsiteX30" fmla="*/ 5499947 w 5861642"/>
              <a:gd name="connsiteY30" fmla="*/ 6820932 h 7919265"/>
              <a:gd name="connsiteX31" fmla="*/ 5494409 w 5861642"/>
              <a:gd name="connsiteY31" fmla="*/ 6847760 h 7919265"/>
              <a:gd name="connsiteX32" fmla="*/ 5486503 w 5861642"/>
              <a:gd name="connsiteY32" fmla="*/ 6982763 h 7919265"/>
              <a:gd name="connsiteX33" fmla="*/ 5452061 w 5861642"/>
              <a:gd name="connsiteY33" fmla="*/ 7583356 h 7919265"/>
              <a:gd name="connsiteX34" fmla="*/ 5458843 w 5861642"/>
              <a:gd name="connsiteY34" fmla="*/ 7628844 h 7919265"/>
              <a:gd name="connsiteX35" fmla="*/ 5457259 w 5861642"/>
              <a:gd name="connsiteY35" fmla="*/ 7712341 h 7919265"/>
              <a:gd name="connsiteX36" fmla="*/ 5443236 w 5861642"/>
              <a:gd name="connsiteY36" fmla="*/ 7838503 h 7919265"/>
              <a:gd name="connsiteX37" fmla="*/ 5447010 w 5861642"/>
              <a:gd name="connsiteY37" fmla="*/ 7862553 h 7919265"/>
              <a:gd name="connsiteX38" fmla="*/ 5432854 w 5861642"/>
              <a:gd name="connsiteY38" fmla="*/ 7919237 h 7919265"/>
              <a:gd name="connsiteX39" fmla="*/ 397307 w 5861642"/>
              <a:gd name="connsiteY39" fmla="*/ 7606085 h 7919265"/>
              <a:gd name="connsiteX40" fmla="*/ 0 w 5861642"/>
              <a:gd name="connsiteY40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93542 w 5861642"/>
              <a:gd name="connsiteY26" fmla="*/ 2504220 h 7919265"/>
              <a:gd name="connsiteX27" fmla="*/ 5499832 w 5861642"/>
              <a:gd name="connsiteY27" fmla="*/ 6770108 h 7919265"/>
              <a:gd name="connsiteX28" fmla="*/ 5498316 w 5861642"/>
              <a:gd name="connsiteY28" fmla="*/ 6781200 h 7919265"/>
              <a:gd name="connsiteX29" fmla="*/ 5497062 w 5861642"/>
              <a:gd name="connsiteY29" fmla="*/ 6802542 h 7919265"/>
              <a:gd name="connsiteX30" fmla="*/ 5499947 w 5861642"/>
              <a:gd name="connsiteY30" fmla="*/ 6820932 h 7919265"/>
              <a:gd name="connsiteX31" fmla="*/ 5494409 w 5861642"/>
              <a:gd name="connsiteY31" fmla="*/ 6847760 h 7919265"/>
              <a:gd name="connsiteX32" fmla="*/ 5486503 w 5861642"/>
              <a:gd name="connsiteY32" fmla="*/ 6982763 h 7919265"/>
              <a:gd name="connsiteX33" fmla="*/ 5452061 w 5861642"/>
              <a:gd name="connsiteY33" fmla="*/ 7583356 h 7919265"/>
              <a:gd name="connsiteX34" fmla="*/ 5458843 w 5861642"/>
              <a:gd name="connsiteY34" fmla="*/ 7628844 h 7919265"/>
              <a:gd name="connsiteX35" fmla="*/ 5457259 w 5861642"/>
              <a:gd name="connsiteY35" fmla="*/ 7712341 h 7919265"/>
              <a:gd name="connsiteX36" fmla="*/ 5443236 w 5861642"/>
              <a:gd name="connsiteY36" fmla="*/ 7838503 h 7919265"/>
              <a:gd name="connsiteX37" fmla="*/ 5447010 w 5861642"/>
              <a:gd name="connsiteY37" fmla="*/ 7862553 h 7919265"/>
              <a:gd name="connsiteX38" fmla="*/ 5432854 w 5861642"/>
              <a:gd name="connsiteY38" fmla="*/ 7919237 h 7919265"/>
              <a:gd name="connsiteX39" fmla="*/ 397307 w 5861642"/>
              <a:gd name="connsiteY39" fmla="*/ 7606085 h 7919265"/>
              <a:gd name="connsiteX40" fmla="*/ 0 w 5861642"/>
              <a:gd name="connsiteY40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93542 w 5861642"/>
              <a:gd name="connsiteY26" fmla="*/ 2504220 h 7919265"/>
              <a:gd name="connsiteX27" fmla="*/ 5499832 w 5861642"/>
              <a:gd name="connsiteY27" fmla="*/ 6770108 h 7919265"/>
              <a:gd name="connsiteX28" fmla="*/ 5497062 w 5861642"/>
              <a:gd name="connsiteY28" fmla="*/ 6802542 h 7919265"/>
              <a:gd name="connsiteX29" fmla="*/ 5499947 w 5861642"/>
              <a:gd name="connsiteY29" fmla="*/ 6820932 h 7919265"/>
              <a:gd name="connsiteX30" fmla="*/ 5494409 w 5861642"/>
              <a:gd name="connsiteY30" fmla="*/ 6847760 h 7919265"/>
              <a:gd name="connsiteX31" fmla="*/ 5486503 w 5861642"/>
              <a:gd name="connsiteY31" fmla="*/ 6982763 h 7919265"/>
              <a:gd name="connsiteX32" fmla="*/ 5452061 w 5861642"/>
              <a:gd name="connsiteY32" fmla="*/ 7583356 h 7919265"/>
              <a:gd name="connsiteX33" fmla="*/ 5458843 w 5861642"/>
              <a:gd name="connsiteY33" fmla="*/ 7628844 h 7919265"/>
              <a:gd name="connsiteX34" fmla="*/ 5457259 w 5861642"/>
              <a:gd name="connsiteY34" fmla="*/ 7712341 h 7919265"/>
              <a:gd name="connsiteX35" fmla="*/ 5443236 w 5861642"/>
              <a:gd name="connsiteY35" fmla="*/ 7838503 h 7919265"/>
              <a:gd name="connsiteX36" fmla="*/ 5447010 w 5861642"/>
              <a:gd name="connsiteY36" fmla="*/ 7862553 h 7919265"/>
              <a:gd name="connsiteX37" fmla="*/ 5432854 w 5861642"/>
              <a:gd name="connsiteY37" fmla="*/ 7919237 h 7919265"/>
              <a:gd name="connsiteX38" fmla="*/ 397307 w 5861642"/>
              <a:gd name="connsiteY38" fmla="*/ 7606085 h 7919265"/>
              <a:gd name="connsiteX39" fmla="*/ 0 w 5861642"/>
              <a:gd name="connsiteY39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93542 w 5861642"/>
              <a:gd name="connsiteY26" fmla="*/ 2504220 h 7919265"/>
              <a:gd name="connsiteX27" fmla="*/ 5499832 w 5861642"/>
              <a:gd name="connsiteY27" fmla="*/ 6770108 h 7919265"/>
              <a:gd name="connsiteX28" fmla="*/ 5497062 w 5861642"/>
              <a:gd name="connsiteY28" fmla="*/ 6802542 h 7919265"/>
              <a:gd name="connsiteX29" fmla="*/ 5499947 w 5861642"/>
              <a:gd name="connsiteY29" fmla="*/ 6820932 h 7919265"/>
              <a:gd name="connsiteX30" fmla="*/ 5486503 w 5861642"/>
              <a:gd name="connsiteY30" fmla="*/ 6982763 h 7919265"/>
              <a:gd name="connsiteX31" fmla="*/ 5452061 w 5861642"/>
              <a:gd name="connsiteY31" fmla="*/ 7583356 h 7919265"/>
              <a:gd name="connsiteX32" fmla="*/ 5458843 w 5861642"/>
              <a:gd name="connsiteY32" fmla="*/ 7628844 h 7919265"/>
              <a:gd name="connsiteX33" fmla="*/ 5457259 w 5861642"/>
              <a:gd name="connsiteY33" fmla="*/ 7712341 h 7919265"/>
              <a:gd name="connsiteX34" fmla="*/ 5443236 w 5861642"/>
              <a:gd name="connsiteY34" fmla="*/ 7838503 h 7919265"/>
              <a:gd name="connsiteX35" fmla="*/ 5447010 w 5861642"/>
              <a:gd name="connsiteY35" fmla="*/ 7862553 h 7919265"/>
              <a:gd name="connsiteX36" fmla="*/ 5432854 w 5861642"/>
              <a:gd name="connsiteY36" fmla="*/ 7919237 h 7919265"/>
              <a:gd name="connsiteX37" fmla="*/ 397307 w 5861642"/>
              <a:gd name="connsiteY37" fmla="*/ 7606085 h 7919265"/>
              <a:gd name="connsiteX38" fmla="*/ 0 w 5861642"/>
              <a:gd name="connsiteY38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93542 w 5861642"/>
              <a:gd name="connsiteY26" fmla="*/ 2504220 h 7919265"/>
              <a:gd name="connsiteX27" fmla="*/ 5499832 w 5861642"/>
              <a:gd name="connsiteY27" fmla="*/ 6770108 h 7919265"/>
              <a:gd name="connsiteX28" fmla="*/ 5497062 w 5861642"/>
              <a:gd name="connsiteY28" fmla="*/ 6802542 h 7919265"/>
              <a:gd name="connsiteX29" fmla="*/ 5486503 w 5861642"/>
              <a:gd name="connsiteY29" fmla="*/ 6982763 h 7919265"/>
              <a:gd name="connsiteX30" fmla="*/ 5452061 w 5861642"/>
              <a:gd name="connsiteY30" fmla="*/ 7583356 h 7919265"/>
              <a:gd name="connsiteX31" fmla="*/ 5458843 w 5861642"/>
              <a:gd name="connsiteY31" fmla="*/ 7628844 h 7919265"/>
              <a:gd name="connsiteX32" fmla="*/ 5457259 w 5861642"/>
              <a:gd name="connsiteY32" fmla="*/ 7712341 h 7919265"/>
              <a:gd name="connsiteX33" fmla="*/ 5443236 w 5861642"/>
              <a:gd name="connsiteY33" fmla="*/ 7838503 h 7919265"/>
              <a:gd name="connsiteX34" fmla="*/ 5447010 w 5861642"/>
              <a:gd name="connsiteY34" fmla="*/ 7862553 h 7919265"/>
              <a:gd name="connsiteX35" fmla="*/ 5432854 w 5861642"/>
              <a:gd name="connsiteY35" fmla="*/ 7919237 h 7919265"/>
              <a:gd name="connsiteX36" fmla="*/ 397307 w 5861642"/>
              <a:gd name="connsiteY36" fmla="*/ 7606085 h 7919265"/>
              <a:gd name="connsiteX37" fmla="*/ 0 w 5861642"/>
              <a:gd name="connsiteY37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93542 w 5861642"/>
              <a:gd name="connsiteY26" fmla="*/ 2504220 h 7919265"/>
              <a:gd name="connsiteX27" fmla="*/ 5499832 w 5861642"/>
              <a:gd name="connsiteY27" fmla="*/ 6770108 h 7919265"/>
              <a:gd name="connsiteX28" fmla="*/ 5486503 w 5861642"/>
              <a:gd name="connsiteY28" fmla="*/ 6982763 h 7919265"/>
              <a:gd name="connsiteX29" fmla="*/ 5452061 w 5861642"/>
              <a:gd name="connsiteY29" fmla="*/ 7583356 h 7919265"/>
              <a:gd name="connsiteX30" fmla="*/ 5458843 w 5861642"/>
              <a:gd name="connsiteY30" fmla="*/ 7628844 h 7919265"/>
              <a:gd name="connsiteX31" fmla="*/ 5457259 w 5861642"/>
              <a:gd name="connsiteY31" fmla="*/ 7712341 h 7919265"/>
              <a:gd name="connsiteX32" fmla="*/ 5443236 w 5861642"/>
              <a:gd name="connsiteY32" fmla="*/ 7838503 h 7919265"/>
              <a:gd name="connsiteX33" fmla="*/ 5447010 w 5861642"/>
              <a:gd name="connsiteY33" fmla="*/ 7862553 h 7919265"/>
              <a:gd name="connsiteX34" fmla="*/ 5432854 w 5861642"/>
              <a:gd name="connsiteY34" fmla="*/ 7919237 h 7919265"/>
              <a:gd name="connsiteX35" fmla="*/ 397307 w 5861642"/>
              <a:gd name="connsiteY35" fmla="*/ 7606085 h 7919265"/>
              <a:gd name="connsiteX36" fmla="*/ 0 w 5861642"/>
              <a:gd name="connsiteY36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93542 w 5861642"/>
              <a:gd name="connsiteY26" fmla="*/ 2504220 h 7919265"/>
              <a:gd name="connsiteX27" fmla="*/ 5486503 w 5861642"/>
              <a:gd name="connsiteY27" fmla="*/ 6982763 h 7919265"/>
              <a:gd name="connsiteX28" fmla="*/ 5452061 w 5861642"/>
              <a:gd name="connsiteY28" fmla="*/ 7583356 h 7919265"/>
              <a:gd name="connsiteX29" fmla="*/ 5458843 w 5861642"/>
              <a:gd name="connsiteY29" fmla="*/ 7628844 h 7919265"/>
              <a:gd name="connsiteX30" fmla="*/ 5457259 w 5861642"/>
              <a:gd name="connsiteY30" fmla="*/ 7712341 h 7919265"/>
              <a:gd name="connsiteX31" fmla="*/ 5443236 w 5861642"/>
              <a:gd name="connsiteY31" fmla="*/ 7838503 h 7919265"/>
              <a:gd name="connsiteX32" fmla="*/ 5447010 w 5861642"/>
              <a:gd name="connsiteY32" fmla="*/ 7862553 h 7919265"/>
              <a:gd name="connsiteX33" fmla="*/ 5432854 w 5861642"/>
              <a:gd name="connsiteY33" fmla="*/ 7919237 h 7919265"/>
              <a:gd name="connsiteX34" fmla="*/ 397307 w 5861642"/>
              <a:gd name="connsiteY34" fmla="*/ 7606085 h 7919265"/>
              <a:gd name="connsiteX35" fmla="*/ 0 w 5861642"/>
              <a:gd name="connsiteY35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93542 w 5861642"/>
              <a:gd name="connsiteY26" fmla="*/ 2504220 h 7919265"/>
              <a:gd name="connsiteX27" fmla="*/ 5452061 w 5861642"/>
              <a:gd name="connsiteY27" fmla="*/ 7583356 h 7919265"/>
              <a:gd name="connsiteX28" fmla="*/ 5458843 w 5861642"/>
              <a:gd name="connsiteY28" fmla="*/ 7628844 h 7919265"/>
              <a:gd name="connsiteX29" fmla="*/ 5457259 w 5861642"/>
              <a:gd name="connsiteY29" fmla="*/ 7712341 h 7919265"/>
              <a:gd name="connsiteX30" fmla="*/ 5443236 w 5861642"/>
              <a:gd name="connsiteY30" fmla="*/ 7838503 h 7919265"/>
              <a:gd name="connsiteX31" fmla="*/ 5447010 w 5861642"/>
              <a:gd name="connsiteY31" fmla="*/ 7862553 h 7919265"/>
              <a:gd name="connsiteX32" fmla="*/ 5432854 w 5861642"/>
              <a:gd name="connsiteY32" fmla="*/ 7919237 h 7919265"/>
              <a:gd name="connsiteX33" fmla="*/ 397307 w 5861642"/>
              <a:gd name="connsiteY33" fmla="*/ 7606085 h 7919265"/>
              <a:gd name="connsiteX34" fmla="*/ 0 w 5861642"/>
              <a:gd name="connsiteY34" fmla="*/ 7584901 h 7919265"/>
              <a:gd name="connsiteX0" fmla="*/ 0 w 5861642"/>
              <a:gd name="connsiteY0" fmla="*/ 7584901 h 7919265"/>
              <a:gd name="connsiteX1" fmla="*/ 422572 w 5861642"/>
              <a:gd name="connsiteY1" fmla="*/ 0 h 7919265"/>
              <a:gd name="connsiteX2" fmla="*/ 4284829 w 5861642"/>
              <a:gd name="connsiteY2" fmla="*/ 212657 h 7919265"/>
              <a:gd name="connsiteX3" fmla="*/ 5823654 w 5861642"/>
              <a:gd name="connsiteY3" fmla="*/ 306262 h 7919265"/>
              <a:gd name="connsiteX4" fmla="*/ 5861642 w 5861642"/>
              <a:gd name="connsiteY4" fmla="*/ 317988 h 7919265"/>
              <a:gd name="connsiteX5" fmla="*/ 5856157 w 5861642"/>
              <a:gd name="connsiteY5" fmla="*/ 378751 h 7919265"/>
              <a:gd name="connsiteX6" fmla="*/ 5809530 w 5861642"/>
              <a:gd name="connsiteY6" fmla="*/ 1196200 h 7919265"/>
              <a:gd name="connsiteX7" fmla="*/ 5812189 w 5861642"/>
              <a:gd name="connsiteY7" fmla="*/ 1197315 h 7919265"/>
              <a:gd name="connsiteX8" fmla="*/ 5817462 w 5861642"/>
              <a:gd name="connsiteY8" fmla="*/ 1242155 h 7919265"/>
              <a:gd name="connsiteX9" fmla="*/ 5811320 w 5861642"/>
              <a:gd name="connsiteY9" fmla="*/ 1364256 h 7919265"/>
              <a:gd name="connsiteX10" fmla="*/ 5811185 w 5861642"/>
              <a:gd name="connsiteY10" fmla="*/ 1436500 h 7919265"/>
              <a:gd name="connsiteX11" fmla="*/ 5816694 w 5861642"/>
              <a:gd name="connsiteY11" fmla="*/ 1462669 h 7919265"/>
              <a:gd name="connsiteX12" fmla="*/ 5818070 w 5861642"/>
              <a:gd name="connsiteY12" fmla="*/ 1637067 h 7919265"/>
              <a:gd name="connsiteX13" fmla="*/ 5811245 w 5861642"/>
              <a:gd name="connsiteY13" fmla="*/ 1696270 h 7919265"/>
              <a:gd name="connsiteX14" fmla="*/ 5795186 w 5861642"/>
              <a:gd name="connsiteY14" fmla="*/ 1818360 h 7919265"/>
              <a:gd name="connsiteX15" fmla="*/ 5796218 w 5861642"/>
              <a:gd name="connsiteY15" fmla="*/ 1911947 h 7919265"/>
              <a:gd name="connsiteX16" fmla="*/ 5789969 w 5861642"/>
              <a:gd name="connsiteY16" fmla="*/ 1925528 h 7919265"/>
              <a:gd name="connsiteX17" fmla="*/ 5771499 w 5861642"/>
              <a:gd name="connsiteY17" fmla="*/ 2014848 h 7919265"/>
              <a:gd name="connsiteX18" fmla="*/ 5767709 w 5861642"/>
              <a:gd name="connsiteY18" fmla="*/ 2045563 h 7919265"/>
              <a:gd name="connsiteX19" fmla="*/ 5767187 w 5861642"/>
              <a:gd name="connsiteY19" fmla="*/ 2054308 h 7919265"/>
              <a:gd name="connsiteX20" fmla="*/ 5769380 w 5861642"/>
              <a:gd name="connsiteY20" fmla="*/ 2060299 h 7919265"/>
              <a:gd name="connsiteX21" fmla="*/ 5756593 w 5861642"/>
              <a:gd name="connsiteY21" fmla="*/ 2237821 h 7919265"/>
              <a:gd name="connsiteX22" fmla="*/ 5759252 w 5861642"/>
              <a:gd name="connsiteY22" fmla="*/ 2238936 h 7919265"/>
              <a:gd name="connsiteX23" fmla="*/ 5764525 w 5861642"/>
              <a:gd name="connsiteY23" fmla="*/ 2283776 h 7919265"/>
              <a:gd name="connsiteX24" fmla="*/ 5758382 w 5861642"/>
              <a:gd name="connsiteY24" fmla="*/ 2405877 h 7919265"/>
              <a:gd name="connsiteX25" fmla="*/ 5758248 w 5861642"/>
              <a:gd name="connsiteY25" fmla="*/ 2478121 h 7919265"/>
              <a:gd name="connsiteX26" fmla="*/ 5769713 w 5861642"/>
              <a:gd name="connsiteY26" fmla="*/ 2504276 h 7919265"/>
              <a:gd name="connsiteX27" fmla="*/ 5452061 w 5861642"/>
              <a:gd name="connsiteY27" fmla="*/ 7583356 h 7919265"/>
              <a:gd name="connsiteX28" fmla="*/ 5458843 w 5861642"/>
              <a:gd name="connsiteY28" fmla="*/ 7628844 h 7919265"/>
              <a:gd name="connsiteX29" fmla="*/ 5457259 w 5861642"/>
              <a:gd name="connsiteY29" fmla="*/ 7712341 h 7919265"/>
              <a:gd name="connsiteX30" fmla="*/ 5443236 w 5861642"/>
              <a:gd name="connsiteY30" fmla="*/ 7838503 h 7919265"/>
              <a:gd name="connsiteX31" fmla="*/ 5447010 w 5861642"/>
              <a:gd name="connsiteY31" fmla="*/ 7862553 h 7919265"/>
              <a:gd name="connsiteX32" fmla="*/ 5432854 w 5861642"/>
              <a:gd name="connsiteY32" fmla="*/ 7919237 h 7919265"/>
              <a:gd name="connsiteX33" fmla="*/ 397307 w 5861642"/>
              <a:gd name="connsiteY33" fmla="*/ 7606085 h 7919265"/>
              <a:gd name="connsiteX34" fmla="*/ 0 w 5861642"/>
              <a:gd name="connsiteY34" fmla="*/ 7584901 h 7919265"/>
              <a:gd name="connsiteX0" fmla="*/ 0 w 5861705"/>
              <a:gd name="connsiteY0" fmla="*/ 7558086 h 7919265"/>
              <a:gd name="connsiteX1" fmla="*/ 422635 w 5861705"/>
              <a:gd name="connsiteY1" fmla="*/ 0 h 7919265"/>
              <a:gd name="connsiteX2" fmla="*/ 4284892 w 5861705"/>
              <a:gd name="connsiteY2" fmla="*/ 212657 h 7919265"/>
              <a:gd name="connsiteX3" fmla="*/ 5823717 w 5861705"/>
              <a:gd name="connsiteY3" fmla="*/ 306262 h 7919265"/>
              <a:gd name="connsiteX4" fmla="*/ 5861705 w 5861705"/>
              <a:gd name="connsiteY4" fmla="*/ 317988 h 7919265"/>
              <a:gd name="connsiteX5" fmla="*/ 5856220 w 5861705"/>
              <a:gd name="connsiteY5" fmla="*/ 378751 h 7919265"/>
              <a:gd name="connsiteX6" fmla="*/ 5809593 w 5861705"/>
              <a:gd name="connsiteY6" fmla="*/ 1196200 h 7919265"/>
              <a:gd name="connsiteX7" fmla="*/ 5812252 w 5861705"/>
              <a:gd name="connsiteY7" fmla="*/ 1197315 h 7919265"/>
              <a:gd name="connsiteX8" fmla="*/ 5817525 w 5861705"/>
              <a:gd name="connsiteY8" fmla="*/ 1242155 h 7919265"/>
              <a:gd name="connsiteX9" fmla="*/ 5811383 w 5861705"/>
              <a:gd name="connsiteY9" fmla="*/ 1364256 h 7919265"/>
              <a:gd name="connsiteX10" fmla="*/ 5811248 w 5861705"/>
              <a:gd name="connsiteY10" fmla="*/ 1436500 h 7919265"/>
              <a:gd name="connsiteX11" fmla="*/ 5816757 w 5861705"/>
              <a:gd name="connsiteY11" fmla="*/ 1462669 h 7919265"/>
              <a:gd name="connsiteX12" fmla="*/ 5818133 w 5861705"/>
              <a:gd name="connsiteY12" fmla="*/ 1637067 h 7919265"/>
              <a:gd name="connsiteX13" fmla="*/ 5811308 w 5861705"/>
              <a:gd name="connsiteY13" fmla="*/ 1696270 h 7919265"/>
              <a:gd name="connsiteX14" fmla="*/ 5795249 w 5861705"/>
              <a:gd name="connsiteY14" fmla="*/ 1818360 h 7919265"/>
              <a:gd name="connsiteX15" fmla="*/ 5796281 w 5861705"/>
              <a:gd name="connsiteY15" fmla="*/ 1911947 h 7919265"/>
              <a:gd name="connsiteX16" fmla="*/ 5790032 w 5861705"/>
              <a:gd name="connsiteY16" fmla="*/ 1925528 h 7919265"/>
              <a:gd name="connsiteX17" fmla="*/ 5771562 w 5861705"/>
              <a:gd name="connsiteY17" fmla="*/ 2014848 h 7919265"/>
              <a:gd name="connsiteX18" fmla="*/ 5767772 w 5861705"/>
              <a:gd name="connsiteY18" fmla="*/ 2045563 h 7919265"/>
              <a:gd name="connsiteX19" fmla="*/ 5767250 w 5861705"/>
              <a:gd name="connsiteY19" fmla="*/ 2054308 h 7919265"/>
              <a:gd name="connsiteX20" fmla="*/ 5769443 w 5861705"/>
              <a:gd name="connsiteY20" fmla="*/ 2060299 h 7919265"/>
              <a:gd name="connsiteX21" fmla="*/ 5756656 w 5861705"/>
              <a:gd name="connsiteY21" fmla="*/ 2237821 h 7919265"/>
              <a:gd name="connsiteX22" fmla="*/ 5759315 w 5861705"/>
              <a:gd name="connsiteY22" fmla="*/ 2238936 h 7919265"/>
              <a:gd name="connsiteX23" fmla="*/ 5764588 w 5861705"/>
              <a:gd name="connsiteY23" fmla="*/ 2283776 h 7919265"/>
              <a:gd name="connsiteX24" fmla="*/ 5758445 w 5861705"/>
              <a:gd name="connsiteY24" fmla="*/ 2405877 h 7919265"/>
              <a:gd name="connsiteX25" fmla="*/ 5758311 w 5861705"/>
              <a:gd name="connsiteY25" fmla="*/ 2478121 h 7919265"/>
              <a:gd name="connsiteX26" fmla="*/ 5769776 w 5861705"/>
              <a:gd name="connsiteY26" fmla="*/ 2504276 h 7919265"/>
              <a:gd name="connsiteX27" fmla="*/ 5452124 w 5861705"/>
              <a:gd name="connsiteY27" fmla="*/ 7583356 h 7919265"/>
              <a:gd name="connsiteX28" fmla="*/ 5458906 w 5861705"/>
              <a:gd name="connsiteY28" fmla="*/ 7628844 h 7919265"/>
              <a:gd name="connsiteX29" fmla="*/ 5457322 w 5861705"/>
              <a:gd name="connsiteY29" fmla="*/ 7712341 h 7919265"/>
              <a:gd name="connsiteX30" fmla="*/ 5443299 w 5861705"/>
              <a:gd name="connsiteY30" fmla="*/ 7838503 h 7919265"/>
              <a:gd name="connsiteX31" fmla="*/ 5447073 w 5861705"/>
              <a:gd name="connsiteY31" fmla="*/ 7862553 h 7919265"/>
              <a:gd name="connsiteX32" fmla="*/ 5432917 w 5861705"/>
              <a:gd name="connsiteY32" fmla="*/ 7919237 h 7919265"/>
              <a:gd name="connsiteX33" fmla="*/ 397370 w 5861705"/>
              <a:gd name="connsiteY33" fmla="*/ 7606085 h 7919265"/>
              <a:gd name="connsiteX34" fmla="*/ 0 w 5861705"/>
              <a:gd name="connsiteY34" fmla="*/ 7558086 h 7919265"/>
              <a:gd name="connsiteX0" fmla="*/ 0 w 5861705"/>
              <a:gd name="connsiteY0" fmla="*/ 7558086 h 8240783"/>
              <a:gd name="connsiteX1" fmla="*/ 422635 w 5861705"/>
              <a:gd name="connsiteY1" fmla="*/ 0 h 8240783"/>
              <a:gd name="connsiteX2" fmla="*/ 4284892 w 5861705"/>
              <a:gd name="connsiteY2" fmla="*/ 212657 h 8240783"/>
              <a:gd name="connsiteX3" fmla="*/ 5823717 w 5861705"/>
              <a:gd name="connsiteY3" fmla="*/ 306262 h 8240783"/>
              <a:gd name="connsiteX4" fmla="*/ 5861705 w 5861705"/>
              <a:gd name="connsiteY4" fmla="*/ 317988 h 8240783"/>
              <a:gd name="connsiteX5" fmla="*/ 5856220 w 5861705"/>
              <a:gd name="connsiteY5" fmla="*/ 378751 h 8240783"/>
              <a:gd name="connsiteX6" fmla="*/ 5809593 w 5861705"/>
              <a:gd name="connsiteY6" fmla="*/ 1196200 h 8240783"/>
              <a:gd name="connsiteX7" fmla="*/ 5812252 w 5861705"/>
              <a:gd name="connsiteY7" fmla="*/ 1197315 h 8240783"/>
              <a:gd name="connsiteX8" fmla="*/ 5817525 w 5861705"/>
              <a:gd name="connsiteY8" fmla="*/ 1242155 h 8240783"/>
              <a:gd name="connsiteX9" fmla="*/ 5811383 w 5861705"/>
              <a:gd name="connsiteY9" fmla="*/ 1364256 h 8240783"/>
              <a:gd name="connsiteX10" fmla="*/ 5811248 w 5861705"/>
              <a:gd name="connsiteY10" fmla="*/ 1436500 h 8240783"/>
              <a:gd name="connsiteX11" fmla="*/ 5816757 w 5861705"/>
              <a:gd name="connsiteY11" fmla="*/ 1462669 h 8240783"/>
              <a:gd name="connsiteX12" fmla="*/ 5818133 w 5861705"/>
              <a:gd name="connsiteY12" fmla="*/ 1637067 h 8240783"/>
              <a:gd name="connsiteX13" fmla="*/ 5811308 w 5861705"/>
              <a:gd name="connsiteY13" fmla="*/ 1696270 h 8240783"/>
              <a:gd name="connsiteX14" fmla="*/ 5795249 w 5861705"/>
              <a:gd name="connsiteY14" fmla="*/ 1818360 h 8240783"/>
              <a:gd name="connsiteX15" fmla="*/ 5796281 w 5861705"/>
              <a:gd name="connsiteY15" fmla="*/ 1911947 h 8240783"/>
              <a:gd name="connsiteX16" fmla="*/ 5790032 w 5861705"/>
              <a:gd name="connsiteY16" fmla="*/ 1925528 h 8240783"/>
              <a:gd name="connsiteX17" fmla="*/ 5771562 w 5861705"/>
              <a:gd name="connsiteY17" fmla="*/ 2014848 h 8240783"/>
              <a:gd name="connsiteX18" fmla="*/ 5767772 w 5861705"/>
              <a:gd name="connsiteY18" fmla="*/ 2045563 h 8240783"/>
              <a:gd name="connsiteX19" fmla="*/ 5767250 w 5861705"/>
              <a:gd name="connsiteY19" fmla="*/ 2054308 h 8240783"/>
              <a:gd name="connsiteX20" fmla="*/ 5769443 w 5861705"/>
              <a:gd name="connsiteY20" fmla="*/ 2060299 h 8240783"/>
              <a:gd name="connsiteX21" fmla="*/ 5756656 w 5861705"/>
              <a:gd name="connsiteY21" fmla="*/ 2237821 h 8240783"/>
              <a:gd name="connsiteX22" fmla="*/ 5759315 w 5861705"/>
              <a:gd name="connsiteY22" fmla="*/ 2238936 h 8240783"/>
              <a:gd name="connsiteX23" fmla="*/ 5764588 w 5861705"/>
              <a:gd name="connsiteY23" fmla="*/ 2283776 h 8240783"/>
              <a:gd name="connsiteX24" fmla="*/ 5758445 w 5861705"/>
              <a:gd name="connsiteY24" fmla="*/ 2405877 h 8240783"/>
              <a:gd name="connsiteX25" fmla="*/ 5758311 w 5861705"/>
              <a:gd name="connsiteY25" fmla="*/ 2478121 h 8240783"/>
              <a:gd name="connsiteX26" fmla="*/ 5769776 w 5861705"/>
              <a:gd name="connsiteY26" fmla="*/ 2504276 h 8240783"/>
              <a:gd name="connsiteX27" fmla="*/ 5452124 w 5861705"/>
              <a:gd name="connsiteY27" fmla="*/ 7583356 h 8240783"/>
              <a:gd name="connsiteX28" fmla="*/ 5458906 w 5861705"/>
              <a:gd name="connsiteY28" fmla="*/ 7628844 h 8240783"/>
              <a:gd name="connsiteX29" fmla="*/ 5457322 w 5861705"/>
              <a:gd name="connsiteY29" fmla="*/ 7712341 h 8240783"/>
              <a:gd name="connsiteX30" fmla="*/ 5443299 w 5861705"/>
              <a:gd name="connsiteY30" fmla="*/ 7838503 h 8240783"/>
              <a:gd name="connsiteX31" fmla="*/ 5447073 w 5861705"/>
              <a:gd name="connsiteY31" fmla="*/ 7862553 h 8240783"/>
              <a:gd name="connsiteX32" fmla="*/ 5432917 w 5861705"/>
              <a:gd name="connsiteY32" fmla="*/ 7919237 h 8240783"/>
              <a:gd name="connsiteX33" fmla="*/ 0 w 5861705"/>
              <a:gd name="connsiteY33" fmla="*/ 7558086 h 8240783"/>
              <a:gd name="connsiteX0" fmla="*/ 0 w 5861705"/>
              <a:gd name="connsiteY0" fmla="*/ 7558086 h 7919237"/>
              <a:gd name="connsiteX1" fmla="*/ 422635 w 5861705"/>
              <a:gd name="connsiteY1" fmla="*/ 0 h 7919237"/>
              <a:gd name="connsiteX2" fmla="*/ 4284892 w 5861705"/>
              <a:gd name="connsiteY2" fmla="*/ 212657 h 7919237"/>
              <a:gd name="connsiteX3" fmla="*/ 5823717 w 5861705"/>
              <a:gd name="connsiteY3" fmla="*/ 306262 h 7919237"/>
              <a:gd name="connsiteX4" fmla="*/ 5861705 w 5861705"/>
              <a:gd name="connsiteY4" fmla="*/ 317988 h 7919237"/>
              <a:gd name="connsiteX5" fmla="*/ 5856220 w 5861705"/>
              <a:gd name="connsiteY5" fmla="*/ 378751 h 7919237"/>
              <a:gd name="connsiteX6" fmla="*/ 5809593 w 5861705"/>
              <a:gd name="connsiteY6" fmla="*/ 1196200 h 7919237"/>
              <a:gd name="connsiteX7" fmla="*/ 5812252 w 5861705"/>
              <a:gd name="connsiteY7" fmla="*/ 1197315 h 7919237"/>
              <a:gd name="connsiteX8" fmla="*/ 5817525 w 5861705"/>
              <a:gd name="connsiteY8" fmla="*/ 1242155 h 7919237"/>
              <a:gd name="connsiteX9" fmla="*/ 5811383 w 5861705"/>
              <a:gd name="connsiteY9" fmla="*/ 1364256 h 7919237"/>
              <a:gd name="connsiteX10" fmla="*/ 5811248 w 5861705"/>
              <a:gd name="connsiteY10" fmla="*/ 1436500 h 7919237"/>
              <a:gd name="connsiteX11" fmla="*/ 5816757 w 5861705"/>
              <a:gd name="connsiteY11" fmla="*/ 1462669 h 7919237"/>
              <a:gd name="connsiteX12" fmla="*/ 5818133 w 5861705"/>
              <a:gd name="connsiteY12" fmla="*/ 1637067 h 7919237"/>
              <a:gd name="connsiteX13" fmla="*/ 5811308 w 5861705"/>
              <a:gd name="connsiteY13" fmla="*/ 1696270 h 7919237"/>
              <a:gd name="connsiteX14" fmla="*/ 5795249 w 5861705"/>
              <a:gd name="connsiteY14" fmla="*/ 1818360 h 7919237"/>
              <a:gd name="connsiteX15" fmla="*/ 5796281 w 5861705"/>
              <a:gd name="connsiteY15" fmla="*/ 1911947 h 7919237"/>
              <a:gd name="connsiteX16" fmla="*/ 5790032 w 5861705"/>
              <a:gd name="connsiteY16" fmla="*/ 1925528 h 7919237"/>
              <a:gd name="connsiteX17" fmla="*/ 5771562 w 5861705"/>
              <a:gd name="connsiteY17" fmla="*/ 2014848 h 7919237"/>
              <a:gd name="connsiteX18" fmla="*/ 5767772 w 5861705"/>
              <a:gd name="connsiteY18" fmla="*/ 2045563 h 7919237"/>
              <a:gd name="connsiteX19" fmla="*/ 5767250 w 5861705"/>
              <a:gd name="connsiteY19" fmla="*/ 2054308 h 7919237"/>
              <a:gd name="connsiteX20" fmla="*/ 5769443 w 5861705"/>
              <a:gd name="connsiteY20" fmla="*/ 2060299 h 7919237"/>
              <a:gd name="connsiteX21" fmla="*/ 5756656 w 5861705"/>
              <a:gd name="connsiteY21" fmla="*/ 2237821 h 7919237"/>
              <a:gd name="connsiteX22" fmla="*/ 5759315 w 5861705"/>
              <a:gd name="connsiteY22" fmla="*/ 2238936 h 7919237"/>
              <a:gd name="connsiteX23" fmla="*/ 5764588 w 5861705"/>
              <a:gd name="connsiteY23" fmla="*/ 2283776 h 7919237"/>
              <a:gd name="connsiteX24" fmla="*/ 5758445 w 5861705"/>
              <a:gd name="connsiteY24" fmla="*/ 2405877 h 7919237"/>
              <a:gd name="connsiteX25" fmla="*/ 5758311 w 5861705"/>
              <a:gd name="connsiteY25" fmla="*/ 2478121 h 7919237"/>
              <a:gd name="connsiteX26" fmla="*/ 5769776 w 5861705"/>
              <a:gd name="connsiteY26" fmla="*/ 2504276 h 7919237"/>
              <a:gd name="connsiteX27" fmla="*/ 5452124 w 5861705"/>
              <a:gd name="connsiteY27" fmla="*/ 7583356 h 7919237"/>
              <a:gd name="connsiteX28" fmla="*/ 5458906 w 5861705"/>
              <a:gd name="connsiteY28" fmla="*/ 7628844 h 7919237"/>
              <a:gd name="connsiteX29" fmla="*/ 5457322 w 5861705"/>
              <a:gd name="connsiteY29" fmla="*/ 7712341 h 7919237"/>
              <a:gd name="connsiteX30" fmla="*/ 5443299 w 5861705"/>
              <a:gd name="connsiteY30" fmla="*/ 7838503 h 7919237"/>
              <a:gd name="connsiteX31" fmla="*/ 5447073 w 5861705"/>
              <a:gd name="connsiteY31" fmla="*/ 7862553 h 7919237"/>
              <a:gd name="connsiteX32" fmla="*/ 5432917 w 5861705"/>
              <a:gd name="connsiteY32" fmla="*/ 7919237 h 7919237"/>
              <a:gd name="connsiteX33" fmla="*/ 0 w 5861705"/>
              <a:gd name="connsiteY33" fmla="*/ 7558086 h 7919237"/>
              <a:gd name="connsiteX0" fmla="*/ 0 w 5861705"/>
              <a:gd name="connsiteY0" fmla="*/ 7558086 h 7919237"/>
              <a:gd name="connsiteX1" fmla="*/ 422635 w 5861705"/>
              <a:gd name="connsiteY1" fmla="*/ 0 h 7919237"/>
              <a:gd name="connsiteX2" fmla="*/ 4284892 w 5861705"/>
              <a:gd name="connsiteY2" fmla="*/ 212657 h 7919237"/>
              <a:gd name="connsiteX3" fmla="*/ 5823717 w 5861705"/>
              <a:gd name="connsiteY3" fmla="*/ 306262 h 7919237"/>
              <a:gd name="connsiteX4" fmla="*/ 5861705 w 5861705"/>
              <a:gd name="connsiteY4" fmla="*/ 317988 h 7919237"/>
              <a:gd name="connsiteX5" fmla="*/ 5856220 w 5861705"/>
              <a:gd name="connsiteY5" fmla="*/ 378751 h 7919237"/>
              <a:gd name="connsiteX6" fmla="*/ 5809593 w 5861705"/>
              <a:gd name="connsiteY6" fmla="*/ 1196200 h 7919237"/>
              <a:gd name="connsiteX7" fmla="*/ 5812252 w 5861705"/>
              <a:gd name="connsiteY7" fmla="*/ 1197315 h 7919237"/>
              <a:gd name="connsiteX8" fmla="*/ 5817525 w 5861705"/>
              <a:gd name="connsiteY8" fmla="*/ 1242155 h 7919237"/>
              <a:gd name="connsiteX9" fmla="*/ 5811383 w 5861705"/>
              <a:gd name="connsiteY9" fmla="*/ 1364256 h 7919237"/>
              <a:gd name="connsiteX10" fmla="*/ 5811248 w 5861705"/>
              <a:gd name="connsiteY10" fmla="*/ 1436500 h 7919237"/>
              <a:gd name="connsiteX11" fmla="*/ 5816757 w 5861705"/>
              <a:gd name="connsiteY11" fmla="*/ 1462669 h 7919237"/>
              <a:gd name="connsiteX12" fmla="*/ 5818133 w 5861705"/>
              <a:gd name="connsiteY12" fmla="*/ 1637067 h 7919237"/>
              <a:gd name="connsiteX13" fmla="*/ 5811308 w 5861705"/>
              <a:gd name="connsiteY13" fmla="*/ 1696270 h 7919237"/>
              <a:gd name="connsiteX14" fmla="*/ 5795249 w 5861705"/>
              <a:gd name="connsiteY14" fmla="*/ 1818360 h 7919237"/>
              <a:gd name="connsiteX15" fmla="*/ 5796281 w 5861705"/>
              <a:gd name="connsiteY15" fmla="*/ 1911947 h 7919237"/>
              <a:gd name="connsiteX16" fmla="*/ 5790032 w 5861705"/>
              <a:gd name="connsiteY16" fmla="*/ 1925528 h 7919237"/>
              <a:gd name="connsiteX17" fmla="*/ 5771562 w 5861705"/>
              <a:gd name="connsiteY17" fmla="*/ 2014848 h 7919237"/>
              <a:gd name="connsiteX18" fmla="*/ 5767772 w 5861705"/>
              <a:gd name="connsiteY18" fmla="*/ 2045563 h 7919237"/>
              <a:gd name="connsiteX19" fmla="*/ 5767250 w 5861705"/>
              <a:gd name="connsiteY19" fmla="*/ 2054308 h 7919237"/>
              <a:gd name="connsiteX20" fmla="*/ 5769443 w 5861705"/>
              <a:gd name="connsiteY20" fmla="*/ 2060299 h 7919237"/>
              <a:gd name="connsiteX21" fmla="*/ 5756656 w 5861705"/>
              <a:gd name="connsiteY21" fmla="*/ 2237821 h 7919237"/>
              <a:gd name="connsiteX22" fmla="*/ 5759315 w 5861705"/>
              <a:gd name="connsiteY22" fmla="*/ 2238936 h 7919237"/>
              <a:gd name="connsiteX23" fmla="*/ 5764588 w 5861705"/>
              <a:gd name="connsiteY23" fmla="*/ 2283776 h 7919237"/>
              <a:gd name="connsiteX24" fmla="*/ 5758445 w 5861705"/>
              <a:gd name="connsiteY24" fmla="*/ 2405877 h 7919237"/>
              <a:gd name="connsiteX25" fmla="*/ 5758311 w 5861705"/>
              <a:gd name="connsiteY25" fmla="*/ 2478121 h 7919237"/>
              <a:gd name="connsiteX26" fmla="*/ 5769776 w 5861705"/>
              <a:gd name="connsiteY26" fmla="*/ 2504276 h 7919237"/>
              <a:gd name="connsiteX27" fmla="*/ 5452124 w 5861705"/>
              <a:gd name="connsiteY27" fmla="*/ 7583356 h 7919237"/>
              <a:gd name="connsiteX28" fmla="*/ 5458906 w 5861705"/>
              <a:gd name="connsiteY28" fmla="*/ 7628844 h 7919237"/>
              <a:gd name="connsiteX29" fmla="*/ 5457322 w 5861705"/>
              <a:gd name="connsiteY29" fmla="*/ 7712341 h 7919237"/>
              <a:gd name="connsiteX30" fmla="*/ 5443299 w 5861705"/>
              <a:gd name="connsiteY30" fmla="*/ 7838503 h 7919237"/>
              <a:gd name="connsiteX31" fmla="*/ 5447073 w 5861705"/>
              <a:gd name="connsiteY31" fmla="*/ 7862553 h 7919237"/>
              <a:gd name="connsiteX32" fmla="*/ 5432917 w 5861705"/>
              <a:gd name="connsiteY32" fmla="*/ 7919237 h 7919237"/>
              <a:gd name="connsiteX33" fmla="*/ 0 w 5861705"/>
              <a:gd name="connsiteY33" fmla="*/ 7558086 h 7919237"/>
              <a:gd name="connsiteX0" fmla="*/ 0 w 5861705"/>
              <a:gd name="connsiteY0" fmla="*/ 7558086 h 7876320"/>
              <a:gd name="connsiteX1" fmla="*/ 422635 w 5861705"/>
              <a:gd name="connsiteY1" fmla="*/ 0 h 7876320"/>
              <a:gd name="connsiteX2" fmla="*/ 4284892 w 5861705"/>
              <a:gd name="connsiteY2" fmla="*/ 212657 h 7876320"/>
              <a:gd name="connsiteX3" fmla="*/ 5823717 w 5861705"/>
              <a:gd name="connsiteY3" fmla="*/ 306262 h 7876320"/>
              <a:gd name="connsiteX4" fmla="*/ 5861705 w 5861705"/>
              <a:gd name="connsiteY4" fmla="*/ 317988 h 7876320"/>
              <a:gd name="connsiteX5" fmla="*/ 5856220 w 5861705"/>
              <a:gd name="connsiteY5" fmla="*/ 378751 h 7876320"/>
              <a:gd name="connsiteX6" fmla="*/ 5809593 w 5861705"/>
              <a:gd name="connsiteY6" fmla="*/ 1196200 h 7876320"/>
              <a:gd name="connsiteX7" fmla="*/ 5812252 w 5861705"/>
              <a:gd name="connsiteY7" fmla="*/ 1197315 h 7876320"/>
              <a:gd name="connsiteX8" fmla="*/ 5817525 w 5861705"/>
              <a:gd name="connsiteY8" fmla="*/ 1242155 h 7876320"/>
              <a:gd name="connsiteX9" fmla="*/ 5811383 w 5861705"/>
              <a:gd name="connsiteY9" fmla="*/ 1364256 h 7876320"/>
              <a:gd name="connsiteX10" fmla="*/ 5811248 w 5861705"/>
              <a:gd name="connsiteY10" fmla="*/ 1436500 h 7876320"/>
              <a:gd name="connsiteX11" fmla="*/ 5816757 w 5861705"/>
              <a:gd name="connsiteY11" fmla="*/ 1462669 h 7876320"/>
              <a:gd name="connsiteX12" fmla="*/ 5818133 w 5861705"/>
              <a:gd name="connsiteY12" fmla="*/ 1637067 h 7876320"/>
              <a:gd name="connsiteX13" fmla="*/ 5811308 w 5861705"/>
              <a:gd name="connsiteY13" fmla="*/ 1696270 h 7876320"/>
              <a:gd name="connsiteX14" fmla="*/ 5795249 w 5861705"/>
              <a:gd name="connsiteY14" fmla="*/ 1818360 h 7876320"/>
              <a:gd name="connsiteX15" fmla="*/ 5796281 w 5861705"/>
              <a:gd name="connsiteY15" fmla="*/ 1911947 h 7876320"/>
              <a:gd name="connsiteX16" fmla="*/ 5790032 w 5861705"/>
              <a:gd name="connsiteY16" fmla="*/ 1925528 h 7876320"/>
              <a:gd name="connsiteX17" fmla="*/ 5771562 w 5861705"/>
              <a:gd name="connsiteY17" fmla="*/ 2014848 h 7876320"/>
              <a:gd name="connsiteX18" fmla="*/ 5767772 w 5861705"/>
              <a:gd name="connsiteY18" fmla="*/ 2045563 h 7876320"/>
              <a:gd name="connsiteX19" fmla="*/ 5767250 w 5861705"/>
              <a:gd name="connsiteY19" fmla="*/ 2054308 h 7876320"/>
              <a:gd name="connsiteX20" fmla="*/ 5769443 w 5861705"/>
              <a:gd name="connsiteY20" fmla="*/ 2060299 h 7876320"/>
              <a:gd name="connsiteX21" fmla="*/ 5756656 w 5861705"/>
              <a:gd name="connsiteY21" fmla="*/ 2237821 h 7876320"/>
              <a:gd name="connsiteX22" fmla="*/ 5759315 w 5861705"/>
              <a:gd name="connsiteY22" fmla="*/ 2238936 h 7876320"/>
              <a:gd name="connsiteX23" fmla="*/ 5764588 w 5861705"/>
              <a:gd name="connsiteY23" fmla="*/ 2283776 h 7876320"/>
              <a:gd name="connsiteX24" fmla="*/ 5758445 w 5861705"/>
              <a:gd name="connsiteY24" fmla="*/ 2405877 h 7876320"/>
              <a:gd name="connsiteX25" fmla="*/ 5758311 w 5861705"/>
              <a:gd name="connsiteY25" fmla="*/ 2478121 h 7876320"/>
              <a:gd name="connsiteX26" fmla="*/ 5769776 w 5861705"/>
              <a:gd name="connsiteY26" fmla="*/ 2504276 h 7876320"/>
              <a:gd name="connsiteX27" fmla="*/ 5452124 w 5861705"/>
              <a:gd name="connsiteY27" fmla="*/ 7583356 h 7876320"/>
              <a:gd name="connsiteX28" fmla="*/ 5458906 w 5861705"/>
              <a:gd name="connsiteY28" fmla="*/ 7628844 h 7876320"/>
              <a:gd name="connsiteX29" fmla="*/ 5457322 w 5861705"/>
              <a:gd name="connsiteY29" fmla="*/ 7712341 h 7876320"/>
              <a:gd name="connsiteX30" fmla="*/ 5443299 w 5861705"/>
              <a:gd name="connsiteY30" fmla="*/ 7838503 h 7876320"/>
              <a:gd name="connsiteX31" fmla="*/ 5447073 w 5861705"/>
              <a:gd name="connsiteY31" fmla="*/ 7862553 h 7876320"/>
              <a:gd name="connsiteX32" fmla="*/ 5438179 w 5861705"/>
              <a:gd name="connsiteY32" fmla="*/ 7876320 h 7876320"/>
              <a:gd name="connsiteX33" fmla="*/ 0 w 5861705"/>
              <a:gd name="connsiteY33" fmla="*/ 7558086 h 7876320"/>
              <a:gd name="connsiteX0" fmla="*/ 0 w 5861705"/>
              <a:gd name="connsiteY0" fmla="*/ 7558086 h 7869426"/>
              <a:gd name="connsiteX1" fmla="*/ 422635 w 5861705"/>
              <a:gd name="connsiteY1" fmla="*/ 0 h 7869426"/>
              <a:gd name="connsiteX2" fmla="*/ 4284892 w 5861705"/>
              <a:gd name="connsiteY2" fmla="*/ 212657 h 7869426"/>
              <a:gd name="connsiteX3" fmla="*/ 5823717 w 5861705"/>
              <a:gd name="connsiteY3" fmla="*/ 306262 h 7869426"/>
              <a:gd name="connsiteX4" fmla="*/ 5861705 w 5861705"/>
              <a:gd name="connsiteY4" fmla="*/ 317988 h 7869426"/>
              <a:gd name="connsiteX5" fmla="*/ 5856220 w 5861705"/>
              <a:gd name="connsiteY5" fmla="*/ 378751 h 7869426"/>
              <a:gd name="connsiteX6" fmla="*/ 5809593 w 5861705"/>
              <a:gd name="connsiteY6" fmla="*/ 1196200 h 7869426"/>
              <a:gd name="connsiteX7" fmla="*/ 5812252 w 5861705"/>
              <a:gd name="connsiteY7" fmla="*/ 1197315 h 7869426"/>
              <a:gd name="connsiteX8" fmla="*/ 5817525 w 5861705"/>
              <a:gd name="connsiteY8" fmla="*/ 1242155 h 7869426"/>
              <a:gd name="connsiteX9" fmla="*/ 5811383 w 5861705"/>
              <a:gd name="connsiteY9" fmla="*/ 1364256 h 7869426"/>
              <a:gd name="connsiteX10" fmla="*/ 5811248 w 5861705"/>
              <a:gd name="connsiteY10" fmla="*/ 1436500 h 7869426"/>
              <a:gd name="connsiteX11" fmla="*/ 5816757 w 5861705"/>
              <a:gd name="connsiteY11" fmla="*/ 1462669 h 7869426"/>
              <a:gd name="connsiteX12" fmla="*/ 5818133 w 5861705"/>
              <a:gd name="connsiteY12" fmla="*/ 1637067 h 7869426"/>
              <a:gd name="connsiteX13" fmla="*/ 5811308 w 5861705"/>
              <a:gd name="connsiteY13" fmla="*/ 1696270 h 7869426"/>
              <a:gd name="connsiteX14" fmla="*/ 5795249 w 5861705"/>
              <a:gd name="connsiteY14" fmla="*/ 1818360 h 7869426"/>
              <a:gd name="connsiteX15" fmla="*/ 5796281 w 5861705"/>
              <a:gd name="connsiteY15" fmla="*/ 1911947 h 7869426"/>
              <a:gd name="connsiteX16" fmla="*/ 5790032 w 5861705"/>
              <a:gd name="connsiteY16" fmla="*/ 1925528 h 7869426"/>
              <a:gd name="connsiteX17" fmla="*/ 5771562 w 5861705"/>
              <a:gd name="connsiteY17" fmla="*/ 2014848 h 7869426"/>
              <a:gd name="connsiteX18" fmla="*/ 5767772 w 5861705"/>
              <a:gd name="connsiteY18" fmla="*/ 2045563 h 7869426"/>
              <a:gd name="connsiteX19" fmla="*/ 5767250 w 5861705"/>
              <a:gd name="connsiteY19" fmla="*/ 2054308 h 7869426"/>
              <a:gd name="connsiteX20" fmla="*/ 5769443 w 5861705"/>
              <a:gd name="connsiteY20" fmla="*/ 2060299 h 7869426"/>
              <a:gd name="connsiteX21" fmla="*/ 5756656 w 5861705"/>
              <a:gd name="connsiteY21" fmla="*/ 2237821 h 7869426"/>
              <a:gd name="connsiteX22" fmla="*/ 5759315 w 5861705"/>
              <a:gd name="connsiteY22" fmla="*/ 2238936 h 7869426"/>
              <a:gd name="connsiteX23" fmla="*/ 5764588 w 5861705"/>
              <a:gd name="connsiteY23" fmla="*/ 2283776 h 7869426"/>
              <a:gd name="connsiteX24" fmla="*/ 5758445 w 5861705"/>
              <a:gd name="connsiteY24" fmla="*/ 2405877 h 7869426"/>
              <a:gd name="connsiteX25" fmla="*/ 5758311 w 5861705"/>
              <a:gd name="connsiteY25" fmla="*/ 2478121 h 7869426"/>
              <a:gd name="connsiteX26" fmla="*/ 5769776 w 5861705"/>
              <a:gd name="connsiteY26" fmla="*/ 2504276 h 7869426"/>
              <a:gd name="connsiteX27" fmla="*/ 5452124 w 5861705"/>
              <a:gd name="connsiteY27" fmla="*/ 7583356 h 7869426"/>
              <a:gd name="connsiteX28" fmla="*/ 5458906 w 5861705"/>
              <a:gd name="connsiteY28" fmla="*/ 7628844 h 7869426"/>
              <a:gd name="connsiteX29" fmla="*/ 5457322 w 5861705"/>
              <a:gd name="connsiteY29" fmla="*/ 7712341 h 7869426"/>
              <a:gd name="connsiteX30" fmla="*/ 5443299 w 5861705"/>
              <a:gd name="connsiteY30" fmla="*/ 7838503 h 7869426"/>
              <a:gd name="connsiteX31" fmla="*/ 5447073 w 5861705"/>
              <a:gd name="connsiteY31" fmla="*/ 7862553 h 7869426"/>
              <a:gd name="connsiteX32" fmla="*/ 5389875 w 5861705"/>
              <a:gd name="connsiteY32" fmla="*/ 7860344 h 7869426"/>
              <a:gd name="connsiteX33" fmla="*/ 0 w 5861705"/>
              <a:gd name="connsiteY33" fmla="*/ 7558086 h 7869426"/>
              <a:gd name="connsiteX0" fmla="*/ 0 w 5861705"/>
              <a:gd name="connsiteY0" fmla="*/ 7558086 h 7868158"/>
              <a:gd name="connsiteX1" fmla="*/ 422635 w 5861705"/>
              <a:gd name="connsiteY1" fmla="*/ 0 h 7868158"/>
              <a:gd name="connsiteX2" fmla="*/ 4284892 w 5861705"/>
              <a:gd name="connsiteY2" fmla="*/ 212657 h 7868158"/>
              <a:gd name="connsiteX3" fmla="*/ 5823717 w 5861705"/>
              <a:gd name="connsiteY3" fmla="*/ 306262 h 7868158"/>
              <a:gd name="connsiteX4" fmla="*/ 5861705 w 5861705"/>
              <a:gd name="connsiteY4" fmla="*/ 317988 h 7868158"/>
              <a:gd name="connsiteX5" fmla="*/ 5856220 w 5861705"/>
              <a:gd name="connsiteY5" fmla="*/ 378751 h 7868158"/>
              <a:gd name="connsiteX6" fmla="*/ 5809593 w 5861705"/>
              <a:gd name="connsiteY6" fmla="*/ 1196200 h 7868158"/>
              <a:gd name="connsiteX7" fmla="*/ 5812252 w 5861705"/>
              <a:gd name="connsiteY7" fmla="*/ 1197315 h 7868158"/>
              <a:gd name="connsiteX8" fmla="*/ 5817525 w 5861705"/>
              <a:gd name="connsiteY8" fmla="*/ 1242155 h 7868158"/>
              <a:gd name="connsiteX9" fmla="*/ 5811383 w 5861705"/>
              <a:gd name="connsiteY9" fmla="*/ 1364256 h 7868158"/>
              <a:gd name="connsiteX10" fmla="*/ 5811248 w 5861705"/>
              <a:gd name="connsiteY10" fmla="*/ 1436500 h 7868158"/>
              <a:gd name="connsiteX11" fmla="*/ 5816757 w 5861705"/>
              <a:gd name="connsiteY11" fmla="*/ 1462669 h 7868158"/>
              <a:gd name="connsiteX12" fmla="*/ 5818133 w 5861705"/>
              <a:gd name="connsiteY12" fmla="*/ 1637067 h 7868158"/>
              <a:gd name="connsiteX13" fmla="*/ 5811308 w 5861705"/>
              <a:gd name="connsiteY13" fmla="*/ 1696270 h 7868158"/>
              <a:gd name="connsiteX14" fmla="*/ 5795249 w 5861705"/>
              <a:gd name="connsiteY14" fmla="*/ 1818360 h 7868158"/>
              <a:gd name="connsiteX15" fmla="*/ 5796281 w 5861705"/>
              <a:gd name="connsiteY15" fmla="*/ 1911947 h 7868158"/>
              <a:gd name="connsiteX16" fmla="*/ 5790032 w 5861705"/>
              <a:gd name="connsiteY16" fmla="*/ 1925528 h 7868158"/>
              <a:gd name="connsiteX17" fmla="*/ 5771562 w 5861705"/>
              <a:gd name="connsiteY17" fmla="*/ 2014848 h 7868158"/>
              <a:gd name="connsiteX18" fmla="*/ 5767772 w 5861705"/>
              <a:gd name="connsiteY18" fmla="*/ 2045563 h 7868158"/>
              <a:gd name="connsiteX19" fmla="*/ 5767250 w 5861705"/>
              <a:gd name="connsiteY19" fmla="*/ 2054308 h 7868158"/>
              <a:gd name="connsiteX20" fmla="*/ 5769443 w 5861705"/>
              <a:gd name="connsiteY20" fmla="*/ 2060299 h 7868158"/>
              <a:gd name="connsiteX21" fmla="*/ 5756656 w 5861705"/>
              <a:gd name="connsiteY21" fmla="*/ 2237821 h 7868158"/>
              <a:gd name="connsiteX22" fmla="*/ 5759315 w 5861705"/>
              <a:gd name="connsiteY22" fmla="*/ 2238936 h 7868158"/>
              <a:gd name="connsiteX23" fmla="*/ 5764588 w 5861705"/>
              <a:gd name="connsiteY23" fmla="*/ 2283776 h 7868158"/>
              <a:gd name="connsiteX24" fmla="*/ 5758445 w 5861705"/>
              <a:gd name="connsiteY24" fmla="*/ 2405877 h 7868158"/>
              <a:gd name="connsiteX25" fmla="*/ 5758311 w 5861705"/>
              <a:gd name="connsiteY25" fmla="*/ 2478121 h 7868158"/>
              <a:gd name="connsiteX26" fmla="*/ 5769776 w 5861705"/>
              <a:gd name="connsiteY26" fmla="*/ 2504276 h 7868158"/>
              <a:gd name="connsiteX27" fmla="*/ 5452124 w 5861705"/>
              <a:gd name="connsiteY27" fmla="*/ 7583356 h 7868158"/>
              <a:gd name="connsiteX28" fmla="*/ 5458906 w 5861705"/>
              <a:gd name="connsiteY28" fmla="*/ 7628844 h 7868158"/>
              <a:gd name="connsiteX29" fmla="*/ 5457322 w 5861705"/>
              <a:gd name="connsiteY29" fmla="*/ 7712341 h 7868158"/>
              <a:gd name="connsiteX30" fmla="*/ 5443299 w 5861705"/>
              <a:gd name="connsiteY30" fmla="*/ 7838503 h 7868158"/>
              <a:gd name="connsiteX31" fmla="*/ 5447073 w 5861705"/>
              <a:gd name="connsiteY31" fmla="*/ 7862553 h 7868158"/>
              <a:gd name="connsiteX32" fmla="*/ 5357659 w 5861705"/>
              <a:gd name="connsiteY32" fmla="*/ 7844331 h 7868158"/>
              <a:gd name="connsiteX33" fmla="*/ 0 w 5861705"/>
              <a:gd name="connsiteY33" fmla="*/ 7558086 h 7868158"/>
              <a:gd name="connsiteX0" fmla="*/ 0 w 5861705"/>
              <a:gd name="connsiteY0" fmla="*/ 7558086 h 7844331"/>
              <a:gd name="connsiteX1" fmla="*/ 422635 w 5861705"/>
              <a:gd name="connsiteY1" fmla="*/ 0 h 7844331"/>
              <a:gd name="connsiteX2" fmla="*/ 4284892 w 5861705"/>
              <a:gd name="connsiteY2" fmla="*/ 212657 h 7844331"/>
              <a:gd name="connsiteX3" fmla="*/ 5823717 w 5861705"/>
              <a:gd name="connsiteY3" fmla="*/ 306262 h 7844331"/>
              <a:gd name="connsiteX4" fmla="*/ 5861705 w 5861705"/>
              <a:gd name="connsiteY4" fmla="*/ 317988 h 7844331"/>
              <a:gd name="connsiteX5" fmla="*/ 5856220 w 5861705"/>
              <a:gd name="connsiteY5" fmla="*/ 378751 h 7844331"/>
              <a:gd name="connsiteX6" fmla="*/ 5809593 w 5861705"/>
              <a:gd name="connsiteY6" fmla="*/ 1196200 h 7844331"/>
              <a:gd name="connsiteX7" fmla="*/ 5812252 w 5861705"/>
              <a:gd name="connsiteY7" fmla="*/ 1197315 h 7844331"/>
              <a:gd name="connsiteX8" fmla="*/ 5817525 w 5861705"/>
              <a:gd name="connsiteY8" fmla="*/ 1242155 h 7844331"/>
              <a:gd name="connsiteX9" fmla="*/ 5811383 w 5861705"/>
              <a:gd name="connsiteY9" fmla="*/ 1364256 h 7844331"/>
              <a:gd name="connsiteX10" fmla="*/ 5811248 w 5861705"/>
              <a:gd name="connsiteY10" fmla="*/ 1436500 h 7844331"/>
              <a:gd name="connsiteX11" fmla="*/ 5816757 w 5861705"/>
              <a:gd name="connsiteY11" fmla="*/ 1462669 h 7844331"/>
              <a:gd name="connsiteX12" fmla="*/ 5818133 w 5861705"/>
              <a:gd name="connsiteY12" fmla="*/ 1637067 h 7844331"/>
              <a:gd name="connsiteX13" fmla="*/ 5811308 w 5861705"/>
              <a:gd name="connsiteY13" fmla="*/ 1696270 h 7844331"/>
              <a:gd name="connsiteX14" fmla="*/ 5795249 w 5861705"/>
              <a:gd name="connsiteY14" fmla="*/ 1818360 h 7844331"/>
              <a:gd name="connsiteX15" fmla="*/ 5796281 w 5861705"/>
              <a:gd name="connsiteY15" fmla="*/ 1911947 h 7844331"/>
              <a:gd name="connsiteX16" fmla="*/ 5790032 w 5861705"/>
              <a:gd name="connsiteY16" fmla="*/ 1925528 h 7844331"/>
              <a:gd name="connsiteX17" fmla="*/ 5771562 w 5861705"/>
              <a:gd name="connsiteY17" fmla="*/ 2014848 h 7844331"/>
              <a:gd name="connsiteX18" fmla="*/ 5767772 w 5861705"/>
              <a:gd name="connsiteY18" fmla="*/ 2045563 h 7844331"/>
              <a:gd name="connsiteX19" fmla="*/ 5767250 w 5861705"/>
              <a:gd name="connsiteY19" fmla="*/ 2054308 h 7844331"/>
              <a:gd name="connsiteX20" fmla="*/ 5769443 w 5861705"/>
              <a:gd name="connsiteY20" fmla="*/ 2060299 h 7844331"/>
              <a:gd name="connsiteX21" fmla="*/ 5756656 w 5861705"/>
              <a:gd name="connsiteY21" fmla="*/ 2237821 h 7844331"/>
              <a:gd name="connsiteX22" fmla="*/ 5759315 w 5861705"/>
              <a:gd name="connsiteY22" fmla="*/ 2238936 h 7844331"/>
              <a:gd name="connsiteX23" fmla="*/ 5764588 w 5861705"/>
              <a:gd name="connsiteY23" fmla="*/ 2283776 h 7844331"/>
              <a:gd name="connsiteX24" fmla="*/ 5758445 w 5861705"/>
              <a:gd name="connsiteY24" fmla="*/ 2405877 h 7844331"/>
              <a:gd name="connsiteX25" fmla="*/ 5758311 w 5861705"/>
              <a:gd name="connsiteY25" fmla="*/ 2478121 h 7844331"/>
              <a:gd name="connsiteX26" fmla="*/ 5769776 w 5861705"/>
              <a:gd name="connsiteY26" fmla="*/ 2504276 h 7844331"/>
              <a:gd name="connsiteX27" fmla="*/ 5452124 w 5861705"/>
              <a:gd name="connsiteY27" fmla="*/ 7583356 h 7844331"/>
              <a:gd name="connsiteX28" fmla="*/ 5458906 w 5861705"/>
              <a:gd name="connsiteY28" fmla="*/ 7628844 h 7844331"/>
              <a:gd name="connsiteX29" fmla="*/ 5457322 w 5861705"/>
              <a:gd name="connsiteY29" fmla="*/ 7712341 h 7844331"/>
              <a:gd name="connsiteX30" fmla="*/ 5443299 w 5861705"/>
              <a:gd name="connsiteY30" fmla="*/ 7838503 h 7844331"/>
              <a:gd name="connsiteX31" fmla="*/ 5401664 w 5861705"/>
              <a:gd name="connsiteY31" fmla="*/ 7802303 h 7844331"/>
              <a:gd name="connsiteX32" fmla="*/ 5357659 w 5861705"/>
              <a:gd name="connsiteY32" fmla="*/ 7844331 h 7844331"/>
              <a:gd name="connsiteX33" fmla="*/ 0 w 5861705"/>
              <a:gd name="connsiteY33" fmla="*/ 7558086 h 7844331"/>
              <a:gd name="connsiteX0" fmla="*/ 0 w 5861705"/>
              <a:gd name="connsiteY0" fmla="*/ 7558086 h 7846277"/>
              <a:gd name="connsiteX1" fmla="*/ 422635 w 5861705"/>
              <a:gd name="connsiteY1" fmla="*/ 0 h 7846277"/>
              <a:gd name="connsiteX2" fmla="*/ 4284892 w 5861705"/>
              <a:gd name="connsiteY2" fmla="*/ 212657 h 7846277"/>
              <a:gd name="connsiteX3" fmla="*/ 5823717 w 5861705"/>
              <a:gd name="connsiteY3" fmla="*/ 306262 h 7846277"/>
              <a:gd name="connsiteX4" fmla="*/ 5861705 w 5861705"/>
              <a:gd name="connsiteY4" fmla="*/ 317988 h 7846277"/>
              <a:gd name="connsiteX5" fmla="*/ 5856220 w 5861705"/>
              <a:gd name="connsiteY5" fmla="*/ 378751 h 7846277"/>
              <a:gd name="connsiteX6" fmla="*/ 5809593 w 5861705"/>
              <a:gd name="connsiteY6" fmla="*/ 1196200 h 7846277"/>
              <a:gd name="connsiteX7" fmla="*/ 5812252 w 5861705"/>
              <a:gd name="connsiteY7" fmla="*/ 1197315 h 7846277"/>
              <a:gd name="connsiteX8" fmla="*/ 5817525 w 5861705"/>
              <a:gd name="connsiteY8" fmla="*/ 1242155 h 7846277"/>
              <a:gd name="connsiteX9" fmla="*/ 5811383 w 5861705"/>
              <a:gd name="connsiteY9" fmla="*/ 1364256 h 7846277"/>
              <a:gd name="connsiteX10" fmla="*/ 5811248 w 5861705"/>
              <a:gd name="connsiteY10" fmla="*/ 1436500 h 7846277"/>
              <a:gd name="connsiteX11" fmla="*/ 5816757 w 5861705"/>
              <a:gd name="connsiteY11" fmla="*/ 1462669 h 7846277"/>
              <a:gd name="connsiteX12" fmla="*/ 5818133 w 5861705"/>
              <a:gd name="connsiteY12" fmla="*/ 1637067 h 7846277"/>
              <a:gd name="connsiteX13" fmla="*/ 5811308 w 5861705"/>
              <a:gd name="connsiteY13" fmla="*/ 1696270 h 7846277"/>
              <a:gd name="connsiteX14" fmla="*/ 5795249 w 5861705"/>
              <a:gd name="connsiteY14" fmla="*/ 1818360 h 7846277"/>
              <a:gd name="connsiteX15" fmla="*/ 5796281 w 5861705"/>
              <a:gd name="connsiteY15" fmla="*/ 1911947 h 7846277"/>
              <a:gd name="connsiteX16" fmla="*/ 5790032 w 5861705"/>
              <a:gd name="connsiteY16" fmla="*/ 1925528 h 7846277"/>
              <a:gd name="connsiteX17" fmla="*/ 5771562 w 5861705"/>
              <a:gd name="connsiteY17" fmla="*/ 2014848 h 7846277"/>
              <a:gd name="connsiteX18" fmla="*/ 5767772 w 5861705"/>
              <a:gd name="connsiteY18" fmla="*/ 2045563 h 7846277"/>
              <a:gd name="connsiteX19" fmla="*/ 5767250 w 5861705"/>
              <a:gd name="connsiteY19" fmla="*/ 2054308 h 7846277"/>
              <a:gd name="connsiteX20" fmla="*/ 5769443 w 5861705"/>
              <a:gd name="connsiteY20" fmla="*/ 2060299 h 7846277"/>
              <a:gd name="connsiteX21" fmla="*/ 5756656 w 5861705"/>
              <a:gd name="connsiteY21" fmla="*/ 2237821 h 7846277"/>
              <a:gd name="connsiteX22" fmla="*/ 5759315 w 5861705"/>
              <a:gd name="connsiteY22" fmla="*/ 2238936 h 7846277"/>
              <a:gd name="connsiteX23" fmla="*/ 5764588 w 5861705"/>
              <a:gd name="connsiteY23" fmla="*/ 2283776 h 7846277"/>
              <a:gd name="connsiteX24" fmla="*/ 5758445 w 5861705"/>
              <a:gd name="connsiteY24" fmla="*/ 2405877 h 7846277"/>
              <a:gd name="connsiteX25" fmla="*/ 5758311 w 5861705"/>
              <a:gd name="connsiteY25" fmla="*/ 2478121 h 7846277"/>
              <a:gd name="connsiteX26" fmla="*/ 5769776 w 5861705"/>
              <a:gd name="connsiteY26" fmla="*/ 2504276 h 7846277"/>
              <a:gd name="connsiteX27" fmla="*/ 5452124 w 5861705"/>
              <a:gd name="connsiteY27" fmla="*/ 7583356 h 7846277"/>
              <a:gd name="connsiteX28" fmla="*/ 5458906 w 5861705"/>
              <a:gd name="connsiteY28" fmla="*/ 7628844 h 7846277"/>
              <a:gd name="connsiteX29" fmla="*/ 5457322 w 5861705"/>
              <a:gd name="connsiteY29" fmla="*/ 7712341 h 7846277"/>
              <a:gd name="connsiteX30" fmla="*/ 5443299 w 5861705"/>
              <a:gd name="connsiteY30" fmla="*/ 7838503 h 7846277"/>
              <a:gd name="connsiteX31" fmla="*/ 5404767 w 5861705"/>
              <a:gd name="connsiteY31" fmla="*/ 7838510 h 7846277"/>
              <a:gd name="connsiteX32" fmla="*/ 5357659 w 5861705"/>
              <a:gd name="connsiteY32" fmla="*/ 7844331 h 7846277"/>
              <a:gd name="connsiteX33" fmla="*/ 0 w 5861705"/>
              <a:gd name="connsiteY33" fmla="*/ 7558086 h 7846277"/>
              <a:gd name="connsiteX0" fmla="*/ 0 w 5861705"/>
              <a:gd name="connsiteY0" fmla="*/ 7558086 h 7899795"/>
              <a:gd name="connsiteX1" fmla="*/ 422635 w 5861705"/>
              <a:gd name="connsiteY1" fmla="*/ 0 h 7899795"/>
              <a:gd name="connsiteX2" fmla="*/ 4284892 w 5861705"/>
              <a:gd name="connsiteY2" fmla="*/ 212657 h 7899795"/>
              <a:gd name="connsiteX3" fmla="*/ 5823717 w 5861705"/>
              <a:gd name="connsiteY3" fmla="*/ 306262 h 7899795"/>
              <a:gd name="connsiteX4" fmla="*/ 5861705 w 5861705"/>
              <a:gd name="connsiteY4" fmla="*/ 317988 h 7899795"/>
              <a:gd name="connsiteX5" fmla="*/ 5856220 w 5861705"/>
              <a:gd name="connsiteY5" fmla="*/ 378751 h 7899795"/>
              <a:gd name="connsiteX6" fmla="*/ 5809593 w 5861705"/>
              <a:gd name="connsiteY6" fmla="*/ 1196200 h 7899795"/>
              <a:gd name="connsiteX7" fmla="*/ 5812252 w 5861705"/>
              <a:gd name="connsiteY7" fmla="*/ 1197315 h 7899795"/>
              <a:gd name="connsiteX8" fmla="*/ 5817525 w 5861705"/>
              <a:gd name="connsiteY8" fmla="*/ 1242155 h 7899795"/>
              <a:gd name="connsiteX9" fmla="*/ 5811383 w 5861705"/>
              <a:gd name="connsiteY9" fmla="*/ 1364256 h 7899795"/>
              <a:gd name="connsiteX10" fmla="*/ 5811248 w 5861705"/>
              <a:gd name="connsiteY10" fmla="*/ 1436500 h 7899795"/>
              <a:gd name="connsiteX11" fmla="*/ 5816757 w 5861705"/>
              <a:gd name="connsiteY11" fmla="*/ 1462669 h 7899795"/>
              <a:gd name="connsiteX12" fmla="*/ 5818133 w 5861705"/>
              <a:gd name="connsiteY12" fmla="*/ 1637067 h 7899795"/>
              <a:gd name="connsiteX13" fmla="*/ 5811308 w 5861705"/>
              <a:gd name="connsiteY13" fmla="*/ 1696270 h 7899795"/>
              <a:gd name="connsiteX14" fmla="*/ 5795249 w 5861705"/>
              <a:gd name="connsiteY14" fmla="*/ 1818360 h 7899795"/>
              <a:gd name="connsiteX15" fmla="*/ 5796281 w 5861705"/>
              <a:gd name="connsiteY15" fmla="*/ 1911947 h 7899795"/>
              <a:gd name="connsiteX16" fmla="*/ 5790032 w 5861705"/>
              <a:gd name="connsiteY16" fmla="*/ 1925528 h 7899795"/>
              <a:gd name="connsiteX17" fmla="*/ 5771562 w 5861705"/>
              <a:gd name="connsiteY17" fmla="*/ 2014848 h 7899795"/>
              <a:gd name="connsiteX18" fmla="*/ 5767772 w 5861705"/>
              <a:gd name="connsiteY18" fmla="*/ 2045563 h 7899795"/>
              <a:gd name="connsiteX19" fmla="*/ 5767250 w 5861705"/>
              <a:gd name="connsiteY19" fmla="*/ 2054308 h 7899795"/>
              <a:gd name="connsiteX20" fmla="*/ 5769443 w 5861705"/>
              <a:gd name="connsiteY20" fmla="*/ 2060299 h 7899795"/>
              <a:gd name="connsiteX21" fmla="*/ 5756656 w 5861705"/>
              <a:gd name="connsiteY21" fmla="*/ 2237821 h 7899795"/>
              <a:gd name="connsiteX22" fmla="*/ 5759315 w 5861705"/>
              <a:gd name="connsiteY22" fmla="*/ 2238936 h 7899795"/>
              <a:gd name="connsiteX23" fmla="*/ 5764588 w 5861705"/>
              <a:gd name="connsiteY23" fmla="*/ 2283776 h 7899795"/>
              <a:gd name="connsiteX24" fmla="*/ 5758445 w 5861705"/>
              <a:gd name="connsiteY24" fmla="*/ 2405877 h 7899795"/>
              <a:gd name="connsiteX25" fmla="*/ 5758311 w 5861705"/>
              <a:gd name="connsiteY25" fmla="*/ 2478121 h 7899795"/>
              <a:gd name="connsiteX26" fmla="*/ 5769776 w 5861705"/>
              <a:gd name="connsiteY26" fmla="*/ 2504276 h 7899795"/>
              <a:gd name="connsiteX27" fmla="*/ 5452124 w 5861705"/>
              <a:gd name="connsiteY27" fmla="*/ 7583356 h 7899795"/>
              <a:gd name="connsiteX28" fmla="*/ 5458906 w 5861705"/>
              <a:gd name="connsiteY28" fmla="*/ 7628844 h 7899795"/>
              <a:gd name="connsiteX29" fmla="*/ 5457322 w 5861705"/>
              <a:gd name="connsiteY29" fmla="*/ 7712341 h 7899795"/>
              <a:gd name="connsiteX30" fmla="*/ 5443299 w 5861705"/>
              <a:gd name="connsiteY30" fmla="*/ 7838503 h 7899795"/>
              <a:gd name="connsiteX31" fmla="*/ 5456205 w 5861705"/>
              <a:gd name="connsiteY31" fmla="*/ 7895727 h 7899795"/>
              <a:gd name="connsiteX32" fmla="*/ 5357659 w 5861705"/>
              <a:gd name="connsiteY32" fmla="*/ 7844331 h 7899795"/>
              <a:gd name="connsiteX33" fmla="*/ 0 w 5861705"/>
              <a:gd name="connsiteY33" fmla="*/ 7558086 h 7899795"/>
              <a:gd name="connsiteX0" fmla="*/ 0 w 5861705"/>
              <a:gd name="connsiteY0" fmla="*/ 7558086 h 7899814"/>
              <a:gd name="connsiteX1" fmla="*/ 422635 w 5861705"/>
              <a:gd name="connsiteY1" fmla="*/ 0 h 7899814"/>
              <a:gd name="connsiteX2" fmla="*/ 4284892 w 5861705"/>
              <a:gd name="connsiteY2" fmla="*/ 212657 h 7899814"/>
              <a:gd name="connsiteX3" fmla="*/ 5823717 w 5861705"/>
              <a:gd name="connsiteY3" fmla="*/ 306262 h 7899814"/>
              <a:gd name="connsiteX4" fmla="*/ 5861705 w 5861705"/>
              <a:gd name="connsiteY4" fmla="*/ 317988 h 7899814"/>
              <a:gd name="connsiteX5" fmla="*/ 5856220 w 5861705"/>
              <a:gd name="connsiteY5" fmla="*/ 378751 h 7899814"/>
              <a:gd name="connsiteX6" fmla="*/ 5809593 w 5861705"/>
              <a:gd name="connsiteY6" fmla="*/ 1196200 h 7899814"/>
              <a:gd name="connsiteX7" fmla="*/ 5812252 w 5861705"/>
              <a:gd name="connsiteY7" fmla="*/ 1197315 h 7899814"/>
              <a:gd name="connsiteX8" fmla="*/ 5817525 w 5861705"/>
              <a:gd name="connsiteY8" fmla="*/ 1242155 h 7899814"/>
              <a:gd name="connsiteX9" fmla="*/ 5811383 w 5861705"/>
              <a:gd name="connsiteY9" fmla="*/ 1364256 h 7899814"/>
              <a:gd name="connsiteX10" fmla="*/ 5811248 w 5861705"/>
              <a:gd name="connsiteY10" fmla="*/ 1436500 h 7899814"/>
              <a:gd name="connsiteX11" fmla="*/ 5816757 w 5861705"/>
              <a:gd name="connsiteY11" fmla="*/ 1462669 h 7899814"/>
              <a:gd name="connsiteX12" fmla="*/ 5818133 w 5861705"/>
              <a:gd name="connsiteY12" fmla="*/ 1637067 h 7899814"/>
              <a:gd name="connsiteX13" fmla="*/ 5811308 w 5861705"/>
              <a:gd name="connsiteY13" fmla="*/ 1696270 h 7899814"/>
              <a:gd name="connsiteX14" fmla="*/ 5795249 w 5861705"/>
              <a:gd name="connsiteY14" fmla="*/ 1818360 h 7899814"/>
              <a:gd name="connsiteX15" fmla="*/ 5796281 w 5861705"/>
              <a:gd name="connsiteY15" fmla="*/ 1911947 h 7899814"/>
              <a:gd name="connsiteX16" fmla="*/ 5790032 w 5861705"/>
              <a:gd name="connsiteY16" fmla="*/ 1925528 h 7899814"/>
              <a:gd name="connsiteX17" fmla="*/ 5771562 w 5861705"/>
              <a:gd name="connsiteY17" fmla="*/ 2014848 h 7899814"/>
              <a:gd name="connsiteX18" fmla="*/ 5767772 w 5861705"/>
              <a:gd name="connsiteY18" fmla="*/ 2045563 h 7899814"/>
              <a:gd name="connsiteX19" fmla="*/ 5767250 w 5861705"/>
              <a:gd name="connsiteY19" fmla="*/ 2054308 h 7899814"/>
              <a:gd name="connsiteX20" fmla="*/ 5769443 w 5861705"/>
              <a:gd name="connsiteY20" fmla="*/ 2060299 h 7899814"/>
              <a:gd name="connsiteX21" fmla="*/ 5756656 w 5861705"/>
              <a:gd name="connsiteY21" fmla="*/ 2237821 h 7899814"/>
              <a:gd name="connsiteX22" fmla="*/ 5759315 w 5861705"/>
              <a:gd name="connsiteY22" fmla="*/ 2238936 h 7899814"/>
              <a:gd name="connsiteX23" fmla="*/ 5764588 w 5861705"/>
              <a:gd name="connsiteY23" fmla="*/ 2283776 h 7899814"/>
              <a:gd name="connsiteX24" fmla="*/ 5758445 w 5861705"/>
              <a:gd name="connsiteY24" fmla="*/ 2405877 h 7899814"/>
              <a:gd name="connsiteX25" fmla="*/ 5758311 w 5861705"/>
              <a:gd name="connsiteY25" fmla="*/ 2478121 h 7899814"/>
              <a:gd name="connsiteX26" fmla="*/ 5769776 w 5861705"/>
              <a:gd name="connsiteY26" fmla="*/ 2504276 h 7899814"/>
              <a:gd name="connsiteX27" fmla="*/ 5452124 w 5861705"/>
              <a:gd name="connsiteY27" fmla="*/ 7583356 h 7899814"/>
              <a:gd name="connsiteX28" fmla="*/ 5458906 w 5861705"/>
              <a:gd name="connsiteY28" fmla="*/ 7628844 h 7899814"/>
              <a:gd name="connsiteX29" fmla="*/ 5457322 w 5861705"/>
              <a:gd name="connsiteY29" fmla="*/ 7712341 h 7899814"/>
              <a:gd name="connsiteX30" fmla="*/ 5443299 w 5861705"/>
              <a:gd name="connsiteY30" fmla="*/ 7838503 h 7899814"/>
              <a:gd name="connsiteX31" fmla="*/ 5456205 w 5861705"/>
              <a:gd name="connsiteY31" fmla="*/ 7895727 h 7899814"/>
              <a:gd name="connsiteX32" fmla="*/ 5357659 w 5861705"/>
              <a:gd name="connsiteY32" fmla="*/ 7844331 h 7899814"/>
              <a:gd name="connsiteX33" fmla="*/ 0 w 5861705"/>
              <a:gd name="connsiteY33" fmla="*/ 7558086 h 7899814"/>
              <a:gd name="connsiteX0" fmla="*/ 0 w 5861705"/>
              <a:gd name="connsiteY0" fmla="*/ 7558086 h 7846306"/>
              <a:gd name="connsiteX1" fmla="*/ 422635 w 5861705"/>
              <a:gd name="connsiteY1" fmla="*/ 0 h 7846306"/>
              <a:gd name="connsiteX2" fmla="*/ 4284892 w 5861705"/>
              <a:gd name="connsiteY2" fmla="*/ 212657 h 7846306"/>
              <a:gd name="connsiteX3" fmla="*/ 5823717 w 5861705"/>
              <a:gd name="connsiteY3" fmla="*/ 306262 h 7846306"/>
              <a:gd name="connsiteX4" fmla="*/ 5861705 w 5861705"/>
              <a:gd name="connsiteY4" fmla="*/ 317988 h 7846306"/>
              <a:gd name="connsiteX5" fmla="*/ 5856220 w 5861705"/>
              <a:gd name="connsiteY5" fmla="*/ 378751 h 7846306"/>
              <a:gd name="connsiteX6" fmla="*/ 5809593 w 5861705"/>
              <a:gd name="connsiteY6" fmla="*/ 1196200 h 7846306"/>
              <a:gd name="connsiteX7" fmla="*/ 5812252 w 5861705"/>
              <a:gd name="connsiteY7" fmla="*/ 1197315 h 7846306"/>
              <a:gd name="connsiteX8" fmla="*/ 5817525 w 5861705"/>
              <a:gd name="connsiteY8" fmla="*/ 1242155 h 7846306"/>
              <a:gd name="connsiteX9" fmla="*/ 5811383 w 5861705"/>
              <a:gd name="connsiteY9" fmla="*/ 1364256 h 7846306"/>
              <a:gd name="connsiteX10" fmla="*/ 5811248 w 5861705"/>
              <a:gd name="connsiteY10" fmla="*/ 1436500 h 7846306"/>
              <a:gd name="connsiteX11" fmla="*/ 5816757 w 5861705"/>
              <a:gd name="connsiteY11" fmla="*/ 1462669 h 7846306"/>
              <a:gd name="connsiteX12" fmla="*/ 5818133 w 5861705"/>
              <a:gd name="connsiteY12" fmla="*/ 1637067 h 7846306"/>
              <a:gd name="connsiteX13" fmla="*/ 5811308 w 5861705"/>
              <a:gd name="connsiteY13" fmla="*/ 1696270 h 7846306"/>
              <a:gd name="connsiteX14" fmla="*/ 5795249 w 5861705"/>
              <a:gd name="connsiteY14" fmla="*/ 1818360 h 7846306"/>
              <a:gd name="connsiteX15" fmla="*/ 5796281 w 5861705"/>
              <a:gd name="connsiteY15" fmla="*/ 1911947 h 7846306"/>
              <a:gd name="connsiteX16" fmla="*/ 5790032 w 5861705"/>
              <a:gd name="connsiteY16" fmla="*/ 1925528 h 7846306"/>
              <a:gd name="connsiteX17" fmla="*/ 5771562 w 5861705"/>
              <a:gd name="connsiteY17" fmla="*/ 2014848 h 7846306"/>
              <a:gd name="connsiteX18" fmla="*/ 5767772 w 5861705"/>
              <a:gd name="connsiteY18" fmla="*/ 2045563 h 7846306"/>
              <a:gd name="connsiteX19" fmla="*/ 5767250 w 5861705"/>
              <a:gd name="connsiteY19" fmla="*/ 2054308 h 7846306"/>
              <a:gd name="connsiteX20" fmla="*/ 5769443 w 5861705"/>
              <a:gd name="connsiteY20" fmla="*/ 2060299 h 7846306"/>
              <a:gd name="connsiteX21" fmla="*/ 5756656 w 5861705"/>
              <a:gd name="connsiteY21" fmla="*/ 2237821 h 7846306"/>
              <a:gd name="connsiteX22" fmla="*/ 5759315 w 5861705"/>
              <a:gd name="connsiteY22" fmla="*/ 2238936 h 7846306"/>
              <a:gd name="connsiteX23" fmla="*/ 5764588 w 5861705"/>
              <a:gd name="connsiteY23" fmla="*/ 2283776 h 7846306"/>
              <a:gd name="connsiteX24" fmla="*/ 5758445 w 5861705"/>
              <a:gd name="connsiteY24" fmla="*/ 2405877 h 7846306"/>
              <a:gd name="connsiteX25" fmla="*/ 5758311 w 5861705"/>
              <a:gd name="connsiteY25" fmla="*/ 2478121 h 7846306"/>
              <a:gd name="connsiteX26" fmla="*/ 5769776 w 5861705"/>
              <a:gd name="connsiteY26" fmla="*/ 2504276 h 7846306"/>
              <a:gd name="connsiteX27" fmla="*/ 5452124 w 5861705"/>
              <a:gd name="connsiteY27" fmla="*/ 7583356 h 7846306"/>
              <a:gd name="connsiteX28" fmla="*/ 5458906 w 5861705"/>
              <a:gd name="connsiteY28" fmla="*/ 7628844 h 7846306"/>
              <a:gd name="connsiteX29" fmla="*/ 5457322 w 5861705"/>
              <a:gd name="connsiteY29" fmla="*/ 7712341 h 7846306"/>
              <a:gd name="connsiteX30" fmla="*/ 5443299 w 5861705"/>
              <a:gd name="connsiteY30" fmla="*/ 7838503 h 7846306"/>
              <a:gd name="connsiteX31" fmla="*/ 5404768 w 5861705"/>
              <a:gd name="connsiteY31" fmla="*/ 7838511 h 7846306"/>
              <a:gd name="connsiteX32" fmla="*/ 5357659 w 5861705"/>
              <a:gd name="connsiteY32" fmla="*/ 7844331 h 7846306"/>
              <a:gd name="connsiteX33" fmla="*/ 0 w 5861705"/>
              <a:gd name="connsiteY33" fmla="*/ 7558086 h 7846306"/>
              <a:gd name="connsiteX0" fmla="*/ 0 w 5861705"/>
              <a:gd name="connsiteY0" fmla="*/ 7558086 h 7844331"/>
              <a:gd name="connsiteX1" fmla="*/ 422635 w 5861705"/>
              <a:gd name="connsiteY1" fmla="*/ 0 h 7844331"/>
              <a:gd name="connsiteX2" fmla="*/ 4284892 w 5861705"/>
              <a:gd name="connsiteY2" fmla="*/ 212657 h 7844331"/>
              <a:gd name="connsiteX3" fmla="*/ 5823717 w 5861705"/>
              <a:gd name="connsiteY3" fmla="*/ 306262 h 7844331"/>
              <a:gd name="connsiteX4" fmla="*/ 5861705 w 5861705"/>
              <a:gd name="connsiteY4" fmla="*/ 317988 h 7844331"/>
              <a:gd name="connsiteX5" fmla="*/ 5856220 w 5861705"/>
              <a:gd name="connsiteY5" fmla="*/ 378751 h 7844331"/>
              <a:gd name="connsiteX6" fmla="*/ 5809593 w 5861705"/>
              <a:gd name="connsiteY6" fmla="*/ 1196200 h 7844331"/>
              <a:gd name="connsiteX7" fmla="*/ 5812252 w 5861705"/>
              <a:gd name="connsiteY7" fmla="*/ 1197315 h 7844331"/>
              <a:gd name="connsiteX8" fmla="*/ 5817525 w 5861705"/>
              <a:gd name="connsiteY8" fmla="*/ 1242155 h 7844331"/>
              <a:gd name="connsiteX9" fmla="*/ 5811383 w 5861705"/>
              <a:gd name="connsiteY9" fmla="*/ 1364256 h 7844331"/>
              <a:gd name="connsiteX10" fmla="*/ 5811248 w 5861705"/>
              <a:gd name="connsiteY10" fmla="*/ 1436500 h 7844331"/>
              <a:gd name="connsiteX11" fmla="*/ 5816757 w 5861705"/>
              <a:gd name="connsiteY11" fmla="*/ 1462669 h 7844331"/>
              <a:gd name="connsiteX12" fmla="*/ 5818133 w 5861705"/>
              <a:gd name="connsiteY12" fmla="*/ 1637067 h 7844331"/>
              <a:gd name="connsiteX13" fmla="*/ 5811308 w 5861705"/>
              <a:gd name="connsiteY13" fmla="*/ 1696270 h 7844331"/>
              <a:gd name="connsiteX14" fmla="*/ 5795249 w 5861705"/>
              <a:gd name="connsiteY14" fmla="*/ 1818360 h 7844331"/>
              <a:gd name="connsiteX15" fmla="*/ 5796281 w 5861705"/>
              <a:gd name="connsiteY15" fmla="*/ 1911947 h 7844331"/>
              <a:gd name="connsiteX16" fmla="*/ 5790032 w 5861705"/>
              <a:gd name="connsiteY16" fmla="*/ 1925528 h 7844331"/>
              <a:gd name="connsiteX17" fmla="*/ 5771562 w 5861705"/>
              <a:gd name="connsiteY17" fmla="*/ 2014848 h 7844331"/>
              <a:gd name="connsiteX18" fmla="*/ 5767772 w 5861705"/>
              <a:gd name="connsiteY18" fmla="*/ 2045563 h 7844331"/>
              <a:gd name="connsiteX19" fmla="*/ 5767250 w 5861705"/>
              <a:gd name="connsiteY19" fmla="*/ 2054308 h 7844331"/>
              <a:gd name="connsiteX20" fmla="*/ 5769443 w 5861705"/>
              <a:gd name="connsiteY20" fmla="*/ 2060299 h 7844331"/>
              <a:gd name="connsiteX21" fmla="*/ 5756656 w 5861705"/>
              <a:gd name="connsiteY21" fmla="*/ 2237821 h 7844331"/>
              <a:gd name="connsiteX22" fmla="*/ 5759315 w 5861705"/>
              <a:gd name="connsiteY22" fmla="*/ 2238936 h 7844331"/>
              <a:gd name="connsiteX23" fmla="*/ 5764588 w 5861705"/>
              <a:gd name="connsiteY23" fmla="*/ 2283776 h 7844331"/>
              <a:gd name="connsiteX24" fmla="*/ 5758445 w 5861705"/>
              <a:gd name="connsiteY24" fmla="*/ 2405877 h 7844331"/>
              <a:gd name="connsiteX25" fmla="*/ 5758311 w 5861705"/>
              <a:gd name="connsiteY25" fmla="*/ 2478121 h 7844331"/>
              <a:gd name="connsiteX26" fmla="*/ 5769776 w 5861705"/>
              <a:gd name="connsiteY26" fmla="*/ 2504276 h 7844331"/>
              <a:gd name="connsiteX27" fmla="*/ 5452124 w 5861705"/>
              <a:gd name="connsiteY27" fmla="*/ 7583356 h 7844331"/>
              <a:gd name="connsiteX28" fmla="*/ 5458906 w 5861705"/>
              <a:gd name="connsiteY28" fmla="*/ 7628844 h 7844331"/>
              <a:gd name="connsiteX29" fmla="*/ 5457322 w 5861705"/>
              <a:gd name="connsiteY29" fmla="*/ 7712341 h 7844331"/>
              <a:gd name="connsiteX30" fmla="*/ 5443299 w 5861705"/>
              <a:gd name="connsiteY30" fmla="*/ 7838503 h 7844331"/>
              <a:gd name="connsiteX31" fmla="*/ 5404768 w 5861705"/>
              <a:gd name="connsiteY31" fmla="*/ 7838511 h 7844331"/>
              <a:gd name="connsiteX32" fmla="*/ 5357659 w 5861705"/>
              <a:gd name="connsiteY32" fmla="*/ 7844331 h 7844331"/>
              <a:gd name="connsiteX33" fmla="*/ 0 w 5861705"/>
              <a:gd name="connsiteY33" fmla="*/ 7558086 h 7844331"/>
              <a:gd name="connsiteX0" fmla="*/ 0 w 5861705"/>
              <a:gd name="connsiteY0" fmla="*/ 7558086 h 7847548"/>
              <a:gd name="connsiteX1" fmla="*/ 422635 w 5861705"/>
              <a:gd name="connsiteY1" fmla="*/ 0 h 7847548"/>
              <a:gd name="connsiteX2" fmla="*/ 4284892 w 5861705"/>
              <a:gd name="connsiteY2" fmla="*/ 212657 h 7847548"/>
              <a:gd name="connsiteX3" fmla="*/ 5823717 w 5861705"/>
              <a:gd name="connsiteY3" fmla="*/ 306262 h 7847548"/>
              <a:gd name="connsiteX4" fmla="*/ 5861705 w 5861705"/>
              <a:gd name="connsiteY4" fmla="*/ 317988 h 7847548"/>
              <a:gd name="connsiteX5" fmla="*/ 5856220 w 5861705"/>
              <a:gd name="connsiteY5" fmla="*/ 378751 h 7847548"/>
              <a:gd name="connsiteX6" fmla="*/ 5809593 w 5861705"/>
              <a:gd name="connsiteY6" fmla="*/ 1196200 h 7847548"/>
              <a:gd name="connsiteX7" fmla="*/ 5812252 w 5861705"/>
              <a:gd name="connsiteY7" fmla="*/ 1197315 h 7847548"/>
              <a:gd name="connsiteX8" fmla="*/ 5817525 w 5861705"/>
              <a:gd name="connsiteY8" fmla="*/ 1242155 h 7847548"/>
              <a:gd name="connsiteX9" fmla="*/ 5811383 w 5861705"/>
              <a:gd name="connsiteY9" fmla="*/ 1364256 h 7847548"/>
              <a:gd name="connsiteX10" fmla="*/ 5811248 w 5861705"/>
              <a:gd name="connsiteY10" fmla="*/ 1436500 h 7847548"/>
              <a:gd name="connsiteX11" fmla="*/ 5816757 w 5861705"/>
              <a:gd name="connsiteY11" fmla="*/ 1462669 h 7847548"/>
              <a:gd name="connsiteX12" fmla="*/ 5818133 w 5861705"/>
              <a:gd name="connsiteY12" fmla="*/ 1637067 h 7847548"/>
              <a:gd name="connsiteX13" fmla="*/ 5811308 w 5861705"/>
              <a:gd name="connsiteY13" fmla="*/ 1696270 h 7847548"/>
              <a:gd name="connsiteX14" fmla="*/ 5795249 w 5861705"/>
              <a:gd name="connsiteY14" fmla="*/ 1818360 h 7847548"/>
              <a:gd name="connsiteX15" fmla="*/ 5796281 w 5861705"/>
              <a:gd name="connsiteY15" fmla="*/ 1911947 h 7847548"/>
              <a:gd name="connsiteX16" fmla="*/ 5790032 w 5861705"/>
              <a:gd name="connsiteY16" fmla="*/ 1925528 h 7847548"/>
              <a:gd name="connsiteX17" fmla="*/ 5771562 w 5861705"/>
              <a:gd name="connsiteY17" fmla="*/ 2014848 h 7847548"/>
              <a:gd name="connsiteX18" fmla="*/ 5767772 w 5861705"/>
              <a:gd name="connsiteY18" fmla="*/ 2045563 h 7847548"/>
              <a:gd name="connsiteX19" fmla="*/ 5767250 w 5861705"/>
              <a:gd name="connsiteY19" fmla="*/ 2054308 h 7847548"/>
              <a:gd name="connsiteX20" fmla="*/ 5769443 w 5861705"/>
              <a:gd name="connsiteY20" fmla="*/ 2060299 h 7847548"/>
              <a:gd name="connsiteX21" fmla="*/ 5756656 w 5861705"/>
              <a:gd name="connsiteY21" fmla="*/ 2237821 h 7847548"/>
              <a:gd name="connsiteX22" fmla="*/ 5759315 w 5861705"/>
              <a:gd name="connsiteY22" fmla="*/ 2238936 h 7847548"/>
              <a:gd name="connsiteX23" fmla="*/ 5764588 w 5861705"/>
              <a:gd name="connsiteY23" fmla="*/ 2283776 h 7847548"/>
              <a:gd name="connsiteX24" fmla="*/ 5758445 w 5861705"/>
              <a:gd name="connsiteY24" fmla="*/ 2405877 h 7847548"/>
              <a:gd name="connsiteX25" fmla="*/ 5758311 w 5861705"/>
              <a:gd name="connsiteY25" fmla="*/ 2478121 h 7847548"/>
              <a:gd name="connsiteX26" fmla="*/ 5769776 w 5861705"/>
              <a:gd name="connsiteY26" fmla="*/ 2504276 h 7847548"/>
              <a:gd name="connsiteX27" fmla="*/ 5452124 w 5861705"/>
              <a:gd name="connsiteY27" fmla="*/ 7583356 h 7847548"/>
              <a:gd name="connsiteX28" fmla="*/ 5458906 w 5861705"/>
              <a:gd name="connsiteY28" fmla="*/ 7628844 h 7847548"/>
              <a:gd name="connsiteX29" fmla="*/ 5457322 w 5861705"/>
              <a:gd name="connsiteY29" fmla="*/ 7712341 h 7847548"/>
              <a:gd name="connsiteX30" fmla="*/ 5446339 w 5861705"/>
              <a:gd name="connsiteY30" fmla="*/ 7847548 h 7847548"/>
              <a:gd name="connsiteX31" fmla="*/ 5404768 w 5861705"/>
              <a:gd name="connsiteY31" fmla="*/ 7838511 h 7847548"/>
              <a:gd name="connsiteX32" fmla="*/ 5357659 w 5861705"/>
              <a:gd name="connsiteY32" fmla="*/ 7844331 h 7847548"/>
              <a:gd name="connsiteX33" fmla="*/ 0 w 5861705"/>
              <a:gd name="connsiteY33" fmla="*/ 7558086 h 7847548"/>
              <a:gd name="connsiteX0" fmla="*/ 0 w 5861705"/>
              <a:gd name="connsiteY0" fmla="*/ 7558086 h 7847548"/>
              <a:gd name="connsiteX1" fmla="*/ 422635 w 5861705"/>
              <a:gd name="connsiteY1" fmla="*/ 0 h 7847548"/>
              <a:gd name="connsiteX2" fmla="*/ 4284892 w 5861705"/>
              <a:gd name="connsiteY2" fmla="*/ 212657 h 7847548"/>
              <a:gd name="connsiteX3" fmla="*/ 5823717 w 5861705"/>
              <a:gd name="connsiteY3" fmla="*/ 306262 h 7847548"/>
              <a:gd name="connsiteX4" fmla="*/ 5861705 w 5861705"/>
              <a:gd name="connsiteY4" fmla="*/ 317988 h 7847548"/>
              <a:gd name="connsiteX5" fmla="*/ 5856220 w 5861705"/>
              <a:gd name="connsiteY5" fmla="*/ 378751 h 7847548"/>
              <a:gd name="connsiteX6" fmla="*/ 5809593 w 5861705"/>
              <a:gd name="connsiteY6" fmla="*/ 1196200 h 7847548"/>
              <a:gd name="connsiteX7" fmla="*/ 5812252 w 5861705"/>
              <a:gd name="connsiteY7" fmla="*/ 1197315 h 7847548"/>
              <a:gd name="connsiteX8" fmla="*/ 5817525 w 5861705"/>
              <a:gd name="connsiteY8" fmla="*/ 1242155 h 7847548"/>
              <a:gd name="connsiteX9" fmla="*/ 5811383 w 5861705"/>
              <a:gd name="connsiteY9" fmla="*/ 1364256 h 7847548"/>
              <a:gd name="connsiteX10" fmla="*/ 5811248 w 5861705"/>
              <a:gd name="connsiteY10" fmla="*/ 1436500 h 7847548"/>
              <a:gd name="connsiteX11" fmla="*/ 5816757 w 5861705"/>
              <a:gd name="connsiteY11" fmla="*/ 1462669 h 7847548"/>
              <a:gd name="connsiteX12" fmla="*/ 5818133 w 5861705"/>
              <a:gd name="connsiteY12" fmla="*/ 1637067 h 7847548"/>
              <a:gd name="connsiteX13" fmla="*/ 5811308 w 5861705"/>
              <a:gd name="connsiteY13" fmla="*/ 1696270 h 7847548"/>
              <a:gd name="connsiteX14" fmla="*/ 5795249 w 5861705"/>
              <a:gd name="connsiteY14" fmla="*/ 1818360 h 7847548"/>
              <a:gd name="connsiteX15" fmla="*/ 5796281 w 5861705"/>
              <a:gd name="connsiteY15" fmla="*/ 1911947 h 7847548"/>
              <a:gd name="connsiteX16" fmla="*/ 5790032 w 5861705"/>
              <a:gd name="connsiteY16" fmla="*/ 1925528 h 7847548"/>
              <a:gd name="connsiteX17" fmla="*/ 5771562 w 5861705"/>
              <a:gd name="connsiteY17" fmla="*/ 2014848 h 7847548"/>
              <a:gd name="connsiteX18" fmla="*/ 5767772 w 5861705"/>
              <a:gd name="connsiteY18" fmla="*/ 2045563 h 7847548"/>
              <a:gd name="connsiteX19" fmla="*/ 5767250 w 5861705"/>
              <a:gd name="connsiteY19" fmla="*/ 2054308 h 7847548"/>
              <a:gd name="connsiteX20" fmla="*/ 5769443 w 5861705"/>
              <a:gd name="connsiteY20" fmla="*/ 2060299 h 7847548"/>
              <a:gd name="connsiteX21" fmla="*/ 5756656 w 5861705"/>
              <a:gd name="connsiteY21" fmla="*/ 2237821 h 7847548"/>
              <a:gd name="connsiteX22" fmla="*/ 5759315 w 5861705"/>
              <a:gd name="connsiteY22" fmla="*/ 2238936 h 7847548"/>
              <a:gd name="connsiteX23" fmla="*/ 5764588 w 5861705"/>
              <a:gd name="connsiteY23" fmla="*/ 2283776 h 7847548"/>
              <a:gd name="connsiteX24" fmla="*/ 5758445 w 5861705"/>
              <a:gd name="connsiteY24" fmla="*/ 2405877 h 7847548"/>
              <a:gd name="connsiteX25" fmla="*/ 5758311 w 5861705"/>
              <a:gd name="connsiteY25" fmla="*/ 2478121 h 7847548"/>
              <a:gd name="connsiteX26" fmla="*/ 5769776 w 5861705"/>
              <a:gd name="connsiteY26" fmla="*/ 2504276 h 7847548"/>
              <a:gd name="connsiteX27" fmla="*/ 5464166 w 5861705"/>
              <a:gd name="connsiteY27" fmla="*/ 7571255 h 7847548"/>
              <a:gd name="connsiteX28" fmla="*/ 5458906 w 5861705"/>
              <a:gd name="connsiteY28" fmla="*/ 7628844 h 7847548"/>
              <a:gd name="connsiteX29" fmla="*/ 5457322 w 5861705"/>
              <a:gd name="connsiteY29" fmla="*/ 7712341 h 7847548"/>
              <a:gd name="connsiteX30" fmla="*/ 5446339 w 5861705"/>
              <a:gd name="connsiteY30" fmla="*/ 7847548 h 7847548"/>
              <a:gd name="connsiteX31" fmla="*/ 5404768 w 5861705"/>
              <a:gd name="connsiteY31" fmla="*/ 7838511 h 7847548"/>
              <a:gd name="connsiteX32" fmla="*/ 5357659 w 5861705"/>
              <a:gd name="connsiteY32" fmla="*/ 7844331 h 7847548"/>
              <a:gd name="connsiteX33" fmla="*/ 0 w 5861705"/>
              <a:gd name="connsiteY33" fmla="*/ 7558086 h 7847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861705" h="7847548">
                <a:moveTo>
                  <a:pt x="0" y="7558086"/>
                </a:moveTo>
                <a:lnTo>
                  <a:pt x="422635" y="0"/>
                </a:lnTo>
                <a:cubicBezTo>
                  <a:pt x="838381" y="38687"/>
                  <a:pt x="3467477" y="165782"/>
                  <a:pt x="4284892" y="212657"/>
                </a:cubicBezTo>
                <a:lnTo>
                  <a:pt x="5823717" y="306262"/>
                </a:lnTo>
                <a:lnTo>
                  <a:pt x="5861705" y="317988"/>
                </a:lnTo>
                <a:cubicBezTo>
                  <a:pt x="5860949" y="331104"/>
                  <a:pt x="5856976" y="365634"/>
                  <a:pt x="5856220" y="378751"/>
                </a:cubicBezTo>
                <a:lnTo>
                  <a:pt x="5809593" y="1196200"/>
                </a:lnTo>
                <a:lnTo>
                  <a:pt x="5812252" y="1197315"/>
                </a:lnTo>
                <a:cubicBezTo>
                  <a:pt x="5814097" y="1205194"/>
                  <a:pt x="5817670" y="1214331"/>
                  <a:pt x="5817525" y="1242155"/>
                </a:cubicBezTo>
                <a:cubicBezTo>
                  <a:pt x="5803650" y="1275988"/>
                  <a:pt x="5829838" y="1322274"/>
                  <a:pt x="5811383" y="1364256"/>
                </a:cubicBezTo>
                <a:cubicBezTo>
                  <a:pt x="5806611" y="1379695"/>
                  <a:pt x="5804189" y="1427474"/>
                  <a:pt x="5811248" y="1436500"/>
                </a:cubicBezTo>
                <a:cubicBezTo>
                  <a:pt x="5812292" y="1446460"/>
                  <a:pt x="5808890" y="1458085"/>
                  <a:pt x="5816757" y="1462669"/>
                </a:cubicBezTo>
                <a:cubicBezTo>
                  <a:pt x="5817904" y="1496096"/>
                  <a:pt x="5819041" y="1598134"/>
                  <a:pt x="5818133" y="1637067"/>
                </a:cubicBezTo>
                <a:cubicBezTo>
                  <a:pt x="5817758" y="1650959"/>
                  <a:pt x="5811683" y="1682378"/>
                  <a:pt x="5811308" y="1696270"/>
                </a:cubicBezTo>
                <a:cubicBezTo>
                  <a:pt x="5805239" y="1761897"/>
                  <a:pt x="5801501" y="1777871"/>
                  <a:pt x="5795249" y="1818360"/>
                </a:cubicBezTo>
                <a:cubicBezTo>
                  <a:pt x="5795594" y="1849556"/>
                  <a:pt x="5795937" y="1880752"/>
                  <a:pt x="5796281" y="1911947"/>
                </a:cubicBezTo>
                <a:lnTo>
                  <a:pt x="5790032" y="1925528"/>
                </a:lnTo>
                <a:cubicBezTo>
                  <a:pt x="5782235" y="1956870"/>
                  <a:pt x="5786265" y="1995387"/>
                  <a:pt x="5771562" y="2014848"/>
                </a:cubicBezTo>
                <a:lnTo>
                  <a:pt x="5767772" y="2045563"/>
                </a:lnTo>
                <a:lnTo>
                  <a:pt x="5767250" y="2054308"/>
                </a:lnTo>
                <a:lnTo>
                  <a:pt x="5769443" y="2060299"/>
                </a:lnTo>
                <a:cubicBezTo>
                  <a:pt x="5767678" y="2090884"/>
                  <a:pt x="5758344" y="2208048"/>
                  <a:pt x="5756656" y="2237821"/>
                </a:cubicBezTo>
                <a:lnTo>
                  <a:pt x="5759315" y="2238936"/>
                </a:lnTo>
                <a:cubicBezTo>
                  <a:pt x="5761160" y="2246816"/>
                  <a:pt x="5764733" y="2255952"/>
                  <a:pt x="5764588" y="2283776"/>
                </a:cubicBezTo>
                <a:cubicBezTo>
                  <a:pt x="5750713" y="2317609"/>
                  <a:pt x="5776901" y="2363895"/>
                  <a:pt x="5758445" y="2405877"/>
                </a:cubicBezTo>
                <a:cubicBezTo>
                  <a:pt x="5753674" y="2421317"/>
                  <a:pt x="5751252" y="2469095"/>
                  <a:pt x="5758311" y="2478121"/>
                </a:cubicBezTo>
                <a:cubicBezTo>
                  <a:pt x="5759354" y="2488081"/>
                  <a:pt x="5761910" y="2499692"/>
                  <a:pt x="5769776" y="2504276"/>
                </a:cubicBezTo>
                <a:cubicBezTo>
                  <a:pt x="5718745" y="3355149"/>
                  <a:pt x="5519949" y="6717151"/>
                  <a:pt x="5464166" y="7571255"/>
                </a:cubicBezTo>
                <a:lnTo>
                  <a:pt x="5458906" y="7628844"/>
                </a:lnTo>
                <a:cubicBezTo>
                  <a:pt x="5466316" y="7638649"/>
                  <a:pt x="5459416" y="7675890"/>
                  <a:pt x="5457322" y="7712341"/>
                </a:cubicBezTo>
                <a:cubicBezTo>
                  <a:pt x="5455228" y="7748792"/>
                  <a:pt x="5450686" y="7819165"/>
                  <a:pt x="5446339" y="7847548"/>
                </a:cubicBezTo>
                <a:lnTo>
                  <a:pt x="5404768" y="7838511"/>
                </a:lnTo>
                <a:cubicBezTo>
                  <a:pt x="5379109" y="7846256"/>
                  <a:pt x="5363119" y="7815081"/>
                  <a:pt x="5357659" y="7844331"/>
                </a:cubicBezTo>
                <a:lnTo>
                  <a:pt x="0" y="75580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2290" name="Picture 2" descr="Are artificial intelligence and human intelligence comparable?">
            <a:extLst>
              <a:ext uri="{FF2B5EF4-FFF2-40B4-BE49-F238E27FC236}">
                <a16:creationId xmlns:a16="http://schemas.microsoft.com/office/drawing/2014/main" id="{866803E3-5AB5-CBB1-6B47-CB05628FB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1480000">
            <a:off x="834380" y="1462944"/>
            <a:ext cx="6623240" cy="3791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699DFD-C3EC-70B1-6563-F567E4D0B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240403"/>
            <a:ext cx="5425440" cy="3626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110000"/>
              </a:lnSpc>
            </a:pPr>
            <a:r>
              <a:rPr lang="en-US" sz="5000">
                <a:effectLst/>
              </a:rPr>
              <a:t>Copyright exceptions for Artificial Intelligence</a:t>
            </a:r>
            <a:endParaRPr lang="en-US" sz="5000"/>
          </a:p>
        </p:txBody>
      </p:sp>
      <p:sp>
        <p:nvSpPr>
          <p:cNvPr id="12307" name="Freeform: Shape 12306">
            <a:extLst>
              <a:ext uri="{FF2B5EF4-FFF2-40B4-BE49-F238E27FC236}">
                <a16:creationId xmlns:a16="http://schemas.microsoft.com/office/drawing/2014/main" id="{7195E4CC-9DB3-4867-A2AE-A5B61BC90A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315580" y="5050170"/>
            <a:ext cx="444795" cy="1868387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3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309" name="Group 12308">
            <a:extLst>
              <a:ext uri="{FF2B5EF4-FFF2-40B4-BE49-F238E27FC236}">
                <a16:creationId xmlns:a16="http://schemas.microsoft.com/office/drawing/2014/main" id="{0B50B059-6E3B-4246-81E0-C16514265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2310" name="Group 12309">
              <a:extLst>
                <a:ext uri="{FF2B5EF4-FFF2-40B4-BE49-F238E27FC236}">
                  <a16:creationId xmlns:a16="http://schemas.microsoft.com/office/drawing/2014/main" id="{6093C8AB-DE45-4336-BDB2-27171AB97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2312" name="Straight Connector 12311">
                <a:extLst>
                  <a:ext uri="{FF2B5EF4-FFF2-40B4-BE49-F238E27FC236}">
                    <a16:creationId xmlns:a16="http://schemas.microsoft.com/office/drawing/2014/main" id="{253AEA2C-CA8D-426D-B4CE-4F26063B86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13" name="Straight Connector 12312">
                <a:extLst>
                  <a:ext uri="{FF2B5EF4-FFF2-40B4-BE49-F238E27FC236}">
                    <a16:creationId xmlns:a16="http://schemas.microsoft.com/office/drawing/2014/main" id="{77630A59-DB9C-4E4D-A966-DC4ED94E14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311" name="Oval 12310">
              <a:extLst>
                <a:ext uri="{FF2B5EF4-FFF2-40B4-BE49-F238E27FC236}">
                  <a16:creationId xmlns:a16="http://schemas.microsoft.com/office/drawing/2014/main" id="{5E30586E-071E-48B9-867C-96D6994BA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3559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D825E-50B0-B4C3-6C0A-2793E8FB99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BFCA7-02BD-5768-D196-8D20C2B10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Groups – 30 mins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7A803-97A3-5351-2468-AE2FD679F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en-US" b="1" dirty="0">
              <a:solidFill>
                <a:srgbClr val="19151B"/>
              </a:solidFill>
              <a:effectLst/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rgbClr val="19151B"/>
                </a:solidFill>
                <a:effectLst/>
              </a:rPr>
              <a:t>Group 1: </a:t>
            </a:r>
            <a:r>
              <a:rPr lang="en-US" dirty="0">
                <a:solidFill>
                  <a:srgbClr val="19151B"/>
                </a:solidFill>
                <a:effectLst/>
              </a:rPr>
              <a:t>How does the CDSM Directive (Directive (EU) 790/2019) address Text and Data Mining? What is the provision’s relevant for AI Training?</a:t>
            </a:r>
          </a:p>
          <a:p>
            <a:pPr marL="0" indent="0" algn="just">
              <a:buNone/>
            </a:pPr>
            <a:endParaRPr lang="en-US" dirty="0">
              <a:solidFill>
                <a:srgbClr val="19151B"/>
              </a:solidFill>
              <a:effectLst/>
            </a:endParaRPr>
          </a:p>
          <a:p>
            <a:pPr marL="0" indent="0" algn="just">
              <a:buNone/>
            </a:pPr>
            <a:endParaRPr lang="en-US" dirty="0">
              <a:solidFill>
                <a:srgbClr val="19151B"/>
              </a:solidFill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rgbClr val="19151B"/>
                </a:solidFill>
                <a:effectLst/>
              </a:rPr>
              <a:t>Group 2: </a:t>
            </a:r>
            <a:r>
              <a:rPr lang="en-US" dirty="0">
                <a:solidFill>
                  <a:srgbClr val="19151B"/>
                </a:solidFill>
                <a:effectLst/>
              </a:rPr>
              <a:t>How would AI Training be addressed under the US fair use defense? Discuss potential outcomes. 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endParaRPr lang="en-US" b="0" i="0" u="none" strike="noStrike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2730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6F852-A843-2C23-3DAD-0F0821B30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12DA4-EFE9-8E29-CB28-2A099DFE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Copyright and AI - 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5B37E-6566-DA55-DC92-BF2E4372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en-US" sz="1800" dirty="0">
              <a:effectLst/>
            </a:endParaRPr>
          </a:p>
          <a:p>
            <a:pPr algn="just"/>
            <a:r>
              <a:rPr lang="en-US" sz="1800" dirty="0">
                <a:effectLst/>
              </a:rPr>
              <a:t>Different treatment for commercial and non-commercial (scientific research) TDM </a:t>
            </a:r>
            <a:r>
              <a:rPr lang="en-US" sz="1800" dirty="0">
                <a:effectLst/>
                <a:sym typeface="Wingdings" pitchFamily="2" charset="2"/>
              </a:rPr>
              <a:t> opt-out (LG Hamburg - </a:t>
            </a:r>
            <a:r>
              <a:rPr lang="en-US" sz="1800" i="1" u="none" strike="noStrike" dirty="0" err="1">
                <a:effectLst/>
              </a:rPr>
              <a:t>Kneschke</a:t>
            </a:r>
            <a:r>
              <a:rPr lang="en-US" sz="1800" i="1" u="none" strike="noStrike" dirty="0">
                <a:effectLst/>
              </a:rPr>
              <a:t> v. LAION</a:t>
            </a:r>
            <a:r>
              <a:rPr lang="en-US" sz="1800" dirty="0">
                <a:effectLst/>
                <a:sym typeface="Wingdings" pitchFamily="2" charset="2"/>
              </a:rPr>
              <a:t>)</a:t>
            </a:r>
            <a:endParaRPr lang="en-US" sz="1800" dirty="0">
              <a:effectLst/>
            </a:endParaRPr>
          </a:p>
          <a:p>
            <a:pPr algn="just"/>
            <a:endParaRPr lang="en-US" sz="1800" dirty="0"/>
          </a:p>
          <a:p>
            <a:pPr algn="just"/>
            <a:r>
              <a:rPr lang="en-US" sz="1800" dirty="0"/>
              <a:t>EU rules are silent on output</a:t>
            </a:r>
          </a:p>
          <a:p>
            <a:pPr algn="just"/>
            <a:endParaRPr lang="en-US" sz="1800" dirty="0">
              <a:effectLst/>
            </a:endParaRPr>
          </a:p>
          <a:p>
            <a:pPr algn="just"/>
            <a:r>
              <a:rPr lang="en-US" sz="1800" dirty="0"/>
              <a:t>AI Act </a:t>
            </a:r>
            <a:r>
              <a:rPr lang="en-US" sz="1800" dirty="0">
                <a:sym typeface="Wingdings" pitchFamily="2" charset="2"/>
              </a:rPr>
              <a:t> compliance with Union law and respect for opt-outs (art. 53(1)(c) </a:t>
            </a:r>
            <a:endParaRPr lang="en-US" sz="1800" dirty="0">
              <a:effectLst/>
            </a:endParaRP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endParaRPr lang="en-US" sz="1800" i="0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196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62F44D-E30A-2DBB-0903-A4BB24F2B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47EF7-121B-6F2F-F366-46F922526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Copyright and AI -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BBB3B-DEFD-BCA3-5528-90D9A36CE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en-US" b="1" dirty="0">
              <a:solidFill>
                <a:srgbClr val="19151B"/>
              </a:solidFill>
              <a:effectLst/>
            </a:endParaRPr>
          </a:p>
          <a:p>
            <a:pPr algn="just"/>
            <a:r>
              <a:rPr lang="en-US" sz="2000" dirty="0">
                <a:solidFill>
                  <a:srgbClr val="19151B"/>
                </a:solidFill>
                <a:effectLst/>
              </a:rPr>
              <a:t>+30 cases pending before various US courts</a:t>
            </a:r>
          </a:p>
          <a:p>
            <a:pPr algn="just"/>
            <a:endParaRPr lang="en-US" sz="2000" dirty="0">
              <a:solidFill>
                <a:srgbClr val="19151B"/>
              </a:solidFill>
            </a:endParaRPr>
          </a:p>
          <a:p>
            <a:pPr algn="just"/>
            <a:r>
              <a:rPr lang="en-US" sz="2000" dirty="0">
                <a:solidFill>
                  <a:srgbClr val="19151B"/>
                </a:solidFill>
                <a:effectLst/>
              </a:rPr>
              <a:t>At what stage must ‘</a:t>
            </a:r>
            <a:r>
              <a:rPr lang="en-US" sz="2000" dirty="0" err="1">
                <a:solidFill>
                  <a:srgbClr val="19151B"/>
                </a:solidFill>
                <a:effectLst/>
              </a:rPr>
              <a:t>transformativeness</a:t>
            </a:r>
            <a:r>
              <a:rPr lang="en-US" sz="2000" dirty="0">
                <a:solidFill>
                  <a:srgbClr val="19151B"/>
                </a:solidFill>
                <a:effectLst/>
              </a:rPr>
              <a:t>’ be assessed</a:t>
            </a:r>
          </a:p>
          <a:p>
            <a:pPr algn="just"/>
            <a:endParaRPr lang="en-US" sz="2000" dirty="0">
              <a:solidFill>
                <a:srgbClr val="19151B"/>
              </a:solidFill>
            </a:endParaRPr>
          </a:p>
          <a:p>
            <a:pPr algn="just"/>
            <a:r>
              <a:rPr lang="en-US" sz="2000" dirty="0">
                <a:solidFill>
                  <a:srgbClr val="19151B"/>
                </a:solidFill>
                <a:effectLst/>
              </a:rPr>
              <a:t>How/when do other factors come into play?</a:t>
            </a:r>
          </a:p>
          <a:p>
            <a:pPr algn="just"/>
            <a:endParaRPr lang="en-US" sz="2000" dirty="0">
              <a:solidFill>
                <a:srgbClr val="19151B"/>
              </a:solidFill>
              <a:effectLst/>
            </a:endParaRP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endParaRPr lang="en-US" b="0" i="0" u="none" strike="noStrike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009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4ECA47-5E5F-8B73-DE0A-BE1083E92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089E8-3CFF-125A-79F3-60CB67EC1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Copyright and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A0514-4221-9E53-F4BD-B272E441E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en-US" sz="2000" dirty="0">
              <a:solidFill>
                <a:srgbClr val="19151B"/>
              </a:solidFill>
              <a:effectLst/>
            </a:endParaRPr>
          </a:p>
          <a:p>
            <a:pPr marL="0" indent="0" algn="just">
              <a:buNone/>
            </a:pPr>
            <a:endParaRPr lang="en-US" sz="2800" dirty="0">
              <a:solidFill>
                <a:srgbClr val="19151B"/>
              </a:solidFill>
              <a:effectLst/>
            </a:endParaRP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i="0" u="none" strike="noStrike" dirty="0">
                <a:solidFill>
                  <a:srgbClr val="333333"/>
                </a:solidFill>
                <a:effectLst/>
              </a:rPr>
              <a:t>What practical solutions could help to strike a fair balance between the necessity to develop AI application and copyright?</a:t>
            </a:r>
          </a:p>
        </p:txBody>
      </p:sp>
    </p:spTree>
    <p:extLst>
      <p:ext uri="{BB962C8B-B14F-4D97-AF65-F5344CB8AC3E}">
        <p14:creationId xmlns:p14="http://schemas.microsoft.com/office/powerpoint/2010/main" val="3313407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4B8656-95BE-B7AB-4AF0-43657BA2D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5EB08-1953-9391-E6AB-D537D0476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preparation for next session…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53A11-7866-A37D-9F68-9BC6F94BF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en-US" sz="2000" dirty="0">
              <a:solidFill>
                <a:srgbClr val="19151B"/>
              </a:solidFill>
              <a:effectLst/>
            </a:endParaRPr>
          </a:p>
          <a:p>
            <a:pPr marL="0" indent="0" algn="just">
              <a:buNone/>
            </a:pPr>
            <a:endParaRPr lang="en-US" sz="2800" dirty="0">
              <a:solidFill>
                <a:srgbClr val="19151B"/>
              </a:solidFill>
              <a:effectLst/>
            </a:endParaRP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i="0" u="none" strike="noStrike" dirty="0">
                <a:solidFill>
                  <a:srgbClr val="333333"/>
                </a:solidFill>
                <a:effectLst/>
              </a:rPr>
              <a:t>What reforms to copyright exceptions – or copyright in general -  would be necessary to incentivize/enable innovation and creativity?</a:t>
            </a:r>
          </a:p>
        </p:txBody>
      </p:sp>
    </p:spTree>
    <p:extLst>
      <p:ext uri="{BB962C8B-B14F-4D97-AF65-F5344CB8AC3E}">
        <p14:creationId xmlns:p14="http://schemas.microsoft.com/office/powerpoint/2010/main" val="2848022133"/>
      </p:ext>
    </p:extLst>
  </p:cSld>
  <p:clrMapOvr>
    <a:masterClrMapping/>
  </p:clrMapOvr>
</p:sld>
</file>

<file path=ppt/theme/theme1.xml><?xml version="1.0" encoding="utf-8"?>
<a:theme xmlns:a="http://schemas.openxmlformats.org/drawingml/2006/main" name="StreetscapeVTI">
  <a:themeElements>
    <a:clrScheme name="AnalogousFromDarkSeedLeftStep">
      <a:dk1>
        <a:srgbClr val="000000"/>
      </a:dk1>
      <a:lt1>
        <a:srgbClr val="FFFFFF"/>
      </a:lt1>
      <a:dk2>
        <a:srgbClr val="1C2431"/>
      </a:dk2>
      <a:lt2>
        <a:srgbClr val="F0F3F0"/>
      </a:lt2>
      <a:accent1>
        <a:srgbClr val="E329E7"/>
      </a:accent1>
      <a:accent2>
        <a:srgbClr val="8217D5"/>
      </a:accent2>
      <a:accent3>
        <a:srgbClr val="472CE7"/>
      </a:accent3>
      <a:accent4>
        <a:srgbClr val="174BD5"/>
      </a:accent4>
      <a:accent5>
        <a:srgbClr val="29ACE7"/>
      </a:accent5>
      <a:accent6>
        <a:srgbClr val="15C1AF"/>
      </a:accent6>
      <a:hlink>
        <a:srgbClr val="3F82BF"/>
      </a:hlink>
      <a:folHlink>
        <a:srgbClr val="7F7F7F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2488</TotalTime>
  <Words>194</Words>
  <Application>Microsoft Macintosh PowerPoint</Application>
  <PresentationFormat>Širokoúhlá obrazovka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Aptos</vt:lpstr>
      <vt:lpstr>Arial</vt:lpstr>
      <vt:lpstr>Consolas</vt:lpstr>
      <vt:lpstr>Franklin Gothic Heavy</vt:lpstr>
      <vt:lpstr>StreetscapeVTI</vt:lpstr>
      <vt:lpstr>Copyright exceptions for Artificial Intelligence</vt:lpstr>
      <vt:lpstr>In Groups – 30 mins</vt:lpstr>
      <vt:lpstr>Copyright and AI - EU</vt:lpstr>
      <vt:lpstr>Copyright and AI - US</vt:lpstr>
      <vt:lpstr>Copyright and AI</vt:lpstr>
      <vt:lpstr>In preparation for next session…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 exceptions for Artificial Intelligence</dc:title>
  <dc:creator>Bernd Jutte</dc:creator>
  <cp:lastModifiedBy>Kristýna Korbelová</cp:lastModifiedBy>
  <cp:revision>5</cp:revision>
  <dcterms:created xsi:type="dcterms:W3CDTF">2024-10-08T10:16:44Z</dcterms:created>
  <dcterms:modified xsi:type="dcterms:W3CDTF">2024-10-19T08:09:30Z</dcterms:modified>
</cp:coreProperties>
</file>