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19"/>
  </p:notesMasterIdLst>
  <p:sldIdLst>
    <p:sldId id="256" r:id="rId2"/>
    <p:sldId id="257" r:id="rId3"/>
    <p:sldId id="273"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3010C4-25C3-8841-8CA9-CC8C95A57683}" v="1" dt="2023-12-11T14:50:01.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05" d="100"/>
          <a:sy n="105" d="100"/>
        </p:scale>
        <p:origin x="7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093010C4-25C3-8841-8CA9-CC8C95A57683}"/>
    <pc:docChg chg="undo custSel addSld delSld modSld">
      <pc:chgData name="Michal Janovec" userId="a620ffdc-f3f4-4d87-845c-ceda78ca3c9c" providerId="ADAL" clId="{093010C4-25C3-8841-8CA9-CC8C95A57683}" dt="2023-12-11T14:51:30.382" v="158" actId="20577"/>
      <pc:docMkLst>
        <pc:docMk/>
      </pc:docMkLst>
      <pc:sldChg chg="addSp delSp modSp mod">
        <pc:chgData name="Michal Janovec" userId="a620ffdc-f3f4-4d87-845c-ceda78ca3c9c" providerId="ADAL" clId="{093010C4-25C3-8841-8CA9-CC8C95A57683}" dt="2023-12-11T14:47:23.475" v="1" actId="26606"/>
        <pc:sldMkLst>
          <pc:docMk/>
          <pc:sldMk cId="2192036143" sldId="256"/>
        </pc:sldMkLst>
        <pc:spChg chg="add">
          <ac:chgData name="Michal Janovec" userId="a620ffdc-f3f4-4d87-845c-ceda78ca3c9c" providerId="ADAL" clId="{093010C4-25C3-8841-8CA9-CC8C95A57683}" dt="2023-12-11T14:47:23.475" v="1" actId="26606"/>
          <ac:spMkLst>
            <pc:docMk/>
            <pc:sldMk cId="2192036143" sldId="256"/>
            <ac:spMk id="2" creationId="{2C78DBB2-01E8-E3C6-AFC6-AF5558EDD0F1}"/>
          </ac:spMkLst>
        </pc:spChg>
        <pc:spChg chg="add">
          <ac:chgData name="Michal Janovec" userId="a620ffdc-f3f4-4d87-845c-ceda78ca3c9c" providerId="ADAL" clId="{093010C4-25C3-8841-8CA9-CC8C95A57683}" dt="2023-12-11T14:47:23.475" v="1" actId="26606"/>
          <ac:spMkLst>
            <pc:docMk/>
            <pc:sldMk cId="2192036143" sldId="256"/>
            <ac:spMk id="3" creationId="{B7AE3AB3-CE19-54BD-A57C-304A6CBFEDC9}"/>
          </ac:spMkLst>
        </pc:spChg>
        <pc:spChg chg="del mod replId">
          <ac:chgData name="Michal Janovec" userId="a620ffdc-f3f4-4d87-845c-ceda78ca3c9c" providerId="ADAL" clId="{093010C4-25C3-8841-8CA9-CC8C95A57683}" dt="2023-12-11T14:47:23.475" v="1" actId="26606"/>
          <ac:spMkLst>
            <pc:docMk/>
            <pc:sldMk cId="2192036143" sldId="256"/>
            <ac:spMk id="5" creationId="{00000000-0000-0000-0000-000000000000}"/>
          </ac:spMkLst>
        </pc:spChg>
        <pc:spChg chg="del mod replId">
          <ac:chgData name="Michal Janovec" userId="a620ffdc-f3f4-4d87-845c-ceda78ca3c9c" providerId="ADAL" clId="{093010C4-25C3-8841-8CA9-CC8C95A57683}" dt="2023-12-11T14:47:23.475" v="1" actId="26606"/>
          <ac:spMkLst>
            <pc:docMk/>
            <pc:sldMk cId="2192036143" sldId="256"/>
            <ac:spMk id="6" creationId="{00000000-0000-0000-0000-000000000000}"/>
          </ac:spMkLst>
        </pc:spChg>
        <pc:spChg chg="add">
          <ac:chgData name="Michal Janovec" userId="a620ffdc-f3f4-4d87-845c-ceda78ca3c9c" providerId="ADAL" clId="{093010C4-25C3-8841-8CA9-CC8C95A57683}" dt="2023-12-11T14:47:23.475" v="1" actId="26606"/>
          <ac:spMkLst>
            <pc:docMk/>
            <pc:sldMk cId="2192036143" sldId="256"/>
            <ac:spMk id="8" creationId="{6E5BD17F-C95C-40ED-8D04-03295D46FD23}"/>
          </ac:spMkLst>
        </pc:spChg>
        <pc:spChg chg="add">
          <ac:chgData name="Michal Janovec" userId="a620ffdc-f3f4-4d87-845c-ceda78ca3c9c" providerId="ADAL" clId="{093010C4-25C3-8841-8CA9-CC8C95A57683}" dt="2023-12-11T14:47:23.475" v="1" actId="26606"/>
          <ac:spMkLst>
            <pc:docMk/>
            <pc:sldMk cId="2192036143" sldId="256"/>
            <ac:spMk id="10" creationId="{4203DEB5-0B19-4F8E-84E2-00F5861C96F9}"/>
          </ac:spMkLst>
        </pc:spChg>
      </pc:sldChg>
      <pc:sldChg chg="addSp delSp modSp mod setBg">
        <pc:chgData name="Michal Janovec" userId="a620ffdc-f3f4-4d87-845c-ceda78ca3c9c" providerId="ADAL" clId="{093010C4-25C3-8841-8CA9-CC8C95A57683}" dt="2023-12-11T14:47:43.622" v="3" actId="26606"/>
        <pc:sldMkLst>
          <pc:docMk/>
          <pc:sldMk cId="268177307" sldId="257"/>
        </pc:sldMkLst>
        <pc:spChg chg="add">
          <ac:chgData name="Michal Janovec" userId="a620ffdc-f3f4-4d87-845c-ceda78ca3c9c" providerId="ADAL" clId="{093010C4-25C3-8841-8CA9-CC8C95A57683}" dt="2023-12-11T14:47:43.622" v="3" actId="26606"/>
          <ac:spMkLst>
            <pc:docMk/>
            <pc:sldMk cId="268177307" sldId="257"/>
            <ac:spMk id="2" creationId="{812E88EC-B02B-54A0-BF89-A50368D2594B}"/>
          </ac:spMkLst>
        </pc:spChg>
        <pc:spChg chg="add">
          <ac:chgData name="Michal Janovec" userId="a620ffdc-f3f4-4d87-845c-ceda78ca3c9c" providerId="ADAL" clId="{093010C4-25C3-8841-8CA9-CC8C95A57683}" dt="2023-12-11T14:47:43.622" v="3" actId="26606"/>
          <ac:spMkLst>
            <pc:docMk/>
            <pc:sldMk cId="268177307" sldId="257"/>
            <ac:spMk id="3" creationId="{B06ABFF4-EE14-0A1F-B3DE-AC5287CDE58D}"/>
          </ac:spMkLst>
        </pc:spChg>
        <pc:spChg chg="del mod replId">
          <ac:chgData name="Michal Janovec" userId="a620ffdc-f3f4-4d87-845c-ceda78ca3c9c" providerId="ADAL" clId="{093010C4-25C3-8841-8CA9-CC8C95A57683}" dt="2023-12-11T14:47:43.622" v="3" actId="26606"/>
          <ac:spMkLst>
            <pc:docMk/>
            <pc:sldMk cId="268177307" sldId="257"/>
            <ac:spMk id="5" creationId="{00000000-0000-0000-0000-000000000000}"/>
          </ac:spMkLst>
        </pc:spChg>
        <pc:spChg chg="del mod replId">
          <ac:chgData name="Michal Janovec" userId="a620ffdc-f3f4-4d87-845c-ceda78ca3c9c" providerId="ADAL" clId="{093010C4-25C3-8841-8CA9-CC8C95A57683}" dt="2023-12-11T14:47:43.622" v="3" actId="26606"/>
          <ac:spMkLst>
            <pc:docMk/>
            <pc:sldMk cId="268177307" sldId="257"/>
            <ac:spMk id="6" creationId="{00000000-0000-0000-0000-000000000000}"/>
          </ac:spMkLst>
        </pc:spChg>
        <pc:spChg chg="add">
          <ac:chgData name="Michal Janovec" userId="a620ffdc-f3f4-4d87-845c-ceda78ca3c9c" providerId="ADAL" clId="{093010C4-25C3-8841-8CA9-CC8C95A57683}" dt="2023-12-11T14:47:43.622" v="3" actId="26606"/>
          <ac:spMkLst>
            <pc:docMk/>
            <pc:sldMk cId="268177307" sldId="257"/>
            <ac:spMk id="8" creationId="{2AEFFFF2-9EB4-4B6C-B9F8-2BA3EF89A21C}"/>
          </ac:spMkLst>
        </pc:spChg>
        <pc:spChg chg="add">
          <ac:chgData name="Michal Janovec" userId="a620ffdc-f3f4-4d87-845c-ceda78ca3c9c" providerId="ADAL" clId="{093010C4-25C3-8841-8CA9-CC8C95A57683}" dt="2023-12-11T14:47:43.622" v="3" actId="26606"/>
          <ac:spMkLst>
            <pc:docMk/>
            <pc:sldMk cId="268177307" sldId="257"/>
            <ac:spMk id="10" creationId="{0D65299F-028F-4AFC-B46A-8DB33E20FE4A}"/>
          </ac:spMkLst>
        </pc:spChg>
        <pc:spChg chg="add">
          <ac:chgData name="Michal Janovec" userId="a620ffdc-f3f4-4d87-845c-ceda78ca3c9c" providerId="ADAL" clId="{093010C4-25C3-8841-8CA9-CC8C95A57683}" dt="2023-12-11T14:47:43.622" v="3" actId="26606"/>
          <ac:spMkLst>
            <pc:docMk/>
            <pc:sldMk cId="268177307" sldId="257"/>
            <ac:spMk id="12" creationId="{BAC87F6E-526A-49B5-995D-42DB656594C9}"/>
          </ac:spMkLst>
        </pc:spChg>
      </pc:sldChg>
      <pc:sldChg chg="addSp delSp modSp del mod setBg setClrOvrMap">
        <pc:chgData name="Michal Janovec" userId="a620ffdc-f3f4-4d87-845c-ceda78ca3c9c" providerId="ADAL" clId="{093010C4-25C3-8841-8CA9-CC8C95A57683}" dt="2023-12-11T14:50:43.120" v="40" actId="2696"/>
        <pc:sldMkLst>
          <pc:docMk/>
          <pc:sldMk cId="1087008059" sldId="258"/>
        </pc:sldMkLst>
        <pc:spChg chg="add">
          <ac:chgData name="Michal Janovec" userId="a620ffdc-f3f4-4d87-845c-ceda78ca3c9c" providerId="ADAL" clId="{093010C4-25C3-8841-8CA9-CC8C95A57683}" dt="2023-12-11T14:48:03.610" v="5" actId="26606"/>
          <ac:spMkLst>
            <pc:docMk/>
            <pc:sldMk cId="1087008059" sldId="258"/>
            <ac:spMk id="2" creationId="{11F54D6A-2DEF-FC79-C4F6-155B97D12A01}"/>
          </ac:spMkLst>
        </pc:spChg>
        <pc:spChg chg="add">
          <ac:chgData name="Michal Janovec" userId="a620ffdc-f3f4-4d87-845c-ceda78ca3c9c" providerId="ADAL" clId="{093010C4-25C3-8841-8CA9-CC8C95A57683}" dt="2023-12-11T14:48:03.610" v="5" actId="26606"/>
          <ac:spMkLst>
            <pc:docMk/>
            <pc:sldMk cId="1087008059" sldId="258"/>
            <ac:spMk id="3" creationId="{F1EBD113-A406-8DDC-12EF-B49F4364484E}"/>
          </ac:spMkLst>
        </pc:spChg>
        <pc:spChg chg="del mod replId">
          <ac:chgData name="Michal Janovec" userId="a620ffdc-f3f4-4d87-845c-ceda78ca3c9c" providerId="ADAL" clId="{093010C4-25C3-8841-8CA9-CC8C95A57683}" dt="2023-12-11T14:48:03.610" v="5" actId="26606"/>
          <ac:spMkLst>
            <pc:docMk/>
            <pc:sldMk cId="1087008059" sldId="258"/>
            <ac:spMk id="5" creationId="{00000000-0000-0000-0000-000000000000}"/>
          </ac:spMkLst>
        </pc:spChg>
        <pc:spChg chg="del mod replId">
          <ac:chgData name="Michal Janovec" userId="a620ffdc-f3f4-4d87-845c-ceda78ca3c9c" providerId="ADAL" clId="{093010C4-25C3-8841-8CA9-CC8C95A57683}" dt="2023-12-11T14:48:03.610" v="5" actId="26606"/>
          <ac:spMkLst>
            <pc:docMk/>
            <pc:sldMk cId="1087008059" sldId="258"/>
            <ac:spMk id="6" creationId="{00000000-0000-0000-0000-000000000000}"/>
          </ac:spMkLst>
        </pc:spChg>
        <pc:spChg chg="add">
          <ac:chgData name="Michal Janovec" userId="a620ffdc-f3f4-4d87-845c-ceda78ca3c9c" providerId="ADAL" clId="{093010C4-25C3-8841-8CA9-CC8C95A57683}" dt="2023-12-11T14:48:03.610" v="5" actId="26606"/>
          <ac:spMkLst>
            <pc:docMk/>
            <pc:sldMk cId="1087008059" sldId="258"/>
            <ac:spMk id="8" creationId="{FB403EBD-907E-4D59-98D4-A72CD1063C62}"/>
          </ac:spMkLst>
        </pc:spChg>
      </pc:sldChg>
      <pc:sldChg chg="addSp delSp modSp mod setBg setClrOvrMap">
        <pc:chgData name="Michal Janovec" userId="a620ffdc-f3f4-4d87-845c-ceda78ca3c9c" providerId="ADAL" clId="{093010C4-25C3-8841-8CA9-CC8C95A57683}" dt="2023-12-11T14:48:11.457" v="7" actId="26606"/>
        <pc:sldMkLst>
          <pc:docMk/>
          <pc:sldMk cId="336379628" sldId="259"/>
        </pc:sldMkLst>
        <pc:spChg chg="add">
          <ac:chgData name="Michal Janovec" userId="a620ffdc-f3f4-4d87-845c-ceda78ca3c9c" providerId="ADAL" clId="{093010C4-25C3-8841-8CA9-CC8C95A57683}" dt="2023-12-11T14:48:11.457" v="7" actId="26606"/>
          <ac:spMkLst>
            <pc:docMk/>
            <pc:sldMk cId="336379628" sldId="259"/>
            <ac:spMk id="2" creationId="{95E8BF11-BBB5-AE7D-660E-A78807C5C766}"/>
          </ac:spMkLst>
        </pc:spChg>
        <pc:spChg chg="add">
          <ac:chgData name="Michal Janovec" userId="a620ffdc-f3f4-4d87-845c-ceda78ca3c9c" providerId="ADAL" clId="{093010C4-25C3-8841-8CA9-CC8C95A57683}" dt="2023-12-11T14:48:11.457" v="7" actId="26606"/>
          <ac:spMkLst>
            <pc:docMk/>
            <pc:sldMk cId="336379628" sldId="259"/>
            <ac:spMk id="3" creationId="{44F7E0E8-78E6-DE93-FEAF-D870EBBC0C30}"/>
          </ac:spMkLst>
        </pc:spChg>
        <pc:spChg chg="del mod replId">
          <ac:chgData name="Michal Janovec" userId="a620ffdc-f3f4-4d87-845c-ceda78ca3c9c" providerId="ADAL" clId="{093010C4-25C3-8841-8CA9-CC8C95A57683}" dt="2023-12-11T14:48:11.457" v="7" actId="26606"/>
          <ac:spMkLst>
            <pc:docMk/>
            <pc:sldMk cId="336379628" sldId="259"/>
            <ac:spMk id="5" creationId="{00000000-0000-0000-0000-000000000000}"/>
          </ac:spMkLst>
        </pc:spChg>
        <pc:spChg chg="del mod replId">
          <ac:chgData name="Michal Janovec" userId="a620ffdc-f3f4-4d87-845c-ceda78ca3c9c" providerId="ADAL" clId="{093010C4-25C3-8841-8CA9-CC8C95A57683}" dt="2023-12-11T14:48:11.457" v="7" actId="26606"/>
          <ac:spMkLst>
            <pc:docMk/>
            <pc:sldMk cId="336379628" sldId="259"/>
            <ac:spMk id="6" creationId="{00000000-0000-0000-0000-000000000000}"/>
          </ac:spMkLst>
        </pc:spChg>
        <pc:spChg chg="add">
          <ac:chgData name="Michal Janovec" userId="a620ffdc-f3f4-4d87-845c-ceda78ca3c9c" providerId="ADAL" clId="{093010C4-25C3-8841-8CA9-CC8C95A57683}" dt="2023-12-11T14:48:11.457" v="7" actId="26606"/>
          <ac:spMkLst>
            <pc:docMk/>
            <pc:sldMk cId="336379628" sldId="259"/>
            <ac:spMk id="8" creationId="{FB403EBD-907E-4D59-98D4-A72CD1063C62}"/>
          </ac:spMkLst>
        </pc:spChg>
      </pc:sldChg>
      <pc:sldChg chg="addSp delSp modSp mod setBg setClrOvrMap">
        <pc:chgData name="Michal Janovec" userId="a620ffdc-f3f4-4d87-845c-ceda78ca3c9c" providerId="ADAL" clId="{093010C4-25C3-8841-8CA9-CC8C95A57683}" dt="2023-12-11T14:48:17.614" v="9" actId="26606"/>
        <pc:sldMkLst>
          <pc:docMk/>
          <pc:sldMk cId="1050156138" sldId="260"/>
        </pc:sldMkLst>
        <pc:spChg chg="add">
          <ac:chgData name="Michal Janovec" userId="a620ffdc-f3f4-4d87-845c-ceda78ca3c9c" providerId="ADAL" clId="{093010C4-25C3-8841-8CA9-CC8C95A57683}" dt="2023-12-11T14:48:17.614" v="9" actId="26606"/>
          <ac:spMkLst>
            <pc:docMk/>
            <pc:sldMk cId="1050156138" sldId="260"/>
            <ac:spMk id="2" creationId="{1894EDC1-7B85-B500-8245-622AAF3AE13D}"/>
          </ac:spMkLst>
        </pc:spChg>
        <pc:spChg chg="add">
          <ac:chgData name="Michal Janovec" userId="a620ffdc-f3f4-4d87-845c-ceda78ca3c9c" providerId="ADAL" clId="{093010C4-25C3-8841-8CA9-CC8C95A57683}" dt="2023-12-11T14:48:17.614" v="9" actId="26606"/>
          <ac:spMkLst>
            <pc:docMk/>
            <pc:sldMk cId="1050156138" sldId="260"/>
            <ac:spMk id="3" creationId="{A119752D-7922-5884-272F-00ADE409C182}"/>
          </ac:spMkLst>
        </pc:spChg>
        <pc:spChg chg="del mod replId">
          <ac:chgData name="Michal Janovec" userId="a620ffdc-f3f4-4d87-845c-ceda78ca3c9c" providerId="ADAL" clId="{093010C4-25C3-8841-8CA9-CC8C95A57683}" dt="2023-12-11T14:48:17.614" v="9" actId="26606"/>
          <ac:spMkLst>
            <pc:docMk/>
            <pc:sldMk cId="1050156138" sldId="260"/>
            <ac:spMk id="5" creationId="{00000000-0000-0000-0000-000000000000}"/>
          </ac:spMkLst>
        </pc:spChg>
        <pc:spChg chg="del mod replId">
          <ac:chgData name="Michal Janovec" userId="a620ffdc-f3f4-4d87-845c-ceda78ca3c9c" providerId="ADAL" clId="{093010C4-25C3-8841-8CA9-CC8C95A57683}" dt="2023-12-11T14:48:17.614" v="9" actId="26606"/>
          <ac:spMkLst>
            <pc:docMk/>
            <pc:sldMk cId="1050156138" sldId="260"/>
            <ac:spMk id="6" creationId="{00000000-0000-0000-0000-000000000000}"/>
          </ac:spMkLst>
        </pc:spChg>
        <pc:spChg chg="add">
          <ac:chgData name="Michal Janovec" userId="a620ffdc-f3f4-4d87-845c-ceda78ca3c9c" providerId="ADAL" clId="{093010C4-25C3-8841-8CA9-CC8C95A57683}" dt="2023-12-11T14:48:17.614" v="9" actId="26606"/>
          <ac:spMkLst>
            <pc:docMk/>
            <pc:sldMk cId="1050156138" sldId="260"/>
            <ac:spMk id="8" creationId="{FB403EBD-907E-4D59-98D4-A72CD1063C62}"/>
          </ac:spMkLst>
        </pc:spChg>
      </pc:sldChg>
      <pc:sldChg chg="addSp delSp modSp mod setBg">
        <pc:chgData name="Michal Janovec" userId="a620ffdc-f3f4-4d87-845c-ceda78ca3c9c" providerId="ADAL" clId="{093010C4-25C3-8841-8CA9-CC8C95A57683}" dt="2023-12-11T14:48:22.373" v="11" actId="26606"/>
        <pc:sldMkLst>
          <pc:docMk/>
          <pc:sldMk cId="1375964145" sldId="261"/>
        </pc:sldMkLst>
        <pc:spChg chg="add">
          <ac:chgData name="Michal Janovec" userId="a620ffdc-f3f4-4d87-845c-ceda78ca3c9c" providerId="ADAL" clId="{093010C4-25C3-8841-8CA9-CC8C95A57683}" dt="2023-12-11T14:48:22.373" v="11" actId="26606"/>
          <ac:spMkLst>
            <pc:docMk/>
            <pc:sldMk cId="1375964145" sldId="261"/>
            <ac:spMk id="2" creationId="{990C5AF3-B157-0E6C-D8EB-41B73D14F61C}"/>
          </ac:spMkLst>
        </pc:spChg>
        <pc:spChg chg="add">
          <ac:chgData name="Michal Janovec" userId="a620ffdc-f3f4-4d87-845c-ceda78ca3c9c" providerId="ADAL" clId="{093010C4-25C3-8841-8CA9-CC8C95A57683}" dt="2023-12-11T14:48:22.373" v="11" actId="26606"/>
          <ac:spMkLst>
            <pc:docMk/>
            <pc:sldMk cId="1375964145" sldId="261"/>
            <ac:spMk id="3" creationId="{E73776C4-42BC-1650-ABF6-6E164AE38EFF}"/>
          </ac:spMkLst>
        </pc:spChg>
        <pc:spChg chg="del mod replId">
          <ac:chgData name="Michal Janovec" userId="a620ffdc-f3f4-4d87-845c-ceda78ca3c9c" providerId="ADAL" clId="{093010C4-25C3-8841-8CA9-CC8C95A57683}" dt="2023-12-11T14:48:22.373" v="11" actId="26606"/>
          <ac:spMkLst>
            <pc:docMk/>
            <pc:sldMk cId="1375964145" sldId="261"/>
            <ac:spMk id="5" creationId="{00000000-0000-0000-0000-000000000000}"/>
          </ac:spMkLst>
        </pc:spChg>
        <pc:spChg chg="del mod replId">
          <ac:chgData name="Michal Janovec" userId="a620ffdc-f3f4-4d87-845c-ceda78ca3c9c" providerId="ADAL" clId="{093010C4-25C3-8841-8CA9-CC8C95A57683}" dt="2023-12-11T14:48:22.373" v="11" actId="26606"/>
          <ac:spMkLst>
            <pc:docMk/>
            <pc:sldMk cId="1375964145" sldId="261"/>
            <ac:spMk id="6" creationId="{00000000-0000-0000-0000-000000000000}"/>
          </ac:spMkLst>
        </pc:spChg>
        <pc:spChg chg="add">
          <ac:chgData name="Michal Janovec" userId="a620ffdc-f3f4-4d87-845c-ceda78ca3c9c" providerId="ADAL" clId="{093010C4-25C3-8841-8CA9-CC8C95A57683}" dt="2023-12-11T14:48:22.373" v="11" actId="26606"/>
          <ac:spMkLst>
            <pc:docMk/>
            <pc:sldMk cId="1375964145" sldId="261"/>
            <ac:spMk id="8" creationId="{2AEFFFF2-9EB4-4B6C-B9F8-2BA3EF89A21C}"/>
          </ac:spMkLst>
        </pc:spChg>
        <pc:spChg chg="add">
          <ac:chgData name="Michal Janovec" userId="a620ffdc-f3f4-4d87-845c-ceda78ca3c9c" providerId="ADAL" clId="{093010C4-25C3-8841-8CA9-CC8C95A57683}" dt="2023-12-11T14:48:22.373" v="11" actId="26606"/>
          <ac:spMkLst>
            <pc:docMk/>
            <pc:sldMk cId="1375964145" sldId="261"/>
            <ac:spMk id="10" creationId="{0D65299F-028F-4AFC-B46A-8DB33E20FE4A}"/>
          </ac:spMkLst>
        </pc:spChg>
        <pc:spChg chg="add">
          <ac:chgData name="Michal Janovec" userId="a620ffdc-f3f4-4d87-845c-ceda78ca3c9c" providerId="ADAL" clId="{093010C4-25C3-8841-8CA9-CC8C95A57683}" dt="2023-12-11T14:48:22.373" v="11" actId="26606"/>
          <ac:spMkLst>
            <pc:docMk/>
            <pc:sldMk cId="1375964145" sldId="261"/>
            <ac:spMk id="12" creationId="{BAC87F6E-526A-49B5-995D-42DB656594C9}"/>
          </ac:spMkLst>
        </pc:spChg>
      </pc:sldChg>
      <pc:sldChg chg="addSp delSp modSp mod setBg setClrOvrMap">
        <pc:chgData name="Michal Janovec" userId="a620ffdc-f3f4-4d87-845c-ceda78ca3c9c" providerId="ADAL" clId="{093010C4-25C3-8841-8CA9-CC8C95A57683}" dt="2023-12-11T14:48:27.305" v="13" actId="26606"/>
        <pc:sldMkLst>
          <pc:docMk/>
          <pc:sldMk cId="1900576712" sldId="262"/>
        </pc:sldMkLst>
        <pc:spChg chg="add">
          <ac:chgData name="Michal Janovec" userId="a620ffdc-f3f4-4d87-845c-ceda78ca3c9c" providerId="ADAL" clId="{093010C4-25C3-8841-8CA9-CC8C95A57683}" dt="2023-12-11T14:48:27.305" v="13" actId="26606"/>
          <ac:spMkLst>
            <pc:docMk/>
            <pc:sldMk cId="1900576712" sldId="262"/>
            <ac:spMk id="2" creationId="{5BF86973-E1F4-7AF7-6019-C3AA6914E4BB}"/>
          </ac:spMkLst>
        </pc:spChg>
        <pc:spChg chg="add">
          <ac:chgData name="Michal Janovec" userId="a620ffdc-f3f4-4d87-845c-ceda78ca3c9c" providerId="ADAL" clId="{093010C4-25C3-8841-8CA9-CC8C95A57683}" dt="2023-12-11T14:48:27.305" v="13" actId="26606"/>
          <ac:spMkLst>
            <pc:docMk/>
            <pc:sldMk cId="1900576712" sldId="262"/>
            <ac:spMk id="3" creationId="{DC615F9A-43E6-EE7B-DDC2-F95BFCB73973}"/>
          </ac:spMkLst>
        </pc:spChg>
        <pc:spChg chg="del mod replId">
          <ac:chgData name="Michal Janovec" userId="a620ffdc-f3f4-4d87-845c-ceda78ca3c9c" providerId="ADAL" clId="{093010C4-25C3-8841-8CA9-CC8C95A57683}" dt="2023-12-11T14:48:27.305" v="13" actId="26606"/>
          <ac:spMkLst>
            <pc:docMk/>
            <pc:sldMk cId="1900576712" sldId="262"/>
            <ac:spMk id="5" creationId="{00000000-0000-0000-0000-000000000000}"/>
          </ac:spMkLst>
        </pc:spChg>
        <pc:spChg chg="del mod replId">
          <ac:chgData name="Michal Janovec" userId="a620ffdc-f3f4-4d87-845c-ceda78ca3c9c" providerId="ADAL" clId="{093010C4-25C3-8841-8CA9-CC8C95A57683}" dt="2023-12-11T14:48:27.305" v="13" actId="26606"/>
          <ac:spMkLst>
            <pc:docMk/>
            <pc:sldMk cId="1900576712" sldId="262"/>
            <ac:spMk id="6" creationId="{00000000-0000-0000-0000-000000000000}"/>
          </ac:spMkLst>
        </pc:spChg>
        <pc:spChg chg="add">
          <ac:chgData name="Michal Janovec" userId="a620ffdc-f3f4-4d87-845c-ceda78ca3c9c" providerId="ADAL" clId="{093010C4-25C3-8841-8CA9-CC8C95A57683}" dt="2023-12-11T14:48:27.305" v="13" actId="26606"/>
          <ac:spMkLst>
            <pc:docMk/>
            <pc:sldMk cId="1900576712" sldId="262"/>
            <ac:spMk id="8" creationId="{FB403EBD-907E-4D59-98D4-A72CD1063C62}"/>
          </ac:spMkLst>
        </pc:spChg>
      </pc:sldChg>
      <pc:sldChg chg="addSp delSp modSp mod setBg">
        <pc:chgData name="Michal Janovec" userId="a620ffdc-f3f4-4d87-845c-ceda78ca3c9c" providerId="ADAL" clId="{093010C4-25C3-8841-8CA9-CC8C95A57683}" dt="2023-12-11T14:48:35.368" v="17" actId="26606"/>
        <pc:sldMkLst>
          <pc:docMk/>
          <pc:sldMk cId="2467959438" sldId="263"/>
        </pc:sldMkLst>
        <pc:spChg chg="add">
          <ac:chgData name="Michal Janovec" userId="a620ffdc-f3f4-4d87-845c-ceda78ca3c9c" providerId="ADAL" clId="{093010C4-25C3-8841-8CA9-CC8C95A57683}" dt="2023-12-11T14:48:35.368" v="17" actId="26606"/>
          <ac:spMkLst>
            <pc:docMk/>
            <pc:sldMk cId="2467959438" sldId="263"/>
            <ac:spMk id="2" creationId="{CC379A2C-8BEB-4ECA-8B40-4951518C0C70}"/>
          </ac:spMkLst>
        </pc:spChg>
        <pc:spChg chg="add">
          <ac:chgData name="Michal Janovec" userId="a620ffdc-f3f4-4d87-845c-ceda78ca3c9c" providerId="ADAL" clId="{093010C4-25C3-8841-8CA9-CC8C95A57683}" dt="2023-12-11T14:48:35.368" v="17" actId="26606"/>
          <ac:spMkLst>
            <pc:docMk/>
            <pc:sldMk cId="2467959438" sldId="263"/>
            <ac:spMk id="3" creationId="{B4FC660B-C78A-B930-070D-35B963C36B0B}"/>
          </ac:spMkLst>
        </pc:spChg>
        <pc:spChg chg="del mod replId">
          <ac:chgData name="Michal Janovec" userId="a620ffdc-f3f4-4d87-845c-ceda78ca3c9c" providerId="ADAL" clId="{093010C4-25C3-8841-8CA9-CC8C95A57683}" dt="2023-12-11T14:48:35.368" v="17" actId="26606"/>
          <ac:spMkLst>
            <pc:docMk/>
            <pc:sldMk cId="2467959438" sldId="263"/>
            <ac:spMk id="5" creationId="{00000000-0000-0000-0000-000000000000}"/>
          </ac:spMkLst>
        </pc:spChg>
        <pc:spChg chg="del mod replId">
          <ac:chgData name="Michal Janovec" userId="a620ffdc-f3f4-4d87-845c-ceda78ca3c9c" providerId="ADAL" clId="{093010C4-25C3-8841-8CA9-CC8C95A57683}" dt="2023-12-11T14:48:35.368" v="17" actId="26606"/>
          <ac:spMkLst>
            <pc:docMk/>
            <pc:sldMk cId="2467959438" sldId="263"/>
            <ac:spMk id="6" creationId="{00000000-0000-0000-0000-000000000000}"/>
          </ac:spMkLst>
        </pc:spChg>
        <pc:spChg chg="add">
          <ac:chgData name="Michal Janovec" userId="a620ffdc-f3f4-4d87-845c-ceda78ca3c9c" providerId="ADAL" clId="{093010C4-25C3-8841-8CA9-CC8C95A57683}" dt="2023-12-11T14:48:35.368" v="17" actId="26606"/>
          <ac:spMkLst>
            <pc:docMk/>
            <pc:sldMk cId="2467959438" sldId="263"/>
            <ac:spMk id="8" creationId="{2AEFFFF2-9EB4-4B6C-B9F8-2BA3EF89A21C}"/>
          </ac:spMkLst>
        </pc:spChg>
        <pc:spChg chg="add">
          <ac:chgData name="Michal Janovec" userId="a620ffdc-f3f4-4d87-845c-ceda78ca3c9c" providerId="ADAL" clId="{093010C4-25C3-8841-8CA9-CC8C95A57683}" dt="2023-12-11T14:48:35.368" v="17" actId="26606"/>
          <ac:spMkLst>
            <pc:docMk/>
            <pc:sldMk cId="2467959438" sldId="263"/>
            <ac:spMk id="10" creationId="{0D65299F-028F-4AFC-B46A-8DB33E20FE4A}"/>
          </ac:spMkLst>
        </pc:spChg>
        <pc:spChg chg="add">
          <ac:chgData name="Michal Janovec" userId="a620ffdc-f3f4-4d87-845c-ceda78ca3c9c" providerId="ADAL" clId="{093010C4-25C3-8841-8CA9-CC8C95A57683}" dt="2023-12-11T14:48:35.368" v="17" actId="26606"/>
          <ac:spMkLst>
            <pc:docMk/>
            <pc:sldMk cId="2467959438" sldId="263"/>
            <ac:spMk id="12" creationId="{BAC87F6E-526A-49B5-995D-42DB656594C9}"/>
          </ac:spMkLst>
        </pc:spChg>
      </pc:sldChg>
      <pc:sldChg chg="addSp delSp modSp mod setBg">
        <pc:chgData name="Michal Janovec" userId="a620ffdc-f3f4-4d87-845c-ceda78ca3c9c" providerId="ADAL" clId="{093010C4-25C3-8841-8CA9-CC8C95A57683}" dt="2023-12-11T14:48:43.030" v="22" actId="26606"/>
        <pc:sldMkLst>
          <pc:docMk/>
          <pc:sldMk cId="1200506424" sldId="264"/>
        </pc:sldMkLst>
        <pc:spChg chg="add">
          <ac:chgData name="Michal Janovec" userId="a620ffdc-f3f4-4d87-845c-ceda78ca3c9c" providerId="ADAL" clId="{093010C4-25C3-8841-8CA9-CC8C95A57683}" dt="2023-12-11T14:48:43.030" v="22" actId="26606"/>
          <ac:spMkLst>
            <pc:docMk/>
            <pc:sldMk cId="1200506424" sldId="264"/>
            <ac:spMk id="2" creationId="{02D9A487-9BF2-EC0F-A842-A37B9481C934}"/>
          </ac:spMkLst>
        </pc:spChg>
        <pc:spChg chg="add del">
          <ac:chgData name="Michal Janovec" userId="a620ffdc-f3f4-4d87-845c-ceda78ca3c9c" providerId="ADAL" clId="{093010C4-25C3-8841-8CA9-CC8C95A57683}" dt="2023-12-11T14:48:43.020" v="20" actId="26606"/>
          <ac:spMkLst>
            <pc:docMk/>
            <pc:sldMk cId="1200506424" sldId="264"/>
            <ac:spMk id="2" creationId="{581092C1-DE66-8DCF-2E96-E4C7B5C702DD}"/>
          </ac:spMkLst>
        </pc:spChg>
        <pc:spChg chg="add">
          <ac:chgData name="Michal Janovec" userId="a620ffdc-f3f4-4d87-845c-ceda78ca3c9c" providerId="ADAL" clId="{093010C4-25C3-8841-8CA9-CC8C95A57683}" dt="2023-12-11T14:48:43.030" v="22" actId="26606"/>
          <ac:spMkLst>
            <pc:docMk/>
            <pc:sldMk cId="1200506424" sldId="264"/>
            <ac:spMk id="3" creationId="{4CC4DA75-2B25-DF9D-9523-7276C95857A5}"/>
          </ac:spMkLst>
        </pc:spChg>
        <pc:spChg chg="add del">
          <ac:chgData name="Michal Janovec" userId="a620ffdc-f3f4-4d87-845c-ceda78ca3c9c" providerId="ADAL" clId="{093010C4-25C3-8841-8CA9-CC8C95A57683}" dt="2023-12-11T14:48:43.020" v="20" actId="26606"/>
          <ac:spMkLst>
            <pc:docMk/>
            <pc:sldMk cId="1200506424" sldId="264"/>
            <ac:spMk id="3" creationId="{51CCB5E4-B0B5-AF52-6C09-EFEF758E782C}"/>
          </ac:spMkLst>
        </pc:spChg>
        <pc:spChg chg="add del mod replId">
          <ac:chgData name="Michal Janovec" userId="a620ffdc-f3f4-4d87-845c-ceda78ca3c9c" providerId="ADAL" clId="{093010C4-25C3-8841-8CA9-CC8C95A57683}" dt="2023-12-11T14:48:43.030" v="22" actId="26606"/>
          <ac:spMkLst>
            <pc:docMk/>
            <pc:sldMk cId="1200506424" sldId="264"/>
            <ac:spMk id="5" creationId="{00000000-0000-0000-0000-000000000000}"/>
          </ac:spMkLst>
        </pc:spChg>
        <pc:spChg chg="add del mod replId">
          <ac:chgData name="Michal Janovec" userId="a620ffdc-f3f4-4d87-845c-ceda78ca3c9c" providerId="ADAL" clId="{093010C4-25C3-8841-8CA9-CC8C95A57683}" dt="2023-12-11T14:48:43.030" v="22" actId="26606"/>
          <ac:spMkLst>
            <pc:docMk/>
            <pc:sldMk cId="1200506424" sldId="264"/>
            <ac:spMk id="6" creationId="{00000000-0000-0000-0000-000000000000}"/>
          </ac:spMkLst>
        </pc:spChg>
        <pc:spChg chg="add">
          <ac:chgData name="Michal Janovec" userId="a620ffdc-f3f4-4d87-845c-ceda78ca3c9c" providerId="ADAL" clId="{093010C4-25C3-8841-8CA9-CC8C95A57683}" dt="2023-12-11T14:48:43.030" v="22" actId="26606"/>
          <ac:spMkLst>
            <pc:docMk/>
            <pc:sldMk cId="1200506424" sldId="264"/>
            <ac:spMk id="8" creationId="{6AD85578-1E4B-4014-9D52-E76894750300}"/>
          </ac:spMkLst>
        </pc:spChg>
        <pc:spChg chg="add">
          <ac:chgData name="Michal Janovec" userId="a620ffdc-f3f4-4d87-845c-ceda78ca3c9c" providerId="ADAL" clId="{093010C4-25C3-8841-8CA9-CC8C95A57683}" dt="2023-12-11T14:48:43.030" v="22" actId="26606"/>
          <ac:spMkLst>
            <pc:docMk/>
            <pc:sldMk cId="1200506424" sldId="264"/>
            <ac:spMk id="10" creationId="{48550B3F-9390-4CA1-B3C8-91529289DCED}"/>
          </ac:spMkLst>
        </pc:spChg>
      </pc:sldChg>
      <pc:sldChg chg="addSp delSp modSp mod setBg">
        <pc:chgData name="Michal Janovec" userId="a620ffdc-f3f4-4d87-845c-ceda78ca3c9c" providerId="ADAL" clId="{093010C4-25C3-8841-8CA9-CC8C95A57683}" dt="2023-12-11T14:48:47.034" v="24" actId="26606"/>
        <pc:sldMkLst>
          <pc:docMk/>
          <pc:sldMk cId="2668646551" sldId="265"/>
        </pc:sldMkLst>
        <pc:spChg chg="add">
          <ac:chgData name="Michal Janovec" userId="a620ffdc-f3f4-4d87-845c-ceda78ca3c9c" providerId="ADAL" clId="{093010C4-25C3-8841-8CA9-CC8C95A57683}" dt="2023-12-11T14:48:47.034" v="24" actId="26606"/>
          <ac:spMkLst>
            <pc:docMk/>
            <pc:sldMk cId="2668646551" sldId="265"/>
            <ac:spMk id="2" creationId="{2161DDB9-08F6-74A1-09C7-D2A647956C20}"/>
          </ac:spMkLst>
        </pc:spChg>
        <pc:spChg chg="add">
          <ac:chgData name="Michal Janovec" userId="a620ffdc-f3f4-4d87-845c-ceda78ca3c9c" providerId="ADAL" clId="{093010C4-25C3-8841-8CA9-CC8C95A57683}" dt="2023-12-11T14:48:47.034" v="24" actId="26606"/>
          <ac:spMkLst>
            <pc:docMk/>
            <pc:sldMk cId="2668646551" sldId="265"/>
            <ac:spMk id="3" creationId="{13147708-3665-A2AD-CC9A-3CA49D5AC8FF}"/>
          </ac:spMkLst>
        </pc:spChg>
        <pc:spChg chg="del mod replId">
          <ac:chgData name="Michal Janovec" userId="a620ffdc-f3f4-4d87-845c-ceda78ca3c9c" providerId="ADAL" clId="{093010C4-25C3-8841-8CA9-CC8C95A57683}" dt="2023-12-11T14:48:47.034" v="24" actId="26606"/>
          <ac:spMkLst>
            <pc:docMk/>
            <pc:sldMk cId="2668646551" sldId="265"/>
            <ac:spMk id="5" creationId="{00000000-0000-0000-0000-000000000000}"/>
          </ac:spMkLst>
        </pc:spChg>
        <pc:spChg chg="del mod replId">
          <ac:chgData name="Michal Janovec" userId="a620ffdc-f3f4-4d87-845c-ceda78ca3c9c" providerId="ADAL" clId="{093010C4-25C3-8841-8CA9-CC8C95A57683}" dt="2023-12-11T14:48:47.034" v="24" actId="26606"/>
          <ac:spMkLst>
            <pc:docMk/>
            <pc:sldMk cId="2668646551" sldId="265"/>
            <ac:spMk id="6" creationId="{00000000-0000-0000-0000-000000000000}"/>
          </ac:spMkLst>
        </pc:spChg>
        <pc:spChg chg="add">
          <ac:chgData name="Michal Janovec" userId="a620ffdc-f3f4-4d87-845c-ceda78ca3c9c" providerId="ADAL" clId="{093010C4-25C3-8841-8CA9-CC8C95A57683}" dt="2023-12-11T14:48:47.034" v="24" actId="26606"/>
          <ac:spMkLst>
            <pc:docMk/>
            <pc:sldMk cId="2668646551" sldId="265"/>
            <ac:spMk id="8" creationId="{6AD85578-1E4B-4014-9D52-E76894750300}"/>
          </ac:spMkLst>
        </pc:spChg>
        <pc:spChg chg="add">
          <ac:chgData name="Michal Janovec" userId="a620ffdc-f3f4-4d87-845c-ceda78ca3c9c" providerId="ADAL" clId="{093010C4-25C3-8841-8CA9-CC8C95A57683}" dt="2023-12-11T14:48:47.034" v="24" actId="26606"/>
          <ac:spMkLst>
            <pc:docMk/>
            <pc:sldMk cId="2668646551" sldId="265"/>
            <ac:spMk id="10" creationId="{48550B3F-9390-4CA1-B3C8-91529289DCED}"/>
          </ac:spMkLst>
        </pc:spChg>
      </pc:sldChg>
      <pc:sldChg chg="addSp delSp modSp mod setBg">
        <pc:chgData name="Michal Janovec" userId="a620ffdc-f3f4-4d87-845c-ceda78ca3c9c" providerId="ADAL" clId="{093010C4-25C3-8841-8CA9-CC8C95A57683}" dt="2023-12-11T14:49:03.944" v="26" actId="26606"/>
        <pc:sldMkLst>
          <pc:docMk/>
          <pc:sldMk cId="3072844779" sldId="266"/>
        </pc:sldMkLst>
        <pc:spChg chg="add">
          <ac:chgData name="Michal Janovec" userId="a620ffdc-f3f4-4d87-845c-ceda78ca3c9c" providerId="ADAL" clId="{093010C4-25C3-8841-8CA9-CC8C95A57683}" dt="2023-12-11T14:49:03.944" v="26" actId="26606"/>
          <ac:spMkLst>
            <pc:docMk/>
            <pc:sldMk cId="3072844779" sldId="266"/>
            <ac:spMk id="2" creationId="{F7C67255-4273-3532-EEFB-3F9A7DE2B4B3}"/>
          </ac:spMkLst>
        </pc:spChg>
        <pc:spChg chg="add">
          <ac:chgData name="Michal Janovec" userId="a620ffdc-f3f4-4d87-845c-ceda78ca3c9c" providerId="ADAL" clId="{093010C4-25C3-8841-8CA9-CC8C95A57683}" dt="2023-12-11T14:49:03.944" v="26" actId="26606"/>
          <ac:spMkLst>
            <pc:docMk/>
            <pc:sldMk cId="3072844779" sldId="266"/>
            <ac:spMk id="3" creationId="{0F3ECD25-9746-B90C-FBBC-2DAFD3245465}"/>
          </ac:spMkLst>
        </pc:spChg>
        <pc:spChg chg="del mod replId">
          <ac:chgData name="Michal Janovec" userId="a620ffdc-f3f4-4d87-845c-ceda78ca3c9c" providerId="ADAL" clId="{093010C4-25C3-8841-8CA9-CC8C95A57683}" dt="2023-12-11T14:49:03.944" v="26" actId="26606"/>
          <ac:spMkLst>
            <pc:docMk/>
            <pc:sldMk cId="3072844779" sldId="266"/>
            <ac:spMk id="6" creationId="{00000000-0000-0000-0000-000000000000}"/>
          </ac:spMkLst>
        </pc:spChg>
        <pc:spChg chg="del mod replId">
          <ac:chgData name="Michal Janovec" userId="a620ffdc-f3f4-4d87-845c-ceda78ca3c9c" providerId="ADAL" clId="{093010C4-25C3-8841-8CA9-CC8C95A57683}" dt="2023-12-11T14:49:03.944" v="26" actId="26606"/>
          <ac:spMkLst>
            <pc:docMk/>
            <pc:sldMk cId="3072844779" sldId="266"/>
            <ac:spMk id="7" creationId="{00000000-0000-0000-0000-000000000000}"/>
          </ac:spMkLst>
        </pc:spChg>
        <pc:picChg chg="add">
          <ac:chgData name="Michal Janovec" userId="a620ffdc-f3f4-4d87-845c-ceda78ca3c9c" providerId="ADAL" clId="{093010C4-25C3-8841-8CA9-CC8C95A57683}" dt="2023-12-11T14:49:03.944" v="26" actId="26606"/>
          <ac:picMkLst>
            <pc:docMk/>
            <pc:sldMk cId="3072844779" sldId="266"/>
            <ac:picMk id="5" creationId="{25D85931-656C-9F19-EF0F-DDAF11F5B84F}"/>
          </ac:picMkLst>
        </pc:picChg>
      </pc:sldChg>
      <pc:sldChg chg="addSp delSp modSp mod setBg">
        <pc:chgData name="Michal Janovec" userId="a620ffdc-f3f4-4d87-845c-ceda78ca3c9c" providerId="ADAL" clId="{093010C4-25C3-8841-8CA9-CC8C95A57683}" dt="2023-12-11T14:49:08.618" v="28" actId="26606"/>
        <pc:sldMkLst>
          <pc:docMk/>
          <pc:sldMk cId="2160653902" sldId="267"/>
        </pc:sldMkLst>
        <pc:spChg chg="add">
          <ac:chgData name="Michal Janovec" userId="a620ffdc-f3f4-4d87-845c-ceda78ca3c9c" providerId="ADAL" clId="{093010C4-25C3-8841-8CA9-CC8C95A57683}" dt="2023-12-11T14:49:08.618" v="28" actId="26606"/>
          <ac:spMkLst>
            <pc:docMk/>
            <pc:sldMk cId="2160653902" sldId="267"/>
            <ac:spMk id="2" creationId="{D76AA3BF-84A3-9B51-5661-1DFC322BC194}"/>
          </ac:spMkLst>
        </pc:spChg>
        <pc:spChg chg="add">
          <ac:chgData name="Michal Janovec" userId="a620ffdc-f3f4-4d87-845c-ceda78ca3c9c" providerId="ADAL" clId="{093010C4-25C3-8841-8CA9-CC8C95A57683}" dt="2023-12-11T14:49:08.618" v="28" actId="26606"/>
          <ac:spMkLst>
            <pc:docMk/>
            <pc:sldMk cId="2160653902" sldId="267"/>
            <ac:spMk id="3" creationId="{04D80A21-613D-2BDE-B260-5B5DA995AA09}"/>
          </ac:spMkLst>
        </pc:spChg>
        <pc:spChg chg="del mod replId">
          <ac:chgData name="Michal Janovec" userId="a620ffdc-f3f4-4d87-845c-ceda78ca3c9c" providerId="ADAL" clId="{093010C4-25C3-8841-8CA9-CC8C95A57683}" dt="2023-12-11T14:49:08.618" v="28" actId="26606"/>
          <ac:spMkLst>
            <pc:docMk/>
            <pc:sldMk cId="2160653902" sldId="267"/>
            <ac:spMk id="6" creationId="{00000000-0000-0000-0000-000000000000}"/>
          </ac:spMkLst>
        </pc:spChg>
        <pc:spChg chg="del mod replId">
          <ac:chgData name="Michal Janovec" userId="a620ffdc-f3f4-4d87-845c-ceda78ca3c9c" providerId="ADAL" clId="{093010C4-25C3-8841-8CA9-CC8C95A57683}" dt="2023-12-11T14:49:08.618" v="28" actId="26606"/>
          <ac:spMkLst>
            <pc:docMk/>
            <pc:sldMk cId="2160653902" sldId="267"/>
            <ac:spMk id="7" creationId="{00000000-0000-0000-0000-000000000000}"/>
          </ac:spMkLst>
        </pc:spChg>
        <pc:picChg chg="add">
          <ac:chgData name="Michal Janovec" userId="a620ffdc-f3f4-4d87-845c-ceda78ca3c9c" providerId="ADAL" clId="{093010C4-25C3-8841-8CA9-CC8C95A57683}" dt="2023-12-11T14:49:08.618" v="28" actId="26606"/>
          <ac:picMkLst>
            <pc:docMk/>
            <pc:sldMk cId="2160653902" sldId="267"/>
            <ac:picMk id="5" creationId="{7231AB12-A254-25CF-4B5B-F9657C5A335B}"/>
          </ac:picMkLst>
        </pc:picChg>
      </pc:sldChg>
      <pc:sldChg chg="addSp delSp modSp mod setBg">
        <pc:chgData name="Michal Janovec" userId="a620ffdc-f3f4-4d87-845c-ceda78ca3c9c" providerId="ADAL" clId="{093010C4-25C3-8841-8CA9-CC8C95A57683}" dt="2023-12-11T14:49:11.507" v="30" actId="26606"/>
        <pc:sldMkLst>
          <pc:docMk/>
          <pc:sldMk cId="3445424526" sldId="268"/>
        </pc:sldMkLst>
        <pc:spChg chg="add">
          <ac:chgData name="Michal Janovec" userId="a620ffdc-f3f4-4d87-845c-ceda78ca3c9c" providerId="ADAL" clId="{093010C4-25C3-8841-8CA9-CC8C95A57683}" dt="2023-12-11T14:49:11.507" v="30" actId="26606"/>
          <ac:spMkLst>
            <pc:docMk/>
            <pc:sldMk cId="3445424526" sldId="268"/>
            <ac:spMk id="2" creationId="{08C3A9BB-5AD8-F247-86AB-B9E35AE7A8BC}"/>
          </ac:spMkLst>
        </pc:spChg>
        <pc:spChg chg="add">
          <ac:chgData name="Michal Janovec" userId="a620ffdc-f3f4-4d87-845c-ceda78ca3c9c" providerId="ADAL" clId="{093010C4-25C3-8841-8CA9-CC8C95A57683}" dt="2023-12-11T14:49:11.507" v="30" actId="26606"/>
          <ac:spMkLst>
            <pc:docMk/>
            <pc:sldMk cId="3445424526" sldId="268"/>
            <ac:spMk id="3" creationId="{3FCA44D3-622A-2919-5664-DEFF225988F9}"/>
          </ac:spMkLst>
        </pc:spChg>
        <pc:spChg chg="del mod replId">
          <ac:chgData name="Michal Janovec" userId="a620ffdc-f3f4-4d87-845c-ceda78ca3c9c" providerId="ADAL" clId="{093010C4-25C3-8841-8CA9-CC8C95A57683}" dt="2023-12-11T14:49:11.507" v="30" actId="26606"/>
          <ac:spMkLst>
            <pc:docMk/>
            <pc:sldMk cId="3445424526" sldId="268"/>
            <ac:spMk id="6" creationId="{00000000-0000-0000-0000-000000000000}"/>
          </ac:spMkLst>
        </pc:spChg>
        <pc:spChg chg="del mod replId">
          <ac:chgData name="Michal Janovec" userId="a620ffdc-f3f4-4d87-845c-ceda78ca3c9c" providerId="ADAL" clId="{093010C4-25C3-8841-8CA9-CC8C95A57683}" dt="2023-12-11T14:49:11.507" v="30" actId="26606"/>
          <ac:spMkLst>
            <pc:docMk/>
            <pc:sldMk cId="3445424526" sldId="268"/>
            <ac:spMk id="7" creationId="{00000000-0000-0000-0000-000000000000}"/>
          </ac:spMkLst>
        </pc:spChg>
        <pc:picChg chg="add">
          <ac:chgData name="Michal Janovec" userId="a620ffdc-f3f4-4d87-845c-ceda78ca3c9c" providerId="ADAL" clId="{093010C4-25C3-8841-8CA9-CC8C95A57683}" dt="2023-12-11T14:49:11.507" v="30" actId="26606"/>
          <ac:picMkLst>
            <pc:docMk/>
            <pc:sldMk cId="3445424526" sldId="268"/>
            <ac:picMk id="5" creationId="{560909B4-C25A-76BB-75DD-57AFD0F5EE73}"/>
          </ac:picMkLst>
        </pc:picChg>
      </pc:sldChg>
      <pc:sldChg chg="addSp delSp modSp mod setBg">
        <pc:chgData name="Michal Janovec" userId="a620ffdc-f3f4-4d87-845c-ceda78ca3c9c" providerId="ADAL" clId="{093010C4-25C3-8841-8CA9-CC8C95A57683}" dt="2023-12-11T14:49:18.338" v="32" actId="26606"/>
        <pc:sldMkLst>
          <pc:docMk/>
          <pc:sldMk cId="2295368817" sldId="269"/>
        </pc:sldMkLst>
        <pc:spChg chg="add">
          <ac:chgData name="Michal Janovec" userId="a620ffdc-f3f4-4d87-845c-ceda78ca3c9c" providerId="ADAL" clId="{093010C4-25C3-8841-8CA9-CC8C95A57683}" dt="2023-12-11T14:49:18.338" v="32" actId="26606"/>
          <ac:spMkLst>
            <pc:docMk/>
            <pc:sldMk cId="2295368817" sldId="269"/>
            <ac:spMk id="2" creationId="{FA765802-5DB4-97D0-3F28-A443AB0BA2F8}"/>
          </ac:spMkLst>
        </pc:spChg>
        <pc:spChg chg="add">
          <ac:chgData name="Michal Janovec" userId="a620ffdc-f3f4-4d87-845c-ceda78ca3c9c" providerId="ADAL" clId="{093010C4-25C3-8841-8CA9-CC8C95A57683}" dt="2023-12-11T14:49:18.338" v="32" actId="26606"/>
          <ac:spMkLst>
            <pc:docMk/>
            <pc:sldMk cId="2295368817" sldId="269"/>
            <ac:spMk id="3" creationId="{0471C105-6B93-2AD5-944C-EA26FF578841}"/>
          </ac:spMkLst>
        </pc:spChg>
        <pc:spChg chg="del mod replId">
          <ac:chgData name="Michal Janovec" userId="a620ffdc-f3f4-4d87-845c-ceda78ca3c9c" providerId="ADAL" clId="{093010C4-25C3-8841-8CA9-CC8C95A57683}" dt="2023-12-11T14:49:18.338" v="32" actId="26606"/>
          <ac:spMkLst>
            <pc:docMk/>
            <pc:sldMk cId="2295368817" sldId="269"/>
            <ac:spMk id="5" creationId="{00000000-0000-0000-0000-000000000000}"/>
          </ac:spMkLst>
        </pc:spChg>
        <pc:spChg chg="del mod replId">
          <ac:chgData name="Michal Janovec" userId="a620ffdc-f3f4-4d87-845c-ceda78ca3c9c" providerId="ADAL" clId="{093010C4-25C3-8841-8CA9-CC8C95A57683}" dt="2023-12-11T14:49:18.338" v="32" actId="26606"/>
          <ac:spMkLst>
            <pc:docMk/>
            <pc:sldMk cId="2295368817" sldId="269"/>
            <ac:spMk id="6" creationId="{00000000-0000-0000-0000-000000000000}"/>
          </ac:spMkLst>
        </pc:spChg>
        <pc:spChg chg="add">
          <ac:chgData name="Michal Janovec" userId="a620ffdc-f3f4-4d87-845c-ceda78ca3c9c" providerId="ADAL" clId="{093010C4-25C3-8841-8CA9-CC8C95A57683}" dt="2023-12-11T14:49:18.338" v="32" actId="26606"/>
          <ac:spMkLst>
            <pc:docMk/>
            <pc:sldMk cId="2295368817" sldId="269"/>
            <ac:spMk id="8" creationId="{2AEFFFF2-9EB4-4B6C-B9F8-2BA3EF89A21C}"/>
          </ac:spMkLst>
        </pc:spChg>
        <pc:spChg chg="add">
          <ac:chgData name="Michal Janovec" userId="a620ffdc-f3f4-4d87-845c-ceda78ca3c9c" providerId="ADAL" clId="{093010C4-25C3-8841-8CA9-CC8C95A57683}" dt="2023-12-11T14:49:18.338" v="32" actId="26606"/>
          <ac:spMkLst>
            <pc:docMk/>
            <pc:sldMk cId="2295368817" sldId="269"/>
            <ac:spMk id="10" creationId="{0D65299F-028F-4AFC-B46A-8DB33E20FE4A}"/>
          </ac:spMkLst>
        </pc:spChg>
        <pc:spChg chg="add">
          <ac:chgData name="Michal Janovec" userId="a620ffdc-f3f4-4d87-845c-ceda78ca3c9c" providerId="ADAL" clId="{093010C4-25C3-8841-8CA9-CC8C95A57683}" dt="2023-12-11T14:49:18.338" v="32" actId="26606"/>
          <ac:spMkLst>
            <pc:docMk/>
            <pc:sldMk cId="2295368817" sldId="269"/>
            <ac:spMk id="12" creationId="{BAC87F6E-526A-49B5-995D-42DB656594C9}"/>
          </ac:spMkLst>
        </pc:spChg>
      </pc:sldChg>
      <pc:sldChg chg="addSp delSp modSp mod setBg setClrOvrMap">
        <pc:chgData name="Michal Janovec" userId="a620ffdc-f3f4-4d87-845c-ceda78ca3c9c" providerId="ADAL" clId="{093010C4-25C3-8841-8CA9-CC8C95A57683}" dt="2023-12-11T14:49:31.106" v="34" actId="26606"/>
        <pc:sldMkLst>
          <pc:docMk/>
          <pc:sldMk cId="3558966824" sldId="270"/>
        </pc:sldMkLst>
        <pc:spChg chg="add">
          <ac:chgData name="Michal Janovec" userId="a620ffdc-f3f4-4d87-845c-ceda78ca3c9c" providerId="ADAL" clId="{093010C4-25C3-8841-8CA9-CC8C95A57683}" dt="2023-12-11T14:49:31.106" v="34" actId="26606"/>
          <ac:spMkLst>
            <pc:docMk/>
            <pc:sldMk cId="3558966824" sldId="270"/>
            <ac:spMk id="2" creationId="{3BD8117C-6381-0B4F-58A4-078AF522A7E4}"/>
          </ac:spMkLst>
        </pc:spChg>
        <pc:spChg chg="add">
          <ac:chgData name="Michal Janovec" userId="a620ffdc-f3f4-4d87-845c-ceda78ca3c9c" providerId="ADAL" clId="{093010C4-25C3-8841-8CA9-CC8C95A57683}" dt="2023-12-11T14:49:31.106" v="34" actId="26606"/>
          <ac:spMkLst>
            <pc:docMk/>
            <pc:sldMk cId="3558966824" sldId="270"/>
            <ac:spMk id="3" creationId="{2174388E-A267-43EA-AB5C-0881AAC6CAE9}"/>
          </ac:spMkLst>
        </pc:spChg>
        <pc:spChg chg="del mod replId">
          <ac:chgData name="Michal Janovec" userId="a620ffdc-f3f4-4d87-845c-ceda78ca3c9c" providerId="ADAL" clId="{093010C4-25C3-8841-8CA9-CC8C95A57683}" dt="2023-12-11T14:49:31.106" v="34" actId="26606"/>
          <ac:spMkLst>
            <pc:docMk/>
            <pc:sldMk cId="3558966824" sldId="270"/>
            <ac:spMk id="5" creationId="{00000000-0000-0000-0000-000000000000}"/>
          </ac:spMkLst>
        </pc:spChg>
        <pc:spChg chg="del mod replId">
          <ac:chgData name="Michal Janovec" userId="a620ffdc-f3f4-4d87-845c-ceda78ca3c9c" providerId="ADAL" clId="{093010C4-25C3-8841-8CA9-CC8C95A57683}" dt="2023-12-11T14:49:31.106" v="34" actId="26606"/>
          <ac:spMkLst>
            <pc:docMk/>
            <pc:sldMk cId="3558966824" sldId="270"/>
            <ac:spMk id="6" creationId="{00000000-0000-0000-0000-000000000000}"/>
          </ac:spMkLst>
        </pc:spChg>
        <pc:spChg chg="add">
          <ac:chgData name="Michal Janovec" userId="a620ffdc-f3f4-4d87-845c-ceda78ca3c9c" providerId="ADAL" clId="{093010C4-25C3-8841-8CA9-CC8C95A57683}" dt="2023-12-11T14:49:31.106" v="34" actId="26606"/>
          <ac:spMkLst>
            <pc:docMk/>
            <pc:sldMk cId="3558966824" sldId="270"/>
            <ac:spMk id="8" creationId="{FB403EBD-907E-4D59-98D4-A72CD1063C62}"/>
          </ac:spMkLst>
        </pc:spChg>
      </pc:sldChg>
      <pc:sldChg chg="addSp delSp modSp mod setBg setClrOvrMap">
        <pc:chgData name="Michal Janovec" userId="a620ffdc-f3f4-4d87-845c-ceda78ca3c9c" providerId="ADAL" clId="{093010C4-25C3-8841-8CA9-CC8C95A57683}" dt="2023-12-11T14:49:34.137" v="36" actId="26606"/>
        <pc:sldMkLst>
          <pc:docMk/>
          <pc:sldMk cId="101105143" sldId="271"/>
        </pc:sldMkLst>
        <pc:spChg chg="add">
          <ac:chgData name="Michal Janovec" userId="a620ffdc-f3f4-4d87-845c-ceda78ca3c9c" providerId="ADAL" clId="{093010C4-25C3-8841-8CA9-CC8C95A57683}" dt="2023-12-11T14:49:34.137" v="36" actId="26606"/>
          <ac:spMkLst>
            <pc:docMk/>
            <pc:sldMk cId="101105143" sldId="271"/>
            <ac:spMk id="2" creationId="{D915574D-6806-1C3D-C7EC-B06F8106B9F7}"/>
          </ac:spMkLst>
        </pc:spChg>
        <pc:spChg chg="add">
          <ac:chgData name="Michal Janovec" userId="a620ffdc-f3f4-4d87-845c-ceda78ca3c9c" providerId="ADAL" clId="{093010C4-25C3-8841-8CA9-CC8C95A57683}" dt="2023-12-11T14:49:34.137" v="36" actId="26606"/>
          <ac:spMkLst>
            <pc:docMk/>
            <pc:sldMk cId="101105143" sldId="271"/>
            <ac:spMk id="3" creationId="{649191AC-755B-50E3-EBA1-59C50354E9B9}"/>
          </ac:spMkLst>
        </pc:spChg>
        <pc:spChg chg="del mod replId">
          <ac:chgData name="Michal Janovec" userId="a620ffdc-f3f4-4d87-845c-ceda78ca3c9c" providerId="ADAL" clId="{093010C4-25C3-8841-8CA9-CC8C95A57683}" dt="2023-12-11T14:49:34.137" v="36" actId="26606"/>
          <ac:spMkLst>
            <pc:docMk/>
            <pc:sldMk cId="101105143" sldId="271"/>
            <ac:spMk id="5" creationId="{00000000-0000-0000-0000-000000000000}"/>
          </ac:spMkLst>
        </pc:spChg>
        <pc:spChg chg="del mod replId">
          <ac:chgData name="Michal Janovec" userId="a620ffdc-f3f4-4d87-845c-ceda78ca3c9c" providerId="ADAL" clId="{093010C4-25C3-8841-8CA9-CC8C95A57683}" dt="2023-12-11T14:49:34.137" v="36" actId="26606"/>
          <ac:spMkLst>
            <pc:docMk/>
            <pc:sldMk cId="101105143" sldId="271"/>
            <ac:spMk id="6" creationId="{00000000-0000-0000-0000-000000000000}"/>
          </ac:spMkLst>
        </pc:spChg>
        <pc:spChg chg="add">
          <ac:chgData name="Michal Janovec" userId="a620ffdc-f3f4-4d87-845c-ceda78ca3c9c" providerId="ADAL" clId="{093010C4-25C3-8841-8CA9-CC8C95A57683}" dt="2023-12-11T14:49:34.137" v="36" actId="26606"/>
          <ac:spMkLst>
            <pc:docMk/>
            <pc:sldMk cId="101105143" sldId="271"/>
            <ac:spMk id="8" creationId="{FB403EBD-907E-4D59-98D4-A72CD1063C62}"/>
          </ac:spMkLst>
        </pc:spChg>
      </pc:sldChg>
      <pc:sldChg chg="addSp delSp modSp mod setBg">
        <pc:chgData name="Michal Janovec" userId="a620ffdc-f3f4-4d87-845c-ceda78ca3c9c" providerId="ADAL" clId="{093010C4-25C3-8841-8CA9-CC8C95A57683}" dt="2023-12-11T14:48:31.528" v="15" actId="26606"/>
        <pc:sldMkLst>
          <pc:docMk/>
          <pc:sldMk cId="3142510679" sldId="272"/>
        </pc:sldMkLst>
        <pc:spChg chg="add">
          <ac:chgData name="Michal Janovec" userId="a620ffdc-f3f4-4d87-845c-ceda78ca3c9c" providerId="ADAL" clId="{093010C4-25C3-8841-8CA9-CC8C95A57683}" dt="2023-12-11T14:48:31.528" v="15" actId="26606"/>
          <ac:spMkLst>
            <pc:docMk/>
            <pc:sldMk cId="3142510679" sldId="272"/>
            <ac:spMk id="2" creationId="{46943300-DB97-2615-EE84-2CC0273564E8}"/>
          </ac:spMkLst>
        </pc:spChg>
        <pc:spChg chg="add">
          <ac:chgData name="Michal Janovec" userId="a620ffdc-f3f4-4d87-845c-ceda78ca3c9c" providerId="ADAL" clId="{093010C4-25C3-8841-8CA9-CC8C95A57683}" dt="2023-12-11T14:48:31.528" v="15" actId="26606"/>
          <ac:spMkLst>
            <pc:docMk/>
            <pc:sldMk cId="3142510679" sldId="272"/>
            <ac:spMk id="3" creationId="{C2460267-E1ED-93F0-9DCE-B61550F3769D}"/>
          </ac:spMkLst>
        </pc:spChg>
        <pc:spChg chg="del mod replId">
          <ac:chgData name="Michal Janovec" userId="a620ffdc-f3f4-4d87-845c-ceda78ca3c9c" providerId="ADAL" clId="{093010C4-25C3-8841-8CA9-CC8C95A57683}" dt="2023-12-11T14:48:31.528" v="15" actId="26606"/>
          <ac:spMkLst>
            <pc:docMk/>
            <pc:sldMk cId="3142510679" sldId="272"/>
            <ac:spMk id="5" creationId="{00000000-0000-0000-0000-000000000000}"/>
          </ac:spMkLst>
        </pc:spChg>
        <pc:spChg chg="del mod replId">
          <ac:chgData name="Michal Janovec" userId="a620ffdc-f3f4-4d87-845c-ceda78ca3c9c" providerId="ADAL" clId="{093010C4-25C3-8841-8CA9-CC8C95A57683}" dt="2023-12-11T14:48:31.528" v="15" actId="26606"/>
          <ac:spMkLst>
            <pc:docMk/>
            <pc:sldMk cId="3142510679" sldId="272"/>
            <ac:spMk id="6" creationId="{00000000-0000-0000-0000-000000000000}"/>
          </ac:spMkLst>
        </pc:spChg>
        <pc:spChg chg="add">
          <ac:chgData name="Michal Janovec" userId="a620ffdc-f3f4-4d87-845c-ceda78ca3c9c" providerId="ADAL" clId="{093010C4-25C3-8841-8CA9-CC8C95A57683}" dt="2023-12-11T14:48:31.528" v="15" actId="26606"/>
          <ac:spMkLst>
            <pc:docMk/>
            <pc:sldMk cId="3142510679" sldId="272"/>
            <ac:spMk id="8" creationId="{C33976D1-3430-450C-A978-87A9A6E8E71F}"/>
          </ac:spMkLst>
        </pc:spChg>
        <pc:spChg chg="add">
          <ac:chgData name="Michal Janovec" userId="a620ffdc-f3f4-4d87-845c-ceda78ca3c9c" providerId="ADAL" clId="{093010C4-25C3-8841-8CA9-CC8C95A57683}" dt="2023-12-11T14:48:31.528" v="15" actId="26606"/>
          <ac:spMkLst>
            <pc:docMk/>
            <pc:sldMk cId="3142510679" sldId="272"/>
            <ac:spMk id="10" creationId="{7D6AAC78-7D86-415A-ADC1-2B474807960C}"/>
          </ac:spMkLst>
        </pc:spChg>
        <pc:spChg chg="add">
          <ac:chgData name="Michal Janovec" userId="a620ffdc-f3f4-4d87-845c-ceda78ca3c9c" providerId="ADAL" clId="{093010C4-25C3-8841-8CA9-CC8C95A57683}" dt="2023-12-11T14:48:31.528" v="15" actId="26606"/>
          <ac:spMkLst>
            <pc:docMk/>
            <pc:sldMk cId="3142510679" sldId="272"/>
            <ac:spMk id="12" creationId="{F2A658D9-F185-44F1-BA33-D50320D1D078}"/>
          </ac:spMkLst>
        </pc:spChg>
      </pc:sldChg>
      <pc:sldChg chg="modSp add mod setBg">
        <pc:chgData name="Michal Janovec" userId="a620ffdc-f3f4-4d87-845c-ceda78ca3c9c" providerId="ADAL" clId="{093010C4-25C3-8841-8CA9-CC8C95A57683}" dt="2023-12-11T14:51:30.382" v="158" actId="20577"/>
        <pc:sldMkLst>
          <pc:docMk/>
          <pc:sldMk cId="648613710" sldId="273"/>
        </pc:sldMkLst>
        <pc:spChg chg="mod">
          <ac:chgData name="Michal Janovec" userId="a620ffdc-f3f4-4d87-845c-ceda78ca3c9c" providerId="ADAL" clId="{093010C4-25C3-8841-8CA9-CC8C95A57683}" dt="2023-12-11T14:51:30.382" v="158" actId="20577"/>
          <ac:spMkLst>
            <pc:docMk/>
            <pc:sldMk cId="648613710" sldId="273"/>
            <ac:spMk id="2" creationId="{00000000-0000-0000-0000-000000000000}"/>
          </ac:spMkLst>
        </pc:spChg>
        <pc:spChg chg="mod">
          <ac:chgData name="Michal Janovec" userId="a620ffdc-f3f4-4d87-845c-ceda78ca3c9c" providerId="ADAL" clId="{093010C4-25C3-8841-8CA9-CC8C95A57683}" dt="2023-12-11T14:51:19.024" v="136" actId="20577"/>
          <ac:spMkLst>
            <pc:docMk/>
            <pc:sldMk cId="648613710" sldId="273"/>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11/12/2023</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12/11/23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12/11/23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12/11/23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12/11/23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12/11/23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12/11/23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12/11/23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12/11/23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12/11/23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12/11/23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12/11/23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12/11/23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78DBB2-01E8-E3C6-AFC6-AF5558EDD0F1}"/>
              </a:ext>
            </a:extLst>
          </p:cNvPr>
          <p:cNvSpPr>
            <a:spLocks noGrp="1"/>
          </p:cNvSpPr>
          <p:nvPr>
            <p:ph type="ctrTitle"/>
          </p:nvPr>
        </p:nvSpPr>
        <p:spPr>
          <a:xfrm>
            <a:off x="5498590" y="988741"/>
            <a:ext cx="5888754" cy="4880518"/>
          </a:xfrm>
          <a:noFill/>
          <a:ln>
            <a:noFill/>
          </a:ln>
        </p:spPr>
        <p:txBody>
          <a:bodyPr wrap="square">
            <a:normAutofit/>
          </a:bodyPr>
          <a:lstStyle/>
          <a:p>
            <a:pPr algn="l"/>
            <a:r>
              <a:rPr lang="en-GB" sz="4800">
                <a:solidFill>
                  <a:schemeClr val="tx1"/>
                </a:solidFill>
              </a:rPr>
              <a:t>Evropské hospodářské právo</a:t>
            </a:r>
          </a:p>
        </p:txBody>
      </p:sp>
      <p:sp>
        <p:nvSpPr>
          <p:cNvPr id="8" name="Rectangle 7">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a:extLst>
              <a:ext uri="{FF2B5EF4-FFF2-40B4-BE49-F238E27FC236}">
                <a16:creationId xmlns:a16="http://schemas.microsoft.com/office/drawing/2014/main" id="{B7AE3AB3-CE19-54BD-A57C-304A6CBFEDC9}"/>
              </a:ext>
            </a:extLst>
          </p:cNvPr>
          <p:cNvSpPr>
            <a:spLocks noGrp="1"/>
          </p:cNvSpPr>
          <p:nvPr>
            <p:ph type="subTitle" idx="1"/>
          </p:nvPr>
        </p:nvSpPr>
        <p:spPr>
          <a:xfrm>
            <a:off x="1867700" y="2007220"/>
            <a:ext cx="2357553" cy="2843560"/>
          </a:xfrm>
        </p:spPr>
        <p:txBody>
          <a:bodyPr anchor="ctr">
            <a:normAutofit/>
          </a:bodyPr>
          <a:lstStyle/>
          <a:p>
            <a:pPr algn="r"/>
            <a:r>
              <a:rPr lang="en-GB">
                <a:solidFill>
                  <a:srgbClr val="FFFFFF"/>
                </a:solidFill>
              </a:rPr>
              <a:t>Ochrana vkladů na finančním trhu</a:t>
            </a:r>
          </a:p>
          <a:p>
            <a:pPr algn="r"/>
            <a:r>
              <a:rPr lang="en-GB">
                <a:solidFill>
                  <a:srgbClr val="FFFFFF"/>
                </a:solidFill>
              </a:rPr>
              <a:t>DGS (Deposit Guarantee Schemes)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2D9A487-9BF2-EC0F-A842-A37B9481C934}"/>
              </a:ext>
            </a:extLst>
          </p:cNvPr>
          <p:cNvSpPr>
            <a:spLocks noGrp="1"/>
          </p:cNvSpPr>
          <p:nvPr>
            <p:ph type="title"/>
          </p:nvPr>
        </p:nvSpPr>
        <p:spPr>
          <a:xfrm>
            <a:off x="1949518" y="1059838"/>
            <a:ext cx="3632052" cy="4738324"/>
          </a:xfrm>
          <a:noFill/>
          <a:ln>
            <a:noFill/>
          </a:ln>
        </p:spPr>
        <p:txBody>
          <a:bodyPr>
            <a:normAutofit/>
          </a:bodyPr>
          <a:lstStyle/>
          <a:p>
            <a:r>
              <a:rPr lang="en-GB" sz="3600">
                <a:solidFill>
                  <a:schemeClr val="bg1"/>
                </a:solidFill>
              </a:rPr>
              <a:t>Fond pojištění vkladů</a:t>
            </a:r>
          </a:p>
        </p:txBody>
      </p:sp>
      <p:sp>
        <p:nvSpPr>
          <p:cNvPr id="3" name="Zástupný symbol pro obsah 2">
            <a:extLst>
              <a:ext uri="{FF2B5EF4-FFF2-40B4-BE49-F238E27FC236}">
                <a16:creationId xmlns:a16="http://schemas.microsoft.com/office/drawing/2014/main" id="{4CC4DA75-2B25-DF9D-9523-7276C95857A5}"/>
              </a:ext>
            </a:extLst>
          </p:cNvPr>
          <p:cNvSpPr>
            <a:spLocks noGrp="1"/>
          </p:cNvSpPr>
          <p:nvPr>
            <p:ph idx="1"/>
          </p:nvPr>
        </p:nvSpPr>
        <p:spPr>
          <a:xfrm>
            <a:off x="6679109" y="1059838"/>
            <a:ext cx="4665397" cy="4738323"/>
          </a:xfrm>
        </p:spPr>
        <p:txBody>
          <a:bodyPr anchor="ctr">
            <a:normAutofit/>
          </a:bodyPr>
          <a:lstStyle/>
          <a:p>
            <a:pPr>
              <a:lnSpc>
                <a:spcPct val="90000"/>
              </a:lnSpc>
            </a:pPr>
            <a:r>
              <a:rPr lang="en-GB" sz="1700" err="1"/>
              <a:t>Součást</a:t>
            </a:r>
            <a:r>
              <a:rPr lang="en-GB" sz="1700"/>
              <a:t> </a:t>
            </a:r>
            <a:r>
              <a:rPr lang="en-GB" sz="1700" err="1"/>
              <a:t>Garančního</a:t>
            </a:r>
            <a:r>
              <a:rPr lang="en-GB" sz="1700"/>
              <a:t> </a:t>
            </a:r>
            <a:r>
              <a:rPr lang="en-GB" sz="1700" err="1"/>
              <a:t>systému</a:t>
            </a:r>
            <a:endParaRPr lang="en-GB" sz="1700"/>
          </a:p>
          <a:p>
            <a:pPr>
              <a:lnSpc>
                <a:spcPct val="90000"/>
              </a:lnSpc>
            </a:pPr>
            <a:endParaRPr lang="en-GB" sz="1700"/>
          </a:p>
          <a:p>
            <a:pPr>
              <a:lnSpc>
                <a:spcPct val="90000"/>
              </a:lnSpc>
            </a:pPr>
            <a:r>
              <a:rPr lang="cs-CZ" sz="1700"/>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GB" sz="1700"/>
          </a:p>
          <a:p>
            <a:pPr>
              <a:lnSpc>
                <a:spcPct val="90000"/>
              </a:lnSpc>
            </a:pPr>
            <a:endParaRPr lang="en-GB" sz="1700"/>
          </a:p>
          <a:p>
            <a:pPr>
              <a:lnSpc>
                <a:spcPct val="90000"/>
              </a:lnSpc>
            </a:pPr>
            <a:r>
              <a:rPr lang="cs-CZ" sz="1700"/>
              <a:t>V průběhu roku 2014 odvedly pojištěné instituce příspěvek do Fondu pojištění vkladů v celkové výši 4,3 miliardy Kč, celkový objem finančních rezerv Fondu dosáhl ke konci roku 2014 částky 18 937 mil. Kč</a:t>
            </a:r>
            <a:endParaRPr lang="en-GB" sz="1700"/>
          </a:p>
        </p:txBody>
      </p:sp>
    </p:spTree>
    <p:extLst>
      <p:ext uri="{BB962C8B-B14F-4D97-AF65-F5344CB8AC3E}">
        <p14:creationId xmlns:p14="http://schemas.microsoft.com/office/powerpoint/2010/main" val="120050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161DDB9-08F6-74A1-09C7-D2A647956C20}"/>
              </a:ext>
            </a:extLst>
          </p:cNvPr>
          <p:cNvSpPr>
            <a:spLocks noGrp="1"/>
          </p:cNvSpPr>
          <p:nvPr>
            <p:ph type="title"/>
          </p:nvPr>
        </p:nvSpPr>
        <p:spPr>
          <a:xfrm>
            <a:off x="1949518" y="1059838"/>
            <a:ext cx="3632052" cy="4738324"/>
          </a:xfrm>
          <a:noFill/>
          <a:ln>
            <a:noFill/>
          </a:ln>
        </p:spPr>
        <p:txBody>
          <a:bodyPr>
            <a:normAutofit/>
          </a:bodyPr>
          <a:lstStyle/>
          <a:p>
            <a:r>
              <a:rPr lang="en-GB" sz="3600">
                <a:solidFill>
                  <a:schemeClr val="bg1"/>
                </a:solidFill>
              </a:rPr>
              <a:t>Noviky podle DSGD</a:t>
            </a:r>
          </a:p>
        </p:txBody>
      </p:sp>
      <p:sp>
        <p:nvSpPr>
          <p:cNvPr id="3" name="Zástupný symbol pro obsah 2">
            <a:extLst>
              <a:ext uri="{FF2B5EF4-FFF2-40B4-BE49-F238E27FC236}">
                <a16:creationId xmlns:a16="http://schemas.microsoft.com/office/drawing/2014/main" id="{13147708-3665-A2AD-CC9A-3CA49D5AC8FF}"/>
              </a:ext>
            </a:extLst>
          </p:cNvPr>
          <p:cNvSpPr>
            <a:spLocks noGrp="1"/>
          </p:cNvSpPr>
          <p:nvPr>
            <p:ph idx="1"/>
          </p:nvPr>
        </p:nvSpPr>
        <p:spPr>
          <a:xfrm>
            <a:off x="6679109" y="1059838"/>
            <a:ext cx="4665397" cy="4738323"/>
          </a:xfrm>
        </p:spPr>
        <p:txBody>
          <a:bodyPr anchor="ctr">
            <a:normAutofit/>
          </a:bodyPr>
          <a:lstStyle/>
          <a:p>
            <a:pPr>
              <a:lnSpc>
                <a:spcPct val="90000"/>
              </a:lnSpc>
            </a:pPr>
            <a:r>
              <a:rPr lang="cs-CZ" sz="1300"/>
              <a:t>Směrnice DGSD již dále nevztahuje na žádné veřejné orgány je automatické nepojištění vkladů obcí. </a:t>
            </a:r>
            <a:endParaRPr lang="en-GB" sz="1300"/>
          </a:p>
          <a:p>
            <a:pPr>
              <a:lnSpc>
                <a:spcPct val="90000"/>
              </a:lnSpc>
            </a:pPr>
            <a:r>
              <a:rPr lang="cs-CZ" sz="1300"/>
              <a:t>Druhou novinkou je naopak pojištění dočasně vysokých vkladů nad 100.000 EUR až na dvojnásobek ve specifikovaných případech při dodržení stanovených podmínek a to výhradně na žádost dané osoby. </a:t>
            </a:r>
            <a:r>
              <a:rPr lang="en-GB" sz="1300"/>
              <a:t> *</a:t>
            </a:r>
            <a:r>
              <a:rPr lang="cs-CZ" sz="1300"/>
              <a:t> </a:t>
            </a:r>
            <a:endParaRPr lang="en-GB" sz="1300"/>
          </a:p>
          <a:p>
            <a:pPr>
              <a:lnSpc>
                <a:spcPct val="90000"/>
              </a:lnSpc>
            </a:pPr>
            <a:r>
              <a:rPr lang="cs-CZ" sz="1300"/>
              <a:t>Co se obcí týče, tak pojištěny nově mohou být jen „malé“ obce, které nemají vyšší daňové příjmy než 500.000 EUR</a:t>
            </a:r>
            <a:r>
              <a:rPr lang="en-GB" sz="1300"/>
              <a:t>. (</a:t>
            </a:r>
            <a:r>
              <a:rPr lang="cs-CZ" sz="1300"/>
              <a:t>Pojištění vznikne pouze na žádost obce v rámci administrativní procedury, kdy obec požádá finanční instituci</a:t>
            </a:r>
            <a:r>
              <a:rPr lang="en-GB" sz="1300"/>
              <a:t>) </a:t>
            </a:r>
          </a:p>
          <a:p>
            <a:pPr>
              <a:lnSpc>
                <a:spcPct val="90000"/>
              </a:lnSpc>
            </a:pPr>
            <a:r>
              <a:rPr lang="en-GB" sz="1300"/>
              <a:t>*</a:t>
            </a:r>
          </a:p>
          <a:p>
            <a:pPr>
              <a:lnSpc>
                <a:spcPct val="90000"/>
              </a:lnSpc>
            </a:pPr>
            <a:r>
              <a:rPr lang="cs-CZ" sz="1300"/>
              <a:t>Jsou pojištěny dočasně vysoké vklady, které dopadají na specifické příjmy jako je prodej soukromého nemovitého majetku sloužícího k bydlení, rozvodové vyrovnání, příjem z pojistného plnění z úrazu, nemoci, invalidity nebo smrti, dědictví, jednorázová důchodová dávka, odstupné ze zaměstnání, náhrada újmy způsobené trestným činem atp. Podmínkou je, aby tato specifická finanční částka nebyla připsána dříve než 3 měsíce před rozhodným dnem – den, kdy ČNB oznámí insolvenci dané finanční instituce (tímto je zajištěna výjimečnost a krátkodobost takto připsané částky).</a:t>
            </a:r>
            <a:endParaRPr lang="en-GB" sz="1300"/>
          </a:p>
          <a:p>
            <a:pPr>
              <a:lnSpc>
                <a:spcPct val="90000"/>
              </a:lnSpc>
            </a:pPr>
            <a:endParaRPr lang="en-GB" sz="1300"/>
          </a:p>
        </p:txBody>
      </p:sp>
    </p:spTree>
    <p:extLst>
      <p:ext uri="{BB962C8B-B14F-4D97-AF65-F5344CB8AC3E}">
        <p14:creationId xmlns:p14="http://schemas.microsoft.com/office/powerpoint/2010/main" val="266864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C67255-4273-3532-EEFB-3F9A7DE2B4B3}"/>
              </a:ext>
            </a:extLst>
          </p:cNvPr>
          <p:cNvSpPr>
            <a:spLocks noGrp="1"/>
          </p:cNvSpPr>
          <p:nvPr>
            <p:ph type="title"/>
          </p:nvPr>
        </p:nvSpPr>
        <p:spPr>
          <a:xfrm>
            <a:off x="5445496" y="978776"/>
            <a:ext cx="5925310" cy="1174991"/>
          </a:xfrm>
        </p:spPr>
        <p:txBody>
          <a:bodyPr>
            <a:normAutofit/>
          </a:bodyPr>
          <a:lstStyle/>
          <a:p>
            <a:r>
              <a:rPr lang="en-GB" sz="2400"/>
              <a:t>Garanční fond obchodníků s cennými papíry</a:t>
            </a:r>
          </a:p>
        </p:txBody>
      </p:sp>
      <p:pic>
        <p:nvPicPr>
          <p:cNvPr id="5" name="Picture 4" descr="Graf v dokumentu a pero">
            <a:extLst>
              <a:ext uri="{FF2B5EF4-FFF2-40B4-BE49-F238E27FC236}">
                <a16:creationId xmlns:a16="http://schemas.microsoft.com/office/drawing/2014/main" id="{25D85931-656C-9F19-EF0F-DDAF11F5B84F}"/>
              </a:ext>
            </a:extLst>
          </p:cNvPr>
          <p:cNvPicPr>
            <a:picLocks noChangeAspect="1"/>
          </p:cNvPicPr>
          <p:nvPr/>
        </p:nvPicPr>
        <p:blipFill rotWithShape="1">
          <a:blip r:embed="rId2"/>
          <a:srcRect l="34196" r="20473" b="-1"/>
          <a:stretch/>
        </p:blipFill>
        <p:spPr>
          <a:xfrm>
            <a:off x="20" y="10"/>
            <a:ext cx="4657325" cy="6857990"/>
          </a:xfrm>
          <a:prstGeom prst="rect">
            <a:avLst/>
          </a:prstGeom>
        </p:spPr>
      </p:pic>
      <p:sp>
        <p:nvSpPr>
          <p:cNvPr id="3" name="Zástupný symbol pro obsah 2">
            <a:extLst>
              <a:ext uri="{FF2B5EF4-FFF2-40B4-BE49-F238E27FC236}">
                <a16:creationId xmlns:a16="http://schemas.microsoft.com/office/drawing/2014/main" id="{0F3ECD25-9746-B90C-FBBC-2DAFD3245465}"/>
              </a:ext>
            </a:extLst>
          </p:cNvPr>
          <p:cNvSpPr>
            <a:spLocks noGrp="1"/>
          </p:cNvSpPr>
          <p:nvPr>
            <p:ph idx="1"/>
          </p:nvPr>
        </p:nvSpPr>
        <p:spPr>
          <a:xfrm>
            <a:off x="5445496" y="2640692"/>
            <a:ext cx="5925310" cy="3255252"/>
          </a:xfrm>
        </p:spPr>
        <p:txBody>
          <a:bodyPr>
            <a:normAutofit/>
          </a:bodyPr>
          <a:lstStyle/>
          <a:p>
            <a:pPr>
              <a:lnSpc>
                <a:spcPct val="90000"/>
              </a:lnSpc>
            </a:pPr>
            <a:r>
              <a:rPr lang="cs-CZ" sz="1700"/>
              <a:t>konkrétně podle směrnice EU o záručních systémech pro investory a vznikl na základě novely zákona č. 591/1992 Sb. o cenných papírech</a:t>
            </a:r>
            <a:r>
              <a:rPr lang="en-GB" sz="1700"/>
              <a:t> </a:t>
            </a:r>
            <a:r>
              <a:rPr lang="cs-CZ" sz="1700"/>
              <a:t>  Pojištění vznikne pouze na žádost obce v rámci administrativní procedury, kdy obec požádá finanční instituci, u které má uloženy finanční prostředky o vystavení potvrzení o pojištění. Teprve poté, co finanční instituce vydá takové potvrzení, jsou vklady obce u této instituce pojištěny. U každé instituce, kde má obec vklad je třeba zažádat si o potvrzení zvlášť.</a:t>
            </a:r>
            <a:endParaRPr lang="en-GB" sz="1700"/>
          </a:p>
          <a:p>
            <a:pPr>
              <a:lnSpc>
                <a:spcPct val="90000"/>
              </a:lnSpc>
            </a:pPr>
            <a:r>
              <a:rPr lang="cs-CZ" sz="1700"/>
              <a:t>Směrnice č. 97/9 Evropské unie o záručních systémech pro investory</a:t>
            </a:r>
            <a:endParaRPr lang="en-GB" sz="1700"/>
          </a:p>
          <a:p>
            <a:pPr>
              <a:lnSpc>
                <a:spcPct val="90000"/>
              </a:lnSpc>
            </a:pPr>
            <a:r>
              <a:rPr lang="cs-CZ" sz="1700"/>
              <a:t>Zákon č. 362/2000 Sb. změna zákona o cenných papírech.</a:t>
            </a:r>
            <a:endParaRPr lang="en-GB" sz="1700"/>
          </a:p>
          <a:p>
            <a:pPr>
              <a:lnSpc>
                <a:spcPct val="90000"/>
              </a:lnSpc>
            </a:pPr>
            <a:endParaRPr lang="en-GB" sz="1700"/>
          </a:p>
        </p:txBody>
      </p:sp>
    </p:spTree>
    <p:extLst>
      <p:ext uri="{BB962C8B-B14F-4D97-AF65-F5344CB8AC3E}">
        <p14:creationId xmlns:p14="http://schemas.microsoft.com/office/powerpoint/2010/main" val="307284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AA3BF-84A3-9B51-5661-1DFC322BC194}"/>
              </a:ext>
            </a:extLst>
          </p:cNvPr>
          <p:cNvSpPr>
            <a:spLocks noGrp="1"/>
          </p:cNvSpPr>
          <p:nvPr>
            <p:ph type="title"/>
          </p:nvPr>
        </p:nvSpPr>
        <p:spPr>
          <a:xfrm>
            <a:off x="5445496" y="978776"/>
            <a:ext cx="5925310" cy="1174991"/>
          </a:xfrm>
        </p:spPr>
        <p:txBody>
          <a:bodyPr>
            <a:normAutofit/>
          </a:bodyPr>
          <a:lstStyle/>
          <a:p>
            <a:r>
              <a:rPr lang="en-GB" sz="2400"/>
              <a:t>Účel</a:t>
            </a:r>
          </a:p>
        </p:txBody>
      </p:sp>
      <p:pic>
        <p:nvPicPr>
          <p:cNvPr id="5" name="Picture 4" descr="Graf v dokumentu a pero">
            <a:extLst>
              <a:ext uri="{FF2B5EF4-FFF2-40B4-BE49-F238E27FC236}">
                <a16:creationId xmlns:a16="http://schemas.microsoft.com/office/drawing/2014/main" id="{7231AB12-A254-25CF-4B5B-F9657C5A335B}"/>
              </a:ext>
            </a:extLst>
          </p:cNvPr>
          <p:cNvPicPr>
            <a:picLocks noChangeAspect="1"/>
          </p:cNvPicPr>
          <p:nvPr/>
        </p:nvPicPr>
        <p:blipFill rotWithShape="1">
          <a:blip r:embed="rId2"/>
          <a:srcRect l="34196" r="20473" b="-1"/>
          <a:stretch/>
        </p:blipFill>
        <p:spPr>
          <a:xfrm>
            <a:off x="20" y="10"/>
            <a:ext cx="4657325" cy="6857990"/>
          </a:xfrm>
          <a:prstGeom prst="rect">
            <a:avLst/>
          </a:prstGeom>
        </p:spPr>
      </p:pic>
      <p:sp>
        <p:nvSpPr>
          <p:cNvPr id="3" name="Zástupný symbol pro obsah 2">
            <a:extLst>
              <a:ext uri="{FF2B5EF4-FFF2-40B4-BE49-F238E27FC236}">
                <a16:creationId xmlns:a16="http://schemas.microsoft.com/office/drawing/2014/main" id="{04D80A21-613D-2BDE-B260-5B5DA995AA09}"/>
              </a:ext>
            </a:extLst>
          </p:cNvPr>
          <p:cNvSpPr>
            <a:spLocks noGrp="1"/>
          </p:cNvSpPr>
          <p:nvPr>
            <p:ph idx="1"/>
          </p:nvPr>
        </p:nvSpPr>
        <p:spPr>
          <a:xfrm>
            <a:off x="5445496" y="2640692"/>
            <a:ext cx="5925310" cy="3255252"/>
          </a:xfrm>
        </p:spPr>
        <p:txBody>
          <a:bodyPr>
            <a:normAutofit/>
          </a:bodyPr>
          <a:lstStyle/>
          <a:p>
            <a:r>
              <a:rPr lang="cs-CZ"/>
              <a:t>Účelem tohoto fondu je vytvoření záručního systému, ze kterého se vyplácejí náhrady zákazníkům obchodníka s cennými papíry (dále jen „obchodník“), který není schopen plnit své závazky vůči svým zákazníkům</a:t>
            </a:r>
            <a:endParaRPr lang="en-GB"/>
          </a:p>
          <a:p>
            <a:r>
              <a:rPr lang="cs-CZ"/>
              <a:t>obchodník platí do fondu roční příspěvek ve výši 2 % z objemu přijatých poplatků a provizí za poskytnuté investiční služby za poslední rok</a:t>
            </a:r>
            <a:endParaRPr lang="en-GB"/>
          </a:p>
          <a:p>
            <a:r>
              <a:rPr lang="cs-CZ"/>
              <a:t>Minimální příspěvek obchodníka činí 10 000 Kč</a:t>
            </a:r>
            <a:endParaRPr lang="en-GB"/>
          </a:p>
        </p:txBody>
      </p:sp>
    </p:spTree>
    <p:extLst>
      <p:ext uri="{BB962C8B-B14F-4D97-AF65-F5344CB8AC3E}">
        <p14:creationId xmlns:p14="http://schemas.microsoft.com/office/powerpoint/2010/main" val="216065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C3A9BB-5AD8-F247-86AB-B9E35AE7A8BC}"/>
              </a:ext>
            </a:extLst>
          </p:cNvPr>
          <p:cNvSpPr>
            <a:spLocks noGrp="1"/>
          </p:cNvSpPr>
          <p:nvPr>
            <p:ph type="title"/>
          </p:nvPr>
        </p:nvSpPr>
        <p:spPr>
          <a:xfrm>
            <a:off x="5445496" y="978776"/>
            <a:ext cx="5925310" cy="1174991"/>
          </a:xfrm>
        </p:spPr>
        <p:txBody>
          <a:bodyPr>
            <a:normAutofit/>
          </a:bodyPr>
          <a:lstStyle/>
          <a:p>
            <a:r>
              <a:rPr lang="en-GB" sz="2400"/>
              <a:t>Kolik a komu</a:t>
            </a:r>
          </a:p>
        </p:txBody>
      </p:sp>
      <p:pic>
        <p:nvPicPr>
          <p:cNvPr id="5" name="Picture 4" descr="Graf v dokumentu a pero">
            <a:extLst>
              <a:ext uri="{FF2B5EF4-FFF2-40B4-BE49-F238E27FC236}">
                <a16:creationId xmlns:a16="http://schemas.microsoft.com/office/drawing/2014/main" id="{560909B4-C25A-76BB-75DD-57AFD0F5EE73}"/>
              </a:ext>
            </a:extLst>
          </p:cNvPr>
          <p:cNvPicPr>
            <a:picLocks noChangeAspect="1"/>
          </p:cNvPicPr>
          <p:nvPr/>
        </p:nvPicPr>
        <p:blipFill rotWithShape="1">
          <a:blip r:embed="rId2"/>
          <a:srcRect l="34196" r="20473" b="-1"/>
          <a:stretch/>
        </p:blipFill>
        <p:spPr>
          <a:xfrm>
            <a:off x="20" y="10"/>
            <a:ext cx="4657325" cy="6857990"/>
          </a:xfrm>
          <a:prstGeom prst="rect">
            <a:avLst/>
          </a:prstGeom>
        </p:spPr>
      </p:pic>
      <p:sp>
        <p:nvSpPr>
          <p:cNvPr id="3" name="Zástupný symbol pro obsah 2">
            <a:extLst>
              <a:ext uri="{FF2B5EF4-FFF2-40B4-BE49-F238E27FC236}">
                <a16:creationId xmlns:a16="http://schemas.microsoft.com/office/drawing/2014/main" id="{3FCA44D3-622A-2919-5664-DEFF225988F9}"/>
              </a:ext>
            </a:extLst>
          </p:cNvPr>
          <p:cNvSpPr>
            <a:spLocks noGrp="1"/>
          </p:cNvSpPr>
          <p:nvPr>
            <p:ph idx="1"/>
          </p:nvPr>
        </p:nvSpPr>
        <p:spPr>
          <a:xfrm>
            <a:off x="5445496" y="2640692"/>
            <a:ext cx="5925310" cy="3255252"/>
          </a:xfrm>
        </p:spPr>
        <p:txBody>
          <a:bodyPr>
            <a:normAutofit/>
          </a:bodyPr>
          <a:lstStyle/>
          <a:p>
            <a:r>
              <a:rPr lang="cs-CZ"/>
              <a:t>Náhrady zákazníkovi obchodníka v případě, kdy obchodník není z důvodů přímo souvisejících s jeho finanční situací schopen plnit své závazky je poskytována ve výši 90% jeho zákaznického majetku, avšak může dosáhnout maximální korunové částky do výše ekvivalentu 20 000 EUR pro jednoho zákazníka u jednoho obchodníka.  </a:t>
            </a:r>
            <a:endParaRPr lang="en-GB"/>
          </a:p>
          <a:p>
            <a:r>
              <a:rPr lang="cs-CZ"/>
              <a:t>V případě, že prostředky fondu nepostačují k vyplacení náhrad pro zákazníky insolventních obchodníků, fond si potřebné peněžní prostředky musí obstarat pouze na finančním trhu</a:t>
            </a:r>
            <a:endParaRPr lang="en-GB"/>
          </a:p>
        </p:txBody>
      </p:sp>
    </p:spTree>
    <p:extLst>
      <p:ext uri="{BB962C8B-B14F-4D97-AF65-F5344CB8AC3E}">
        <p14:creationId xmlns:p14="http://schemas.microsoft.com/office/powerpoint/2010/main" val="344542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A765802-5DB4-97D0-3F28-A443AB0BA2F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a:solidFill>
                  <a:srgbClr val="FFFFFF"/>
                </a:solidFill>
              </a:rPr>
              <a:t>Složení fondu</a:t>
            </a:r>
          </a:p>
        </p:txBody>
      </p:sp>
      <p:sp>
        <p:nvSpPr>
          <p:cNvPr id="3" name="Zástupný symbol pro obsah 2">
            <a:extLst>
              <a:ext uri="{FF2B5EF4-FFF2-40B4-BE49-F238E27FC236}">
                <a16:creationId xmlns:a16="http://schemas.microsoft.com/office/drawing/2014/main" id="{0471C105-6B93-2AD5-944C-EA26FF578841}"/>
              </a:ext>
            </a:extLst>
          </p:cNvPr>
          <p:cNvSpPr>
            <a:spLocks noGrp="1"/>
          </p:cNvSpPr>
          <p:nvPr>
            <p:ph idx="1"/>
          </p:nvPr>
        </p:nvSpPr>
        <p:spPr>
          <a:xfrm>
            <a:off x="5591695" y="1402080"/>
            <a:ext cx="5320696" cy="4053840"/>
          </a:xfrm>
        </p:spPr>
        <p:txBody>
          <a:bodyPr anchor="ctr">
            <a:normAutofit/>
          </a:bodyPr>
          <a:lstStyle/>
          <a:p>
            <a:r>
              <a:rPr lang="cs-CZ"/>
              <a:t>Fond je řízen pětičlennou správní radou. Předsedu, místopředsedu a ostatní členy správní rady jmenuje a odvolává Ministr financí. Alespoň 1 člen správní rady je jmenován z řad zaměstnanců ČNB, a to na návrh bankovní rady ČNB a nejméně 2 členové jsou jmenováni z řad členů představenstva nebo zaměstnanců obchodníků</a:t>
            </a:r>
            <a:endParaRPr lang="en-GB"/>
          </a:p>
          <a:p>
            <a:r>
              <a:rPr lang="cs-CZ"/>
              <a:t>podle rozpočtu schváleného Ministerstvem financí</a:t>
            </a:r>
            <a:endParaRPr lang="en-GB"/>
          </a:p>
        </p:txBody>
      </p:sp>
    </p:spTree>
    <p:extLst>
      <p:ext uri="{BB962C8B-B14F-4D97-AF65-F5344CB8AC3E}">
        <p14:creationId xmlns:p14="http://schemas.microsoft.com/office/powerpoint/2010/main" val="229536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8117C-6381-0B4F-58A4-078AF522A7E4}"/>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B" sz="2400">
                <a:solidFill>
                  <a:schemeClr val="tx1"/>
                </a:solidFill>
              </a:rPr>
              <a:t>Problémy fondu</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a:extLst>
              <a:ext uri="{FF2B5EF4-FFF2-40B4-BE49-F238E27FC236}">
                <a16:creationId xmlns:a16="http://schemas.microsoft.com/office/drawing/2014/main" id="{2174388E-A267-43EA-AB5C-0881AAC6CAE9}"/>
              </a:ext>
            </a:extLst>
          </p:cNvPr>
          <p:cNvSpPr>
            <a:spLocks noGrp="1"/>
          </p:cNvSpPr>
          <p:nvPr>
            <p:ph idx="1"/>
          </p:nvPr>
        </p:nvSpPr>
        <p:spPr>
          <a:xfrm>
            <a:off x="6049182" y="802638"/>
            <a:ext cx="5408696" cy="5252722"/>
          </a:xfrm>
        </p:spPr>
        <p:txBody>
          <a:bodyPr anchor="ctr">
            <a:normAutofit/>
          </a:bodyPr>
          <a:lstStyle/>
          <a:p>
            <a:pPr>
              <a:lnSpc>
                <a:spcPct val="90000"/>
              </a:lnSpc>
            </a:pPr>
            <a:r>
              <a:rPr lang="cs-CZ">
                <a:solidFill>
                  <a:schemeClr val="bg1"/>
                </a:solidFill>
              </a:rPr>
              <a:t>Největším a stále se vlekoucím problémem tohoto fondu je nedostatek finančních prostředků a to zejména ze dvou důvodů. Prvním důvodem je skutečnost, že fond vznikl prakticky na zelené louce a bez finančních prostředků a až v průběhu jeho fungování se začaly hlavní zdroje finančních prostředků vytvářet a hledat a shromažďovat. </a:t>
            </a:r>
            <a:endParaRPr lang="en-GB">
              <a:solidFill>
                <a:schemeClr val="bg1"/>
              </a:solidFill>
            </a:endParaRPr>
          </a:p>
          <a:p>
            <a:pPr>
              <a:lnSpc>
                <a:spcPct val="90000"/>
              </a:lnSpc>
            </a:pPr>
            <a:endParaRPr lang="en-GB">
              <a:solidFill>
                <a:schemeClr val="bg1"/>
              </a:solidFill>
            </a:endParaRPr>
          </a:p>
          <a:p>
            <a:pPr>
              <a:lnSpc>
                <a:spcPct val="90000"/>
              </a:lnSpc>
            </a:pPr>
            <a:r>
              <a:rPr lang="cs-CZ">
                <a:solidFill>
                  <a:schemeClr val="bg1"/>
                </a:solidFill>
              </a:rPr>
              <a:t>Druhým problémem je, že od dob vzniku fondu zkrachovalo mnoho obchodníků s cennými papíry, např. jen v letech 2001 až 2005 jich zkrachovalo 9 a výše finančních prostředků ve fondu zdaleka nepostačovala na pokrytí pohledávek zákazníků zkrachovalých obchodníků. Největší finanční zátěží se stal úpadek společnosti KTP Quantum, po němž požádalo zhruba 20.000 osob o odškodnění kolem 1,5 miliardy korun. Fond zatím vyplatil náhrady za zhruba 1,3 miliardy korun, Ministerstvo financí přitom půjčilo fondu více než miliardu korun. </a:t>
            </a:r>
            <a:endParaRPr lang="en-GB">
              <a:solidFill>
                <a:schemeClr val="bg1"/>
              </a:solidFill>
            </a:endParaRPr>
          </a:p>
          <a:p>
            <a:pPr>
              <a:lnSpc>
                <a:spcPct val="90000"/>
              </a:lnSpc>
            </a:pPr>
            <a:endParaRPr lang="en-GB">
              <a:solidFill>
                <a:schemeClr val="bg1"/>
              </a:solidFill>
            </a:endParaRPr>
          </a:p>
        </p:txBody>
      </p:sp>
    </p:spTree>
    <p:extLst>
      <p:ext uri="{BB962C8B-B14F-4D97-AF65-F5344CB8AC3E}">
        <p14:creationId xmlns:p14="http://schemas.microsoft.com/office/powerpoint/2010/main" val="355896682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5574D-6806-1C3D-C7EC-B06F8106B9F7}"/>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B" sz="2400">
                <a:solidFill>
                  <a:schemeClr val="tx1"/>
                </a:solidFill>
              </a:rPr>
              <a:t>Výhled do budoucna</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a:extLst>
              <a:ext uri="{FF2B5EF4-FFF2-40B4-BE49-F238E27FC236}">
                <a16:creationId xmlns:a16="http://schemas.microsoft.com/office/drawing/2014/main" id="{649191AC-755B-50E3-EBA1-59C50354E9B9}"/>
              </a:ext>
            </a:extLst>
          </p:cNvPr>
          <p:cNvSpPr>
            <a:spLocks noGrp="1"/>
          </p:cNvSpPr>
          <p:nvPr>
            <p:ph idx="1"/>
          </p:nvPr>
        </p:nvSpPr>
        <p:spPr>
          <a:xfrm>
            <a:off x="6049182" y="802638"/>
            <a:ext cx="5408696" cy="5252722"/>
          </a:xfrm>
        </p:spPr>
        <p:txBody>
          <a:bodyPr anchor="ctr">
            <a:normAutofit/>
          </a:bodyPr>
          <a:lstStyle/>
          <a:p>
            <a:r>
              <a:rPr lang="cs-CZ">
                <a:solidFill>
                  <a:schemeClr val="bg1"/>
                </a:solidFill>
              </a:rPr>
              <a:t>7 denní limit pro výplatu náhrad, se kterým se počítá do roku 2024 (i když v ČR již od 1.6.2016), je přehnaný. S takto zkrácenou lhůtou nesouhlasí ani ČNB</a:t>
            </a:r>
            <a:endParaRPr lang="en-GB">
              <a:solidFill>
                <a:schemeClr val="bg1"/>
              </a:solidFill>
            </a:endParaRPr>
          </a:p>
          <a:p>
            <a:endParaRPr lang="en-GB">
              <a:solidFill>
                <a:schemeClr val="bg1"/>
              </a:solidFill>
            </a:endParaRPr>
          </a:p>
          <a:p>
            <a:r>
              <a:rPr lang="en-GB">
                <a:solidFill>
                  <a:schemeClr val="bg1"/>
                </a:solidFill>
              </a:rPr>
              <a:t>Společný celoevropský fond a system?</a:t>
            </a:r>
          </a:p>
          <a:p>
            <a:endParaRPr lang="en-GB">
              <a:solidFill>
                <a:schemeClr val="bg1"/>
              </a:solidFill>
            </a:endParaRPr>
          </a:p>
          <a:p>
            <a:endParaRPr lang="en-GB">
              <a:solidFill>
                <a:schemeClr val="bg1"/>
              </a:solidFill>
            </a:endParaRPr>
          </a:p>
        </p:txBody>
      </p:sp>
    </p:spTree>
    <p:extLst>
      <p:ext uri="{BB962C8B-B14F-4D97-AF65-F5344CB8AC3E}">
        <p14:creationId xmlns:p14="http://schemas.microsoft.com/office/powerpoint/2010/main" val="10110514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12E88EC-B02B-54A0-BF89-A50368D2594B}"/>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a:solidFill>
                  <a:srgbClr val="FFFFFF"/>
                </a:solidFill>
              </a:rPr>
              <a:t>Právní základ</a:t>
            </a:r>
          </a:p>
        </p:txBody>
      </p:sp>
      <p:sp>
        <p:nvSpPr>
          <p:cNvPr id="3" name="Zástupný symbol pro obsah 2">
            <a:extLst>
              <a:ext uri="{FF2B5EF4-FFF2-40B4-BE49-F238E27FC236}">
                <a16:creationId xmlns:a16="http://schemas.microsoft.com/office/drawing/2014/main" id="{B06ABFF4-EE14-0A1F-B3DE-AC5287CDE58D}"/>
              </a:ext>
            </a:extLst>
          </p:cNvPr>
          <p:cNvSpPr>
            <a:spLocks noGrp="1"/>
          </p:cNvSpPr>
          <p:nvPr>
            <p:ph idx="1"/>
          </p:nvPr>
        </p:nvSpPr>
        <p:spPr>
          <a:xfrm>
            <a:off x="5591695" y="1402080"/>
            <a:ext cx="5320696" cy="4053840"/>
          </a:xfrm>
        </p:spPr>
        <p:txBody>
          <a:bodyPr anchor="ctr">
            <a:normAutofit/>
          </a:bodyPr>
          <a:lstStyle/>
          <a:p>
            <a:pPr>
              <a:lnSpc>
                <a:spcPct val="90000"/>
              </a:lnSpc>
            </a:pPr>
            <a:r>
              <a:rPr lang="cs-CZ"/>
              <a:t>- Směrnice Evropského parlamentu a Rady 2014/49/EU ze dne 16. dubna 2014 o systémech pojištění vkladů (Deposit </a:t>
            </a:r>
            <a:r>
              <a:rPr lang="cs-CZ" err="1"/>
              <a:t>Guarantee</a:t>
            </a:r>
            <a:r>
              <a:rPr lang="cs-CZ"/>
              <a:t> </a:t>
            </a:r>
            <a:r>
              <a:rPr lang="cs-CZ" err="1"/>
              <a:t>Scheme</a:t>
            </a:r>
            <a:r>
              <a:rPr lang="cs-CZ"/>
              <a:t> </a:t>
            </a:r>
            <a:r>
              <a:rPr lang="cs-CZ" err="1"/>
              <a:t>Directive</a:t>
            </a:r>
            <a:r>
              <a:rPr lang="en-GB"/>
              <a:t>)</a:t>
            </a:r>
          </a:p>
          <a:p>
            <a:pPr>
              <a:lnSpc>
                <a:spcPct val="90000"/>
              </a:lnSpc>
            </a:pPr>
            <a:endParaRPr lang="en-GB"/>
          </a:p>
          <a:p>
            <a:pPr>
              <a:lnSpc>
                <a:spcPct val="90000"/>
              </a:lnSpc>
            </a:pPr>
            <a:r>
              <a:rPr lang="cs-CZ"/>
              <a:t>vstoupila v platnost v červnu 2014 a zrušila dříve platnou Směrnici 94/19/ES z roku 1994, která byla v roce 2009 pozměněna v reakci na finanční krizi. Časový limit na transpozici Směrnice DSGS pro členské státy byl 1 rok. Právní oporu pro Směrnici DSGS můžeme najít v článku 114 Smlouvy o fungování EU (</a:t>
            </a:r>
            <a:r>
              <a:rPr lang="cs-CZ" err="1"/>
              <a:t>Treaty</a:t>
            </a:r>
            <a:r>
              <a:rPr lang="cs-CZ"/>
              <a:t> on </a:t>
            </a:r>
            <a:r>
              <a:rPr lang="cs-CZ" err="1"/>
              <a:t>the</a:t>
            </a:r>
            <a:r>
              <a:rPr lang="cs-CZ"/>
              <a:t> </a:t>
            </a:r>
            <a:r>
              <a:rPr lang="cs-CZ" err="1"/>
              <a:t>Functioning</a:t>
            </a:r>
            <a:r>
              <a:rPr lang="cs-CZ"/>
              <a:t> </a:t>
            </a:r>
            <a:r>
              <a:rPr lang="cs-CZ" err="1"/>
              <a:t>of</a:t>
            </a:r>
            <a:r>
              <a:rPr lang="cs-CZ"/>
              <a:t> </a:t>
            </a:r>
            <a:r>
              <a:rPr lang="cs-CZ" err="1"/>
              <a:t>the</a:t>
            </a:r>
            <a:r>
              <a:rPr lang="cs-CZ"/>
              <a:t> </a:t>
            </a:r>
            <a:r>
              <a:rPr lang="cs-CZ" err="1"/>
              <a:t>European</a:t>
            </a:r>
            <a:r>
              <a:rPr lang="cs-CZ"/>
              <a:t> Union „TFEU“), tedy společného základu pro legislativu v oblasti vnitřního trhu</a:t>
            </a:r>
            <a:endParaRPr lang="en-GB"/>
          </a:p>
        </p:txBody>
      </p:sp>
    </p:spTree>
    <p:extLst>
      <p:ext uri="{BB962C8B-B14F-4D97-AF65-F5344CB8AC3E}">
        <p14:creationId xmlns:p14="http://schemas.microsoft.com/office/powerpoint/2010/main" val="26817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3467" y="643467"/>
            <a:ext cx="3363974" cy="1728044"/>
          </a:xfrm>
          <a:noFill/>
          <a:ln>
            <a:solidFill>
              <a:schemeClr val="bg1"/>
            </a:solidFill>
          </a:ln>
        </p:spPr>
        <p:txBody>
          <a:bodyPr wrap="square">
            <a:normAutofit/>
          </a:bodyPr>
          <a:lstStyle/>
          <a:p>
            <a:r>
              <a:rPr lang="en-GB" dirty="0">
                <a:solidFill>
                  <a:schemeClr val="tx1"/>
                </a:solidFill>
              </a:rPr>
              <a:t>III. </a:t>
            </a:r>
            <a:r>
              <a:rPr lang="en-GB" dirty="0" err="1">
                <a:solidFill>
                  <a:schemeClr val="tx1"/>
                </a:solidFill>
              </a:rPr>
              <a:t>Pilíř</a:t>
            </a:r>
            <a:r>
              <a:rPr lang="en-GB" dirty="0">
                <a:solidFill>
                  <a:schemeClr val="tx1"/>
                </a:solidFill>
              </a:rPr>
              <a:t> </a:t>
            </a:r>
            <a:r>
              <a:rPr lang="en-GB" dirty="0" err="1">
                <a:solidFill>
                  <a:schemeClr val="tx1"/>
                </a:solidFill>
              </a:rPr>
              <a:t>bankovní</a:t>
            </a:r>
            <a:r>
              <a:rPr lang="en-GB" dirty="0">
                <a:solidFill>
                  <a:schemeClr val="tx1"/>
                </a:solidFill>
              </a:rPr>
              <a:t> </a:t>
            </a:r>
            <a:r>
              <a:rPr lang="en-GB">
                <a:solidFill>
                  <a:schemeClr val="tx1"/>
                </a:solidFill>
              </a:rPr>
              <a:t>unie</a:t>
            </a:r>
            <a:endParaRPr lang="en-GB" dirty="0">
              <a:solidFill>
                <a:schemeClr val="tx1"/>
              </a:solidFill>
            </a:endParaRPr>
          </a:p>
        </p:txBody>
      </p:sp>
      <p:sp>
        <p:nvSpPr>
          <p:cNvPr id="3" name="Zástupný symbol pro obsah 2"/>
          <p:cNvSpPr>
            <a:spLocks noGrp="1"/>
          </p:cNvSpPr>
          <p:nvPr>
            <p:ph idx="1"/>
          </p:nvPr>
        </p:nvSpPr>
        <p:spPr>
          <a:xfrm>
            <a:off x="643468" y="2638044"/>
            <a:ext cx="3363974" cy="3415622"/>
          </a:xfrm>
        </p:spPr>
        <p:txBody>
          <a:bodyPr>
            <a:normAutofit/>
          </a:bodyPr>
          <a:lstStyle/>
          <a:p>
            <a:r>
              <a:rPr lang="en-GB" dirty="0" err="1"/>
              <a:t>Harmonizovaný</a:t>
            </a:r>
            <a:r>
              <a:rPr lang="en-GB" dirty="0"/>
              <a:t>, </a:t>
            </a:r>
            <a:r>
              <a:rPr lang="en-GB" dirty="0" err="1"/>
              <a:t>nikoliv</a:t>
            </a:r>
            <a:r>
              <a:rPr lang="en-GB" dirty="0"/>
              <a:t> </a:t>
            </a:r>
            <a:r>
              <a:rPr lang="en-GB" dirty="0" err="1"/>
              <a:t>společný</a:t>
            </a:r>
            <a:r>
              <a:rPr lang="en-GB" dirty="0"/>
              <a:t> (</a:t>
            </a:r>
            <a:r>
              <a:rPr lang="en-GB" dirty="0" err="1"/>
              <a:t>jednotný</a:t>
            </a:r>
            <a:r>
              <a:rPr lang="en-GB" dirty="0"/>
              <a:t>) system </a:t>
            </a:r>
            <a:r>
              <a:rPr lang="en-GB" dirty="0" err="1"/>
              <a:t>pojištění</a:t>
            </a:r>
            <a:r>
              <a:rPr lang="en-GB" dirty="0"/>
              <a:t> </a:t>
            </a:r>
            <a:r>
              <a:rPr lang="en-GB" dirty="0" err="1"/>
              <a:t>vkladů</a:t>
            </a:r>
            <a:endParaRPr lang="en-GB" dirty="0"/>
          </a:p>
          <a:p>
            <a:endParaRPr lang="en-GB" dirty="0"/>
          </a:p>
          <a:p>
            <a:endParaRPr lang="en-GB" dirty="0"/>
          </a:p>
          <a:p>
            <a:r>
              <a:rPr lang="en-GB" b="1" u="sng" dirty="0"/>
              <a:t>DGSD je </a:t>
            </a:r>
            <a:r>
              <a:rPr lang="en-GB" b="1" u="sng" dirty="0" err="1"/>
              <a:t>součástí</a:t>
            </a:r>
            <a:r>
              <a:rPr lang="en-GB" b="1" u="sng" dirty="0"/>
              <a:t> </a:t>
            </a:r>
            <a:r>
              <a:rPr lang="en-GB" b="1" u="sng" dirty="0" err="1"/>
              <a:t>něčeho</a:t>
            </a:r>
            <a:r>
              <a:rPr lang="en-GB" b="1" u="sng" dirty="0"/>
              <a:t> </a:t>
            </a:r>
            <a:r>
              <a:rPr lang="en-GB" b="1" u="sng" dirty="0" err="1"/>
              <a:t>nazývané</a:t>
            </a:r>
            <a:r>
              <a:rPr lang="en-GB" b="1" u="sng" dirty="0"/>
              <a:t> FINANCIAL SAFETY NET</a:t>
            </a:r>
          </a:p>
          <a:p>
            <a:endParaRPr lang="en-GB" dirty="0">
              <a:solidFill>
                <a:schemeClr val="bg1"/>
              </a:solidFill>
            </a:endParaRPr>
          </a:p>
        </p:txBody>
      </p:sp>
      <p:sp>
        <p:nvSpPr>
          <p:cNvPr id="6" name="TextovéPole 5">
            <a:extLst>
              <a:ext uri="{FF2B5EF4-FFF2-40B4-BE49-F238E27FC236}">
                <a16:creationId xmlns:a16="http://schemas.microsoft.com/office/drawing/2014/main" id="{83ED00B3-7259-514E-9025-291981AA06F0}"/>
              </a:ext>
            </a:extLst>
          </p:cNvPr>
          <p:cNvSpPr txBox="1"/>
          <p:nvPr/>
        </p:nvSpPr>
        <p:spPr>
          <a:xfrm>
            <a:off x="5306228" y="487680"/>
            <a:ext cx="6242304" cy="369332"/>
          </a:xfrm>
          <a:prstGeom prst="rect">
            <a:avLst/>
          </a:prstGeom>
          <a:noFill/>
        </p:spPr>
        <p:txBody>
          <a:bodyPr wrap="square" rtlCol="0">
            <a:spAutoFit/>
          </a:bodyPr>
          <a:lstStyle/>
          <a:p>
            <a:pPr algn="ctr"/>
            <a:r>
              <a:rPr lang="en-GB" b="1" dirty="0"/>
              <a:t>FINANCIAL SAFETY NET</a:t>
            </a:r>
          </a:p>
        </p:txBody>
      </p:sp>
      <p:pic>
        <p:nvPicPr>
          <p:cNvPr id="8" name="Obrázek 7" descr="Obsah obrázku snímek obrazovky&#10;&#10;Popis byl vytvořen automaticky">
            <a:extLst>
              <a:ext uri="{FF2B5EF4-FFF2-40B4-BE49-F238E27FC236}">
                <a16:creationId xmlns:a16="http://schemas.microsoft.com/office/drawing/2014/main" id="{C47F0DCA-0299-9C48-8D65-6943A03330EC}"/>
              </a:ext>
            </a:extLst>
          </p:cNvPr>
          <p:cNvPicPr>
            <a:picLocks noChangeAspect="1"/>
          </p:cNvPicPr>
          <p:nvPr/>
        </p:nvPicPr>
        <p:blipFill>
          <a:blip r:embed="rId2"/>
          <a:stretch>
            <a:fillRect/>
          </a:stretch>
        </p:blipFill>
        <p:spPr>
          <a:xfrm>
            <a:off x="5306228" y="1027170"/>
            <a:ext cx="6013639" cy="4514942"/>
          </a:xfrm>
          <a:prstGeom prst="rect">
            <a:avLst/>
          </a:prstGeom>
        </p:spPr>
      </p:pic>
    </p:spTree>
    <p:extLst>
      <p:ext uri="{BB962C8B-B14F-4D97-AF65-F5344CB8AC3E}">
        <p14:creationId xmlns:p14="http://schemas.microsoft.com/office/powerpoint/2010/main" val="64861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E8BF11-BBB5-AE7D-660E-A78807C5C766}"/>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B" sz="2400">
                <a:solidFill>
                  <a:schemeClr val="tx1"/>
                </a:solidFill>
              </a:rPr>
              <a:t>Kdo a Co je chráněno</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a:extLst>
              <a:ext uri="{FF2B5EF4-FFF2-40B4-BE49-F238E27FC236}">
                <a16:creationId xmlns:a16="http://schemas.microsoft.com/office/drawing/2014/main" id="{44F7E0E8-78E6-DE93-FEAF-D870EBBC0C30}"/>
              </a:ext>
            </a:extLst>
          </p:cNvPr>
          <p:cNvSpPr>
            <a:spLocks noGrp="1"/>
          </p:cNvSpPr>
          <p:nvPr>
            <p:ph idx="1"/>
          </p:nvPr>
        </p:nvSpPr>
        <p:spPr>
          <a:xfrm>
            <a:off x="6049182" y="802638"/>
            <a:ext cx="5408696" cy="5252722"/>
          </a:xfrm>
        </p:spPr>
        <p:txBody>
          <a:bodyPr anchor="ctr">
            <a:normAutofit/>
          </a:bodyPr>
          <a:lstStyle/>
          <a:p>
            <a:r>
              <a:rPr lang="cs-CZ" sz="1700">
                <a:solidFill>
                  <a:schemeClr val="bg1"/>
                </a:solidFill>
              </a:rPr>
              <a:t>Členy systému pojištění vkladů jsou povinně veškeré úvěrové instituce a principem je vyplacení jakéhokoliv předpokládaného druhu vkladů všech klientů – vkladatelů úvěrových institucí, v případě likvidace nebo úpadku úvěrové instituce, kdy již dále nejsou vklady disponibilní. </a:t>
            </a:r>
            <a:endParaRPr lang="en-GB" sz="1700">
              <a:solidFill>
                <a:schemeClr val="bg1"/>
              </a:solidFill>
            </a:endParaRPr>
          </a:p>
          <a:p>
            <a:r>
              <a:rPr lang="cs-CZ" sz="1700">
                <a:solidFill>
                  <a:schemeClr val="bg1"/>
                </a:solidFill>
              </a:rPr>
              <a:t>Chráněná výše vkladů je stanovena na 100.000 EUR na jednoho vkladatele (jak fyzickou, tak právnickou osobu) ze systému pojištění, jehož je úvěrová instituce členem. </a:t>
            </a:r>
            <a:endParaRPr lang="en-GB" sz="1700">
              <a:solidFill>
                <a:schemeClr val="bg1"/>
              </a:solidFill>
            </a:endParaRPr>
          </a:p>
          <a:p>
            <a:r>
              <a:rPr lang="cs-CZ" sz="1700">
                <a:solidFill>
                  <a:schemeClr val="bg1"/>
                </a:solidFill>
              </a:rPr>
              <a:t>Původně podle Směrnice z roku 1994 byla výše pojištěných vkladů na jednu osobu na úrovni 20.000 EUR zvýšena na 50.000 EUR a následně až na současnou hodnotu</a:t>
            </a:r>
            <a:r>
              <a:rPr lang="en-GB" sz="1700">
                <a:solidFill>
                  <a:schemeClr val="bg1"/>
                </a:solidFill>
              </a:rPr>
              <a:t> </a:t>
            </a:r>
          </a:p>
          <a:p>
            <a:r>
              <a:rPr lang="cs-CZ" sz="1700">
                <a:solidFill>
                  <a:schemeClr val="bg1"/>
                </a:solidFill>
              </a:rPr>
              <a:t>Další chráněné vklady jsou penzijní systémy malých a středních podniků, vklady veřejných orgánů s rozpočtem do 500 000 €, vklady převyšující 100 000 € určené na některé účely v oblasti bydlení a v sociální oblasti, což je specifikováno podrobněji níže v tomto příspěvku.</a:t>
            </a:r>
            <a:endParaRPr lang="en-GB" sz="1700">
              <a:solidFill>
                <a:schemeClr val="bg1"/>
              </a:solidFill>
            </a:endParaRPr>
          </a:p>
          <a:p>
            <a:endParaRPr lang="en-GB" sz="1700">
              <a:solidFill>
                <a:schemeClr val="bg1"/>
              </a:solidFill>
            </a:endParaRPr>
          </a:p>
        </p:txBody>
      </p:sp>
    </p:spTree>
    <p:extLst>
      <p:ext uri="{BB962C8B-B14F-4D97-AF65-F5344CB8AC3E}">
        <p14:creationId xmlns:p14="http://schemas.microsoft.com/office/powerpoint/2010/main" val="33637962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94EDC1-7B85-B500-8245-622AAF3AE13D}"/>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B" sz="2400">
                <a:solidFill>
                  <a:schemeClr val="tx1"/>
                </a:solidFill>
              </a:rPr>
              <a:t>Kdo to financuje</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a:extLst>
              <a:ext uri="{FF2B5EF4-FFF2-40B4-BE49-F238E27FC236}">
                <a16:creationId xmlns:a16="http://schemas.microsoft.com/office/drawing/2014/main" id="{A119752D-7922-5884-272F-00ADE409C182}"/>
              </a:ext>
            </a:extLst>
          </p:cNvPr>
          <p:cNvSpPr>
            <a:spLocks noGrp="1"/>
          </p:cNvSpPr>
          <p:nvPr>
            <p:ph idx="1"/>
          </p:nvPr>
        </p:nvSpPr>
        <p:spPr>
          <a:xfrm>
            <a:off x="6049182" y="802638"/>
            <a:ext cx="5408696" cy="5252722"/>
          </a:xfrm>
        </p:spPr>
        <p:txBody>
          <a:bodyPr anchor="ctr">
            <a:normAutofit/>
          </a:bodyPr>
          <a:lstStyle/>
          <a:p>
            <a:r>
              <a:rPr lang="cs-CZ">
                <a:solidFill>
                  <a:schemeClr val="bg1"/>
                </a:solidFill>
              </a:rPr>
              <a:t>prostředky do nich putují od úvěrových institucí ve finanční výši závisející na rizikovém profilu a dalších rozhodných faktorech pro konkrétní instituci. Čím větší rizika úvěrová instituce podstupuje, tím je nutné odvádět do systému více finančních prostředků</a:t>
            </a:r>
            <a:endParaRPr lang="en-GB">
              <a:solidFill>
                <a:schemeClr val="bg1"/>
              </a:solidFill>
            </a:endParaRPr>
          </a:p>
          <a:p>
            <a:endParaRPr lang="en-GB">
              <a:solidFill>
                <a:schemeClr val="bg1"/>
              </a:solidFill>
            </a:endParaRPr>
          </a:p>
          <a:p>
            <a:endParaRPr lang="en-GB">
              <a:solidFill>
                <a:schemeClr val="bg1"/>
              </a:solidFill>
            </a:endParaRPr>
          </a:p>
        </p:txBody>
      </p:sp>
    </p:spTree>
    <p:extLst>
      <p:ext uri="{BB962C8B-B14F-4D97-AF65-F5344CB8AC3E}">
        <p14:creationId xmlns:p14="http://schemas.microsoft.com/office/powerpoint/2010/main" val="105015613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90C5AF3-B157-0E6C-D8EB-41B73D14F61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a:solidFill>
                  <a:srgbClr val="FFFFFF"/>
                </a:solidFill>
              </a:rPr>
              <a:t>Jak to funguje</a:t>
            </a:r>
          </a:p>
        </p:txBody>
      </p:sp>
      <p:sp>
        <p:nvSpPr>
          <p:cNvPr id="3" name="Zástupný symbol pro obsah 2">
            <a:extLst>
              <a:ext uri="{FF2B5EF4-FFF2-40B4-BE49-F238E27FC236}">
                <a16:creationId xmlns:a16="http://schemas.microsoft.com/office/drawing/2014/main" id="{E73776C4-42BC-1650-ABF6-6E164AE38EFF}"/>
              </a:ext>
            </a:extLst>
          </p:cNvPr>
          <p:cNvSpPr>
            <a:spLocks noGrp="1"/>
          </p:cNvSpPr>
          <p:nvPr>
            <p:ph idx="1"/>
          </p:nvPr>
        </p:nvSpPr>
        <p:spPr>
          <a:xfrm>
            <a:off x="5591695" y="1402080"/>
            <a:ext cx="5320696" cy="4053840"/>
          </a:xfrm>
        </p:spPr>
        <p:txBody>
          <a:bodyPr anchor="ctr">
            <a:normAutofit/>
          </a:bodyPr>
          <a:lstStyle/>
          <a:p>
            <a:r>
              <a:rPr lang="cs-CZ"/>
              <a:t>Vklady jsou vyplaceny vkladatelům do 20 pracovních dní s možností prodloužení o 10 pracovních dnů, ale do roku 2024 je tato lhůta postupně zkracována až na 7 dní. Původně byla lhůta 3 měsíce s možností prodloužení až o dalších 6 měsíců</a:t>
            </a:r>
            <a:endParaRPr lang="en-GB"/>
          </a:p>
        </p:txBody>
      </p:sp>
    </p:spTree>
    <p:extLst>
      <p:ext uri="{BB962C8B-B14F-4D97-AF65-F5344CB8AC3E}">
        <p14:creationId xmlns:p14="http://schemas.microsoft.com/office/powerpoint/2010/main" val="137596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F86973-E1F4-7AF7-6019-C3AA6914E4BB}"/>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B" sz="2400">
                <a:solidFill>
                  <a:schemeClr val="tx1"/>
                </a:solidFill>
              </a:rPr>
              <a:t>Cíle</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a:extLst>
              <a:ext uri="{FF2B5EF4-FFF2-40B4-BE49-F238E27FC236}">
                <a16:creationId xmlns:a16="http://schemas.microsoft.com/office/drawing/2014/main" id="{DC615F9A-43E6-EE7B-DDC2-F95BFCB73973}"/>
              </a:ext>
            </a:extLst>
          </p:cNvPr>
          <p:cNvSpPr>
            <a:spLocks noGrp="1"/>
          </p:cNvSpPr>
          <p:nvPr>
            <p:ph idx="1"/>
          </p:nvPr>
        </p:nvSpPr>
        <p:spPr>
          <a:xfrm>
            <a:off x="6049182" y="802638"/>
            <a:ext cx="5408696" cy="5252722"/>
          </a:xfrm>
        </p:spPr>
        <p:txBody>
          <a:bodyPr anchor="ctr">
            <a:normAutofit/>
          </a:bodyPr>
          <a:lstStyle/>
          <a:p>
            <a:r>
              <a:rPr lang="cs-CZ">
                <a:solidFill>
                  <a:schemeClr val="bg1"/>
                </a:solidFill>
              </a:rPr>
              <a:t> Výše prostředků nashromážděných v systému pojištění každého členského státu by měla dosáhnout do roku 2025 výše 0,8% pojištěných vkladů. Systémy pojištění vkladů podstupují minimálně jednou za tři roky zátěžové testy, aby bylo jejich fungování prověřeno. Dále platí, že systémy pojištění vkladů, při splnění přísných podmínek mohou být také zdrojem rezolučního financování podle druhého pilíře bankovní unie</a:t>
            </a:r>
            <a:endParaRPr lang="en-GB">
              <a:solidFill>
                <a:schemeClr val="bg1"/>
              </a:solidFill>
            </a:endParaRPr>
          </a:p>
        </p:txBody>
      </p:sp>
    </p:spTree>
    <p:extLst>
      <p:ext uri="{BB962C8B-B14F-4D97-AF65-F5344CB8AC3E}">
        <p14:creationId xmlns:p14="http://schemas.microsoft.com/office/powerpoint/2010/main" val="190057671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6943300-DB97-2615-EE84-2CC0273564E8}"/>
              </a:ext>
            </a:extLst>
          </p:cNvPr>
          <p:cNvSpPr>
            <a:spLocks noGrp="1"/>
          </p:cNvSpPr>
          <p:nvPr>
            <p:ph type="title"/>
          </p:nvPr>
        </p:nvSpPr>
        <p:spPr>
          <a:xfrm>
            <a:off x="2231136" y="467418"/>
            <a:ext cx="7729728" cy="1188720"/>
          </a:xfrm>
          <a:solidFill>
            <a:srgbClr val="FFFFFF"/>
          </a:solidFill>
        </p:spPr>
        <p:txBody>
          <a:bodyPr>
            <a:normAutofit/>
          </a:bodyPr>
          <a:lstStyle/>
          <a:p>
            <a:r>
              <a:rPr lang="en-GB" err="1"/>
              <a:t>Výjimky</a:t>
            </a:r>
            <a:endParaRPr lang="en-GB"/>
          </a:p>
        </p:txBody>
      </p:sp>
      <p:sp>
        <p:nvSpPr>
          <p:cNvPr id="3" name="Zástupný symbol pro obsah 2">
            <a:extLst>
              <a:ext uri="{FF2B5EF4-FFF2-40B4-BE49-F238E27FC236}">
                <a16:creationId xmlns:a16="http://schemas.microsoft.com/office/drawing/2014/main" id="{C2460267-E1ED-93F0-9DCE-B61550F3769D}"/>
              </a:ext>
            </a:extLst>
          </p:cNvPr>
          <p:cNvSpPr>
            <a:spLocks noGrp="1"/>
          </p:cNvSpPr>
          <p:nvPr>
            <p:ph idx="1"/>
          </p:nvPr>
        </p:nvSpPr>
        <p:spPr>
          <a:xfrm>
            <a:off x="1706062" y="2291262"/>
            <a:ext cx="8779512" cy="2879256"/>
          </a:xfrm>
        </p:spPr>
        <p:txBody>
          <a:bodyPr>
            <a:normAutofit/>
          </a:bodyPr>
          <a:lstStyle/>
          <a:p>
            <a:r>
              <a:rPr lang="cs-CZ">
                <a:solidFill>
                  <a:srgbClr val="404040"/>
                </a:solidFill>
              </a:rPr>
              <a:t> </a:t>
            </a:r>
            <a:r>
              <a:rPr lang="en-GB">
                <a:solidFill>
                  <a:srgbClr val="404040"/>
                </a:solidFill>
              </a:rPr>
              <a:t>V Norsku je kryto až třikrát vice peněžních prostředků</a:t>
            </a:r>
          </a:p>
          <a:p>
            <a:endParaRPr lang="en-GB">
              <a:solidFill>
                <a:srgbClr val="404040"/>
              </a:solidFill>
            </a:endParaRPr>
          </a:p>
          <a:p>
            <a:r>
              <a:rPr lang="en-GB">
                <a:solidFill>
                  <a:srgbClr val="404040"/>
                </a:solidFill>
              </a:rPr>
              <a:t>Proč?</a:t>
            </a:r>
          </a:p>
          <a:p>
            <a:endParaRPr lang="en-GB">
              <a:solidFill>
                <a:srgbClr val="404040"/>
              </a:solidFill>
            </a:endParaRPr>
          </a:p>
          <a:p>
            <a:r>
              <a:rPr lang="en-GB">
                <a:solidFill>
                  <a:srgbClr val="404040"/>
                </a:solidFill>
              </a:rPr>
              <a:t>Zajištění ochrany soukromých financí   x   ochranana bohatých</a:t>
            </a:r>
          </a:p>
          <a:p>
            <a:endParaRPr lang="en-GB">
              <a:solidFill>
                <a:srgbClr val="404040"/>
              </a:solidFill>
            </a:endParaRPr>
          </a:p>
          <a:p>
            <a:pPr marL="0" indent="0">
              <a:buNone/>
            </a:pPr>
            <a:endParaRPr lang="en-GB">
              <a:solidFill>
                <a:srgbClr val="404040"/>
              </a:solidFill>
            </a:endParaRPr>
          </a:p>
        </p:txBody>
      </p:sp>
    </p:spTree>
    <p:extLst>
      <p:ext uri="{BB962C8B-B14F-4D97-AF65-F5344CB8AC3E}">
        <p14:creationId xmlns:p14="http://schemas.microsoft.com/office/powerpoint/2010/main" val="31425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C379A2C-8BEB-4ECA-8B40-4951518C0C7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a:solidFill>
                  <a:srgbClr val="FFFFFF"/>
                </a:solidFill>
              </a:rPr>
              <a:t>Situace v ČR</a:t>
            </a:r>
          </a:p>
        </p:txBody>
      </p:sp>
      <p:sp>
        <p:nvSpPr>
          <p:cNvPr id="3" name="Zástupný symbol pro obsah 2">
            <a:extLst>
              <a:ext uri="{FF2B5EF4-FFF2-40B4-BE49-F238E27FC236}">
                <a16:creationId xmlns:a16="http://schemas.microsoft.com/office/drawing/2014/main" id="{B4FC660B-C78A-B930-070D-35B963C36B0B}"/>
              </a:ext>
            </a:extLst>
          </p:cNvPr>
          <p:cNvSpPr>
            <a:spLocks noGrp="1"/>
          </p:cNvSpPr>
          <p:nvPr>
            <p:ph idx="1"/>
          </p:nvPr>
        </p:nvSpPr>
        <p:spPr>
          <a:xfrm>
            <a:off x="5591695" y="1402080"/>
            <a:ext cx="5320696" cy="4053840"/>
          </a:xfrm>
        </p:spPr>
        <p:txBody>
          <a:bodyPr anchor="ctr">
            <a:normAutofit/>
          </a:bodyPr>
          <a:lstStyle/>
          <a:p>
            <a:r>
              <a:rPr lang="cs-CZ"/>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a:t>.</a:t>
            </a:r>
          </a:p>
          <a:p>
            <a:endParaRPr lang="en-GB"/>
          </a:p>
          <a:p>
            <a:r>
              <a:rPr lang="en-GB" err="1"/>
              <a:t>Nově</a:t>
            </a:r>
            <a:r>
              <a:rPr lang="en-GB"/>
              <a:t>  - </a:t>
            </a:r>
            <a:r>
              <a:rPr lang="cs-CZ"/>
              <a:t>Garanční systém finančního trhu, který od 1.1.2016 spravuje i národní rezoluční fond (nazývaný Fond pro řešení krize), ve kterém se budou shromažďovat finanční prostředky v souvislosti s řešením krize. </a:t>
            </a:r>
            <a:endParaRPr lang="en-GB"/>
          </a:p>
          <a:p>
            <a:endParaRPr lang="en-GB"/>
          </a:p>
        </p:txBody>
      </p:sp>
    </p:spTree>
    <p:extLst>
      <p:ext uri="{BB962C8B-B14F-4D97-AF65-F5344CB8AC3E}">
        <p14:creationId xmlns:p14="http://schemas.microsoft.com/office/powerpoint/2010/main" val="2467959438"/>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2712</TotalTime>
  <Words>1330</Words>
  <Application>Microsoft Macintosh PowerPoint</Application>
  <PresentationFormat>Širokoúhlá obrazovka</PresentationFormat>
  <Paragraphs>68</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Gill Sans MT</vt:lpstr>
      <vt:lpstr>Balík</vt:lpstr>
      <vt:lpstr>Evropské hospodářské právo</vt:lpstr>
      <vt:lpstr>Právní základ</vt:lpstr>
      <vt:lpstr>III. Pilíř bankovní unie</vt:lpstr>
      <vt:lpstr>Kdo a Co je chráněno</vt:lpstr>
      <vt:lpstr>Kdo to financuje</vt:lpstr>
      <vt:lpstr>Jak to funguje</vt:lpstr>
      <vt:lpstr>Cíle</vt:lpstr>
      <vt:lpstr>Výjimky</vt:lpstr>
      <vt:lpstr>Situace v ČR</vt:lpstr>
      <vt:lpstr>Fond pojištění vkladů</vt:lpstr>
      <vt:lpstr>Noviky podle DSGD</vt:lpstr>
      <vt:lpstr>Garanční fond obchodníků s cennými papíry</vt:lpstr>
      <vt:lpstr>Účel</vt:lpstr>
      <vt:lpstr>Kolik a komu</vt:lpstr>
      <vt:lpstr>Složení fondu</vt:lpstr>
      <vt:lpstr>Problémy fondu</vt:lpstr>
      <vt:lpstr>Výhled do budoucna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111</cp:revision>
  <dcterms:created xsi:type="dcterms:W3CDTF">2016-10-09T11:29:16Z</dcterms:created>
  <dcterms:modified xsi:type="dcterms:W3CDTF">2023-12-11T14:51:34Z</dcterms:modified>
</cp:coreProperties>
</file>