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1"/>
  </p:notesMasterIdLst>
  <p:handoutMasterIdLst>
    <p:handoutMasterId r:id="rId42"/>
  </p:handoutMasterIdLst>
  <p:sldIdLst>
    <p:sldId id="256" r:id="rId2"/>
    <p:sldId id="257" r:id="rId3"/>
    <p:sldId id="258" r:id="rId4"/>
    <p:sldId id="477" r:id="rId5"/>
    <p:sldId id="262" r:id="rId6"/>
    <p:sldId id="263" r:id="rId7"/>
    <p:sldId id="473" r:id="rId8"/>
    <p:sldId id="264" r:id="rId9"/>
    <p:sldId id="478" r:id="rId10"/>
    <p:sldId id="265" r:id="rId11"/>
    <p:sldId id="266" r:id="rId12"/>
    <p:sldId id="267" r:id="rId13"/>
    <p:sldId id="268" r:id="rId14"/>
    <p:sldId id="479" r:id="rId15"/>
    <p:sldId id="480" r:id="rId16"/>
    <p:sldId id="481" r:id="rId17"/>
    <p:sldId id="482" r:id="rId18"/>
    <p:sldId id="269" r:id="rId19"/>
    <p:sldId id="485" r:id="rId20"/>
    <p:sldId id="270" r:id="rId21"/>
    <p:sldId id="476" r:id="rId22"/>
    <p:sldId id="474" r:id="rId23"/>
    <p:sldId id="484" r:id="rId24"/>
    <p:sldId id="489" r:id="rId25"/>
    <p:sldId id="486" r:id="rId26"/>
    <p:sldId id="487" r:id="rId27"/>
    <p:sldId id="488" r:id="rId28"/>
    <p:sldId id="493" r:id="rId29"/>
    <p:sldId id="494" r:id="rId30"/>
    <p:sldId id="495" r:id="rId31"/>
    <p:sldId id="490" r:id="rId32"/>
    <p:sldId id="496" r:id="rId33"/>
    <p:sldId id="483" r:id="rId34"/>
    <p:sldId id="468" r:id="rId35"/>
    <p:sldId id="276" r:id="rId36"/>
    <p:sldId id="492" r:id="rId37"/>
    <p:sldId id="261" r:id="rId38"/>
    <p:sldId id="260" r:id="rId39"/>
    <p:sldId id="275" r:id="rId4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5768" autoAdjust="0"/>
  </p:normalViewPr>
  <p:slideViewPr>
    <p:cSldViewPr snapToGrid="0">
      <p:cViewPr varScale="1">
        <p:scale>
          <a:sx n="106" d="100"/>
          <a:sy n="106" d="100"/>
        </p:scale>
        <p:origin x="780" y="102"/>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í Vodička" userId="0015f0f0-69d2-41b3-a191-778292e4ba4b" providerId="ADAL" clId="{0F44216F-940B-4AFE-98F9-520B06C67A02}"/>
    <pc:docChg chg="modSld">
      <pc:chgData name="Jiří Vodička" userId="0015f0f0-69d2-41b3-a191-778292e4ba4b" providerId="ADAL" clId="{0F44216F-940B-4AFE-98F9-520B06C67A02}" dt="2024-11-12T10:37:44.727" v="98" actId="14429"/>
      <pc:docMkLst>
        <pc:docMk/>
      </pc:docMkLst>
      <pc:sldChg chg="modSp mod">
        <pc:chgData name="Jiří Vodička" userId="0015f0f0-69d2-41b3-a191-778292e4ba4b" providerId="ADAL" clId="{0F44216F-940B-4AFE-98F9-520B06C67A02}" dt="2024-11-12T10:16:56.062" v="3" actId="20577"/>
        <pc:sldMkLst>
          <pc:docMk/>
          <pc:sldMk cId="3039613349" sldId="256"/>
        </pc:sldMkLst>
        <pc:spChg chg="mod">
          <ac:chgData name="Jiří Vodička" userId="0015f0f0-69d2-41b3-a191-778292e4ba4b" providerId="ADAL" clId="{0F44216F-940B-4AFE-98F9-520B06C67A02}" dt="2024-11-12T10:16:56.062" v="3" actId="20577"/>
          <ac:spMkLst>
            <pc:docMk/>
            <pc:sldMk cId="3039613349" sldId="256"/>
            <ac:spMk id="5" creationId="{57CF0B4A-6B2F-5E47-805C-7758C9BCEB00}"/>
          </ac:spMkLst>
        </pc:spChg>
      </pc:sldChg>
      <pc:sldChg chg="modSp mod">
        <pc:chgData name="Jiří Vodička" userId="0015f0f0-69d2-41b3-a191-778292e4ba4b" providerId="ADAL" clId="{0F44216F-940B-4AFE-98F9-520B06C67A02}" dt="2024-11-12T10:18:33.073" v="20" actId="20577"/>
        <pc:sldMkLst>
          <pc:docMk/>
          <pc:sldMk cId="114150387" sldId="270"/>
        </pc:sldMkLst>
        <pc:spChg chg="mod">
          <ac:chgData name="Jiří Vodička" userId="0015f0f0-69d2-41b3-a191-778292e4ba4b" providerId="ADAL" clId="{0F44216F-940B-4AFE-98F9-520B06C67A02}" dt="2024-11-12T10:18:33.073" v="20" actId="20577"/>
          <ac:spMkLst>
            <pc:docMk/>
            <pc:sldMk cId="114150387" sldId="270"/>
            <ac:spMk id="8" creationId="{749D64E7-8C00-4BE5-945C-BA7A5404BC02}"/>
          </ac:spMkLst>
        </pc:spChg>
      </pc:sldChg>
      <pc:sldChg chg="modSp mod">
        <pc:chgData name="Jiří Vodička" userId="0015f0f0-69d2-41b3-a191-778292e4ba4b" providerId="ADAL" clId="{0F44216F-940B-4AFE-98F9-520B06C67A02}" dt="2024-11-12T10:24:55.968" v="26" actId="20577"/>
        <pc:sldMkLst>
          <pc:docMk/>
          <pc:sldMk cId="1547201190" sldId="474"/>
        </pc:sldMkLst>
        <pc:spChg chg="mod">
          <ac:chgData name="Jiří Vodička" userId="0015f0f0-69d2-41b3-a191-778292e4ba4b" providerId="ADAL" clId="{0F44216F-940B-4AFE-98F9-520B06C67A02}" dt="2024-11-12T10:24:55.968" v="26" actId="20577"/>
          <ac:spMkLst>
            <pc:docMk/>
            <pc:sldMk cId="1547201190" sldId="474"/>
            <ac:spMk id="3" creationId="{A918403E-81EF-4E45-AA06-1043964BC8F0}"/>
          </ac:spMkLst>
        </pc:spChg>
      </pc:sldChg>
      <pc:sldChg chg="addSp modSp mod modAnim">
        <pc:chgData name="Jiří Vodička" userId="0015f0f0-69d2-41b3-a191-778292e4ba4b" providerId="ADAL" clId="{0F44216F-940B-4AFE-98F9-520B06C67A02}" dt="2024-11-12T10:37:44.727" v="98" actId="14429"/>
        <pc:sldMkLst>
          <pc:docMk/>
          <pc:sldMk cId="2907547085" sldId="492"/>
        </pc:sldMkLst>
        <pc:spChg chg="mod">
          <ac:chgData name="Jiří Vodička" userId="0015f0f0-69d2-41b3-a191-778292e4ba4b" providerId="ADAL" clId="{0F44216F-940B-4AFE-98F9-520B06C67A02}" dt="2024-11-12T10:33:50.933" v="95" actId="20577"/>
          <ac:spMkLst>
            <pc:docMk/>
            <pc:sldMk cId="2907547085" sldId="492"/>
            <ac:spMk id="3" creationId="{58F4209C-0F38-4392-B6C9-1BCD9566FA9F}"/>
          </ac:spMkLst>
        </pc:spChg>
        <pc:picChg chg="add mod modVis">
          <ac:chgData name="Jiří Vodička" userId="0015f0f0-69d2-41b3-a191-778292e4ba4b" providerId="ADAL" clId="{0F44216F-940B-4AFE-98F9-520B06C67A02}" dt="2024-11-12T10:37:44.727" v="98" actId="14429"/>
          <ac:picMkLst>
            <pc:docMk/>
            <pc:sldMk cId="2907547085" sldId="492"/>
            <ac:picMk id="5" creationId="{F080AED6-6E9E-F04F-426E-FAB3F89A0502}"/>
          </ac:picMkLst>
        </pc:picChg>
      </pc:sldChg>
    </pc:docChg>
  </pc:docChgLst>
  <pc:docChgLst>
    <pc:chgData name="Jiří Vodička" userId="0015f0f0-69d2-41b3-a191-778292e4ba4b" providerId="ADAL" clId="{600F6BA6-D623-41D0-A8FF-838AA8C17200}"/>
    <pc:docChg chg="modSld">
      <pc:chgData name="Jiří Vodička" userId="0015f0f0-69d2-41b3-a191-778292e4ba4b" providerId="ADAL" clId="{600F6BA6-D623-41D0-A8FF-838AA8C17200}" dt="2024-11-13T13:09:04.736" v="0" actId="20577"/>
      <pc:docMkLst>
        <pc:docMk/>
      </pc:docMkLst>
      <pc:sldChg chg="modSp mod">
        <pc:chgData name="Jiří Vodička" userId="0015f0f0-69d2-41b3-a191-778292e4ba4b" providerId="ADAL" clId="{600F6BA6-D623-41D0-A8FF-838AA8C17200}" dt="2024-11-13T13:09:04.736" v="0" actId="20577"/>
        <pc:sldMkLst>
          <pc:docMk/>
          <pc:sldMk cId="3039613349" sldId="256"/>
        </pc:sldMkLst>
        <pc:spChg chg="mod">
          <ac:chgData name="Jiří Vodička" userId="0015f0f0-69d2-41b3-a191-778292e4ba4b" providerId="ADAL" clId="{600F6BA6-D623-41D0-A8FF-838AA8C17200}" dt="2024-11-13T13:09:04.736" v="0" actId="20577"/>
          <ac:spMkLst>
            <pc:docMk/>
            <pc:sldMk cId="3039613349" sldId="256"/>
            <ac:spMk id="5" creationId="{57CF0B4A-6B2F-5E47-805C-7758C9BCEB00}"/>
          </ac:spMkLst>
        </pc:spChg>
      </pc:sldChg>
    </pc:docChg>
  </pc:docChgLst>
  <pc:docChgLst>
    <pc:chgData name="Jiří Vodička" userId="0015f0f0-69d2-41b3-a191-778292e4ba4b" providerId="ADAL" clId="{FB50C16C-50CF-4619-BDBF-96E1F32693F9}"/>
    <pc:docChg chg="custSel modSld">
      <pc:chgData name="Jiří Vodička" userId="0015f0f0-69d2-41b3-a191-778292e4ba4b" providerId="ADAL" clId="{FB50C16C-50CF-4619-BDBF-96E1F32693F9}" dt="2024-04-16T13:50:48.847" v="42" actId="115"/>
      <pc:docMkLst>
        <pc:docMk/>
      </pc:docMkLst>
      <pc:sldChg chg="modSp mod">
        <pc:chgData name="Jiří Vodička" userId="0015f0f0-69d2-41b3-a191-778292e4ba4b" providerId="ADAL" clId="{FB50C16C-50CF-4619-BDBF-96E1F32693F9}" dt="2024-04-16T13:03:56.976" v="3" actId="20577"/>
        <pc:sldMkLst>
          <pc:docMk/>
          <pc:sldMk cId="3039613349" sldId="256"/>
        </pc:sldMkLst>
        <pc:spChg chg="mod">
          <ac:chgData name="Jiří Vodička" userId="0015f0f0-69d2-41b3-a191-778292e4ba4b" providerId="ADAL" clId="{FB50C16C-50CF-4619-BDBF-96E1F32693F9}" dt="2024-04-16T13:03:56.976" v="3" actId="20577"/>
          <ac:spMkLst>
            <pc:docMk/>
            <pc:sldMk cId="3039613349" sldId="256"/>
            <ac:spMk id="5" creationId="{57CF0B4A-6B2F-5E47-805C-7758C9BCEB00}"/>
          </ac:spMkLst>
        </pc:spChg>
      </pc:sldChg>
      <pc:sldChg chg="delSp mod">
        <pc:chgData name="Jiří Vodička" userId="0015f0f0-69d2-41b3-a191-778292e4ba4b" providerId="ADAL" clId="{FB50C16C-50CF-4619-BDBF-96E1F32693F9}" dt="2024-04-16T13:19:10.575" v="27" actId="478"/>
        <pc:sldMkLst>
          <pc:docMk/>
          <pc:sldMk cId="196028819" sldId="257"/>
        </pc:sldMkLst>
        <pc:spChg chg="del">
          <ac:chgData name="Jiří Vodička" userId="0015f0f0-69d2-41b3-a191-778292e4ba4b" providerId="ADAL" clId="{FB50C16C-50CF-4619-BDBF-96E1F32693F9}" dt="2024-04-16T13:19:10.575" v="27" actId="478"/>
          <ac:spMkLst>
            <pc:docMk/>
            <pc:sldMk cId="196028819" sldId="257"/>
            <ac:spMk id="15" creationId="{1E986D5A-D4BA-4BB8-98C4-92E95AA760D5}"/>
          </ac:spMkLst>
        </pc:spChg>
      </pc:sldChg>
      <pc:sldChg chg="modSp mod">
        <pc:chgData name="Jiří Vodička" userId="0015f0f0-69d2-41b3-a191-778292e4ba4b" providerId="ADAL" clId="{FB50C16C-50CF-4619-BDBF-96E1F32693F9}" dt="2024-04-16T13:19:30.902" v="36" actId="14429"/>
        <pc:sldMkLst>
          <pc:docMk/>
          <pc:sldMk cId="1554649801" sldId="258"/>
        </pc:sldMkLst>
        <pc:spChg chg="mod modVis">
          <ac:chgData name="Jiří Vodička" userId="0015f0f0-69d2-41b3-a191-778292e4ba4b" providerId="ADAL" clId="{FB50C16C-50CF-4619-BDBF-96E1F32693F9}" dt="2024-04-16T13:04:27.155" v="9" actId="14429"/>
          <ac:spMkLst>
            <pc:docMk/>
            <pc:sldMk cId="1554649801" sldId="258"/>
            <ac:spMk id="4" creationId="{1F52F782-5FC5-4734-B90F-78A082C0BE69}"/>
          </ac:spMkLst>
        </pc:spChg>
        <pc:picChg chg="mod ord modVis">
          <ac:chgData name="Jiří Vodička" userId="0015f0f0-69d2-41b3-a191-778292e4ba4b" providerId="ADAL" clId="{FB50C16C-50CF-4619-BDBF-96E1F32693F9}" dt="2024-04-16T13:19:27.384" v="32" actId="13244"/>
          <ac:picMkLst>
            <pc:docMk/>
            <pc:sldMk cId="1554649801" sldId="258"/>
            <ac:picMk id="6" creationId="{5A4EB518-894A-4E0B-9A1D-4BE20A4511EF}"/>
          </ac:picMkLst>
        </pc:picChg>
        <pc:picChg chg="mod modVis">
          <ac:chgData name="Jiří Vodička" userId="0015f0f0-69d2-41b3-a191-778292e4ba4b" providerId="ADAL" clId="{FB50C16C-50CF-4619-BDBF-96E1F32693F9}" dt="2024-04-16T13:19:29.890" v="33" actId="14429"/>
          <ac:picMkLst>
            <pc:docMk/>
            <pc:sldMk cId="1554649801" sldId="258"/>
            <ac:picMk id="7" creationId="{3C32E112-F57C-420D-AA33-B6A73ACD9AEE}"/>
          </ac:picMkLst>
        </pc:picChg>
        <pc:picChg chg="mod modVis">
          <ac:chgData name="Jiří Vodička" userId="0015f0f0-69d2-41b3-a191-778292e4ba4b" providerId="ADAL" clId="{FB50C16C-50CF-4619-BDBF-96E1F32693F9}" dt="2024-04-16T13:19:30.902" v="36" actId="14429"/>
          <ac:picMkLst>
            <pc:docMk/>
            <pc:sldMk cId="1554649801" sldId="258"/>
            <ac:picMk id="8" creationId="{35CB01C6-88E4-450B-8D9C-74684E68A538}"/>
          </ac:picMkLst>
        </pc:picChg>
        <pc:picChg chg="mod modVis">
          <ac:chgData name="Jiří Vodička" userId="0015f0f0-69d2-41b3-a191-778292e4ba4b" providerId="ADAL" clId="{FB50C16C-50CF-4619-BDBF-96E1F32693F9}" dt="2024-04-16T13:19:30.157" v="34" actId="14429"/>
          <ac:picMkLst>
            <pc:docMk/>
            <pc:sldMk cId="1554649801" sldId="258"/>
            <ac:picMk id="11" creationId="{8DE2B76C-1EA5-40F2-AA2C-DF29D791D41D}"/>
          </ac:picMkLst>
        </pc:picChg>
      </pc:sldChg>
      <pc:sldChg chg="modSp mod">
        <pc:chgData name="Jiří Vodička" userId="0015f0f0-69d2-41b3-a191-778292e4ba4b" providerId="ADAL" clId="{FB50C16C-50CF-4619-BDBF-96E1F32693F9}" dt="2024-04-16T13:09:28.934" v="24" actId="14429"/>
        <pc:sldMkLst>
          <pc:docMk/>
          <pc:sldMk cId="4273571143" sldId="262"/>
        </pc:sldMkLst>
        <pc:picChg chg="mod modVis">
          <ac:chgData name="Jiří Vodička" userId="0015f0f0-69d2-41b3-a191-778292e4ba4b" providerId="ADAL" clId="{FB50C16C-50CF-4619-BDBF-96E1F32693F9}" dt="2024-04-16T13:09:28.934" v="24" actId="14429"/>
          <ac:picMkLst>
            <pc:docMk/>
            <pc:sldMk cId="4273571143" sldId="262"/>
            <ac:picMk id="5" creationId="{D5A302FC-E7D3-4A03-ADF0-0C3A3810AC2E}"/>
          </ac:picMkLst>
        </pc:picChg>
      </pc:sldChg>
      <pc:sldChg chg="delSp mod">
        <pc:chgData name="Jiří Vodička" userId="0015f0f0-69d2-41b3-a191-778292e4ba4b" providerId="ADAL" clId="{FB50C16C-50CF-4619-BDBF-96E1F32693F9}" dt="2024-04-16T13:10:23.911" v="26" actId="478"/>
        <pc:sldMkLst>
          <pc:docMk/>
          <pc:sldMk cId="114150387" sldId="270"/>
        </pc:sldMkLst>
        <pc:spChg chg="del">
          <ac:chgData name="Jiří Vodička" userId="0015f0f0-69d2-41b3-a191-778292e4ba4b" providerId="ADAL" clId="{FB50C16C-50CF-4619-BDBF-96E1F32693F9}" dt="2024-04-16T13:10:23.911" v="26" actId="478"/>
          <ac:spMkLst>
            <pc:docMk/>
            <pc:sldMk cId="114150387" sldId="270"/>
            <ac:spMk id="6" creationId="{EF89344A-0C08-4AF2-9CD3-5EA87903E9E7}"/>
          </ac:spMkLst>
        </pc:spChg>
      </pc:sldChg>
      <pc:sldChg chg="modSp mod modAnim">
        <pc:chgData name="Jiří Vodička" userId="0015f0f0-69d2-41b3-a191-778292e4ba4b" providerId="ADAL" clId="{FB50C16C-50CF-4619-BDBF-96E1F32693F9}" dt="2024-04-16T13:20:33.258" v="40"/>
        <pc:sldMkLst>
          <pc:docMk/>
          <pc:sldMk cId="2728205367" sldId="477"/>
        </pc:sldMkLst>
        <pc:picChg chg="mod modVis">
          <ac:chgData name="Jiří Vodička" userId="0015f0f0-69d2-41b3-a191-778292e4ba4b" providerId="ADAL" clId="{FB50C16C-50CF-4619-BDBF-96E1F32693F9}" dt="2024-04-16T13:04:56.377" v="20" actId="14429"/>
          <ac:picMkLst>
            <pc:docMk/>
            <pc:sldMk cId="2728205367" sldId="477"/>
            <ac:picMk id="5" creationId="{DD656E7B-91AC-4177-85CB-921F75EE7B06}"/>
          </ac:picMkLst>
        </pc:picChg>
        <pc:picChg chg="mod ord modVis">
          <ac:chgData name="Jiří Vodička" userId="0015f0f0-69d2-41b3-a191-778292e4ba4b" providerId="ADAL" clId="{FB50C16C-50CF-4619-BDBF-96E1F32693F9}" dt="2024-04-16T13:20:24.768" v="39" actId="14429"/>
          <ac:picMkLst>
            <pc:docMk/>
            <pc:sldMk cId="2728205367" sldId="477"/>
            <ac:picMk id="8" creationId="{E4361F2A-B277-4B88-8C58-B718502CF154}"/>
          </ac:picMkLst>
        </pc:picChg>
        <pc:picChg chg="mod modVis">
          <ac:chgData name="Jiří Vodička" userId="0015f0f0-69d2-41b3-a191-778292e4ba4b" providerId="ADAL" clId="{FB50C16C-50CF-4619-BDBF-96E1F32693F9}" dt="2024-04-16T13:04:53.558" v="19" actId="14429"/>
          <ac:picMkLst>
            <pc:docMk/>
            <pc:sldMk cId="2728205367" sldId="477"/>
            <ac:picMk id="10" creationId="{78043626-5B72-4E6A-99FC-624FEF8FFEC1}"/>
          </ac:picMkLst>
        </pc:picChg>
        <pc:picChg chg="mod modVis">
          <ac:chgData name="Jiří Vodička" userId="0015f0f0-69d2-41b3-a191-778292e4ba4b" providerId="ADAL" clId="{FB50C16C-50CF-4619-BDBF-96E1F32693F9}" dt="2024-04-16T13:04:53.119" v="18" actId="14429"/>
          <ac:picMkLst>
            <pc:docMk/>
            <pc:sldMk cId="2728205367" sldId="477"/>
            <ac:picMk id="12" creationId="{AEBADE59-ED11-4904-8962-9E53AF7E32A2}"/>
          </ac:picMkLst>
        </pc:picChg>
      </pc:sldChg>
      <pc:sldChg chg="modSp mod">
        <pc:chgData name="Jiří Vodička" userId="0015f0f0-69d2-41b3-a191-778292e4ba4b" providerId="ADAL" clId="{FB50C16C-50CF-4619-BDBF-96E1F32693F9}" dt="2024-04-16T13:50:48.847" v="42" actId="115"/>
        <pc:sldMkLst>
          <pc:docMk/>
          <pc:sldMk cId="3503229713" sldId="486"/>
        </pc:sldMkLst>
        <pc:spChg chg="mod">
          <ac:chgData name="Jiří Vodička" userId="0015f0f0-69d2-41b3-a191-778292e4ba4b" providerId="ADAL" clId="{FB50C16C-50CF-4619-BDBF-96E1F32693F9}" dt="2024-04-16T13:50:48.847" v="42" actId="115"/>
          <ac:spMkLst>
            <pc:docMk/>
            <pc:sldMk cId="3503229713" sldId="486"/>
            <ac:spMk id="3" creationId="{48C9DAF0-4518-436B-AD67-6499D00A197E}"/>
          </ac:spMkLst>
        </pc:spChg>
      </pc:sldChg>
    </pc:docChg>
  </pc:docChgLst>
  <pc:docChgLst>
    <pc:chgData name="Jiří Vodička" userId="0015f0f0-69d2-41b3-a191-778292e4ba4b" providerId="ADAL" clId="{EC473B71-2092-4553-AF91-AD8A6EE1EB90}"/>
    <pc:docChg chg="undo custSel addSld delSld modSld sldOrd addSection delSection">
      <pc:chgData name="Jiří Vodička" userId="0015f0f0-69d2-41b3-a191-778292e4ba4b" providerId="ADAL" clId="{EC473B71-2092-4553-AF91-AD8A6EE1EB90}" dt="2022-05-05T21:04:39.752" v="6725" actId="20577"/>
      <pc:docMkLst>
        <pc:docMk/>
      </pc:docMkLst>
      <pc:sldChg chg="addSp modSp mod">
        <pc:chgData name="Jiří Vodička" userId="0015f0f0-69d2-41b3-a191-778292e4ba4b" providerId="ADAL" clId="{EC473B71-2092-4553-AF91-AD8A6EE1EB90}" dt="2022-05-05T21:02:24.165" v="6657" actId="20577"/>
        <pc:sldMkLst>
          <pc:docMk/>
          <pc:sldMk cId="3039613349" sldId="256"/>
        </pc:sldMkLst>
        <pc:spChg chg="mod">
          <ac:chgData name="Jiří Vodička" userId="0015f0f0-69d2-41b3-a191-778292e4ba4b" providerId="ADAL" clId="{EC473B71-2092-4553-AF91-AD8A6EE1EB90}" dt="2022-05-05T21:02:08.323" v="6656" actId="20577"/>
          <ac:spMkLst>
            <pc:docMk/>
            <pc:sldMk cId="3039613349" sldId="256"/>
            <ac:spMk id="4" creationId="{123A9B39-6D5B-1149-AF4B-4E9BE322023F}"/>
          </ac:spMkLst>
        </pc:spChg>
        <pc:spChg chg="mod">
          <ac:chgData name="Jiří Vodička" userId="0015f0f0-69d2-41b3-a191-778292e4ba4b" providerId="ADAL" clId="{EC473B71-2092-4553-AF91-AD8A6EE1EB90}" dt="2022-05-05T21:02:24.165" v="6657" actId="20577"/>
          <ac:spMkLst>
            <pc:docMk/>
            <pc:sldMk cId="3039613349" sldId="256"/>
            <ac:spMk id="5" creationId="{57CF0B4A-6B2F-5E47-805C-7758C9BCEB00}"/>
          </ac:spMkLst>
        </pc:spChg>
        <pc:picChg chg="add mod">
          <ac:chgData name="Jiří Vodička" userId="0015f0f0-69d2-41b3-a191-778292e4ba4b" providerId="ADAL" clId="{EC473B71-2092-4553-AF91-AD8A6EE1EB90}" dt="2022-05-04T18:30:53.440" v="5" actId="14100"/>
          <ac:picMkLst>
            <pc:docMk/>
            <pc:sldMk cId="3039613349" sldId="256"/>
            <ac:picMk id="7" creationId="{F1C4F2CF-151E-4317-A1CE-C2DD0A96D0A0}"/>
          </ac:picMkLst>
        </pc:picChg>
      </pc:sldChg>
      <pc:sldChg chg="addSp delSp modSp new mod">
        <pc:chgData name="Jiří Vodička" userId="0015f0f0-69d2-41b3-a191-778292e4ba4b" providerId="ADAL" clId="{EC473B71-2092-4553-AF91-AD8A6EE1EB90}" dt="2022-05-05T21:03:35.167" v="6714" actId="20577"/>
        <pc:sldMkLst>
          <pc:docMk/>
          <pc:sldMk cId="196028819" sldId="257"/>
        </pc:sldMkLst>
        <pc:spChg chg="mod">
          <ac:chgData name="Jiří Vodička" userId="0015f0f0-69d2-41b3-a191-778292e4ba4b" providerId="ADAL" clId="{EC473B71-2092-4553-AF91-AD8A6EE1EB90}" dt="2022-05-04T18:43:19.011" v="142" actId="20577"/>
          <ac:spMkLst>
            <pc:docMk/>
            <pc:sldMk cId="196028819" sldId="257"/>
            <ac:spMk id="2" creationId="{56785F09-48A2-46C5-ACA5-19A0E6D41E0F}"/>
          </ac:spMkLst>
        </pc:spChg>
        <pc:spChg chg="mod">
          <ac:chgData name="Jiří Vodička" userId="0015f0f0-69d2-41b3-a191-778292e4ba4b" providerId="ADAL" clId="{EC473B71-2092-4553-AF91-AD8A6EE1EB90}" dt="2022-05-05T21:03:35.167" v="6714" actId="20577"/>
          <ac:spMkLst>
            <pc:docMk/>
            <pc:sldMk cId="196028819" sldId="257"/>
            <ac:spMk id="3" creationId="{FCC39F94-3336-4885-A155-91C22E5FE635}"/>
          </ac:spMkLst>
        </pc:spChg>
        <pc:spChg chg="add del mod">
          <ac:chgData name="Jiří Vodička" userId="0015f0f0-69d2-41b3-a191-778292e4ba4b" providerId="ADAL" clId="{EC473B71-2092-4553-AF91-AD8A6EE1EB90}" dt="2022-05-05T19:03:34.402" v="5398" actId="478"/>
          <ac:spMkLst>
            <pc:docMk/>
            <pc:sldMk cId="196028819" sldId="257"/>
            <ac:spMk id="6" creationId="{F66D41CE-E6F6-4E6C-A81C-5B63EF263AFB}"/>
          </ac:spMkLst>
        </pc:spChg>
        <pc:spChg chg="add del mod">
          <ac:chgData name="Jiří Vodička" userId="0015f0f0-69d2-41b3-a191-778292e4ba4b" providerId="ADAL" clId="{EC473B71-2092-4553-AF91-AD8A6EE1EB90}" dt="2022-05-05T19:05:24.225" v="5400" actId="478"/>
          <ac:spMkLst>
            <pc:docMk/>
            <pc:sldMk cId="196028819" sldId="257"/>
            <ac:spMk id="9" creationId="{61FB665C-9045-4DF6-97FE-FE77178B7948}"/>
          </ac:spMkLst>
        </pc:spChg>
        <pc:spChg chg="add del mod">
          <ac:chgData name="Jiří Vodička" userId="0015f0f0-69d2-41b3-a191-778292e4ba4b" providerId="ADAL" clId="{EC473B71-2092-4553-AF91-AD8A6EE1EB90}" dt="2022-05-05T19:06:06.094" v="5402" actId="478"/>
          <ac:spMkLst>
            <pc:docMk/>
            <pc:sldMk cId="196028819" sldId="257"/>
            <ac:spMk id="12" creationId="{B9C3B8AE-F230-4D09-B7C9-604E3C38FD48}"/>
          </ac:spMkLst>
        </pc:spChg>
        <pc:spChg chg="add mod">
          <ac:chgData name="Jiří Vodička" userId="0015f0f0-69d2-41b3-a191-778292e4ba4b" providerId="ADAL" clId="{EC473B71-2092-4553-AF91-AD8A6EE1EB90}" dt="2022-05-05T20:48:55.095" v="6557" actId="14100"/>
          <ac:spMkLst>
            <pc:docMk/>
            <pc:sldMk cId="196028819" sldId="257"/>
            <ac:spMk id="15" creationId="{1E986D5A-D4BA-4BB8-98C4-92E95AA760D5}"/>
          </ac:spMkLst>
        </pc:spChg>
        <pc:picChg chg="add del mod">
          <ac:chgData name="Jiří Vodička" userId="0015f0f0-69d2-41b3-a191-778292e4ba4b" providerId="ADAL" clId="{EC473B71-2092-4553-AF91-AD8A6EE1EB90}" dt="2022-05-05T19:03:34.402" v="5398" actId="478"/>
          <ac:picMkLst>
            <pc:docMk/>
            <pc:sldMk cId="196028819" sldId="257"/>
            <ac:picMk id="5" creationId="{4859CE2F-864C-4EEF-8C5A-9592BDD2ED12}"/>
          </ac:picMkLst>
        </pc:picChg>
        <pc:picChg chg="add del mod">
          <ac:chgData name="Jiří Vodička" userId="0015f0f0-69d2-41b3-a191-778292e4ba4b" providerId="ADAL" clId="{EC473B71-2092-4553-AF91-AD8A6EE1EB90}" dt="2022-05-05T19:05:24.225" v="5400" actId="478"/>
          <ac:picMkLst>
            <pc:docMk/>
            <pc:sldMk cId="196028819" sldId="257"/>
            <ac:picMk id="8" creationId="{C2A2C4CC-9E22-4A53-AE37-45B2ECF33409}"/>
          </ac:picMkLst>
        </pc:picChg>
        <pc:picChg chg="add del mod">
          <ac:chgData name="Jiří Vodička" userId="0015f0f0-69d2-41b3-a191-778292e4ba4b" providerId="ADAL" clId="{EC473B71-2092-4553-AF91-AD8A6EE1EB90}" dt="2022-05-05T19:06:06.094" v="5402" actId="478"/>
          <ac:picMkLst>
            <pc:docMk/>
            <pc:sldMk cId="196028819" sldId="257"/>
            <ac:picMk id="11" creationId="{FBE2BA0D-BEA5-4C85-811E-3304BE36E57E}"/>
          </ac:picMkLst>
        </pc:picChg>
        <pc:picChg chg="add mod">
          <ac:chgData name="Jiří Vodička" userId="0015f0f0-69d2-41b3-a191-778292e4ba4b" providerId="ADAL" clId="{EC473B71-2092-4553-AF91-AD8A6EE1EB90}" dt="2022-05-05T19:07:44.689" v="5423" actId="1076"/>
          <ac:picMkLst>
            <pc:docMk/>
            <pc:sldMk cId="196028819" sldId="257"/>
            <ac:picMk id="14" creationId="{2046FBBE-1AD0-4054-80CF-444061C175ED}"/>
          </ac:picMkLst>
        </pc:picChg>
      </pc:sldChg>
      <pc:sldChg chg="addSp modSp new mod">
        <pc:chgData name="Jiří Vodička" userId="0015f0f0-69d2-41b3-a191-778292e4ba4b" providerId="ADAL" clId="{EC473B71-2092-4553-AF91-AD8A6EE1EB90}" dt="2022-05-05T19:12:14.735" v="5636" actId="20577"/>
        <pc:sldMkLst>
          <pc:docMk/>
          <pc:sldMk cId="1554649801" sldId="258"/>
        </pc:sldMkLst>
        <pc:spChg chg="mod">
          <ac:chgData name="Jiří Vodička" userId="0015f0f0-69d2-41b3-a191-778292e4ba4b" providerId="ADAL" clId="{EC473B71-2092-4553-AF91-AD8A6EE1EB90}" dt="2022-05-05T19:08:13.912" v="5442" actId="20577"/>
          <ac:spMkLst>
            <pc:docMk/>
            <pc:sldMk cId="1554649801" sldId="258"/>
            <ac:spMk id="2" creationId="{FFE1C52B-15EF-4D38-9F31-688A10710BC4}"/>
          </ac:spMkLst>
        </pc:spChg>
        <pc:spChg chg="mod">
          <ac:chgData name="Jiří Vodička" userId="0015f0f0-69d2-41b3-a191-778292e4ba4b" providerId="ADAL" clId="{EC473B71-2092-4553-AF91-AD8A6EE1EB90}" dt="2022-05-05T19:12:14.735" v="5636" actId="20577"/>
          <ac:spMkLst>
            <pc:docMk/>
            <pc:sldMk cId="1554649801" sldId="258"/>
            <ac:spMk id="3" creationId="{7D458DE0-B4B6-4606-81FB-E2A561713C2B}"/>
          </ac:spMkLst>
        </pc:spChg>
        <pc:spChg chg="add mod">
          <ac:chgData name="Jiří Vodička" userId="0015f0f0-69d2-41b3-a191-778292e4ba4b" providerId="ADAL" clId="{EC473B71-2092-4553-AF91-AD8A6EE1EB90}" dt="2022-05-05T19:11:18.223" v="5594" actId="1076"/>
          <ac:spMkLst>
            <pc:docMk/>
            <pc:sldMk cId="1554649801" sldId="258"/>
            <ac:spMk id="4" creationId="{1F52F782-5FC5-4734-B90F-78A082C0BE69}"/>
          </ac:spMkLst>
        </pc:spChg>
        <pc:picChg chg="add mod">
          <ac:chgData name="Jiří Vodička" userId="0015f0f0-69d2-41b3-a191-778292e4ba4b" providerId="ADAL" clId="{EC473B71-2092-4553-AF91-AD8A6EE1EB90}" dt="2022-05-05T19:11:21.004" v="5595" actId="1076"/>
          <ac:picMkLst>
            <pc:docMk/>
            <pc:sldMk cId="1554649801" sldId="258"/>
            <ac:picMk id="6" creationId="{5A4EB518-894A-4E0B-9A1D-4BE20A4511EF}"/>
          </ac:picMkLst>
        </pc:picChg>
      </pc:sldChg>
      <pc:sldChg chg="addSp delSp modSp new mod">
        <pc:chgData name="Jiří Vodička" userId="0015f0f0-69d2-41b3-a191-778292e4ba4b" providerId="ADAL" clId="{EC473B71-2092-4553-AF91-AD8A6EE1EB90}" dt="2022-05-05T18:46:39.223" v="5378"/>
        <pc:sldMkLst>
          <pc:docMk/>
          <pc:sldMk cId="2336841247" sldId="259"/>
        </pc:sldMkLst>
        <pc:spChg chg="del mod">
          <ac:chgData name="Jiří Vodička" userId="0015f0f0-69d2-41b3-a191-778292e4ba4b" providerId="ADAL" clId="{EC473B71-2092-4553-AF91-AD8A6EE1EB90}" dt="2022-05-05T18:17:28.003" v="5024" actId="478"/>
          <ac:spMkLst>
            <pc:docMk/>
            <pc:sldMk cId="2336841247" sldId="259"/>
            <ac:spMk id="2" creationId="{195199E3-CB61-46B1-8DF2-4DC4827BA24F}"/>
          </ac:spMkLst>
        </pc:spChg>
        <pc:spChg chg="del mod">
          <ac:chgData name="Jiří Vodička" userId="0015f0f0-69d2-41b3-a191-778292e4ba4b" providerId="ADAL" clId="{EC473B71-2092-4553-AF91-AD8A6EE1EB90}" dt="2022-05-05T18:17:23.588" v="5023" actId="478"/>
          <ac:spMkLst>
            <pc:docMk/>
            <pc:sldMk cId="2336841247" sldId="259"/>
            <ac:spMk id="3" creationId="{F8A844C9-E6C7-4F7E-8191-6361FD1AE678}"/>
          </ac:spMkLst>
        </pc:spChg>
        <pc:spChg chg="add del mod">
          <ac:chgData name="Jiří Vodička" userId="0015f0f0-69d2-41b3-a191-778292e4ba4b" providerId="ADAL" clId="{EC473B71-2092-4553-AF91-AD8A6EE1EB90}" dt="2022-05-05T18:17:30.200" v="5025" actId="478"/>
          <ac:spMkLst>
            <pc:docMk/>
            <pc:sldMk cId="2336841247" sldId="259"/>
            <ac:spMk id="5" creationId="{E11F5552-4D34-4A56-89B0-DFF2512050C6}"/>
          </ac:spMkLst>
        </pc:spChg>
        <pc:spChg chg="add del mod">
          <ac:chgData name="Jiří Vodička" userId="0015f0f0-69d2-41b3-a191-778292e4ba4b" providerId="ADAL" clId="{EC473B71-2092-4553-AF91-AD8A6EE1EB90}" dt="2022-05-05T18:17:32.490" v="5026" actId="478"/>
          <ac:spMkLst>
            <pc:docMk/>
            <pc:sldMk cId="2336841247" sldId="259"/>
            <ac:spMk id="7" creationId="{19EB9E37-D40F-4CF7-901C-7A9BC16B7B60}"/>
          </ac:spMkLst>
        </pc:spChg>
        <pc:picChg chg="add mod">
          <ac:chgData name="Jiří Vodička" userId="0015f0f0-69d2-41b3-a191-778292e4ba4b" providerId="ADAL" clId="{EC473B71-2092-4553-AF91-AD8A6EE1EB90}" dt="2022-05-05T18:17:44.800" v="5029" actId="14100"/>
          <ac:picMkLst>
            <pc:docMk/>
            <pc:sldMk cId="2336841247" sldId="259"/>
            <ac:picMk id="9" creationId="{E2D4658A-A3CD-4904-902B-92ED32D7C4E5}"/>
          </ac:picMkLst>
        </pc:picChg>
        <pc:picChg chg="add mod">
          <ac:chgData name="Jiří Vodička" userId="0015f0f0-69d2-41b3-a191-778292e4ba4b" providerId="ADAL" clId="{EC473B71-2092-4553-AF91-AD8A6EE1EB90}" dt="2022-05-05T18:46:39.223" v="5378"/>
          <ac:picMkLst>
            <pc:docMk/>
            <pc:sldMk cId="2336841247" sldId="259"/>
            <ac:picMk id="10" creationId="{0997B6D8-9B18-4333-817F-8216D4246E7B}"/>
          </ac:picMkLst>
        </pc:picChg>
      </pc:sldChg>
      <pc:sldChg chg="delSp modSp new mod">
        <pc:chgData name="Jiří Vodička" userId="0015f0f0-69d2-41b3-a191-778292e4ba4b" providerId="ADAL" clId="{EC473B71-2092-4553-AF91-AD8A6EE1EB90}" dt="2022-05-04T18:55:33.127" v="358" actId="404"/>
        <pc:sldMkLst>
          <pc:docMk/>
          <pc:sldMk cId="176278477" sldId="260"/>
        </pc:sldMkLst>
        <pc:spChg chg="del">
          <ac:chgData name="Jiří Vodička" userId="0015f0f0-69d2-41b3-a191-778292e4ba4b" providerId="ADAL" clId="{EC473B71-2092-4553-AF91-AD8A6EE1EB90}" dt="2022-05-04T18:52:56.816" v="318" actId="478"/>
          <ac:spMkLst>
            <pc:docMk/>
            <pc:sldMk cId="176278477" sldId="260"/>
            <ac:spMk id="2" creationId="{8ADB0451-705F-43DA-B711-B86D07820D99}"/>
          </ac:spMkLst>
        </pc:spChg>
        <pc:spChg chg="mod">
          <ac:chgData name="Jiří Vodička" userId="0015f0f0-69d2-41b3-a191-778292e4ba4b" providerId="ADAL" clId="{EC473B71-2092-4553-AF91-AD8A6EE1EB90}" dt="2022-05-04T18:55:33.127" v="358" actId="404"/>
          <ac:spMkLst>
            <pc:docMk/>
            <pc:sldMk cId="176278477" sldId="260"/>
            <ac:spMk id="3" creationId="{7C814ABD-8AD4-4B4E-B11D-24F55B084370}"/>
          </ac:spMkLst>
        </pc:spChg>
      </pc:sldChg>
      <pc:sldChg chg="addSp delSp modSp new mod modAnim">
        <pc:chgData name="Jiří Vodička" userId="0015f0f0-69d2-41b3-a191-778292e4ba4b" providerId="ADAL" clId="{EC473B71-2092-4553-AF91-AD8A6EE1EB90}" dt="2022-05-05T20:49:23.956" v="6561"/>
        <pc:sldMkLst>
          <pc:docMk/>
          <pc:sldMk cId="3789693542" sldId="261"/>
        </pc:sldMkLst>
        <pc:spChg chg="del">
          <ac:chgData name="Jiří Vodička" userId="0015f0f0-69d2-41b3-a191-778292e4ba4b" providerId="ADAL" clId="{EC473B71-2092-4553-AF91-AD8A6EE1EB90}" dt="2022-05-04T19:20:39.349" v="522" actId="478"/>
          <ac:spMkLst>
            <pc:docMk/>
            <pc:sldMk cId="3789693542" sldId="261"/>
            <ac:spMk id="2" creationId="{76554CE3-D050-409D-9D8B-E128CA2E041C}"/>
          </ac:spMkLst>
        </pc:spChg>
        <pc:spChg chg="del">
          <ac:chgData name="Jiří Vodička" userId="0015f0f0-69d2-41b3-a191-778292e4ba4b" providerId="ADAL" clId="{EC473B71-2092-4553-AF91-AD8A6EE1EB90}" dt="2022-05-04T19:20:36.319" v="521" actId="478"/>
          <ac:spMkLst>
            <pc:docMk/>
            <pc:sldMk cId="3789693542" sldId="261"/>
            <ac:spMk id="3" creationId="{705E0F56-2F42-430A-95FB-AA00AC8A1239}"/>
          </ac:spMkLst>
        </pc:spChg>
        <pc:spChg chg="add mod">
          <ac:chgData name="Jiří Vodička" userId="0015f0f0-69d2-41b3-a191-778292e4ba4b" providerId="ADAL" clId="{EC473B71-2092-4553-AF91-AD8A6EE1EB90}" dt="2022-05-04T19:21:47.623" v="539" actId="1076"/>
          <ac:spMkLst>
            <pc:docMk/>
            <pc:sldMk cId="3789693542" sldId="261"/>
            <ac:spMk id="5" creationId="{90E4F969-08B2-4C5C-AE25-7DEBBDD08D17}"/>
          </ac:spMkLst>
        </pc:spChg>
        <pc:picChg chg="add mod">
          <ac:chgData name="Jiří Vodička" userId="0015f0f0-69d2-41b3-a191-778292e4ba4b" providerId="ADAL" clId="{EC473B71-2092-4553-AF91-AD8A6EE1EB90}" dt="2022-05-04T19:21:43.594" v="538" actId="1076"/>
          <ac:picMkLst>
            <pc:docMk/>
            <pc:sldMk cId="3789693542" sldId="261"/>
            <ac:picMk id="4" creationId="{F57B68B2-7424-4C9E-9BBE-81C941F5FA2C}"/>
          </ac:picMkLst>
        </pc:picChg>
      </pc:sldChg>
      <pc:sldChg chg="addSp delSp modSp new mod">
        <pc:chgData name="Jiří Vodička" userId="0015f0f0-69d2-41b3-a191-778292e4ba4b" providerId="ADAL" clId="{EC473B71-2092-4553-AF91-AD8A6EE1EB90}" dt="2022-05-04T19:51:42.096" v="730" actId="14100"/>
        <pc:sldMkLst>
          <pc:docMk/>
          <pc:sldMk cId="4273571143" sldId="262"/>
        </pc:sldMkLst>
        <pc:spChg chg="del">
          <ac:chgData name="Jiří Vodička" userId="0015f0f0-69d2-41b3-a191-778292e4ba4b" providerId="ADAL" clId="{EC473B71-2092-4553-AF91-AD8A6EE1EB90}" dt="2022-05-04T19:51:29.845" v="726" actId="478"/>
          <ac:spMkLst>
            <pc:docMk/>
            <pc:sldMk cId="4273571143" sldId="262"/>
            <ac:spMk id="2" creationId="{29A802F7-C1B1-4E53-898D-6951AA200046}"/>
          </ac:spMkLst>
        </pc:spChg>
        <pc:spChg chg="del">
          <ac:chgData name="Jiří Vodička" userId="0015f0f0-69d2-41b3-a191-778292e4ba4b" providerId="ADAL" clId="{EC473B71-2092-4553-AF91-AD8A6EE1EB90}" dt="2022-05-04T19:51:32.821" v="728" actId="478"/>
          <ac:spMkLst>
            <pc:docMk/>
            <pc:sldMk cId="4273571143" sldId="262"/>
            <ac:spMk id="3" creationId="{66199245-20F7-4D22-B2B5-C32D765B0957}"/>
          </ac:spMkLst>
        </pc:spChg>
        <pc:picChg chg="add mod">
          <ac:chgData name="Jiří Vodička" userId="0015f0f0-69d2-41b3-a191-778292e4ba4b" providerId="ADAL" clId="{EC473B71-2092-4553-AF91-AD8A6EE1EB90}" dt="2022-05-04T19:51:42.096" v="730" actId="14100"/>
          <ac:picMkLst>
            <pc:docMk/>
            <pc:sldMk cId="4273571143" sldId="262"/>
            <ac:picMk id="4" creationId="{B6F025D7-83EE-4B74-B25D-56807D0F1404}"/>
          </ac:picMkLst>
        </pc:picChg>
      </pc:sldChg>
      <pc:sldChg chg="addSp delSp modSp new mod ord modAnim">
        <pc:chgData name="Jiří Vodička" userId="0015f0f0-69d2-41b3-a191-778292e4ba4b" providerId="ADAL" clId="{EC473B71-2092-4553-AF91-AD8A6EE1EB90}" dt="2022-05-05T20:49:19.477" v="6559"/>
        <pc:sldMkLst>
          <pc:docMk/>
          <pc:sldMk cId="1064803143" sldId="263"/>
        </pc:sldMkLst>
        <pc:spChg chg="del">
          <ac:chgData name="Jiří Vodička" userId="0015f0f0-69d2-41b3-a191-778292e4ba4b" providerId="ADAL" clId="{EC473B71-2092-4553-AF91-AD8A6EE1EB90}" dt="2022-05-04T19:53:50.297" v="732" actId="478"/>
          <ac:spMkLst>
            <pc:docMk/>
            <pc:sldMk cId="1064803143" sldId="263"/>
            <ac:spMk id="2" creationId="{50E10AC8-E56B-4490-AD5A-075C3FC3CB15}"/>
          </ac:spMkLst>
        </pc:spChg>
        <pc:spChg chg="del">
          <ac:chgData name="Jiří Vodička" userId="0015f0f0-69d2-41b3-a191-778292e4ba4b" providerId="ADAL" clId="{EC473B71-2092-4553-AF91-AD8A6EE1EB90}" dt="2022-05-04T19:53:52.512" v="733" actId="478"/>
          <ac:spMkLst>
            <pc:docMk/>
            <pc:sldMk cId="1064803143" sldId="263"/>
            <ac:spMk id="3" creationId="{C66133AD-5EC9-4B3D-9B57-720A52109EDE}"/>
          </ac:spMkLst>
        </pc:spChg>
        <pc:picChg chg="add mod">
          <ac:chgData name="Jiří Vodička" userId="0015f0f0-69d2-41b3-a191-778292e4ba4b" providerId="ADAL" clId="{EC473B71-2092-4553-AF91-AD8A6EE1EB90}" dt="2022-05-04T19:53:52.920" v="734"/>
          <ac:picMkLst>
            <pc:docMk/>
            <pc:sldMk cId="1064803143" sldId="263"/>
            <ac:picMk id="4" creationId="{BB8AC85B-9E8F-4F10-B0AE-6B67D8638234}"/>
          </ac:picMkLst>
        </pc:picChg>
      </pc:sldChg>
      <pc:sldChg chg="addSp delSp modSp new mod ord">
        <pc:chgData name="Jiří Vodička" userId="0015f0f0-69d2-41b3-a191-778292e4ba4b" providerId="ADAL" clId="{EC473B71-2092-4553-AF91-AD8A6EE1EB90}" dt="2022-05-05T19:48:34.183" v="6158"/>
        <pc:sldMkLst>
          <pc:docMk/>
          <pc:sldMk cId="2880579664" sldId="264"/>
        </pc:sldMkLst>
        <pc:spChg chg="add del">
          <ac:chgData name="Jiří Vodička" userId="0015f0f0-69d2-41b3-a191-778292e4ba4b" providerId="ADAL" clId="{EC473B71-2092-4553-AF91-AD8A6EE1EB90}" dt="2022-05-04T20:04:19.075" v="750" actId="478"/>
          <ac:spMkLst>
            <pc:docMk/>
            <pc:sldMk cId="2880579664" sldId="264"/>
            <ac:spMk id="2" creationId="{5182F556-4432-4507-A9DF-EE6ECACAAA67}"/>
          </ac:spMkLst>
        </pc:spChg>
        <pc:spChg chg="add del">
          <ac:chgData name="Jiří Vodička" userId="0015f0f0-69d2-41b3-a191-778292e4ba4b" providerId="ADAL" clId="{EC473B71-2092-4553-AF91-AD8A6EE1EB90}" dt="2022-05-04T20:04:41.807" v="751" actId="1032"/>
          <ac:spMkLst>
            <pc:docMk/>
            <pc:sldMk cId="2880579664" sldId="264"/>
            <ac:spMk id="3" creationId="{E7707A15-55D4-4EBB-9787-DE86830AC0E7}"/>
          </ac:spMkLst>
        </pc:spChg>
        <pc:spChg chg="add del mod">
          <ac:chgData name="Jiří Vodička" userId="0015f0f0-69d2-41b3-a191-778292e4ba4b" providerId="ADAL" clId="{EC473B71-2092-4553-AF91-AD8A6EE1EB90}" dt="2022-05-04T20:04:14.691" v="749" actId="931"/>
          <ac:spMkLst>
            <pc:docMk/>
            <pc:sldMk cId="2880579664" sldId="264"/>
            <ac:spMk id="6" creationId="{DE98E895-8004-473D-9618-572EB1D1BBFA}"/>
          </ac:spMkLst>
        </pc:spChg>
        <pc:spChg chg="add del mod">
          <ac:chgData name="Jiří Vodička" userId="0015f0f0-69d2-41b3-a191-778292e4ba4b" providerId="ADAL" clId="{EC473B71-2092-4553-AF91-AD8A6EE1EB90}" dt="2022-05-04T20:04:12.149" v="743" actId="478"/>
          <ac:spMkLst>
            <pc:docMk/>
            <pc:sldMk cId="2880579664" sldId="264"/>
            <ac:spMk id="8" creationId="{70246464-4578-444F-8800-7C70DF318A75}"/>
          </ac:spMkLst>
        </pc:spChg>
        <pc:spChg chg="add mod">
          <ac:chgData name="Jiří Vodička" userId="0015f0f0-69d2-41b3-a191-778292e4ba4b" providerId="ADAL" clId="{EC473B71-2092-4553-AF91-AD8A6EE1EB90}" dt="2022-05-04T20:06:59.552" v="872" actId="1076"/>
          <ac:spMkLst>
            <pc:docMk/>
            <pc:sldMk cId="2880579664" sldId="264"/>
            <ac:spMk id="10" creationId="{97D68247-ADA6-4E3D-BE37-BFE79F1B7439}"/>
          </ac:spMkLst>
        </pc:spChg>
        <pc:spChg chg="add del">
          <ac:chgData name="Jiří Vodička" userId="0015f0f0-69d2-41b3-a191-778292e4ba4b" providerId="ADAL" clId="{EC473B71-2092-4553-AF91-AD8A6EE1EB90}" dt="2022-05-04T20:24:33.593" v="1097" actId="478"/>
          <ac:spMkLst>
            <pc:docMk/>
            <pc:sldMk cId="2880579664" sldId="264"/>
            <ac:spMk id="11" creationId="{AC9DF468-F1F2-466C-A0AE-7000CEAA5C39}"/>
          </ac:spMkLst>
        </pc:spChg>
        <pc:spChg chg="add mod">
          <ac:chgData name="Jiří Vodička" userId="0015f0f0-69d2-41b3-a191-778292e4ba4b" providerId="ADAL" clId="{EC473B71-2092-4553-AF91-AD8A6EE1EB90}" dt="2022-05-04T20:24:39.655" v="1098"/>
          <ac:spMkLst>
            <pc:docMk/>
            <pc:sldMk cId="2880579664" sldId="264"/>
            <ac:spMk id="13" creationId="{CC267B9E-A062-41AD-B690-01ACA589F657}"/>
          </ac:spMkLst>
        </pc:spChg>
        <pc:spChg chg="add mod">
          <ac:chgData name="Jiří Vodička" userId="0015f0f0-69d2-41b3-a191-778292e4ba4b" providerId="ADAL" clId="{EC473B71-2092-4553-AF91-AD8A6EE1EB90}" dt="2022-05-04T20:25:00.403" v="1121" actId="20577"/>
          <ac:spMkLst>
            <pc:docMk/>
            <pc:sldMk cId="2880579664" sldId="264"/>
            <ac:spMk id="14" creationId="{6777969F-769B-4500-8DBF-6CD7250B8602}"/>
          </ac:spMkLst>
        </pc:spChg>
        <pc:spChg chg="mod">
          <ac:chgData name="Jiří Vodička" userId="0015f0f0-69d2-41b3-a191-778292e4ba4b" providerId="ADAL" clId="{EC473B71-2092-4553-AF91-AD8A6EE1EB90}" dt="2022-05-04T20:27:54.468" v="1122"/>
          <ac:spMkLst>
            <pc:docMk/>
            <pc:sldMk cId="2880579664" sldId="264"/>
            <ac:spMk id="16" creationId="{50302E66-1BB9-44AE-8EAD-A9135680D4D8}"/>
          </ac:spMkLst>
        </pc:spChg>
        <pc:spChg chg="mod">
          <ac:chgData name="Jiří Vodička" userId="0015f0f0-69d2-41b3-a191-778292e4ba4b" providerId="ADAL" clId="{EC473B71-2092-4553-AF91-AD8A6EE1EB90}" dt="2022-05-04T20:28:43.266" v="1176" actId="404"/>
          <ac:spMkLst>
            <pc:docMk/>
            <pc:sldMk cId="2880579664" sldId="264"/>
            <ac:spMk id="17" creationId="{0CB1B9EB-70F4-4320-8E82-56D7BBCCAE9E}"/>
          </ac:spMkLst>
        </pc:spChg>
        <pc:grpChg chg="add mod">
          <ac:chgData name="Jiří Vodička" userId="0015f0f0-69d2-41b3-a191-778292e4ba4b" providerId="ADAL" clId="{EC473B71-2092-4553-AF91-AD8A6EE1EB90}" dt="2022-05-04T20:24:43.055" v="1099" actId="1076"/>
          <ac:grpSpMkLst>
            <pc:docMk/>
            <pc:sldMk cId="2880579664" sldId="264"/>
            <ac:grpSpMk id="12" creationId="{40B47599-DA32-43FE-9E0D-A068D98DB94E}"/>
          </ac:grpSpMkLst>
        </pc:grpChg>
        <pc:grpChg chg="add mod">
          <ac:chgData name="Jiří Vodička" userId="0015f0f0-69d2-41b3-a191-778292e4ba4b" providerId="ADAL" clId="{EC473B71-2092-4553-AF91-AD8A6EE1EB90}" dt="2022-05-04T20:27:59.669" v="1123" actId="1076"/>
          <ac:grpSpMkLst>
            <pc:docMk/>
            <pc:sldMk cId="2880579664" sldId="264"/>
            <ac:grpSpMk id="15" creationId="{051F43AB-C51E-4F8C-99C0-EF0CE5915D89}"/>
          </ac:grpSpMkLst>
        </pc:grpChg>
        <pc:graphicFrameChg chg="add mod modGraphic">
          <ac:chgData name="Jiří Vodička" userId="0015f0f0-69d2-41b3-a191-778292e4ba4b" providerId="ADAL" clId="{EC473B71-2092-4553-AF91-AD8A6EE1EB90}" dt="2022-05-04T20:24:00.111" v="1095" actId="1076"/>
          <ac:graphicFrameMkLst>
            <pc:docMk/>
            <pc:sldMk cId="2880579664" sldId="264"/>
            <ac:graphicFrameMk id="9" creationId="{22E41549-E630-473D-A1EA-6243CA46EF05}"/>
          </ac:graphicFrameMkLst>
        </pc:graphicFrameChg>
        <pc:picChg chg="add del mod">
          <ac:chgData name="Jiří Vodička" userId="0015f0f0-69d2-41b3-a191-778292e4ba4b" providerId="ADAL" clId="{EC473B71-2092-4553-AF91-AD8A6EE1EB90}" dt="2022-05-04T20:04:14.691" v="749" actId="931"/>
          <ac:picMkLst>
            <pc:docMk/>
            <pc:sldMk cId="2880579664" sldId="264"/>
            <ac:picMk id="5" creationId="{E2E1B6F9-0EAD-4005-95D7-E8E6E52E8571}"/>
          </ac:picMkLst>
        </pc:picChg>
      </pc:sldChg>
      <pc:sldChg chg="modSp new mod">
        <pc:chgData name="Jiří Vodička" userId="0015f0f0-69d2-41b3-a191-778292e4ba4b" providerId="ADAL" clId="{EC473B71-2092-4553-AF91-AD8A6EE1EB90}" dt="2022-05-04T20:22:26.213" v="1091" actId="20577"/>
        <pc:sldMkLst>
          <pc:docMk/>
          <pc:sldMk cId="3832831388" sldId="265"/>
        </pc:sldMkLst>
        <pc:spChg chg="mod">
          <ac:chgData name="Jiří Vodička" userId="0015f0f0-69d2-41b3-a191-778292e4ba4b" providerId="ADAL" clId="{EC473B71-2092-4553-AF91-AD8A6EE1EB90}" dt="2022-05-04T20:08:16.642" v="926" actId="20577"/>
          <ac:spMkLst>
            <pc:docMk/>
            <pc:sldMk cId="3832831388" sldId="265"/>
            <ac:spMk id="2" creationId="{11E4BDEA-5D6C-4EA3-89A5-4278AF21C00B}"/>
          </ac:spMkLst>
        </pc:spChg>
        <pc:spChg chg="mod">
          <ac:chgData name="Jiří Vodička" userId="0015f0f0-69d2-41b3-a191-778292e4ba4b" providerId="ADAL" clId="{EC473B71-2092-4553-AF91-AD8A6EE1EB90}" dt="2022-05-04T20:22:26.213" v="1091" actId="20577"/>
          <ac:spMkLst>
            <pc:docMk/>
            <pc:sldMk cId="3832831388" sldId="265"/>
            <ac:spMk id="3" creationId="{12899CAC-3379-44BA-872C-0DA287CE03FC}"/>
          </ac:spMkLst>
        </pc:spChg>
      </pc:sldChg>
      <pc:sldChg chg="modSp new mod">
        <pc:chgData name="Jiří Vodička" userId="0015f0f0-69d2-41b3-a191-778292e4ba4b" providerId="ADAL" clId="{EC473B71-2092-4553-AF91-AD8A6EE1EB90}" dt="2022-05-04T20:33:43.744" v="1444" actId="1076"/>
        <pc:sldMkLst>
          <pc:docMk/>
          <pc:sldMk cId="1025112831" sldId="266"/>
        </pc:sldMkLst>
        <pc:spChg chg="mod">
          <ac:chgData name="Jiří Vodička" userId="0015f0f0-69d2-41b3-a191-778292e4ba4b" providerId="ADAL" clId="{EC473B71-2092-4553-AF91-AD8A6EE1EB90}" dt="2022-05-04T20:23:01.680" v="1093"/>
          <ac:spMkLst>
            <pc:docMk/>
            <pc:sldMk cId="1025112831" sldId="266"/>
            <ac:spMk id="2" creationId="{B532746F-9247-4AF4-818D-06424D9CF0B9}"/>
          </ac:spMkLst>
        </pc:spChg>
        <pc:spChg chg="mod">
          <ac:chgData name="Jiří Vodička" userId="0015f0f0-69d2-41b3-a191-778292e4ba4b" providerId="ADAL" clId="{EC473B71-2092-4553-AF91-AD8A6EE1EB90}" dt="2022-05-04T20:33:43.744" v="1444" actId="1076"/>
          <ac:spMkLst>
            <pc:docMk/>
            <pc:sldMk cId="1025112831" sldId="266"/>
            <ac:spMk id="3" creationId="{3C297FD7-4DEB-4FD8-9734-77FD31F3C44E}"/>
          </ac:spMkLst>
        </pc:spChg>
      </pc:sldChg>
      <pc:sldChg chg="addSp modSp new mod">
        <pc:chgData name="Jiří Vodička" userId="0015f0f0-69d2-41b3-a191-778292e4ba4b" providerId="ADAL" clId="{EC473B71-2092-4553-AF91-AD8A6EE1EB90}" dt="2022-05-04T20:41:31.279" v="1632" actId="1076"/>
        <pc:sldMkLst>
          <pc:docMk/>
          <pc:sldMk cId="1585675886" sldId="267"/>
        </pc:sldMkLst>
        <pc:spChg chg="mod">
          <ac:chgData name="Jiří Vodička" userId="0015f0f0-69d2-41b3-a191-778292e4ba4b" providerId="ADAL" clId="{EC473B71-2092-4553-AF91-AD8A6EE1EB90}" dt="2022-05-04T20:39:47.943" v="1609"/>
          <ac:spMkLst>
            <pc:docMk/>
            <pc:sldMk cId="1585675886" sldId="267"/>
            <ac:spMk id="2" creationId="{B4AD7746-CA95-49E4-94BD-83FAEA485F0A}"/>
          </ac:spMkLst>
        </pc:spChg>
        <pc:spChg chg="mod">
          <ac:chgData name="Jiří Vodička" userId="0015f0f0-69d2-41b3-a191-778292e4ba4b" providerId="ADAL" clId="{EC473B71-2092-4553-AF91-AD8A6EE1EB90}" dt="2022-05-04T20:41:01.312" v="1627" actId="1076"/>
          <ac:spMkLst>
            <pc:docMk/>
            <pc:sldMk cId="1585675886" sldId="267"/>
            <ac:spMk id="3" creationId="{91B2DAE8-4172-4853-B9C7-142C732467FB}"/>
          </ac:spMkLst>
        </pc:spChg>
        <pc:spChg chg="add">
          <ac:chgData name="Jiří Vodička" userId="0015f0f0-69d2-41b3-a191-778292e4ba4b" providerId="ADAL" clId="{EC473B71-2092-4553-AF91-AD8A6EE1EB90}" dt="2022-05-04T20:41:16.378" v="1628" actId="11529"/>
          <ac:spMkLst>
            <pc:docMk/>
            <pc:sldMk cId="1585675886" sldId="267"/>
            <ac:spMk id="4" creationId="{50E31033-8F83-4446-865A-D7862C084B13}"/>
          </ac:spMkLst>
        </pc:spChg>
        <pc:spChg chg="add mod">
          <ac:chgData name="Jiří Vodička" userId="0015f0f0-69d2-41b3-a191-778292e4ba4b" providerId="ADAL" clId="{EC473B71-2092-4553-AF91-AD8A6EE1EB90}" dt="2022-05-04T20:41:23.229" v="1630" actId="1076"/>
          <ac:spMkLst>
            <pc:docMk/>
            <pc:sldMk cId="1585675886" sldId="267"/>
            <ac:spMk id="5" creationId="{2A9A67E3-DB2D-4F37-BF21-679A794148FE}"/>
          </ac:spMkLst>
        </pc:spChg>
        <pc:spChg chg="add mod">
          <ac:chgData name="Jiří Vodička" userId="0015f0f0-69d2-41b3-a191-778292e4ba4b" providerId="ADAL" clId="{EC473B71-2092-4553-AF91-AD8A6EE1EB90}" dt="2022-05-04T20:41:31.279" v="1632" actId="1076"/>
          <ac:spMkLst>
            <pc:docMk/>
            <pc:sldMk cId="1585675886" sldId="267"/>
            <ac:spMk id="6" creationId="{877E82B1-4CF5-424C-AA6D-8B4E22D43B3D}"/>
          </ac:spMkLst>
        </pc:spChg>
      </pc:sldChg>
      <pc:sldChg chg="addSp modSp new mod">
        <pc:chgData name="Jiří Vodička" userId="0015f0f0-69d2-41b3-a191-778292e4ba4b" providerId="ADAL" clId="{EC473B71-2092-4553-AF91-AD8A6EE1EB90}" dt="2022-05-04T20:59:37.250" v="1994" actId="1076"/>
        <pc:sldMkLst>
          <pc:docMk/>
          <pc:sldMk cId="165675408" sldId="268"/>
        </pc:sldMkLst>
        <pc:spChg chg="mod">
          <ac:chgData name="Jiří Vodička" userId="0015f0f0-69d2-41b3-a191-778292e4ba4b" providerId="ADAL" clId="{EC473B71-2092-4553-AF91-AD8A6EE1EB90}" dt="2022-05-04T20:51:10.928" v="1636"/>
          <ac:spMkLst>
            <pc:docMk/>
            <pc:sldMk cId="165675408" sldId="268"/>
            <ac:spMk id="2" creationId="{7A0AF094-048F-411A-9A68-034E1D2DFCFF}"/>
          </ac:spMkLst>
        </pc:spChg>
        <pc:spChg chg="mod">
          <ac:chgData name="Jiří Vodička" userId="0015f0f0-69d2-41b3-a191-778292e4ba4b" providerId="ADAL" clId="{EC473B71-2092-4553-AF91-AD8A6EE1EB90}" dt="2022-05-04T20:59:33.337" v="1993" actId="1076"/>
          <ac:spMkLst>
            <pc:docMk/>
            <pc:sldMk cId="165675408" sldId="268"/>
            <ac:spMk id="3" creationId="{D885E76C-71C8-464C-9681-FAF0BF5D0EFD}"/>
          </ac:spMkLst>
        </pc:spChg>
        <pc:spChg chg="add mod">
          <ac:chgData name="Jiří Vodička" userId="0015f0f0-69d2-41b3-a191-778292e4ba4b" providerId="ADAL" clId="{EC473B71-2092-4553-AF91-AD8A6EE1EB90}" dt="2022-05-04T20:59:37.250" v="1994" actId="1076"/>
          <ac:spMkLst>
            <pc:docMk/>
            <pc:sldMk cId="165675408" sldId="268"/>
            <ac:spMk id="4" creationId="{70B287D7-9231-48B7-8EC7-F91F805A248C}"/>
          </ac:spMkLst>
        </pc:spChg>
      </pc:sldChg>
      <pc:sldChg chg="modSp new mod">
        <pc:chgData name="Jiří Vodička" userId="0015f0f0-69d2-41b3-a191-778292e4ba4b" providerId="ADAL" clId="{EC473B71-2092-4553-AF91-AD8A6EE1EB90}" dt="2022-05-05T19:52:20.810" v="6175" actId="20577"/>
        <pc:sldMkLst>
          <pc:docMk/>
          <pc:sldMk cId="2746995711" sldId="269"/>
        </pc:sldMkLst>
        <pc:spChg chg="mod">
          <ac:chgData name="Jiří Vodička" userId="0015f0f0-69d2-41b3-a191-778292e4ba4b" providerId="ADAL" clId="{EC473B71-2092-4553-AF91-AD8A6EE1EB90}" dt="2022-05-04T21:00:05.720" v="2016" actId="20577"/>
          <ac:spMkLst>
            <pc:docMk/>
            <pc:sldMk cId="2746995711" sldId="269"/>
            <ac:spMk id="2" creationId="{2A6D4CBE-7216-46AF-BCB5-A348FFF85CBC}"/>
          </ac:spMkLst>
        </pc:spChg>
        <pc:spChg chg="mod">
          <ac:chgData name="Jiří Vodička" userId="0015f0f0-69d2-41b3-a191-778292e4ba4b" providerId="ADAL" clId="{EC473B71-2092-4553-AF91-AD8A6EE1EB90}" dt="2022-05-05T19:52:20.810" v="6175" actId="20577"/>
          <ac:spMkLst>
            <pc:docMk/>
            <pc:sldMk cId="2746995711" sldId="269"/>
            <ac:spMk id="3" creationId="{FCFF1DF3-715D-43AB-8A66-463736F404B9}"/>
          </ac:spMkLst>
        </pc:spChg>
      </pc:sldChg>
      <pc:sldChg chg="addSp modSp new mod">
        <pc:chgData name="Jiří Vodička" userId="0015f0f0-69d2-41b3-a191-778292e4ba4b" providerId="ADAL" clId="{EC473B71-2092-4553-AF91-AD8A6EE1EB90}" dt="2022-05-05T19:31:40.222" v="6039" actId="1076"/>
        <pc:sldMkLst>
          <pc:docMk/>
          <pc:sldMk cId="114150387" sldId="270"/>
        </pc:sldMkLst>
        <pc:spChg chg="mod">
          <ac:chgData name="Jiří Vodička" userId="0015f0f0-69d2-41b3-a191-778292e4ba4b" providerId="ADAL" clId="{EC473B71-2092-4553-AF91-AD8A6EE1EB90}" dt="2022-05-04T21:29:07.176" v="2018"/>
          <ac:spMkLst>
            <pc:docMk/>
            <pc:sldMk cId="114150387" sldId="270"/>
            <ac:spMk id="2" creationId="{035B4633-0C5B-448B-9077-79CB324A8DC6}"/>
          </ac:spMkLst>
        </pc:spChg>
        <pc:spChg chg="mod">
          <ac:chgData name="Jiří Vodička" userId="0015f0f0-69d2-41b3-a191-778292e4ba4b" providerId="ADAL" clId="{EC473B71-2092-4553-AF91-AD8A6EE1EB90}" dt="2022-05-04T21:32:33.452" v="2140" actId="20577"/>
          <ac:spMkLst>
            <pc:docMk/>
            <pc:sldMk cId="114150387" sldId="270"/>
            <ac:spMk id="3" creationId="{135C37EB-6786-46BC-8320-9C2B2797293C}"/>
          </ac:spMkLst>
        </pc:spChg>
        <pc:spChg chg="add mod">
          <ac:chgData name="Jiří Vodička" userId="0015f0f0-69d2-41b3-a191-778292e4ba4b" providerId="ADAL" clId="{EC473B71-2092-4553-AF91-AD8A6EE1EB90}" dt="2022-05-05T19:31:40.222" v="6039" actId="1076"/>
          <ac:spMkLst>
            <pc:docMk/>
            <pc:sldMk cId="114150387" sldId="270"/>
            <ac:spMk id="6" creationId="{EF89344A-0C08-4AF2-9CD3-5EA87903E9E7}"/>
          </ac:spMkLst>
        </pc:spChg>
        <pc:picChg chg="add mod">
          <ac:chgData name="Jiří Vodička" userId="0015f0f0-69d2-41b3-a191-778292e4ba4b" providerId="ADAL" clId="{EC473B71-2092-4553-AF91-AD8A6EE1EB90}" dt="2022-05-05T19:31:29.654" v="6036" actId="1076"/>
          <ac:picMkLst>
            <pc:docMk/>
            <pc:sldMk cId="114150387" sldId="270"/>
            <ac:picMk id="5" creationId="{5AF07AF2-4079-437A-9AB5-EBA18099A32B}"/>
          </ac:picMkLst>
        </pc:picChg>
      </pc:sldChg>
      <pc:sldChg chg="modSp new mod">
        <pc:chgData name="Jiří Vodička" userId="0015f0f0-69d2-41b3-a191-778292e4ba4b" providerId="ADAL" clId="{EC473B71-2092-4553-AF91-AD8A6EE1EB90}" dt="2022-05-05T19:45:48.851" v="6080" actId="20577"/>
        <pc:sldMkLst>
          <pc:docMk/>
          <pc:sldMk cId="3050128163" sldId="271"/>
        </pc:sldMkLst>
        <pc:spChg chg="mod">
          <ac:chgData name="Jiří Vodička" userId="0015f0f0-69d2-41b3-a191-778292e4ba4b" providerId="ADAL" clId="{EC473B71-2092-4553-AF91-AD8A6EE1EB90}" dt="2022-05-05T19:45:48.851" v="6080" actId="20577"/>
          <ac:spMkLst>
            <pc:docMk/>
            <pc:sldMk cId="3050128163" sldId="271"/>
            <ac:spMk id="2" creationId="{F0A68DED-A5F3-44DA-AD5A-A766D3E6051E}"/>
          </ac:spMkLst>
        </pc:spChg>
        <pc:spChg chg="mod">
          <ac:chgData name="Jiří Vodička" userId="0015f0f0-69d2-41b3-a191-778292e4ba4b" providerId="ADAL" clId="{EC473B71-2092-4553-AF91-AD8A6EE1EB90}" dt="2022-05-05T10:51:23.194" v="2771" actId="20577"/>
          <ac:spMkLst>
            <pc:docMk/>
            <pc:sldMk cId="3050128163" sldId="271"/>
            <ac:spMk id="3" creationId="{F9CAEF6E-8E38-42B0-BF83-3278958CC0EA}"/>
          </ac:spMkLst>
        </pc:spChg>
      </pc:sldChg>
      <pc:sldChg chg="addSp delSp modSp new mod">
        <pc:chgData name="Jiří Vodička" userId="0015f0f0-69d2-41b3-a191-778292e4ba4b" providerId="ADAL" clId="{EC473B71-2092-4553-AF91-AD8A6EE1EB90}" dt="2022-05-05T20:53:26.092" v="6626" actId="20577"/>
        <pc:sldMkLst>
          <pc:docMk/>
          <pc:sldMk cId="1228844079" sldId="272"/>
        </pc:sldMkLst>
        <pc:spChg chg="mod">
          <ac:chgData name="Jiří Vodička" userId="0015f0f0-69d2-41b3-a191-778292e4ba4b" providerId="ADAL" clId="{EC473B71-2092-4553-AF91-AD8A6EE1EB90}" dt="2022-05-05T15:34:48.433" v="3247" actId="1076"/>
          <ac:spMkLst>
            <pc:docMk/>
            <pc:sldMk cId="1228844079" sldId="272"/>
            <ac:spMk id="2" creationId="{B8C615A4-A24A-46CF-8E33-65DDBA194420}"/>
          </ac:spMkLst>
        </pc:spChg>
        <pc:spChg chg="mod">
          <ac:chgData name="Jiří Vodička" userId="0015f0f0-69d2-41b3-a191-778292e4ba4b" providerId="ADAL" clId="{EC473B71-2092-4553-AF91-AD8A6EE1EB90}" dt="2022-05-05T20:53:26.092" v="6626" actId="20577"/>
          <ac:spMkLst>
            <pc:docMk/>
            <pc:sldMk cId="1228844079" sldId="272"/>
            <ac:spMk id="3" creationId="{8C67C378-F4C0-4695-8F8C-3B1BACDE1E2C}"/>
          </ac:spMkLst>
        </pc:spChg>
        <pc:spChg chg="add del">
          <ac:chgData name="Jiří Vodička" userId="0015f0f0-69d2-41b3-a191-778292e4ba4b" providerId="ADAL" clId="{EC473B71-2092-4553-AF91-AD8A6EE1EB90}" dt="2022-05-05T15:27:15.067" v="2852"/>
          <ac:spMkLst>
            <pc:docMk/>
            <pc:sldMk cId="1228844079" sldId="272"/>
            <ac:spMk id="4" creationId="{ABF36891-E6B0-4E5B-A925-3292742A164A}"/>
          </ac:spMkLst>
        </pc:spChg>
      </pc:sldChg>
      <pc:sldChg chg="modSp add mod">
        <pc:chgData name="Jiří Vodička" userId="0015f0f0-69d2-41b3-a191-778292e4ba4b" providerId="ADAL" clId="{EC473B71-2092-4553-AF91-AD8A6EE1EB90}" dt="2022-05-05T16:12:36.627" v="3802" actId="1076"/>
        <pc:sldMkLst>
          <pc:docMk/>
          <pc:sldMk cId="3556207634" sldId="273"/>
        </pc:sldMkLst>
        <pc:spChg chg="mod">
          <ac:chgData name="Jiří Vodička" userId="0015f0f0-69d2-41b3-a191-778292e4ba4b" providerId="ADAL" clId="{EC473B71-2092-4553-AF91-AD8A6EE1EB90}" dt="2022-05-05T16:12:36.627" v="3802" actId="1076"/>
          <ac:spMkLst>
            <pc:docMk/>
            <pc:sldMk cId="3556207634" sldId="273"/>
            <ac:spMk id="2" creationId="{B8C615A4-A24A-46CF-8E33-65DDBA194420}"/>
          </ac:spMkLst>
        </pc:spChg>
        <pc:spChg chg="mod">
          <ac:chgData name="Jiří Vodička" userId="0015f0f0-69d2-41b3-a191-778292e4ba4b" providerId="ADAL" clId="{EC473B71-2092-4553-AF91-AD8A6EE1EB90}" dt="2022-05-05T16:12:33.550" v="3801" actId="1076"/>
          <ac:spMkLst>
            <pc:docMk/>
            <pc:sldMk cId="3556207634" sldId="273"/>
            <ac:spMk id="3" creationId="{8C67C378-F4C0-4695-8F8C-3B1BACDE1E2C}"/>
          </ac:spMkLst>
        </pc:spChg>
      </pc:sldChg>
      <pc:sldChg chg="addSp modSp new mod modNotesTx">
        <pc:chgData name="Jiří Vodička" userId="0015f0f0-69d2-41b3-a191-778292e4ba4b" providerId="ADAL" clId="{EC473B71-2092-4553-AF91-AD8A6EE1EB90}" dt="2022-05-05T20:54:09.223" v="6639" actId="20577"/>
        <pc:sldMkLst>
          <pc:docMk/>
          <pc:sldMk cId="3523250433" sldId="274"/>
        </pc:sldMkLst>
        <pc:spChg chg="mod">
          <ac:chgData name="Jiří Vodička" userId="0015f0f0-69d2-41b3-a191-778292e4ba4b" providerId="ADAL" clId="{EC473B71-2092-4553-AF91-AD8A6EE1EB90}" dt="2022-05-05T16:12:59.564" v="3820" actId="20577"/>
          <ac:spMkLst>
            <pc:docMk/>
            <pc:sldMk cId="3523250433" sldId="274"/>
            <ac:spMk id="2" creationId="{FB9AF9EC-1707-4B44-8A4E-912308244185}"/>
          </ac:spMkLst>
        </pc:spChg>
        <pc:spChg chg="mod">
          <ac:chgData name="Jiří Vodička" userId="0015f0f0-69d2-41b3-a191-778292e4ba4b" providerId="ADAL" clId="{EC473B71-2092-4553-AF91-AD8A6EE1EB90}" dt="2022-05-05T20:54:09.223" v="6639" actId="20577"/>
          <ac:spMkLst>
            <pc:docMk/>
            <pc:sldMk cId="3523250433" sldId="274"/>
            <ac:spMk id="3" creationId="{E75B00AC-5831-4E8C-814F-3C01B7CFA8A6}"/>
          </ac:spMkLst>
        </pc:spChg>
        <pc:picChg chg="add mod">
          <ac:chgData name="Jiří Vodička" userId="0015f0f0-69d2-41b3-a191-778292e4ba4b" providerId="ADAL" clId="{EC473B71-2092-4553-AF91-AD8A6EE1EB90}" dt="2022-05-05T16:21:06.065" v="4103" actId="1076"/>
          <ac:picMkLst>
            <pc:docMk/>
            <pc:sldMk cId="3523250433" sldId="274"/>
            <ac:picMk id="4" creationId="{43DA8DA6-A145-4997-8019-C26D3BC3FCC3}"/>
          </ac:picMkLst>
        </pc:picChg>
      </pc:sldChg>
      <pc:sldChg chg="modSp new mod">
        <pc:chgData name="Jiří Vodička" userId="0015f0f0-69d2-41b3-a191-778292e4ba4b" providerId="ADAL" clId="{EC473B71-2092-4553-AF91-AD8A6EE1EB90}" dt="2022-05-05T21:04:39.752" v="6725" actId="20577"/>
        <pc:sldMkLst>
          <pc:docMk/>
          <pc:sldMk cId="4006394119" sldId="275"/>
        </pc:sldMkLst>
        <pc:spChg chg="mod">
          <ac:chgData name="Jiří Vodička" userId="0015f0f0-69d2-41b3-a191-778292e4ba4b" providerId="ADAL" clId="{EC473B71-2092-4553-AF91-AD8A6EE1EB90}" dt="2022-05-05T15:55:46.829" v="3800" actId="20577"/>
          <ac:spMkLst>
            <pc:docMk/>
            <pc:sldMk cId="4006394119" sldId="275"/>
            <ac:spMk id="2" creationId="{84ADDB92-C6A5-4AB7-ABED-590CEE9ECCB9}"/>
          </ac:spMkLst>
        </pc:spChg>
        <pc:spChg chg="mod">
          <ac:chgData name="Jiří Vodička" userId="0015f0f0-69d2-41b3-a191-778292e4ba4b" providerId="ADAL" clId="{EC473B71-2092-4553-AF91-AD8A6EE1EB90}" dt="2022-05-05T21:04:39.752" v="6725" actId="20577"/>
          <ac:spMkLst>
            <pc:docMk/>
            <pc:sldMk cId="4006394119" sldId="275"/>
            <ac:spMk id="3" creationId="{08B4BF6C-7DDB-4083-BB3D-F876B057C65F}"/>
          </ac:spMkLst>
        </pc:spChg>
      </pc:sldChg>
      <pc:sldChg chg="addSp modSp new mod">
        <pc:chgData name="Jiří Vodička" userId="0015f0f0-69d2-41b3-a191-778292e4ba4b" providerId="ADAL" clId="{EC473B71-2092-4553-AF91-AD8A6EE1EB90}" dt="2022-05-05T20:55:57.070" v="6649" actId="20577"/>
        <pc:sldMkLst>
          <pc:docMk/>
          <pc:sldMk cId="3307650248" sldId="276"/>
        </pc:sldMkLst>
        <pc:spChg chg="mod">
          <ac:chgData name="Jiří Vodička" userId="0015f0f0-69d2-41b3-a191-778292e4ba4b" providerId="ADAL" clId="{EC473B71-2092-4553-AF91-AD8A6EE1EB90}" dt="2022-05-05T16:40:15.755" v="4256" actId="20577"/>
          <ac:spMkLst>
            <pc:docMk/>
            <pc:sldMk cId="3307650248" sldId="276"/>
            <ac:spMk id="2" creationId="{C6FE9568-0412-40E4-9F58-3784CDD3884C}"/>
          </ac:spMkLst>
        </pc:spChg>
        <pc:spChg chg="mod">
          <ac:chgData name="Jiří Vodička" userId="0015f0f0-69d2-41b3-a191-778292e4ba4b" providerId="ADAL" clId="{EC473B71-2092-4553-AF91-AD8A6EE1EB90}" dt="2022-05-05T20:55:57.070" v="6649" actId="20577"/>
          <ac:spMkLst>
            <pc:docMk/>
            <pc:sldMk cId="3307650248" sldId="276"/>
            <ac:spMk id="3" creationId="{500A6900-643A-42CD-97EC-99982BA0D819}"/>
          </ac:spMkLst>
        </pc:spChg>
        <pc:picChg chg="add mod ord">
          <ac:chgData name="Jiří Vodička" userId="0015f0f0-69d2-41b3-a191-778292e4ba4b" providerId="ADAL" clId="{EC473B71-2092-4553-AF91-AD8A6EE1EB90}" dt="2022-05-05T17:42:02.522" v="4386" actId="13244"/>
          <ac:picMkLst>
            <pc:docMk/>
            <pc:sldMk cId="3307650248" sldId="276"/>
            <ac:picMk id="5" creationId="{0AC0C5E1-7A0A-46E8-B530-9D4C0EF9BE87}"/>
          </ac:picMkLst>
        </pc:picChg>
      </pc:sldChg>
      <pc:sldChg chg="new del">
        <pc:chgData name="Jiří Vodička" userId="0015f0f0-69d2-41b3-a191-778292e4ba4b" providerId="ADAL" clId="{EC473B71-2092-4553-AF91-AD8A6EE1EB90}" dt="2022-05-05T18:48:31.086" v="5396" actId="47"/>
        <pc:sldMkLst>
          <pc:docMk/>
          <pc:sldMk cId="1054732801" sldId="277"/>
        </pc:sldMkLst>
      </pc:sldChg>
      <pc:sldChg chg="modSp add mod modTransition">
        <pc:chgData name="Jiří Vodička" userId="0015f0f0-69d2-41b3-a191-778292e4ba4b" providerId="ADAL" clId="{EC473B71-2092-4553-AF91-AD8A6EE1EB90}" dt="2022-05-05T18:20:46.329" v="5039" actId="404"/>
        <pc:sldMkLst>
          <pc:docMk/>
          <pc:sldMk cId="85503319" sldId="467"/>
        </pc:sldMkLst>
        <pc:spChg chg="mod">
          <ac:chgData name="Jiří Vodička" userId="0015f0f0-69d2-41b3-a191-778292e4ba4b" providerId="ADAL" clId="{EC473B71-2092-4553-AF91-AD8A6EE1EB90}" dt="2022-05-05T18:20:43.443" v="5038" actId="404"/>
          <ac:spMkLst>
            <pc:docMk/>
            <pc:sldMk cId="85503319" sldId="467"/>
            <ac:spMk id="10" creationId="{00000000-0000-0000-0000-000000000000}"/>
          </ac:spMkLst>
        </pc:spChg>
        <pc:spChg chg="mod">
          <ac:chgData name="Jiří Vodička" userId="0015f0f0-69d2-41b3-a191-778292e4ba4b" providerId="ADAL" clId="{EC473B71-2092-4553-AF91-AD8A6EE1EB90}" dt="2022-05-05T18:20:35.966" v="5036" actId="404"/>
          <ac:spMkLst>
            <pc:docMk/>
            <pc:sldMk cId="85503319" sldId="467"/>
            <ac:spMk id="13" creationId="{00000000-0000-0000-0000-000000000000}"/>
          </ac:spMkLst>
        </pc:spChg>
        <pc:spChg chg="mod">
          <ac:chgData name="Jiří Vodička" userId="0015f0f0-69d2-41b3-a191-778292e4ba4b" providerId="ADAL" clId="{EC473B71-2092-4553-AF91-AD8A6EE1EB90}" dt="2022-05-05T18:20:46.329" v="5039" actId="404"/>
          <ac:spMkLst>
            <pc:docMk/>
            <pc:sldMk cId="85503319" sldId="467"/>
            <ac:spMk id="17" creationId="{00000000-0000-0000-0000-000000000000}"/>
          </ac:spMkLst>
        </pc:spChg>
        <pc:spChg chg="mod">
          <ac:chgData name="Jiří Vodička" userId="0015f0f0-69d2-41b3-a191-778292e4ba4b" providerId="ADAL" clId="{EC473B71-2092-4553-AF91-AD8A6EE1EB90}" dt="2022-05-05T18:20:39.735" v="5037" actId="404"/>
          <ac:spMkLst>
            <pc:docMk/>
            <pc:sldMk cId="85503319" sldId="467"/>
            <ac:spMk id="19" creationId="{00000000-0000-0000-0000-000000000000}"/>
          </ac:spMkLst>
        </pc:spChg>
        <pc:spChg chg="mod">
          <ac:chgData name="Jiří Vodička" userId="0015f0f0-69d2-41b3-a191-778292e4ba4b" providerId="ADAL" clId="{EC473B71-2092-4553-AF91-AD8A6EE1EB90}" dt="2022-05-05T18:20:16.140" v="5034" actId="1076"/>
          <ac:spMkLst>
            <pc:docMk/>
            <pc:sldMk cId="85503319" sldId="467"/>
            <ac:spMk id="21" creationId="{00000000-0000-0000-0000-000000000000}"/>
          </ac:spMkLst>
        </pc:spChg>
        <pc:picChg chg="mod">
          <ac:chgData name="Jiří Vodička" userId="0015f0f0-69d2-41b3-a191-778292e4ba4b" providerId="ADAL" clId="{EC473B71-2092-4553-AF91-AD8A6EE1EB90}" dt="2022-05-05T18:18:45.232" v="5032" actId="1076"/>
          <ac:picMkLst>
            <pc:docMk/>
            <pc:sldMk cId="85503319" sldId="467"/>
            <ac:picMk id="4" creationId="{00000000-0000-0000-0000-000000000000}"/>
          </ac:picMkLst>
        </pc:picChg>
      </pc:sldChg>
      <pc:sldChg chg="addSp modSp new mod">
        <pc:chgData name="Jiří Vodička" userId="0015f0f0-69d2-41b3-a191-778292e4ba4b" providerId="ADAL" clId="{EC473B71-2092-4553-AF91-AD8A6EE1EB90}" dt="2022-05-05T18:46:35.827" v="5377" actId="13244"/>
        <pc:sldMkLst>
          <pc:docMk/>
          <pc:sldMk cId="675169582" sldId="468"/>
        </pc:sldMkLst>
        <pc:spChg chg="mod">
          <ac:chgData name="Jiří Vodička" userId="0015f0f0-69d2-41b3-a191-778292e4ba4b" providerId="ADAL" clId="{EC473B71-2092-4553-AF91-AD8A6EE1EB90}" dt="2022-05-05T18:36:15.445" v="5041"/>
          <ac:spMkLst>
            <pc:docMk/>
            <pc:sldMk cId="675169582" sldId="468"/>
            <ac:spMk id="2" creationId="{5EB8EA20-37F0-4840-AC68-B5CE4C745F1B}"/>
          </ac:spMkLst>
        </pc:spChg>
        <pc:spChg chg="mod ord">
          <ac:chgData name="Jiří Vodička" userId="0015f0f0-69d2-41b3-a191-778292e4ba4b" providerId="ADAL" clId="{EC473B71-2092-4553-AF91-AD8A6EE1EB90}" dt="2022-05-05T18:46:27.971" v="5376" actId="13244"/>
          <ac:spMkLst>
            <pc:docMk/>
            <pc:sldMk cId="675169582" sldId="468"/>
            <ac:spMk id="3" creationId="{C382F1E0-C972-406B-AEC3-6F8F59DBFFD1}"/>
          </ac:spMkLst>
        </pc:spChg>
        <pc:spChg chg="add mod ord">
          <ac:chgData name="Jiří Vodička" userId="0015f0f0-69d2-41b3-a191-778292e4ba4b" providerId="ADAL" clId="{EC473B71-2092-4553-AF91-AD8A6EE1EB90}" dt="2022-05-05T18:46:24.772" v="5375" actId="13244"/>
          <ac:spMkLst>
            <pc:docMk/>
            <pc:sldMk cId="675169582" sldId="468"/>
            <ac:spMk id="4" creationId="{58CD7009-D925-4B25-959D-7C3C943EC9B4}"/>
          </ac:spMkLst>
        </pc:spChg>
        <pc:picChg chg="add mod ord">
          <ac:chgData name="Jiří Vodička" userId="0015f0f0-69d2-41b3-a191-778292e4ba4b" providerId="ADAL" clId="{EC473B71-2092-4553-AF91-AD8A6EE1EB90}" dt="2022-05-05T18:46:35.827" v="5377" actId="13244"/>
          <ac:picMkLst>
            <pc:docMk/>
            <pc:sldMk cId="675169582" sldId="468"/>
            <ac:picMk id="5" creationId="{59EF2BD3-5543-4129-9509-E9F39556928F}"/>
          </ac:picMkLst>
        </pc:picChg>
      </pc:sldChg>
      <pc:sldChg chg="addSp delSp modSp new mod ord">
        <pc:chgData name="Jiří Vodička" userId="0015f0f0-69d2-41b3-a191-778292e4ba4b" providerId="ADAL" clId="{EC473B71-2092-4553-AF91-AD8A6EE1EB90}" dt="2022-05-05T20:50:01.396" v="6569" actId="20577"/>
        <pc:sldMkLst>
          <pc:docMk/>
          <pc:sldMk cId="1309167161" sldId="469"/>
        </pc:sldMkLst>
        <pc:spChg chg="del mod">
          <ac:chgData name="Jiří Vodička" userId="0015f0f0-69d2-41b3-a191-778292e4ba4b" providerId="ADAL" clId="{EC473B71-2092-4553-AF91-AD8A6EE1EB90}" dt="2022-05-05T19:17:15.636" v="5790" actId="478"/>
          <ac:spMkLst>
            <pc:docMk/>
            <pc:sldMk cId="1309167161" sldId="469"/>
            <ac:spMk id="2" creationId="{DF042F9C-290D-4E5A-BCE6-ACA50DBE2CDA}"/>
          </ac:spMkLst>
        </pc:spChg>
        <pc:spChg chg="del mod">
          <ac:chgData name="Jiří Vodička" userId="0015f0f0-69d2-41b3-a191-778292e4ba4b" providerId="ADAL" clId="{EC473B71-2092-4553-AF91-AD8A6EE1EB90}" dt="2022-05-05T19:17:20.559" v="5792" actId="478"/>
          <ac:spMkLst>
            <pc:docMk/>
            <pc:sldMk cId="1309167161" sldId="469"/>
            <ac:spMk id="3" creationId="{0473F799-E4E7-487F-969C-17BDF8E60B3F}"/>
          </ac:spMkLst>
        </pc:spChg>
        <pc:spChg chg="add del mod">
          <ac:chgData name="Jiří Vodička" userId="0015f0f0-69d2-41b3-a191-778292e4ba4b" providerId="ADAL" clId="{EC473B71-2092-4553-AF91-AD8A6EE1EB90}" dt="2022-05-05T19:17:17.191" v="5791" actId="478"/>
          <ac:spMkLst>
            <pc:docMk/>
            <pc:sldMk cId="1309167161" sldId="469"/>
            <ac:spMk id="6" creationId="{B680520D-7C95-4ED8-A475-5B4E48E14B55}"/>
          </ac:spMkLst>
        </pc:spChg>
        <pc:spChg chg="add del mod">
          <ac:chgData name="Jiří Vodička" userId="0015f0f0-69d2-41b3-a191-778292e4ba4b" providerId="ADAL" clId="{EC473B71-2092-4553-AF91-AD8A6EE1EB90}" dt="2022-05-05T19:17:21.430" v="5793" actId="478"/>
          <ac:spMkLst>
            <pc:docMk/>
            <pc:sldMk cId="1309167161" sldId="469"/>
            <ac:spMk id="8" creationId="{C0428F12-9042-4C4E-AD0C-9AE7D0D62713}"/>
          </ac:spMkLst>
        </pc:spChg>
        <pc:spChg chg="add mod">
          <ac:chgData name="Jiří Vodička" userId="0015f0f0-69d2-41b3-a191-778292e4ba4b" providerId="ADAL" clId="{EC473B71-2092-4553-AF91-AD8A6EE1EB90}" dt="2022-05-05T19:19:38.130" v="5825" actId="14100"/>
          <ac:spMkLst>
            <pc:docMk/>
            <pc:sldMk cId="1309167161" sldId="469"/>
            <ac:spMk id="9" creationId="{B95B5EE3-F567-4D84-8CBA-E872D73E4BFE}"/>
          </ac:spMkLst>
        </pc:spChg>
        <pc:spChg chg="add mod">
          <ac:chgData name="Jiří Vodička" userId="0015f0f0-69d2-41b3-a191-778292e4ba4b" providerId="ADAL" clId="{EC473B71-2092-4553-AF91-AD8A6EE1EB90}" dt="2022-05-05T19:29:12.227" v="6017" actId="20577"/>
          <ac:spMkLst>
            <pc:docMk/>
            <pc:sldMk cId="1309167161" sldId="469"/>
            <ac:spMk id="10" creationId="{1C938972-407D-4BF4-B7F3-39419524636E}"/>
          </ac:spMkLst>
        </pc:spChg>
        <pc:spChg chg="add mod">
          <ac:chgData name="Jiří Vodička" userId="0015f0f0-69d2-41b3-a191-778292e4ba4b" providerId="ADAL" clId="{EC473B71-2092-4553-AF91-AD8A6EE1EB90}" dt="2022-05-05T20:49:52.895" v="6565" actId="20577"/>
          <ac:spMkLst>
            <pc:docMk/>
            <pc:sldMk cId="1309167161" sldId="469"/>
            <ac:spMk id="11" creationId="{AA316DC2-AFD6-4C65-A7BD-65B8BBA308FC}"/>
          </ac:spMkLst>
        </pc:spChg>
        <pc:spChg chg="add mod">
          <ac:chgData name="Jiří Vodička" userId="0015f0f0-69d2-41b3-a191-778292e4ba4b" providerId="ADAL" clId="{EC473B71-2092-4553-AF91-AD8A6EE1EB90}" dt="2022-05-05T20:50:01.396" v="6569" actId="20577"/>
          <ac:spMkLst>
            <pc:docMk/>
            <pc:sldMk cId="1309167161" sldId="469"/>
            <ac:spMk id="12" creationId="{9D2C7FA1-EF5B-4A2A-87AB-6D68639111CC}"/>
          </ac:spMkLst>
        </pc:spChg>
        <pc:graphicFrameChg chg="add mod modGraphic">
          <ac:chgData name="Jiří Vodička" userId="0015f0f0-69d2-41b3-a191-778292e4ba4b" providerId="ADAL" clId="{EC473B71-2092-4553-AF91-AD8A6EE1EB90}" dt="2022-05-05T19:18:52.173" v="5808" actId="1076"/>
          <ac:graphicFrameMkLst>
            <pc:docMk/>
            <pc:sldMk cId="1309167161" sldId="469"/>
            <ac:graphicFrameMk id="4" creationId="{3C64D15F-4A60-4521-B64A-22D86A30EC8F}"/>
          </ac:graphicFrameMkLst>
        </pc:graphicFrameChg>
      </pc:sldChg>
      <pc:sldChg chg="addSp delSp modSp new mod">
        <pc:chgData name="Jiří Vodička" userId="0015f0f0-69d2-41b3-a191-778292e4ba4b" providerId="ADAL" clId="{EC473B71-2092-4553-AF91-AD8A6EE1EB90}" dt="2022-05-05T19:34:32.908" v="6050" actId="1076"/>
        <pc:sldMkLst>
          <pc:docMk/>
          <pc:sldMk cId="1038210231" sldId="470"/>
        </pc:sldMkLst>
        <pc:spChg chg="del">
          <ac:chgData name="Jiří Vodička" userId="0015f0f0-69d2-41b3-a191-778292e4ba4b" providerId="ADAL" clId="{EC473B71-2092-4553-AF91-AD8A6EE1EB90}" dt="2022-05-05T19:33:02.297" v="6041" actId="478"/>
          <ac:spMkLst>
            <pc:docMk/>
            <pc:sldMk cId="1038210231" sldId="470"/>
            <ac:spMk id="2" creationId="{F5E30FD3-6BB7-42AB-BB6B-B2B6F254BEB2}"/>
          </ac:spMkLst>
        </pc:spChg>
        <pc:spChg chg="del">
          <ac:chgData name="Jiří Vodička" userId="0015f0f0-69d2-41b3-a191-778292e4ba4b" providerId="ADAL" clId="{EC473B71-2092-4553-AF91-AD8A6EE1EB90}" dt="2022-05-05T19:33:04.461" v="6042" actId="478"/>
          <ac:spMkLst>
            <pc:docMk/>
            <pc:sldMk cId="1038210231" sldId="470"/>
            <ac:spMk id="3" creationId="{2B66B6EC-37A9-4FE5-B4A2-4546B6F9D363}"/>
          </ac:spMkLst>
        </pc:spChg>
        <pc:spChg chg="add mod">
          <ac:chgData name="Jiří Vodička" userId="0015f0f0-69d2-41b3-a191-778292e4ba4b" providerId="ADAL" clId="{EC473B71-2092-4553-AF91-AD8A6EE1EB90}" dt="2022-05-05T19:34:32.908" v="6050" actId="1076"/>
          <ac:spMkLst>
            <pc:docMk/>
            <pc:sldMk cId="1038210231" sldId="470"/>
            <ac:spMk id="6" creationId="{B71B4681-6026-4264-8F10-121AB965DB2F}"/>
          </ac:spMkLst>
        </pc:spChg>
        <pc:picChg chg="add mod">
          <ac:chgData name="Jiří Vodička" userId="0015f0f0-69d2-41b3-a191-778292e4ba4b" providerId="ADAL" clId="{EC473B71-2092-4553-AF91-AD8A6EE1EB90}" dt="2022-05-05T19:34:32.908" v="6050" actId="1076"/>
          <ac:picMkLst>
            <pc:docMk/>
            <pc:sldMk cId="1038210231" sldId="470"/>
            <ac:picMk id="5" creationId="{AF5B5B01-969A-46EF-B1D3-17542B501CA3}"/>
          </ac:picMkLst>
        </pc:picChg>
      </pc:sldChg>
      <pc:sldChg chg="new del">
        <pc:chgData name="Jiří Vodička" userId="0015f0f0-69d2-41b3-a191-778292e4ba4b" providerId="ADAL" clId="{EC473B71-2092-4553-AF91-AD8A6EE1EB90}" dt="2022-05-05T19:13:49.615" v="5680" actId="47"/>
        <pc:sldMkLst>
          <pc:docMk/>
          <pc:sldMk cId="2624549064" sldId="470"/>
        </pc:sldMkLst>
      </pc:sldChg>
      <pc:sldChg chg="addSp delSp modSp new mod">
        <pc:chgData name="Jiří Vodička" userId="0015f0f0-69d2-41b3-a191-778292e4ba4b" providerId="ADAL" clId="{EC473B71-2092-4553-AF91-AD8A6EE1EB90}" dt="2022-05-05T19:42:46.034" v="6064" actId="1076"/>
        <pc:sldMkLst>
          <pc:docMk/>
          <pc:sldMk cId="3790987036" sldId="471"/>
        </pc:sldMkLst>
        <pc:spChg chg="del">
          <ac:chgData name="Jiří Vodička" userId="0015f0f0-69d2-41b3-a191-778292e4ba4b" providerId="ADAL" clId="{EC473B71-2092-4553-AF91-AD8A6EE1EB90}" dt="2022-05-05T19:34:46.179" v="6052" actId="478"/>
          <ac:spMkLst>
            <pc:docMk/>
            <pc:sldMk cId="3790987036" sldId="471"/>
            <ac:spMk id="2" creationId="{8E5E8699-3A5D-493B-B054-B18A5B20B81F}"/>
          </ac:spMkLst>
        </pc:spChg>
        <pc:spChg chg="del">
          <ac:chgData name="Jiří Vodička" userId="0015f0f0-69d2-41b3-a191-778292e4ba4b" providerId="ADAL" clId="{EC473B71-2092-4553-AF91-AD8A6EE1EB90}" dt="2022-05-05T19:34:47.835" v="6053" actId="478"/>
          <ac:spMkLst>
            <pc:docMk/>
            <pc:sldMk cId="3790987036" sldId="471"/>
            <ac:spMk id="3" creationId="{9EAF5756-052E-48DA-B155-98E40D78D4DE}"/>
          </ac:spMkLst>
        </pc:spChg>
        <pc:spChg chg="add del mod">
          <ac:chgData name="Jiří Vodička" userId="0015f0f0-69d2-41b3-a191-778292e4ba4b" providerId="ADAL" clId="{EC473B71-2092-4553-AF91-AD8A6EE1EB90}" dt="2022-05-05T19:35:56.967" v="6055" actId="478"/>
          <ac:spMkLst>
            <pc:docMk/>
            <pc:sldMk cId="3790987036" sldId="471"/>
            <ac:spMk id="6" creationId="{963AEFDB-D4E6-46B3-8776-AE2DEBB0CFCC}"/>
          </ac:spMkLst>
        </pc:spChg>
        <pc:spChg chg="add del mod">
          <ac:chgData name="Jiří Vodička" userId="0015f0f0-69d2-41b3-a191-778292e4ba4b" providerId="ADAL" clId="{EC473B71-2092-4553-AF91-AD8A6EE1EB90}" dt="2022-05-05T19:36:24.661" v="6058" actId="478"/>
          <ac:spMkLst>
            <pc:docMk/>
            <pc:sldMk cId="3790987036" sldId="471"/>
            <ac:spMk id="9" creationId="{A1464D47-BC7D-46D5-981B-A2EC466E081C}"/>
          </ac:spMkLst>
        </pc:spChg>
        <pc:spChg chg="add del mod">
          <ac:chgData name="Jiří Vodička" userId="0015f0f0-69d2-41b3-a191-778292e4ba4b" providerId="ADAL" clId="{EC473B71-2092-4553-AF91-AD8A6EE1EB90}" dt="2022-05-05T19:38:27.527" v="6060" actId="478"/>
          <ac:spMkLst>
            <pc:docMk/>
            <pc:sldMk cId="3790987036" sldId="471"/>
            <ac:spMk id="12" creationId="{4084A381-D899-42DB-8E98-885DDD19102F}"/>
          </ac:spMkLst>
        </pc:spChg>
        <pc:picChg chg="add del mod">
          <ac:chgData name="Jiří Vodička" userId="0015f0f0-69d2-41b3-a191-778292e4ba4b" providerId="ADAL" clId="{EC473B71-2092-4553-AF91-AD8A6EE1EB90}" dt="2022-05-05T19:35:56.967" v="6055" actId="478"/>
          <ac:picMkLst>
            <pc:docMk/>
            <pc:sldMk cId="3790987036" sldId="471"/>
            <ac:picMk id="5" creationId="{91A48AF9-9A29-4371-8C6F-5F74378993FD}"/>
          </ac:picMkLst>
        </pc:picChg>
        <pc:picChg chg="add del mod">
          <ac:chgData name="Jiří Vodička" userId="0015f0f0-69d2-41b3-a191-778292e4ba4b" providerId="ADAL" clId="{EC473B71-2092-4553-AF91-AD8A6EE1EB90}" dt="2022-05-05T19:36:24.661" v="6058" actId="478"/>
          <ac:picMkLst>
            <pc:docMk/>
            <pc:sldMk cId="3790987036" sldId="471"/>
            <ac:picMk id="8" creationId="{11D6D39F-2042-4FE7-9438-8A471FE1050C}"/>
          </ac:picMkLst>
        </pc:picChg>
        <pc:picChg chg="add del mod">
          <ac:chgData name="Jiří Vodička" userId="0015f0f0-69d2-41b3-a191-778292e4ba4b" providerId="ADAL" clId="{EC473B71-2092-4553-AF91-AD8A6EE1EB90}" dt="2022-05-05T19:38:27.527" v="6060" actId="478"/>
          <ac:picMkLst>
            <pc:docMk/>
            <pc:sldMk cId="3790987036" sldId="471"/>
            <ac:picMk id="11" creationId="{A1870C76-82AF-4081-8BC1-F97938C19851}"/>
          </ac:picMkLst>
        </pc:picChg>
        <pc:picChg chg="add mod">
          <ac:chgData name="Jiří Vodička" userId="0015f0f0-69d2-41b3-a191-778292e4ba4b" providerId="ADAL" clId="{EC473B71-2092-4553-AF91-AD8A6EE1EB90}" dt="2022-05-05T19:42:46.034" v="6064" actId="1076"/>
          <ac:picMkLst>
            <pc:docMk/>
            <pc:sldMk cId="3790987036" sldId="471"/>
            <ac:picMk id="14" creationId="{6E76E014-6107-4E64-A8A5-7D824628CF17}"/>
          </ac:picMkLst>
        </pc:picChg>
      </pc:sldChg>
      <pc:sldChg chg="addSp delSp modSp new mod modClrScheme chgLayout">
        <pc:chgData name="Jiří Vodička" userId="0015f0f0-69d2-41b3-a191-778292e4ba4b" providerId="ADAL" clId="{EC473B71-2092-4553-AF91-AD8A6EE1EB90}" dt="2022-05-05T19:46:44.459" v="6127" actId="1076"/>
        <pc:sldMkLst>
          <pc:docMk/>
          <pc:sldMk cId="3225272044" sldId="472"/>
        </pc:sldMkLst>
        <pc:spChg chg="del">
          <ac:chgData name="Jiří Vodička" userId="0015f0f0-69d2-41b3-a191-778292e4ba4b" providerId="ADAL" clId="{EC473B71-2092-4553-AF91-AD8A6EE1EB90}" dt="2022-05-05T19:43:13.604" v="6066" actId="478"/>
          <ac:spMkLst>
            <pc:docMk/>
            <pc:sldMk cId="3225272044" sldId="472"/>
            <ac:spMk id="2" creationId="{E856D8DA-367C-4121-A7EC-777CBF235347}"/>
          </ac:spMkLst>
        </pc:spChg>
        <pc:spChg chg="del">
          <ac:chgData name="Jiří Vodička" userId="0015f0f0-69d2-41b3-a191-778292e4ba4b" providerId="ADAL" clId="{EC473B71-2092-4553-AF91-AD8A6EE1EB90}" dt="2022-05-05T19:43:16.226" v="6067" actId="478"/>
          <ac:spMkLst>
            <pc:docMk/>
            <pc:sldMk cId="3225272044" sldId="472"/>
            <ac:spMk id="3" creationId="{5C32473B-3BBA-4034-8C8B-B1303DF87501}"/>
          </ac:spMkLst>
        </pc:spChg>
        <pc:spChg chg="add del mod">
          <ac:chgData name="Jiří Vodička" userId="0015f0f0-69d2-41b3-a191-778292e4ba4b" providerId="ADAL" clId="{EC473B71-2092-4553-AF91-AD8A6EE1EB90}" dt="2022-05-05T19:44:42.239" v="6070" actId="478"/>
          <ac:spMkLst>
            <pc:docMk/>
            <pc:sldMk cId="3225272044" sldId="472"/>
            <ac:spMk id="6" creationId="{A51344EF-1738-4844-B8C8-18E680ED08F0}"/>
          </ac:spMkLst>
        </pc:spChg>
        <pc:spChg chg="add mod">
          <ac:chgData name="Jiří Vodička" userId="0015f0f0-69d2-41b3-a191-778292e4ba4b" providerId="ADAL" clId="{EC473B71-2092-4553-AF91-AD8A6EE1EB90}" dt="2022-05-05T19:46:44.459" v="6127" actId="1076"/>
          <ac:spMkLst>
            <pc:docMk/>
            <pc:sldMk cId="3225272044" sldId="472"/>
            <ac:spMk id="7" creationId="{CD3EEA4A-FC6D-4100-8DB1-E1290040340A}"/>
          </ac:spMkLst>
        </pc:spChg>
        <pc:spChg chg="add del mod">
          <ac:chgData name="Jiří Vodička" userId="0015f0f0-69d2-41b3-a191-778292e4ba4b" providerId="ADAL" clId="{EC473B71-2092-4553-AF91-AD8A6EE1EB90}" dt="2022-05-05T19:46:30.468" v="6124" actId="478"/>
          <ac:spMkLst>
            <pc:docMk/>
            <pc:sldMk cId="3225272044" sldId="472"/>
            <ac:spMk id="8" creationId="{B42726E3-B433-4785-9DF5-67260782F0AF}"/>
          </ac:spMkLst>
        </pc:spChg>
        <pc:spChg chg="add del mod">
          <ac:chgData name="Jiří Vodička" userId="0015f0f0-69d2-41b3-a191-778292e4ba4b" providerId="ADAL" clId="{EC473B71-2092-4553-AF91-AD8A6EE1EB90}" dt="2022-05-05T19:46:15.524" v="6084" actId="478"/>
          <ac:spMkLst>
            <pc:docMk/>
            <pc:sldMk cId="3225272044" sldId="472"/>
            <ac:spMk id="9" creationId="{A83592F7-FE36-4799-9821-C8FCFACEA53F}"/>
          </ac:spMkLst>
        </pc:spChg>
        <pc:picChg chg="add del mod">
          <ac:chgData name="Jiří Vodička" userId="0015f0f0-69d2-41b3-a191-778292e4ba4b" providerId="ADAL" clId="{EC473B71-2092-4553-AF91-AD8A6EE1EB90}" dt="2022-05-05T19:44:42.239" v="6070" actId="478"/>
          <ac:picMkLst>
            <pc:docMk/>
            <pc:sldMk cId="3225272044" sldId="472"/>
            <ac:picMk id="5" creationId="{F47D719D-23AB-4825-8CB5-EDA653DA631E}"/>
          </ac:picMkLst>
        </pc:picChg>
      </pc:sldChg>
      <pc:sldChg chg="delSp modSp new mod">
        <pc:chgData name="Jiří Vodička" userId="0015f0f0-69d2-41b3-a191-778292e4ba4b" providerId="ADAL" clId="{EC473B71-2092-4553-AF91-AD8A6EE1EB90}" dt="2022-05-05T19:48:03.191" v="6154" actId="1076"/>
        <pc:sldMkLst>
          <pc:docMk/>
          <pc:sldMk cId="3728453315" sldId="473"/>
        </pc:sldMkLst>
        <pc:spChg chg="mod">
          <ac:chgData name="Jiří Vodička" userId="0015f0f0-69d2-41b3-a191-778292e4ba4b" providerId="ADAL" clId="{EC473B71-2092-4553-AF91-AD8A6EE1EB90}" dt="2022-05-05T19:48:03.191" v="6154" actId="1076"/>
          <ac:spMkLst>
            <pc:docMk/>
            <pc:sldMk cId="3728453315" sldId="473"/>
            <ac:spMk id="2" creationId="{4136BECD-26BC-44F3-A90F-7ECB430E54E7}"/>
          </ac:spMkLst>
        </pc:spChg>
        <pc:spChg chg="del">
          <ac:chgData name="Jiří Vodička" userId="0015f0f0-69d2-41b3-a191-778292e4ba4b" providerId="ADAL" clId="{EC473B71-2092-4553-AF91-AD8A6EE1EB90}" dt="2022-05-05T19:47:54.946" v="6153" actId="478"/>
          <ac:spMkLst>
            <pc:docMk/>
            <pc:sldMk cId="3728453315" sldId="473"/>
            <ac:spMk id="3" creationId="{204FA486-6B18-4259-9646-AFE51A1A15EC}"/>
          </ac:spMkLst>
        </pc:spChg>
      </pc:sldChg>
      <pc:sldChg chg="modSp new mod ord">
        <pc:chgData name="Jiří Vodička" userId="0015f0f0-69d2-41b3-a191-778292e4ba4b" providerId="ADAL" clId="{EC473B71-2092-4553-AF91-AD8A6EE1EB90}" dt="2022-05-05T20:24:03.423" v="6513" actId="20577"/>
        <pc:sldMkLst>
          <pc:docMk/>
          <pc:sldMk cId="1547201190" sldId="474"/>
        </pc:sldMkLst>
        <pc:spChg chg="mod">
          <ac:chgData name="Jiří Vodička" userId="0015f0f0-69d2-41b3-a191-778292e4ba4b" providerId="ADAL" clId="{EC473B71-2092-4553-AF91-AD8A6EE1EB90}" dt="2022-05-05T20:11:03.829" v="6253" actId="20577"/>
          <ac:spMkLst>
            <pc:docMk/>
            <pc:sldMk cId="1547201190" sldId="474"/>
            <ac:spMk id="2" creationId="{8779E4A8-93DB-4D31-A1D2-7AD367D32A60}"/>
          </ac:spMkLst>
        </pc:spChg>
        <pc:spChg chg="mod">
          <ac:chgData name="Jiří Vodička" userId="0015f0f0-69d2-41b3-a191-778292e4ba4b" providerId="ADAL" clId="{EC473B71-2092-4553-AF91-AD8A6EE1EB90}" dt="2022-05-05T20:24:03.423" v="6513" actId="20577"/>
          <ac:spMkLst>
            <pc:docMk/>
            <pc:sldMk cId="1547201190" sldId="474"/>
            <ac:spMk id="3" creationId="{A918403E-81EF-4E45-AA06-1043964BC8F0}"/>
          </ac:spMkLst>
        </pc:spChg>
      </pc:sldChg>
      <pc:sldChg chg="delSp new del mod">
        <pc:chgData name="Jiří Vodička" userId="0015f0f0-69d2-41b3-a191-778292e4ba4b" providerId="ADAL" clId="{EC473B71-2092-4553-AF91-AD8A6EE1EB90}" dt="2022-05-05T19:50:05.807" v="6162" actId="47"/>
        <pc:sldMkLst>
          <pc:docMk/>
          <pc:sldMk cId="2935427680" sldId="474"/>
        </pc:sldMkLst>
        <pc:spChg chg="del">
          <ac:chgData name="Jiří Vodička" userId="0015f0f0-69d2-41b3-a191-778292e4ba4b" providerId="ADAL" clId="{EC473B71-2092-4553-AF91-AD8A6EE1EB90}" dt="2022-05-05T19:49:20.112" v="6160" actId="478"/>
          <ac:spMkLst>
            <pc:docMk/>
            <pc:sldMk cId="2935427680" sldId="474"/>
            <ac:spMk id="2" creationId="{35ED02DE-C335-4FE1-AD4C-EEBC47319048}"/>
          </ac:spMkLst>
        </pc:spChg>
        <pc:spChg chg="del">
          <ac:chgData name="Jiří Vodička" userId="0015f0f0-69d2-41b3-a191-778292e4ba4b" providerId="ADAL" clId="{EC473B71-2092-4553-AF91-AD8A6EE1EB90}" dt="2022-05-05T19:49:22.654" v="6161" actId="478"/>
          <ac:spMkLst>
            <pc:docMk/>
            <pc:sldMk cId="2935427680" sldId="474"/>
            <ac:spMk id="3" creationId="{1AEA20D0-0626-40E2-8EEB-BF3C353E9624}"/>
          </ac:spMkLst>
        </pc:spChg>
      </pc:sldChg>
      <pc:sldChg chg="modSp new del mod">
        <pc:chgData name="Jiří Vodička" userId="0015f0f0-69d2-41b3-a191-778292e4ba4b" providerId="ADAL" clId="{EC473B71-2092-4553-AF91-AD8A6EE1EB90}" dt="2022-05-05T20:31:31.254" v="6555" actId="2696"/>
        <pc:sldMkLst>
          <pc:docMk/>
          <pc:sldMk cId="298502333" sldId="475"/>
        </pc:sldMkLst>
        <pc:spChg chg="mod">
          <ac:chgData name="Jiří Vodička" userId="0015f0f0-69d2-41b3-a191-778292e4ba4b" providerId="ADAL" clId="{EC473B71-2092-4553-AF91-AD8A6EE1EB90}" dt="2022-05-05T20:25:15.363" v="6545" actId="20577"/>
          <ac:spMkLst>
            <pc:docMk/>
            <pc:sldMk cId="298502333" sldId="475"/>
            <ac:spMk id="2" creationId="{CD1BBE7A-4DDD-4C00-8229-390B7DA1F24A}"/>
          </ac:spMkLst>
        </pc:spChg>
        <pc:spChg chg="mod">
          <ac:chgData name="Jiří Vodička" userId="0015f0f0-69d2-41b3-a191-778292e4ba4b" providerId="ADAL" clId="{EC473B71-2092-4553-AF91-AD8A6EE1EB90}" dt="2022-05-05T20:25:33.593" v="6554" actId="20577"/>
          <ac:spMkLst>
            <pc:docMk/>
            <pc:sldMk cId="298502333" sldId="475"/>
            <ac:spMk id="3" creationId="{A6C01A95-68AC-4024-AECB-1B4DCB49A2A9}"/>
          </ac:spMkLst>
        </pc:spChg>
      </pc:sldChg>
      <pc:sldChg chg="delSp modSp new mod">
        <pc:chgData name="Jiří Vodička" userId="0015f0f0-69d2-41b3-a191-778292e4ba4b" providerId="ADAL" clId="{EC473B71-2092-4553-AF91-AD8A6EE1EB90}" dt="2022-05-05T20:10:57.897" v="6251" actId="1076"/>
        <pc:sldMkLst>
          <pc:docMk/>
          <pc:sldMk cId="2294812357" sldId="476"/>
        </pc:sldMkLst>
        <pc:spChg chg="mod">
          <ac:chgData name="Jiří Vodička" userId="0015f0f0-69d2-41b3-a191-778292e4ba4b" providerId="ADAL" clId="{EC473B71-2092-4553-AF91-AD8A6EE1EB90}" dt="2022-05-05T20:10:57.897" v="6251" actId="1076"/>
          <ac:spMkLst>
            <pc:docMk/>
            <pc:sldMk cId="2294812357" sldId="476"/>
            <ac:spMk id="2" creationId="{A6C81729-9617-4A8E-B40A-39F4AE14F5E9}"/>
          </ac:spMkLst>
        </pc:spChg>
        <pc:spChg chg="del">
          <ac:chgData name="Jiří Vodička" userId="0015f0f0-69d2-41b3-a191-778292e4ba4b" providerId="ADAL" clId="{EC473B71-2092-4553-AF91-AD8A6EE1EB90}" dt="2022-05-05T20:10:36.429" v="6213" actId="478"/>
          <ac:spMkLst>
            <pc:docMk/>
            <pc:sldMk cId="2294812357" sldId="476"/>
            <ac:spMk id="3" creationId="{04803A8D-F4DB-4A46-BFEE-E17291AF6F81}"/>
          </ac:spMkLst>
        </pc:spChg>
      </pc:sldChg>
    </pc:docChg>
  </pc:docChgLst>
  <pc:docChgLst>
    <pc:chgData name="Jiří Vodička" userId="0015f0f0-69d2-41b3-a191-778292e4ba4b" providerId="ADAL" clId="{E1DD4F99-8CD1-421E-A511-1F57B56B17DF}"/>
    <pc:docChg chg="undo custSel addSld modSld">
      <pc:chgData name="Jiří Vodička" userId="0015f0f0-69d2-41b3-a191-778292e4ba4b" providerId="ADAL" clId="{E1DD4F99-8CD1-421E-A511-1F57B56B17DF}" dt="2023-11-13T14:35:08.612" v="146" actId="1076"/>
      <pc:docMkLst>
        <pc:docMk/>
      </pc:docMkLst>
      <pc:sldChg chg="modSp mod">
        <pc:chgData name="Jiří Vodička" userId="0015f0f0-69d2-41b3-a191-778292e4ba4b" providerId="ADAL" clId="{E1DD4F99-8CD1-421E-A511-1F57B56B17DF}" dt="2023-11-13T13:59:18.988" v="83" actId="115"/>
        <pc:sldMkLst>
          <pc:docMk/>
          <pc:sldMk cId="4136035450" sldId="488"/>
        </pc:sldMkLst>
        <pc:spChg chg="mod">
          <ac:chgData name="Jiří Vodička" userId="0015f0f0-69d2-41b3-a191-778292e4ba4b" providerId="ADAL" clId="{E1DD4F99-8CD1-421E-A511-1F57B56B17DF}" dt="2023-11-13T13:59:18.988" v="83" actId="115"/>
          <ac:spMkLst>
            <pc:docMk/>
            <pc:sldMk cId="4136035450" sldId="488"/>
            <ac:spMk id="3" creationId="{48C9DAF0-4518-436B-AD67-6499D00A197E}"/>
          </ac:spMkLst>
        </pc:spChg>
      </pc:sldChg>
      <pc:sldChg chg="addSp delSp modSp new mod">
        <pc:chgData name="Jiří Vodička" userId="0015f0f0-69d2-41b3-a191-778292e4ba4b" providerId="ADAL" clId="{E1DD4F99-8CD1-421E-A511-1F57B56B17DF}" dt="2023-11-13T14:32:01.006" v="136" actId="22"/>
        <pc:sldMkLst>
          <pc:docMk/>
          <pc:sldMk cId="1905382931" sldId="493"/>
        </pc:sldMkLst>
        <pc:spChg chg="mod">
          <ac:chgData name="Jiří Vodička" userId="0015f0f0-69d2-41b3-a191-778292e4ba4b" providerId="ADAL" clId="{E1DD4F99-8CD1-421E-A511-1F57B56B17DF}" dt="2023-11-13T14:00:43.811" v="108"/>
          <ac:spMkLst>
            <pc:docMk/>
            <pc:sldMk cId="1905382931" sldId="493"/>
            <ac:spMk id="2" creationId="{607467CF-5368-4D85-B443-349DD3A39006}"/>
          </ac:spMkLst>
        </pc:spChg>
        <pc:spChg chg="mod">
          <ac:chgData name="Jiří Vodička" userId="0015f0f0-69d2-41b3-a191-778292e4ba4b" providerId="ADAL" clId="{E1DD4F99-8CD1-421E-A511-1F57B56B17DF}" dt="2023-11-13T14:02:53.622" v="134" actId="115"/>
          <ac:spMkLst>
            <pc:docMk/>
            <pc:sldMk cId="1905382931" sldId="493"/>
            <ac:spMk id="3" creationId="{C93B439A-1BAD-4987-B216-D246BE8530BF}"/>
          </ac:spMkLst>
        </pc:spChg>
        <pc:spChg chg="add del">
          <ac:chgData name="Jiří Vodička" userId="0015f0f0-69d2-41b3-a191-778292e4ba4b" providerId="ADAL" clId="{E1DD4F99-8CD1-421E-A511-1F57B56B17DF}" dt="2023-11-13T14:32:01.006" v="136" actId="22"/>
          <ac:spMkLst>
            <pc:docMk/>
            <pc:sldMk cId="1905382931" sldId="493"/>
            <ac:spMk id="5" creationId="{DE3C1A2F-9CE5-417A-A9F5-DAD5309CD0CF}"/>
          </ac:spMkLst>
        </pc:spChg>
      </pc:sldChg>
      <pc:sldChg chg="modSp add mod">
        <pc:chgData name="Jiří Vodička" userId="0015f0f0-69d2-41b3-a191-778292e4ba4b" providerId="ADAL" clId="{E1DD4F99-8CD1-421E-A511-1F57B56B17DF}" dt="2023-11-13T14:35:08.612" v="146" actId="1076"/>
        <pc:sldMkLst>
          <pc:docMk/>
          <pc:sldMk cId="1063703484" sldId="494"/>
        </pc:sldMkLst>
        <pc:spChg chg="mod">
          <ac:chgData name="Jiří Vodička" userId="0015f0f0-69d2-41b3-a191-778292e4ba4b" providerId="ADAL" clId="{E1DD4F99-8CD1-421E-A511-1F57B56B17DF}" dt="2023-11-13T14:35:08.612" v="146" actId="1076"/>
          <ac:spMkLst>
            <pc:docMk/>
            <pc:sldMk cId="1063703484" sldId="494"/>
            <ac:spMk id="3" creationId="{C93B439A-1BAD-4987-B216-D246BE8530BF}"/>
          </ac:spMkLst>
        </pc:spChg>
      </pc:sldChg>
    </pc:docChg>
  </pc:docChgLst>
  <pc:docChgLst>
    <pc:chgData name="Jiří Vodička" userId="0015f0f0-69d2-41b3-a191-778292e4ba4b" providerId="ADAL" clId="{5F358083-4798-4476-9AA2-0CA4B141117D}"/>
    <pc:docChg chg="custSel addSld delSld modSld sldOrd">
      <pc:chgData name="Jiří Vodička" userId="0015f0f0-69d2-41b3-a191-778292e4ba4b" providerId="ADAL" clId="{5F358083-4798-4476-9AA2-0CA4B141117D}" dt="2023-11-14T22:21:58.130" v="3576" actId="20577"/>
      <pc:docMkLst>
        <pc:docMk/>
      </pc:docMkLst>
      <pc:sldChg chg="addSp delSp modSp mod">
        <pc:chgData name="Jiří Vodička" userId="0015f0f0-69d2-41b3-a191-778292e4ba4b" providerId="ADAL" clId="{5F358083-4798-4476-9AA2-0CA4B141117D}" dt="2023-11-12T14:13:00.641" v="70"/>
        <pc:sldMkLst>
          <pc:docMk/>
          <pc:sldMk cId="3039613349" sldId="256"/>
        </pc:sldMkLst>
        <pc:spChg chg="mod">
          <ac:chgData name="Jiří Vodička" userId="0015f0f0-69d2-41b3-a191-778292e4ba4b" providerId="ADAL" clId="{5F358083-4798-4476-9AA2-0CA4B141117D}" dt="2023-11-12T14:12:21.552" v="46" actId="20577"/>
          <ac:spMkLst>
            <pc:docMk/>
            <pc:sldMk cId="3039613349" sldId="256"/>
            <ac:spMk id="4" creationId="{123A9B39-6D5B-1149-AF4B-4E9BE322023F}"/>
          </ac:spMkLst>
        </pc:spChg>
        <pc:spChg chg="mod">
          <ac:chgData name="Jiří Vodička" userId="0015f0f0-69d2-41b3-a191-778292e4ba4b" providerId="ADAL" clId="{5F358083-4798-4476-9AA2-0CA4B141117D}" dt="2023-11-12T14:12:42.833" v="68" actId="20577"/>
          <ac:spMkLst>
            <pc:docMk/>
            <pc:sldMk cId="3039613349" sldId="256"/>
            <ac:spMk id="5" creationId="{57CF0B4A-6B2F-5E47-805C-7758C9BCEB00}"/>
          </ac:spMkLst>
        </pc:spChg>
        <pc:picChg chg="add mod">
          <ac:chgData name="Jiří Vodička" userId="0015f0f0-69d2-41b3-a191-778292e4ba4b" providerId="ADAL" clId="{5F358083-4798-4476-9AA2-0CA4B141117D}" dt="2023-11-12T14:13:00.641" v="70"/>
          <ac:picMkLst>
            <pc:docMk/>
            <pc:sldMk cId="3039613349" sldId="256"/>
            <ac:picMk id="6" creationId="{A831857D-CCFF-41D8-8953-B5312DB43938}"/>
          </ac:picMkLst>
        </pc:picChg>
        <pc:picChg chg="del">
          <ac:chgData name="Jiří Vodička" userId="0015f0f0-69d2-41b3-a191-778292e4ba4b" providerId="ADAL" clId="{5F358083-4798-4476-9AA2-0CA4B141117D}" dt="2023-11-12T14:12:59.893" v="69" actId="478"/>
          <ac:picMkLst>
            <pc:docMk/>
            <pc:sldMk cId="3039613349" sldId="256"/>
            <ac:picMk id="7" creationId="{F1C4F2CF-151E-4317-A1CE-C2DD0A96D0A0}"/>
          </ac:picMkLst>
        </pc:picChg>
      </pc:sldChg>
      <pc:sldChg chg="modSp mod">
        <pc:chgData name="Jiří Vodička" userId="0015f0f0-69d2-41b3-a191-778292e4ba4b" providerId="ADAL" clId="{5F358083-4798-4476-9AA2-0CA4B141117D}" dt="2023-11-12T15:04:33.114" v="192" actId="20577"/>
        <pc:sldMkLst>
          <pc:docMk/>
          <pc:sldMk cId="196028819" sldId="257"/>
        </pc:sldMkLst>
        <pc:spChg chg="mod">
          <ac:chgData name="Jiří Vodička" userId="0015f0f0-69d2-41b3-a191-778292e4ba4b" providerId="ADAL" clId="{5F358083-4798-4476-9AA2-0CA4B141117D}" dt="2023-11-12T14:13:21.697" v="81" actId="20577"/>
          <ac:spMkLst>
            <pc:docMk/>
            <pc:sldMk cId="196028819" sldId="257"/>
            <ac:spMk id="2" creationId="{56785F09-48A2-46C5-ACA5-19A0E6D41E0F}"/>
          </ac:spMkLst>
        </pc:spChg>
        <pc:spChg chg="mod">
          <ac:chgData name="Jiří Vodička" userId="0015f0f0-69d2-41b3-a191-778292e4ba4b" providerId="ADAL" clId="{5F358083-4798-4476-9AA2-0CA4B141117D}" dt="2023-11-12T15:04:33.114" v="192" actId="20577"/>
          <ac:spMkLst>
            <pc:docMk/>
            <pc:sldMk cId="196028819" sldId="257"/>
            <ac:spMk id="3" creationId="{FCC39F94-3336-4885-A155-91C22E5FE635}"/>
          </ac:spMkLst>
        </pc:spChg>
      </pc:sldChg>
      <pc:sldChg chg="addSp delSp modSp mod delAnim modAnim modNotesTx">
        <pc:chgData name="Jiří Vodička" userId="0015f0f0-69d2-41b3-a191-778292e4ba4b" providerId="ADAL" clId="{5F358083-4798-4476-9AA2-0CA4B141117D}" dt="2023-11-14T22:10:45.938" v="3555" actId="14429"/>
        <pc:sldMkLst>
          <pc:docMk/>
          <pc:sldMk cId="1554649801" sldId="258"/>
        </pc:sldMkLst>
        <pc:spChg chg="mod">
          <ac:chgData name="Jiří Vodička" userId="0015f0f0-69d2-41b3-a191-778292e4ba4b" providerId="ADAL" clId="{5F358083-4798-4476-9AA2-0CA4B141117D}" dt="2023-11-12T15:06:25.672" v="214" actId="20577"/>
          <ac:spMkLst>
            <pc:docMk/>
            <pc:sldMk cId="1554649801" sldId="258"/>
            <ac:spMk id="2" creationId="{FFE1C52B-15EF-4D38-9F31-688A10710BC4}"/>
          </ac:spMkLst>
        </pc:spChg>
        <pc:spChg chg="mod">
          <ac:chgData name="Jiří Vodička" userId="0015f0f0-69d2-41b3-a191-778292e4ba4b" providerId="ADAL" clId="{5F358083-4798-4476-9AA2-0CA4B141117D}" dt="2023-11-12T15:14:48.606" v="281" actId="21"/>
          <ac:spMkLst>
            <pc:docMk/>
            <pc:sldMk cId="1554649801" sldId="258"/>
            <ac:spMk id="3" creationId="{7D458DE0-B4B6-4606-81FB-E2A561713C2B}"/>
          </ac:spMkLst>
        </pc:spChg>
        <pc:spChg chg="mod">
          <ac:chgData name="Jiří Vodička" userId="0015f0f0-69d2-41b3-a191-778292e4ba4b" providerId="ADAL" clId="{5F358083-4798-4476-9AA2-0CA4B141117D}" dt="2023-11-12T16:09:54.033" v="715" actId="20577"/>
          <ac:spMkLst>
            <pc:docMk/>
            <pc:sldMk cId="1554649801" sldId="258"/>
            <ac:spMk id="4" creationId="{1F52F782-5FC5-4734-B90F-78A082C0BE69}"/>
          </ac:spMkLst>
        </pc:spChg>
        <pc:spChg chg="add del mod">
          <ac:chgData name="Jiří Vodička" userId="0015f0f0-69d2-41b3-a191-778292e4ba4b" providerId="ADAL" clId="{5F358083-4798-4476-9AA2-0CA4B141117D}" dt="2023-11-14T22:09:43.283" v="3542" actId="478"/>
          <ac:spMkLst>
            <pc:docMk/>
            <pc:sldMk cId="1554649801" sldId="258"/>
            <ac:spMk id="9" creationId="{A6562863-4133-4110-83D0-6ED2B0A970A8}"/>
          </ac:spMkLst>
        </pc:spChg>
        <pc:picChg chg="mod modVis">
          <ac:chgData name="Jiří Vodička" userId="0015f0f0-69d2-41b3-a191-778292e4ba4b" providerId="ADAL" clId="{5F358083-4798-4476-9AA2-0CA4B141117D}" dt="2023-11-14T22:10:43.270" v="3552" actId="14429"/>
          <ac:picMkLst>
            <pc:docMk/>
            <pc:sldMk cId="1554649801" sldId="258"/>
            <ac:picMk id="6" creationId="{5A4EB518-894A-4E0B-9A1D-4BE20A4511EF}"/>
          </ac:picMkLst>
        </pc:picChg>
        <pc:picChg chg="add mod modVis">
          <ac:chgData name="Jiří Vodička" userId="0015f0f0-69d2-41b3-a191-778292e4ba4b" providerId="ADAL" clId="{5F358083-4798-4476-9AA2-0CA4B141117D}" dt="2023-11-14T22:10:45.938" v="3555" actId="14429"/>
          <ac:picMkLst>
            <pc:docMk/>
            <pc:sldMk cId="1554649801" sldId="258"/>
            <ac:picMk id="7" creationId="{3C32E112-F57C-420D-AA33-B6A73ACD9AEE}"/>
          </ac:picMkLst>
        </pc:picChg>
        <pc:picChg chg="add mod ord modVis">
          <ac:chgData name="Jiří Vodička" userId="0015f0f0-69d2-41b3-a191-778292e4ba4b" providerId="ADAL" clId="{5F358083-4798-4476-9AA2-0CA4B141117D}" dt="2023-11-14T22:10:44.468" v="3553" actId="14429"/>
          <ac:picMkLst>
            <pc:docMk/>
            <pc:sldMk cId="1554649801" sldId="258"/>
            <ac:picMk id="8" creationId="{35CB01C6-88E4-450B-8D9C-74684E68A538}"/>
          </ac:picMkLst>
        </pc:picChg>
        <pc:picChg chg="add mod ord modVis">
          <ac:chgData name="Jiří Vodička" userId="0015f0f0-69d2-41b3-a191-778292e4ba4b" providerId="ADAL" clId="{5F358083-4798-4476-9AA2-0CA4B141117D}" dt="2023-11-14T22:10:45.344" v="3554" actId="14429"/>
          <ac:picMkLst>
            <pc:docMk/>
            <pc:sldMk cId="1554649801" sldId="258"/>
            <ac:picMk id="11" creationId="{8DE2B76C-1EA5-40F2-AA2C-DF29D791D41D}"/>
          </ac:picMkLst>
        </pc:picChg>
      </pc:sldChg>
      <pc:sldChg chg="del">
        <pc:chgData name="Jiří Vodička" userId="0015f0f0-69d2-41b3-a191-778292e4ba4b" providerId="ADAL" clId="{5F358083-4798-4476-9AA2-0CA4B141117D}" dt="2023-11-12T17:14:42.668" v="993" actId="47"/>
        <pc:sldMkLst>
          <pc:docMk/>
          <pc:sldMk cId="2336841247" sldId="259"/>
        </pc:sldMkLst>
      </pc:sldChg>
      <pc:sldChg chg="modSp mod">
        <pc:chgData name="Jiří Vodička" userId="0015f0f0-69d2-41b3-a191-778292e4ba4b" providerId="ADAL" clId="{5F358083-4798-4476-9AA2-0CA4B141117D}" dt="2023-11-12T18:17:49.354" v="1551" actId="20577"/>
        <pc:sldMkLst>
          <pc:docMk/>
          <pc:sldMk cId="176278477" sldId="260"/>
        </pc:sldMkLst>
        <pc:spChg chg="mod">
          <ac:chgData name="Jiří Vodička" userId="0015f0f0-69d2-41b3-a191-778292e4ba4b" providerId="ADAL" clId="{5F358083-4798-4476-9AA2-0CA4B141117D}" dt="2023-11-12T18:17:49.354" v="1551" actId="20577"/>
          <ac:spMkLst>
            <pc:docMk/>
            <pc:sldMk cId="176278477" sldId="260"/>
            <ac:spMk id="3" creationId="{7C814ABD-8AD4-4B4E-B11D-24F55B084370}"/>
          </ac:spMkLst>
        </pc:spChg>
      </pc:sldChg>
      <pc:sldChg chg="add">
        <pc:chgData name="Jiří Vodička" userId="0015f0f0-69d2-41b3-a191-778292e4ba4b" providerId="ADAL" clId="{5F358083-4798-4476-9AA2-0CA4B141117D}" dt="2023-11-12T18:18:24.909" v="1552"/>
        <pc:sldMkLst>
          <pc:docMk/>
          <pc:sldMk cId="1692885331" sldId="261"/>
        </pc:sldMkLst>
      </pc:sldChg>
      <pc:sldChg chg="delSp del mod">
        <pc:chgData name="Jiří Vodička" userId="0015f0f0-69d2-41b3-a191-778292e4ba4b" providerId="ADAL" clId="{5F358083-4798-4476-9AA2-0CA4B141117D}" dt="2023-11-12T16:00:01.087" v="483" actId="47"/>
        <pc:sldMkLst>
          <pc:docMk/>
          <pc:sldMk cId="3789693542" sldId="261"/>
        </pc:sldMkLst>
        <pc:spChg chg="del">
          <ac:chgData name="Jiří Vodička" userId="0015f0f0-69d2-41b3-a191-778292e4ba4b" providerId="ADAL" clId="{5F358083-4798-4476-9AA2-0CA4B141117D}" dt="2023-11-12T15:17:35.012" v="339" actId="21"/>
          <ac:spMkLst>
            <pc:docMk/>
            <pc:sldMk cId="3789693542" sldId="261"/>
            <ac:spMk id="5" creationId="{90E4F969-08B2-4C5C-AE25-7DEBBDD08D17}"/>
          </ac:spMkLst>
        </pc:spChg>
        <pc:picChg chg="del">
          <ac:chgData name="Jiří Vodička" userId="0015f0f0-69d2-41b3-a191-778292e4ba4b" providerId="ADAL" clId="{5F358083-4798-4476-9AA2-0CA4B141117D}" dt="2023-11-12T15:17:22.184" v="335" actId="21"/>
          <ac:picMkLst>
            <pc:docMk/>
            <pc:sldMk cId="3789693542" sldId="261"/>
            <ac:picMk id="4" creationId="{F57B68B2-7424-4C9E-9BBE-81C941F5FA2C}"/>
          </ac:picMkLst>
        </pc:picChg>
      </pc:sldChg>
      <pc:sldChg chg="addSp delSp modSp mod ord modAnim">
        <pc:chgData name="Jiří Vodička" userId="0015f0f0-69d2-41b3-a191-778292e4ba4b" providerId="ADAL" clId="{5F358083-4798-4476-9AA2-0CA4B141117D}" dt="2023-11-12T15:59:57.644" v="482" actId="14429"/>
        <pc:sldMkLst>
          <pc:docMk/>
          <pc:sldMk cId="4273571143" sldId="262"/>
        </pc:sldMkLst>
        <pc:picChg chg="add mod">
          <ac:chgData name="Jiří Vodička" userId="0015f0f0-69d2-41b3-a191-778292e4ba4b" providerId="ADAL" clId="{5F358083-4798-4476-9AA2-0CA4B141117D}" dt="2023-11-12T15:18:23.276" v="348"/>
          <ac:picMkLst>
            <pc:docMk/>
            <pc:sldMk cId="4273571143" sldId="262"/>
            <ac:picMk id="3" creationId="{634259B0-F1A4-4A61-8F51-67948E93E6D4}"/>
          </ac:picMkLst>
        </pc:picChg>
        <pc:picChg chg="del mod modVis">
          <ac:chgData name="Jiří Vodička" userId="0015f0f0-69d2-41b3-a191-778292e4ba4b" providerId="ADAL" clId="{5F358083-4798-4476-9AA2-0CA4B141117D}" dt="2023-11-12T15:18:21.942" v="347" actId="21"/>
          <ac:picMkLst>
            <pc:docMk/>
            <pc:sldMk cId="4273571143" sldId="262"/>
            <ac:picMk id="4" creationId="{B6F025D7-83EE-4B74-B25D-56807D0F1404}"/>
          </ac:picMkLst>
        </pc:picChg>
        <pc:picChg chg="add mod modVis">
          <ac:chgData name="Jiří Vodička" userId="0015f0f0-69d2-41b3-a191-778292e4ba4b" providerId="ADAL" clId="{5F358083-4798-4476-9AA2-0CA4B141117D}" dt="2023-11-12T15:59:57.644" v="482" actId="14429"/>
          <ac:picMkLst>
            <pc:docMk/>
            <pc:sldMk cId="4273571143" sldId="262"/>
            <ac:picMk id="5" creationId="{D5A302FC-E7D3-4A03-ADF0-0C3A3810AC2E}"/>
          </ac:picMkLst>
        </pc:picChg>
      </pc:sldChg>
      <pc:sldChg chg="addSp delSp modSp mod modAnim modNotesTx">
        <pc:chgData name="Jiří Vodička" userId="0015f0f0-69d2-41b3-a191-778292e4ba4b" providerId="ADAL" clId="{5F358083-4798-4476-9AA2-0CA4B141117D}" dt="2023-11-12T15:45:11.945" v="438"/>
        <pc:sldMkLst>
          <pc:docMk/>
          <pc:sldMk cId="1064803143" sldId="263"/>
        </pc:sldMkLst>
        <pc:picChg chg="add mod">
          <ac:chgData name="Jiří Vodička" userId="0015f0f0-69d2-41b3-a191-778292e4ba4b" providerId="ADAL" clId="{5F358083-4798-4476-9AA2-0CA4B141117D}" dt="2023-11-12T15:45:06.948" v="437" actId="14100"/>
          <ac:picMkLst>
            <pc:docMk/>
            <pc:sldMk cId="1064803143" sldId="263"/>
            <ac:picMk id="2" creationId="{3852B6A2-1A2C-4BD5-893E-31E1699F6808}"/>
          </ac:picMkLst>
        </pc:picChg>
        <pc:picChg chg="del">
          <ac:chgData name="Jiří Vodička" userId="0015f0f0-69d2-41b3-a191-778292e4ba4b" providerId="ADAL" clId="{5F358083-4798-4476-9AA2-0CA4B141117D}" dt="2023-11-12T15:16:53.896" v="330" actId="21"/>
          <ac:picMkLst>
            <pc:docMk/>
            <pc:sldMk cId="1064803143" sldId="263"/>
            <ac:picMk id="4" creationId="{BB8AC85B-9E8F-4F10-B0AE-6B67D8638234}"/>
          </ac:picMkLst>
        </pc:picChg>
      </pc:sldChg>
      <pc:sldChg chg="delSp modSp mod modNotesTx">
        <pc:chgData name="Jiří Vodička" userId="0015f0f0-69d2-41b3-a191-778292e4ba4b" providerId="ADAL" clId="{5F358083-4798-4476-9AA2-0CA4B141117D}" dt="2023-11-12T16:10:42.634" v="721" actId="790"/>
        <pc:sldMkLst>
          <pc:docMk/>
          <pc:sldMk cId="2880579664" sldId="264"/>
        </pc:sldMkLst>
        <pc:spChg chg="mod">
          <ac:chgData name="Jiří Vodička" userId="0015f0f0-69d2-41b3-a191-778292e4ba4b" providerId="ADAL" clId="{5F358083-4798-4476-9AA2-0CA4B141117D}" dt="2023-11-12T16:00:13.658" v="500" actId="20577"/>
          <ac:spMkLst>
            <pc:docMk/>
            <pc:sldMk cId="2880579664" sldId="264"/>
            <ac:spMk id="10" creationId="{97D68247-ADA6-4E3D-BE37-BFE79F1B7439}"/>
          </ac:spMkLst>
        </pc:spChg>
        <pc:spChg chg="mod">
          <ac:chgData name="Jiří Vodička" userId="0015f0f0-69d2-41b3-a191-778292e4ba4b" providerId="ADAL" clId="{5F358083-4798-4476-9AA2-0CA4B141117D}" dt="2023-11-12T16:10:42.634" v="721" actId="790"/>
          <ac:spMkLst>
            <pc:docMk/>
            <pc:sldMk cId="2880579664" sldId="264"/>
            <ac:spMk id="17" creationId="{0CB1B9EB-70F4-4320-8E82-56D7BBCCAE9E}"/>
          </ac:spMkLst>
        </pc:spChg>
        <pc:grpChg chg="del">
          <ac:chgData name="Jiří Vodička" userId="0015f0f0-69d2-41b3-a191-778292e4ba4b" providerId="ADAL" clId="{5F358083-4798-4476-9AA2-0CA4B141117D}" dt="2023-11-12T16:04:12.016" v="611" actId="478"/>
          <ac:grpSpMkLst>
            <pc:docMk/>
            <pc:sldMk cId="2880579664" sldId="264"/>
            <ac:grpSpMk id="12" creationId="{40B47599-DA32-43FE-9E0D-A068D98DB94E}"/>
          </ac:grpSpMkLst>
        </pc:grpChg>
        <pc:grpChg chg="mod">
          <ac:chgData name="Jiří Vodička" userId="0015f0f0-69d2-41b3-a191-778292e4ba4b" providerId="ADAL" clId="{5F358083-4798-4476-9AA2-0CA4B141117D}" dt="2023-11-12T16:04:16.310" v="612" actId="1076"/>
          <ac:grpSpMkLst>
            <pc:docMk/>
            <pc:sldMk cId="2880579664" sldId="264"/>
            <ac:grpSpMk id="15" creationId="{051F43AB-C51E-4F8C-99C0-EF0CE5915D89}"/>
          </ac:grpSpMkLst>
        </pc:grpChg>
        <pc:graphicFrameChg chg="mod">
          <ac:chgData name="Jiří Vodička" userId="0015f0f0-69d2-41b3-a191-778292e4ba4b" providerId="ADAL" clId="{5F358083-4798-4476-9AA2-0CA4B141117D}" dt="2023-11-12T16:02:39.661" v="609" actId="20577"/>
          <ac:graphicFrameMkLst>
            <pc:docMk/>
            <pc:sldMk cId="2880579664" sldId="264"/>
            <ac:graphicFrameMk id="9" creationId="{22E41549-E630-473D-A1EA-6243CA46EF05}"/>
          </ac:graphicFrameMkLst>
        </pc:graphicFrameChg>
      </pc:sldChg>
      <pc:sldChg chg="modSp mod">
        <pc:chgData name="Jiří Vodička" userId="0015f0f0-69d2-41b3-a191-778292e4ba4b" providerId="ADAL" clId="{5F358083-4798-4476-9AA2-0CA4B141117D}" dt="2023-11-12T16:21:46.138" v="784" actId="790"/>
        <pc:sldMkLst>
          <pc:docMk/>
          <pc:sldMk cId="3832831388" sldId="265"/>
        </pc:sldMkLst>
        <pc:spChg chg="mod">
          <ac:chgData name="Jiří Vodička" userId="0015f0f0-69d2-41b3-a191-778292e4ba4b" providerId="ADAL" clId="{5F358083-4798-4476-9AA2-0CA4B141117D}" dt="2023-11-12T16:21:46.138" v="784" actId="790"/>
          <ac:spMkLst>
            <pc:docMk/>
            <pc:sldMk cId="3832831388" sldId="265"/>
            <ac:spMk id="2" creationId="{11E4BDEA-5D6C-4EA3-89A5-4278AF21C00B}"/>
          </ac:spMkLst>
        </pc:spChg>
        <pc:spChg chg="mod">
          <ac:chgData name="Jiří Vodička" userId="0015f0f0-69d2-41b3-a191-778292e4ba4b" providerId="ADAL" clId="{5F358083-4798-4476-9AA2-0CA4B141117D}" dt="2023-11-12T16:21:39.186" v="783" actId="115"/>
          <ac:spMkLst>
            <pc:docMk/>
            <pc:sldMk cId="3832831388" sldId="265"/>
            <ac:spMk id="3" creationId="{12899CAC-3379-44BA-872C-0DA287CE03FC}"/>
          </ac:spMkLst>
        </pc:spChg>
      </pc:sldChg>
      <pc:sldChg chg="addSp modSp mod">
        <pc:chgData name="Jiří Vodička" userId="0015f0f0-69d2-41b3-a191-778292e4ba4b" providerId="ADAL" clId="{5F358083-4798-4476-9AA2-0CA4B141117D}" dt="2023-11-12T16:48:32.879" v="900" actId="14100"/>
        <pc:sldMkLst>
          <pc:docMk/>
          <pc:sldMk cId="1025112831" sldId="266"/>
        </pc:sldMkLst>
        <pc:spChg chg="mod">
          <ac:chgData name="Jiří Vodička" userId="0015f0f0-69d2-41b3-a191-778292e4ba4b" providerId="ADAL" clId="{5F358083-4798-4476-9AA2-0CA4B141117D}" dt="2023-11-12T16:27:37.596" v="785"/>
          <ac:spMkLst>
            <pc:docMk/>
            <pc:sldMk cId="1025112831" sldId="266"/>
            <ac:spMk id="2" creationId="{B532746F-9247-4AF4-818D-06424D9CF0B9}"/>
          </ac:spMkLst>
        </pc:spChg>
        <pc:spChg chg="mod">
          <ac:chgData name="Jiří Vodička" userId="0015f0f0-69d2-41b3-a191-778292e4ba4b" providerId="ADAL" clId="{5F358083-4798-4476-9AA2-0CA4B141117D}" dt="2023-11-12T16:36:55.051" v="799" actId="20577"/>
          <ac:spMkLst>
            <pc:docMk/>
            <pc:sldMk cId="1025112831" sldId="266"/>
            <ac:spMk id="3" creationId="{3C297FD7-4DEB-4FD8-9734-77FD31F3C44E}"/>
          </ac:spMkLst>
        </pc:spChg>
        <pc:spChg chg="add mod">
          <ac:chgData name="Jiří Vodička" userId="0015f0f0-69d2-41b3-a191-778292e4ba4b" providerId="ADAL" clId="{5F358083-4798-4476-9AA2-0CA4B141117D}" dt="2023-11-12T16:48:32.879" v="900" actId="14100"/>
          <ac:spMkLst>
            <pc:docMk/>
            <pc:sldMk cId="1025112831" sldId="266"/>
            <ac:spMk id="4" creationId="{55C6CD7A-D11D-40AD-9E5B-05743AB5FF18}"/>
          </ac:spMkLst>
        </pc:spChg>
      </pc:sldChg>
      <pc:sldChg chg="modSp mod">
        <pc:chgData name="Jiří Vodička" userId="0015f0f0-69d2-41b3-a191-778292e4ba4b" providerId="ADAL" clId="{5F358083-4798-4476-9AA2-0CA4B141117D}" dt="2023-11-12T16:47:15.648" v="851" actId="20577"/>
        <pc:sldMkLst>
          <pc:docMk/>
          <pc:sldMk cId="1585675886" sldId="267"/>
        </pc:sldMkLst>
        <pc:spChg chg="mod">
          <ac:chgData name="Jiří Vodička" userId="0015f0f0-69d2-41b3-a191-778292e4ba4b" providerId="ADAL" clId="{5F358083-4798-4476-9AA2-0CA4B141117D}" dt="2023-11-12T16:41:57.159" v="802"/>
          <ac:spMkLst>
            <pc:docMk/>
            <pc:sldMk cId="1585675886" sldId="267"/>
            <ac:spMk id="2" creationId="{B4AD7746-CA95-49E4-94BD-83FAEA485F0A}"/>
          </ac:spMkLst>
        </pc:spChg>
        <pc:spChg chg="mod">
          <ac:chgData name="Jiří Vodička" userId="0015f0f0-69d2-41b3-a191-778292e4ba4b" providerId="ADAL" clId="{5F358083-4798-4476-9AA2-0CA4B141117D}" dt="2023-11-12T16:47:15.648" v="851" actId="20577"/>
          <ac:spMkLst>
            <pc:docMk/>
            <pc:sldMk cId="1585675886" sldId="267"/>
            <ac:spMk id="3" creationId="{91B2DAE8-4172-4853-B9C7-142C732467FB}"/>
          </ac:spMkLst>
        </pc:spChg>
      </pc:sldChg>
      <pc:sldChg chg="modSp mod">
        <pc:chgData name="Jiří Vodička" userId="0015f0f0-69d2-41b3-a191-778292e4ba4b" providerId="ADAL" clId="{5F358083-4798-4476-9AA2-0CA4B141117D}" dt="2023-11-12T17:15:53.326" v="1005" actId="14100"/>
        <pc:sldMkLst>
          <pc:docMk/>
          <pc:sldMk cId="165675408" sldId="268"/>
        </pc:sldMkLst>
        <pc:spChg chg="mod">
          <ac:chgData name="Jiří Vodička" userId="0015f0f0-69d2-41b3-a191-778292e4ba4b" providerId="ADAL" clId="{5F358083-4798-4476-9AA2-0CA4B141117D}" dt="2023-11-12T16:48:40.082" v="901"/>
          <ac:spMkLst>
            <pc:docMk/>
            <pc:sldMk cId="165675408" sldId="268"/>
            <ac:spMk id="2" creationId="{7A0AF094-048F-411A-9A68-034E1D2DFCFF}"/>
          </ac:spMkLst>
        </pc:spChg>
        <pc:spChg chg="mod">
          <ac:chgData name="Jiří Vodička" userId="0015f0f0-69d2-41b3-a191-778292e4ba4b" providerId="ADAL" clId="{5F358083-4798-4476-9AA2-0CA4B141117D}" dt="2023-11-12T17:02:21.646" v="931"/>
          <ac:spMkLst>
            <pc:docMk/>
            <pc:sldMk cId="165675408" sldId="268"/>
            <ac:spMk id="3" creationId="{D885E76C-71C8-464C-9681-FAF0BF5D0EFD}"/>
          </ac:spMkLst>
        </pc:spChg>
        <pc:spChg chg="mod">
          <ac:chgData name="Jiří Vodička" userId="0015f0f0-69d2-41b3-a191-778292e4ba4b" providerId="ADAL" clId="{5F358083-4798-4476-9AA2-0CA4B141117D}" dt="2023-11-12T17:15:53.326" v="1005" actId="14100"/>
          <ac:spMkLst>
            <pc:docMk/>
            <pc:sldMk cId="165675408" sldId="268"/>
            <ac:spMk id="4" creationId="{70B287D7-9231-48B7-8EC7-F91F805A248C}"/>
          </ac:spMkLst>
        </pc:spChg>
      </pc:sldChg>
      <pc:sldChg chg="modSp mod">
        <pc:chgData name="Jiří Vodička" userId="0015f0f0-69d2-41b3-a191-778292e4ba4b" providerId="ADAL" clId="{5F358083-4798-4476-9AA2-0CA4B141117D}" dt="2023-11-12T20:08:53.304" v="1841" actId="20577"/>
        <pc:sldMkLst>
          <pc:docMk/>
          <pc:sldMk cId="2746995711" sldId="269"/>
        </pc:sldMkLst>
        <pc:spChg chg="mod">
          <ac:chgData name="Jiří Vodička" userId="0015f0f0-69d2-41b3-a191-778292e4ba4b" providerId="ADAL" clId="{5F358083-4798-4476-9AA2-0CA4B141117D}" dt="2023-11-12T18:33:28.375" v="1750" actId="790"/>
          <ac:spMkLst>
            <pc:docMk/>
            <pc:sldMk cId="2746995711" sldId="269"/>
            <ac:spMk id="2" creationId="{2A6D4CBE-7216-46AF-BCB5-A348FFF85CBC}"/>
          </ac:spMkLst>
        </pc:spChg>
        <pc:spChg chg="mod">
          <ac:chgData name="Jiří Vodička" userId="0015f0f0-69d2-41b3-a191-778292e4ba4b" providerId="ADAL" clId="{5F358083-4798-4476-9AA2-0CA4B141117D}" dt="2023-11-12T20:08:53.304" v="1841" actId="20577"/>
          <ac:spMkLst>
            <pc:docMk/>
            <pc:sldMk cId="2746995711" sldId="269"/>
            <ac:spMk id="3" creationId="{FCFF1DF3-715D-43AB-8A66-463736F404B9}"/>
          </ac:spMkLst>
        </pc:spChg>
      </pc:sldChg>
      <pc:sldChg chg="addSp modSp mod">
        <pc:chgData name="Jiří Vodička" userId="0015f0f0-69d2-41b3-a191-778292e4ba4b" providerId="ADAL" clId="{5F358083-4798-4476-9AA2-0CA4B141117D}" dt="2023-11-12T20:29:14.076" v="2231" actId="14100"/>
        <pc:sldMkLst>
          <pc:docMk/>
          <pc:sldMk cId="114150387" sldId="270"/>
        </pc:sldMkLst>
        <pc:spChg chg="mod">
          <ac:chgData name="Jiří Vodička" userId="0015f0f0-69d2-41b3-a191-778292e4ba4b" providerId="ADAL" clId="{5F358083-4798-4476-9AA2-0CA4B141117D}" dt="2023-11-12T20:09:43.523" v="1882" actId="20577"/>
          <ac:spMkLst>
            <pc:docMk/>
            <pc:sldMk cId="114150387" sldId="270"/>
            <ac:spMk id="2" creationId="{035B4633-0C5B-448B-9077-79CB324A8DC6}"/>
          </ac:spMkLst>
        </pc:spChg>
        <pc:spChg chg="mod">
          <ac:chgData name="Jiří Vodička" userId="0015f0f0-69d2-41b3-a191-778292e4ba4b" providerId="ADAL" clId="{5F358083-4798-4476-9AA2-0CA4B141117D}" dt="2023-11-12T20:23:18.796" v="2129" actId="20577"/>
          <ac:spMkLst>
            <pc:docMk/>
            <pc:sldMk cId="114150387" sldId="270"/>
            <ac:spMk id="3" creationId="{135C37EB-6786-46BC-8320-9C2B2797293C}"/>
          </ac:spMkLst>
        </pc:spChg>
        <pc:spChg chg="add mod">
          <ac:chgData name="Jiří Vodička" userId="0015f0f0-69d2-41b3-a191-778292e4ba4b" providerId="ADAL" clId="{5F358083-4798-4476-9AA2-0CA4B141117D}" dt="2023-11-12T20:24:23.919" v="2154" actId="14100"/>
          <ac:spMkLst>
            <pc:docMk/>
            <pc:sldMk cId="114150387" sldId="270"/>
            <ac:spMk id="4" creationId="{2FAA4AA9-4584-4C53-B1DF-5EB15F9E0BB4}"/>
          </ac:spMkLst>
        </pc:spChg>
        <pc:spChg chg="add mod">
          <ac:chgData name="Jiří Vodička" userId="0015f0f0-69d2-41b3-a191-778292e4ba4b" providerId="ADAL" clId="{5F358083-4798-4476-9AA2-0CA4B141117D}" dt="2023-11-12T20:25:05.071" v="2163" actId="14100"/>
          <ac:spMkLst>
            <pc:docMk/>
            <pc:sldMk cId="114150387" sldId="270"/>
            <ac:spMk id="7" creationId="{183EE84B-F2EA-4FEE-B989-0B3415C045D8}"/>
          </ac:spMkLst>
        </pc:spChg>
        <pc:spChg chg="add mod">
          <ac:chgData name="Jiří Vodička" userId="0015f0f0-69d2-41b3-a191-778292e4ba4b" providerId="ADAL" clId="{5F358083-4798-4476-9AA2-0CA4B141117D}" dt="2023-11-12T20:27:49.192" v="2228" actId="20577"/>
          <ac:spMkLst>
            <pc:docMk/>
            <pc:sldMk cId="114150387" sldId="270"/>
            <ac:spMk id="8" creationId="{749D64E7-8C00-4BE5-945C-BA7A5404BC02}"/>
          </ac:spMkLst>
        </pc:spChg>
        <pc:spChg chg="add mod">
          <ac:chgData name="Jiří Vodička" userId="0015f0f0-69d2-41b3-a191-778292e4ba4b" providerId="ADAL" clId="{5F358083-4798-4476-9AA2-0CA4B141117D}" dt="2023-11-12T20:29:14.076" v="2231" actId="14100"/>
          <ac:spMkLst>
            <pc:docMk/>
            <pc:sldMk cId="114150387" sldId="270"/>
            <ac:spMk id="9" creationId="{F87A977F-07A2-42BB-9EB8-423750F0167E}"/>
          </ac:spMkLst>
        </pc:spChg>
      </pc:sldChg>
      <pc:sldChg chg="del">
        <pc:chgData name="Jiří Vodička" userId="0015f0f0-69d2-41b3-a191-778292e4ba4b" providerId="ADAL" clId="{5F358083-4798-4476-9AA2-0CA4B141117D}" dt="2023-11-12T17:15:20.742" v="1001" actId="47"/>
        <pc:sldMkLst>
          <pc:docMk/>
          <pc:sldMk cId="3050128163" sldId="271"/>
        </pc:sldMkLst>
      </pc:sldChg>
      <pc:sldChg chg="del">
        <pc:chgData name="Jiří Vodička" userId="0015f0f0-69d2-41b3-a191-778292e4ba4b" providerId="ADAL" clId="{5F358083-4798-4476-9AA2-0CA4B141117D}" dt="2023-11-12T17:15:18.219" v="1000" actId="47"/>
        <pc:sldMkLst>
          <pc:docMk/>
          <pc:sldMk cId="1228844079" sldId="272"/>
        </pc:sldMkLst>
      </pc:sldChg>
      <pc:sldChg chg="del">
        <pc:chgData name="Jiří Vodička" userId="0015f0f0-69d2-41b3-a191-778292e4ba4b" providerId="ADAL" clId="{5F358083-4798-4476-9AA2-0CA4B141117D}" dt="2023-11-12T17:15:15.837" v="999" actId="47"/>
        <pc:sldMkLst>
          <pc:docMk/>
          <pc:sldMk cId="3556207634" sldId="273"/>
        </pc:sldMkLst>
      </pc:sldChg>
      <pc:sldChg chg="del">
        <pc:chgData name="Jiří Vodička" userId="0015f0f0-69d2-41b3-a191-778292e4ba4b" providerId="ADAL" clId="{5F358083-4798-4476-9AA2-0CA4B141117D}" dt="2023-11-12T17:15:13.861" v="998" actId="47"/>
        <pc:sldMkLst>
          <pc:docMk/>
          <pc:sldMk cId="3523250433" sldId="274"/>
        </pc:sldMkLst>
      </pc:sldChg>
      <pc:sldChg chg="modSp mod">
        <pc:chgData name="Jiří Vodička" userId="0015f0f0-69d2-41b3-a191-778292e4ba4b" providerId="ADAL" clId="{5F358083-4798-4476-9AA2-0CA4B141117D}" dt="2023-11-13T17:36:52.835" v="3535" actId="114"/>
        <pc:sldMkLst>
          <pc:docMk/>
          <pc:sldMk cId="4006394119" sldId="275"/>
        </pc:sldMkLst>
        <pc:spChg chg="mod">
          <ac:chgData name="Jiří Vodička" userId="0015f0f0-69d2-41b3-a191-778292e4ba4b" providerId="ADAL" clId="{5F358083-4798-4476-9AA2-0CA4B141117D}" dt="2023-11-12T17:54:17.108" v="1183" actId="20577"/>
          <ac:spMkLst>
            <pc:docMk/>
            <pc:sldMk cId="4006394119" sldId="275"/>
            <ac:spMk id="2" creationId="{84ADDB92-C6A5-4AB7-ABED-590CEE9ECCB9}"/>
          </ac:spMkLst>
        </pc:spChg>
        <pc:spChg chg="mod">
          <ac:chgData name="Jiří Vodička" userId="0015f0f0-69d2-41b3-a191-778292e4ba4b" providerId="ADAL" clId="{5F358083-4798-4476-9AA2-0CA4B141117D}" dt="2023-11-13T17:36:52.835" v="3535" actId="114"/>
          <ac:spMkLst>
            <pc:docMk/>
            <pc:sldMk cId="4006394119" sldId="275"/>
            <ac:spMk id="3" creationId="{08B4BF6C-7DDB-4083-BB3D-F876B057C65F}"/>
          </ac:spMkLst>
        </pc:spChg>
      </pc:sldChg>
      <pc:sldChg chg="modSp mod">
        <pc:chgData name="Jiří Vodička" userId="0015f0f0-69d2-41b3-a191-778292e4ba4b" providerId="ADAL" clId="{5F358083-4798-4476-9AA2-0CA4B141117D}" dt="2023-11-12T18:17:34.291" v="1518" actId="14100"/>
        <pc:sldMkLst>
          <pc:docMk/>
          <pc:sldMk cId="3307650248" sldId="276"/>
        </pc:sldMkLst>
        <pc:spChg chg="mod">
          <ac:chgData name="Jiří Vodička" userId="0015f0f0-69d2-41b3-a191-778292e4ba4b" providerId="ADAL" clId="{5F358083-4798-4476-9AA2-0CA4B141117D}" dt="2023-11-12T18:15:51.244" v="1472"/>
          <ac:spMkLst>
            <pc:docMk/>
            <pc:sldMk cId="3307650248" sldId="276"/>
            <ac:spMk id="2" creationId="{C6FE9568-0412-40E4-9F58-3784CDD3884C}"/>
          </ac:spMkLst>
        </pc:spChg>
        <pc:spChg chg="mod">
          <ac:chgData name="Jiří Vodička" userId="0015f0f0-69d2-41b3-a191-778292e4ba4b" providerId="ADAL" clId="{5F358083-4798-4476-9AA2-0CA4B141117D}" dt="2023-11-12T18:17:34.291" v="1518" actId="14100"/>
          <ac:spMkLst>
            <pc:docMk/>
            <pc:sldMk cId="3307650248" sldId="276"/>
            <ac:spMk id="3" creationId="{500A6900-643A-42CD-97EC-99982BA0D819}"/>
          </ac:spMkLst>
        </pc:spChg>
      </pc:sldChg>
      <pc:sldChg chg="del">
        <pc:chgData name="Jiří Vodička" userId="0015f0f0-69d2-41b3-a191-778292e4ba4b" providerId="ADAL" clId="{5F358083-4798-4476-9AA2-0CA4B141117D}" dt="2023-11-12T17:14:48.297" v="994" actId="47"/>
        <pc:sldMkLst>
          <pc:docMk/>
          <pc:sldMk cId="85503319" sldId="467"/>
        </pc:sldMkLst>
      </pc:sldChg>
      <pc:sldChg chg="modSp mod">
        <pc:chgData name="Jiří Vodička" userId="0015f0f0-69d2-41b3-a191-778292e4ba4b" providerId="ADAL" clId="{5F358083-4798-4476-9AA2-0CA4B141117D}" dt="2023-11-12T18:15:47.072" v="1471" actId="20577"/>
        <pc:sldMkLst>
          <pc:docMk/>
          <pc:sldMk cId="675169582" sldId="468"/>
        </pc:sldMkLst>
        <pc:spChg chg="mod">
          <ac:chgData name="Jiří Vodička" userId="0015f0f0-69d2-41b3-a191-778292e4ba4b" providerId="ADAL" clId="{5F358083-4798-4476-9AA2-0CA4B141117D}" dt="2023-11-12T18:15:47.072" v="1471" actId="20577"/>
          <ac:spMkLst>
            <pc:docMk/>
            <pc:sldMk cId="675169582" sldId="468"/>
            <ac:spMk id="2" creationId="{5EB8EA20-37F0-4840-AC68-B5CE4C745F1B}"/>
          </ac:spMkLst>
        </pc:spChg>
        <pc:spChg chg="mod">
          <ac:chgData name="Jiří Vodička" userId="0015f0f0-69d2-41b3-a191-778292e4ba4b" providerId="ADAL" clId="{5F358083-4798-4476-9AA2-0CA4B141117D}" dt="2023-11-12T18:14:55.522" v="1441" actId="20577"/>
          <ac:spMkLst>
            <pc:docMk/>
            <pc:sldMk cId="675169582" sldId="468"/>
            <ac:spMk id="3" creationId="{C382F1E0-C972-406B-AEC3-6F8F59DBFFD1}"/>
          </ac:spMkLst>
        </pc:spChg>
        <pc:spChg chg="mod">
          <ac:chgData name="Jiří Vodička" userId="0015f0f0-69d2-41b3-a191-778292e4ba4b" providerId="ADAL" clId="{5F358083-4798-4476-9AA2-0CA4B141117D}" dt="2023-11-12T18:15:29.991" v="1445" actId="20577"/>
          <ac:spMkLst>
            <pc:docMk/>
            <pc:sldMk cId="675169582" sldId="468"/>
            <ac:spMk id="4" creationId="{58CD7009-D925-4B25-959D-7C3C943EC9B4}"/>
          </ac:spMkLst>
        </pc:spChg>
      </pc:sldChg>
      <pc:sldChg chg="del">
        <pc:chgData name="Jiří Vodička" userId="0015f0f0-69d2-41b3-a191-778292e4ba4b" providerId="ADAL" clId="{5F358083-4798-4476-9AA2-0CA4B141117D}" dt="2023-11-12T16:10:56.696" v="722" actId="47"/>
        <pc:sldMkLst>
          <pc:docMk/>
          <pc:sldMk cId="1309167161" sldId="469"/>
        </pc:sldMkLst>
      </pc:sldChg>
      <pc:sldChg chg="del">
        <pc:chgData name="Jiří Vodička" userId="0015f0f0-69d2-41b3-a191-778292e4ba4b" providerId="ADAL" clId="{5F358083-4798-4476-9AA2-0CA4B141117D}" dt="2023-11-12T17:15:08.034" v="996" actId="47"/>
        <pc:sldMkLst>
          <pc:docMk/>
          <pc:sldMk cId="1038210231" sldId="470"/>
        </pc:sldMkLst>
      </pc:sldChg>
      <pc:sldChg chg="delSp del mod">
        <pc:chgData name="Jiří Vodička" userId="0015f0f0-69d2-41b3-a191-778292e4ba4b" providerId="ADAL" clId="{5F358083-4798-4476-9AA2-0CA4B141117D}" dt="2023-11-12T17:15:09.936" v="997" actId="47"/>
        <pc:sldMkLst>
          <pc:docMk/>
          <pc:sldMk cId="3790987036" sldId="471"/>
        </pc:sldMkLst>
        <pc:picChg chg="del">
          <ac:chgData name="Jiří Vodička" userId="0015f0f0-69d2-41b3-a191-778292e4ba4b" providerId="ADAL" clId="{5F358083-4798-4476-9AA2-0CA4B141117D}" dt="2023-11-12T17:15:05.714" v="995" actId="478"/>
          <ac:picMkLst>
            <pc:docMk/>
            <pc:sldMk cId="3790987036" sldId="471"/>
            <ac:picMk id="14" creationId="{6E76E014-6107-4E64-A8A5-7D824628CF17}"/>
          </ac:picMkLst>
        </pc:picChg>
      </pc:sldChg>
      <pc:sldChg chg="del">
        <pc:chgData name="Jiří Vodička" userId="0015f0f0-69d2-41b3-a191-778292e4ba4b" providerId="ADAL" clId="{5F358083-4798-4476-9AA2-0CA4B141117D}" dt="2023-11-12T17:15:24.036" v="1002" actId="47"/>
        <pc:sldMkLst>
          <pc:docMk/>
          <pc:sldMk cId="3225272044" sldId="472"/>
        </pc:sldMkLst>
      </pc:sldChg>
      <pc:sldChg chg="modSp mod">
        <pc:chgData name="Jiří Vodička" userId="0015f0f0-69d2-41b3-a191-778292e4ba4b" providerId="ADAL" clId="{5F358083-4798-4476-9AA2-0CA4B141117D}" dt="2023-11-12T15:49:33.790" v="477" actId="20577"/>
        <pc:sldMkLst>
          <pc:docMk/>
          <pc:sldMk cId="3728453315" sldId="473"/>
        </pc:sldMkLst>
        <pc:spChg chg="mod">
          <ac:chgData name="Jiří Vodička" userId="0015f0f0-69d2-41b3-a191-778292e4ba4b" providerId="ADAL" clId="{5F358083-4798-4476-9AA2-0CA4B141117D}" dt="2023-11-12T15:49:33.790" v="477" actId="20577"/>
          <ac:spMkLst>
            <pc:docMk/>
            <pc:sldMk cId="3728453315" sldId="473"/>
            <ac:spMk id="2" creationId="{4136BECD-26BC-44F3-A90F-7ECB430E54E7}"/>
          </ac:spMkLst>
        </pc:spChg>
      </pc:sldChg>
      <pc:sldChg chg="modSp mod">
        <pc:chgData name="Jiří Vodička" userId="0015f0f0-69d2-41b3-a191-778292e4ba4b" providerId="ADAL" clId="{5F358083-4798-4476-9AA2-0CA4B141117D}" dt="2023-11-12T18:29:02.141" v="1700" actId="790"/>
        <pc:sldMkLst>
          <pc:docMk/>
          <pc:sldMk cId="1547201190" sldId="474"/>
        </pc:sldMkLst>
        <pc:spChg chg="mod">
          <ac:chgData name="Jiří Vodička" userId="0015f0f0-69d2-41b3-a191-778292e4ba4b" providerId="ADAL" clId="{5F358083-4798-4476-9AA2-0CA4B141117D}" dt="2023-11-12T18:29:02.141" v="1700" actId="790"/>
          <ac:spMkLst>
            <pc:docMk/>
            <pc:sldMk cId="1547201190" sldId="474"/>
            <ac:spMk id="2" creationId="{8779E4A8-93DB-4D31-A1D2-7AD367D32A60}"/>
          </ac:spMkLst>
        </pc:spChg>
        <pc:spChg chg="mod">
          <ac:chgData name="Jiří Vodička" userId="0015f0f0-69d2-41b3-a191-778292e4ba4b" providerId="ADAL" clId="{5F358083-4798-4476-9AA2-0CA4B141117D}" dt="2023-11-12T18:27:23.382" v="1685" actId="20577"/>
          <ac:spMkLst>
            <pc:docMk/>
            <pc:sldMk cId="1547201190" sldId="474"/>
            <ac:spMk id="3" creationId="{A918403E-81EF-4E45-AA06-1043964BC8F0}"/>
          </ac:spMkLst>
        </pc:spChg>
      </pc:sldChg>
      <pc:sldChg chg="modSp mod">
        <pc:chgData name="Jiří Vodička" userId="0015f0f0-69d2-41b3-a191-778292e4ba4b" providerId="ADAL" clId="{5F358083-4798-4476-9AA2-0CA4B141117D}" dt="2023-11-12T18:12:54.588" v="1398" actId="790"/>
        <pc:sldMkLst>
          <pc:docMk/>
          <pc:sldMk cId="2294812357" sldId="476"/>
        </pc:sldMkLst>
        <pc:spChg chg="mod">
          <ac:chgData name="Jiří Vodička" userId="0015f0f0-69d2-41b3-a191-778292e4ba4b" providerId="ADAL" clId="{5F358083-4798-4476-9AA2-0CA4B141117D}" dt="2023-11-12T18:12:54.588" v="1398" actId="790"/>
          <ac:spMkLst>
            <pc:docMk/>
            <pc:sldMk cId="2294812357" sldId="476"/>
            <ac:spMk id="2" creationId="{A6C81729-9617-4A8E-B40A-39F4AE14F5E9}"/>
          </ac:spMkLst>
        </pc:spChg>
      </pc:sldChg>
      <pc:sldChg chg="addSp modSp new mod ord modAnim modNotesTx">
        <pc:chgData name="Jiří Vodička" userId="0015f0f0-69d2-41b3-a191-778292e4ba4b" providerId="ADAL" clId="{5F358083-4798-4476-9AA2-0CA4B141117D}" dt="2023-11-14T22:08:11.574" v="3536" actId="14429"/>
        <pc:sldMkLst>
          <pc:docMk/>
          <pc:sldMk cId="2728205367" sldId="477"/>
        </pc:sldMkLst>
        <pc:spChg chg="mod">
          <ac:chgData name="Jiří Vodička" userId="0015f0f0-69d2-41b3-a191-778292e4ba4b" providerId="ADAL" clId="{5F358083-4798-4476-9AA2-0CA4B141117D}" dt="2023-11-12T15:57:20.952" v="480" actId="20577"/>
          <ac:spMkLst>
            <pc:docMk/>
            <pc:sldMk cId="2728205367" sldId="477"/>
            <ac:spMk id="2" creationId="{FCD76BA1-5665-46A7-A718-164F407F5EA3}"/>
          </ac:spMkLst>
        </pc:spChg>
        <pc:spChg chg="mod">
          <ac:chgData name="Jiří Vodička" userId="0015f0f0-69d2-41b3-a191-778292e4ba4b" providerId="ADAL" clId="{5F358083-4798-4476-9AA2-0CA4B141117D}" dt="2023-11-12T16:07:34.713" v="694" actId="20577"/>
          <ac:spMkLst>
            <pc:docMk/>
            <pc:sldMk cId="2728205367" sldId="477"/>
            <ac:spMk id="3" creationId="{4E55BFAF-B578-4E48-80C3-D0C3C0AA3706}"/>
          </ac:spMkLst>
        </pc:spChg>
        <pc:spChg chg="add mod">
          <ac:chgData name="Jiří Vodička" userId="0015f0f0-69d2-41b3-a191-778292e4ba4b" providerId="ADAL" clId="{5F358083-4798-4476-9AA2-0CA4B141117D}" dt="2023-11-12T16:06:35.911" v="637" actId="1076"/>
          <ac:spMkLst>
            <pc:docMk/>
            <pc:sldMk cId="2728205367" sldId="477"/>
            <ac:spMk id="7" creationId="{BD5646CC-FD53-40E1-AB04-880DEF6276E9}"/>
          </ac:spMkLst>
        </pc:spChg>
        <pc:graphicFrameChg chg="add mod">
          <ac:chgData name="Jiří Vodička" userId="0015f0f0-69d2-41b3-a191-778292e4ba4b" providerId="ADAL" clId="{5F358083-4798-4476-9AA2-0CA4B141117D}" dt="2023-11-12T16:06:33.122" v="636" actId="1076"/>
          <ac:graphicFrameMkLst>
            <pc:docMk/>
            <pc:sldMk cId="2728205367" sldId="477"/>
            <ac:graphicFrameMk id="6" creationId="{3485AD04-BBB9-4555-8CB7-74FC1C7E4F4C}"/>
          </ac:graphicFrameMkLst>
        </pc:graphicFrameChg>
        <pc:picChg chg="add mod ord modVis">
          <ac:chgData name="Jiří Vodička" userId="0015f0f0-69d2-41b3-a191-778292e4ba4b" providerId="ADAL" clId="{5F358083-4798-4476-9AA2-0CA4B141117D}" dt="2023-11-12T16:07:50.228" v="698" actId="13244"/>
          <ac:picMkLst>
            <pc:docMk/>
            <pc:sldMk cId="2728205367" sldId="477"/>
            <ac:picMk id="5" creationId="{DD656E7B-91AC-4177-85CB-921F75EE7B06}"/>
          </ac:picMkLst>
        </pc:picChg>
        <pc:picChg chg="add mod modVis">
          <ac:chgData name="Jiří Vodička" userId="0015f0f0-69d2-41b3-a191-778292e4ba4b" providerId="ADAL" clId="{5F358083-4798-4476-9AA2-0CA4B141117D}" dt="2023-11-14T22:08:11.574" v="3536" actId="14429"/>
          <ac:picMkLst>
            <pc:docMk/>
            <pc:sldMk cId="2728205367" sldId="477"/>
            <ac:picMk id="8" creationId="{E4361F2A-B277-4B88-8C58-B718502CF154}"/>
          </ac:picMkLst>
        </pc:picChg>
        <pc:picChg chg="add mod">
          <ac:chgData name="Jiří Vodička" userId="0015f0f0-69d2-41b3-a191-778292e4ba4b" providerId="ADAL" clId="{5F358083-4798-4476-9AA2-0CA4B141117D}" dt="2023-11-12T16:08:01.580" v="700" actId="1076"/>
          <ac:picMkLst>
            <pc:docMk/>
            <pc:sldMk cId="2728205367" sldId="477"/>
            <ac:picMk id="10" creationId="{78043626-5B72-4E6A-99FC-624FEF8FFEC1}"/>
          </ac:picMkLst>
        </pc:picChg>
        <pc:picChg chg="add">
          <ac:chgData name="Jiří Vodička" userId="0015f0f0-69d2-41b3-a191-778292e4ba4b" providerId="ADAL" clId="{5F358083-4798-4476-9AA2-0CA4B141117D}" dt="2023-11-12T16:08:28.755" v="703" actId="22"/>
          <ac:picMkLst>
            <pc:docMk/>
            <pc:sldMk cId="2728205367" sldId="477"/>
            <ac:picMk id="12" creationId="{AEBADE59-ED11-4904-8962-9E53AF7E32A2}"/>
          </ac:picMkLst>
        </pc:picChg>
      </pc:sldChg>
      <pc:sldChg chg="addSp delSp new mod">
        <pc:chgData name="Jiří Vodička" userId="0015f0f0-69d2-41b3-a191-778292e4ba4b" providerId="ADAL" clId="{5F358083-4798-4476-9AA2-0CA4B141117D}" dt="2023-11-12T16:12:49.906" v="748" actId="22"/>
        <pc:sldMkLst>
          <pc:docMk/>
          <pc:sldMk cId="3741594581" sldId="478"/>
        </pc:sldMkLst>
        <pc:spChg chg="del">
          <ac:chgData name="Jiří Vodička" userId="0015f0f0-69d2-41b3-a191-778292e4ba4b" providerId="ADAL" clId="{5F358083-4798-4476-9AA2-0CA4B141117D}" dt="2023-11-12T16:12:47.716" v="747" actId="478"/>
          <ac:spMkLst>
            <pc:docMk/>
            <pc:sldMk cId="3741594581" sldId="478"/>
            <ac:spMk id="2" creationId="{A5CB95C6-C5D5-401F-9DAF-6FE0FA35EE81}"/>
          </ac:spMkLst>
        </pc:spChg>
        <pc:spChg chg="del">
          <ac:chgData name="Jiří Vodička" userId="0015f0f0-69d2-41b3-a191-778292e4ba4b" providerId="ADAL" clId="{5F358083-4798-4476-9AA2-0CA4B141117D}" dt="2023-11-12T16:12:46.227" v="746" actId="478"/>
          <ac:spMkLst>
            <pc:docMk/>
            <pc:sldMk cId="3741594581" sldId="478"/>
            <ac:spMk id="3" creationId="{F4F6E6E9-949C-447D-BEB9-6DB911A0D801}"/>
          </ac:spMkLst>
        </pc:spChg>
        <pc:picChg chg="add">
          <ac:chgData name="Jiří Vodička" userId="0015f0f0-69d2-41b3-a191-778292e4ba4b" providerId="ADAL" clId="{5F358083-4798-4476-9AA2-0CA4B141117D}" dt="2023-11-12T16:12:49.906" v="748" actId="22"/>
          <ac:picMkLst>
            <pc:docMk/>
            <pc:sldMk cId="3741594581" sldId="478"/>
            <ac:picMk id="5" creationId="{92C5E293-7DBC-4086-AB86-3D4C7665B26B}"/>
          </ac:picMkLst>
        </pc:picChg>
      </pc:sldChg>
      <pc:sldChg chg="addSp delSp modSp new mod">
        <pc:chgData name="Jiří Vodička" userId="0015f0f0-69d2-41b3-a191-778292e4ba4b" providerId="ADAL" clId="{5F358083-4798-4476-9AA2-0CA4B141117D}" dt="2023-11-12T17:33:12.469" v="1124" actId="207"/>
        <pc:sldMkLst>
          <pc:docMk/>
          <pc:sldMk cId="2067113337" sldId="479"/>
        </pc:sldMkLst>
        <pc:spChg chg="mod">
          <ac:chgData name="Jiří Vodička" userId="0015f0f0-69d2-41b3-a191-778292e4ba4b" providerId="ADAL" clId="{5F358083-4798-4476-9AA2-0CA4B141117D}" dt="2023-11-12T17:03:52.699" v="979" actId="20577"/>
          <ac:spMkLst>
            <pc:docMk/>
            <pc:sldMk cId="2067113337" sldId="479"/>
            <ac:spMk id="2" creationId="{EC8EB666-79DD-44DF-9A6F-7D3E825DD6BD}"/>
          </ac:spMkLst>
        </pc:spChg>
        <pc:spChg chg="mod">
          <ac:chgData name="Jiří Vodička" userId="0015f0f0-69d2-41b3-a191-778292e4ba4b" providerId="ADAL" clId="{5F358083-4798-4476-9AA2-0CA4B141117D}" dt="2023-11-12T17:29:56.928" v="1097" actId="790"/>
          <ac:spMkLst>
            <pc:docMk/>
            <pc:sldMk cId="2067113337" sldId="479"/>
            <ac:spMk id="3" creationId="{519AC43B-9F7F-497F-BBC4-A490933ED7EF}"/>
          </ac:spMkLst>
        </pc:spChg>
        <pc:spChg chg="add del mod">
          <ac:chgData name="Jiří Vodička" userId="0015f0f0-69d2-41b3-a191-778292e4ba4b" providerId="ADAL" clId="{5F358083-4798-4476-9AA2-0CA4B141117D}" dt="2023-11-12T17:31:19.337" v="1109" actId="478"/>
          <ac:spMkLst>
            <pc:docMk/>
            <pc:sldMk cId="2067113337" sldId="479"/>
            <ac:spMk id="4" creationId="{3379D2CD-5D6C-4761-B74B-BCF91575DB39}"/>
          </ac:spMkLst>
        </pc:spChg>
        <pc:picChg chg="add mod">
          <ac:chgData name="Jiří Vodička" userId="0015f0f0-69d2-41b3-a191-778292e4ba4b" providerId="ADAL" clId="{5F358083-4798-4476-9AA2-0CA4B141117D}" dt="2023-11-12T17:33:04.934" v="1122" actId="207"/>
          <ac:picMkLst>
            <pc:docMk/>
            <pc:sldMk cId="2067113337" sldId="479"/>
            <ac:picMk id="6" creationId="{30D48100-B2FE-4FB8-84E1-59E60991AD41}"/>
          </ac:picMkLst>
        </pc:picChg>
        <pc:picChg chg="add mod">
          <ac:chgData name="Jiří Vodička" userId="0015f0f0-69d2-41b3-a191-778292e4ba4b" providerId="ADAL" clId="{5F358083-4798-4476-9AA2-0CA4B141117D}" dt="2023-11-12T17:33:08.665" v="1123" actId="207"/>
          <ac:picMkLst>
            <pc:docMk/>
            <pc:sldMk cId="2067113337" sldId="479"/>
            <ac:picMk id="7" creationId="{FCC54AFD-D03A-4736-8E0A-69FEA3A30A83}"/>
          </ac:picMkLst>
        </pc:picChg>
        <pc:picChg chg="add mod">
          <ac:chgData name="Jiří Vodička" userId="0015f0f0-69d2-41b3-a191-778292e4ba4b" providerId="ADAL" clId="{5F358083-4798-4476-9AA2-0CA4B141117D}" dt="2023-11-12T17:33:12.469" v="1124" actId="207"/>
          <ac:picMkLst>
            <pc:docMk/>
            <pc:sldMk cId="2067113337" sldId="479"/>
            <ac:picMk id="9" creationId="{80E3B497-3816-4FA7-B163-D712A2E287D8}"/>
          </ac:picMkLst>
        </pc:picChg>
      </pc:sldChg>
      <pc:sldChg chg="addSp delSp modSp new mod">
        <pc:chgData name="Jiří Vodička" userId="0015f0f0-69d2-41b3-a191-778292e4ba4b" providerId="ADAL" clId="{5F358083-4798-4476-9AA2-0CA4B141117D}" dt="2023-11-12T17:34:11.614" v="1131" actId="1076"/>
        <pc:sldMkLst>
          <pc:docMk/>
          <pc:sldMk cId="689122635" sldId="480"/>
        </pc:sldMkLst>
        <pc:spChg chg="del">
          <ac:chgData name="Jiří Vodička" userId="0015f0f0-69d2-41b3-a191-778292e4ba4b" providerId="ADAL" clId="{5F358083-4798-4476-9AA2-0CA4B141117D}" dt="2023-11-12T17:33:59.290" v="1127" actId="478"/>
          <ac:spMkLst>
            <pc:docMk/>
            <pc:sldMk cId="689122635" sldId="480"/>
            <ac:spMk id="2" creationId="{4599CC01-4AAB-4640-96FE-BA35C20FDB70}"/>
          </ac:spMkLst>
        </pc:spChg>
        <pc:spChg chg="del">
          <ac:chgData name="Jiří Vodička" userId="0015f0f0-69d2-41b3-a191-778292e4ba4b" providerId="ADAL" clId="{5F358083-4798-4476-9AA2-0CA4B141117D}" dt="2023-11-12T17:33:57.521" v="1126" actId="478"/>
          <ac:spMkLst>
            <pc:docMk/>
            <pc:sldMk cId="689122635" sldId="480"/>
            <ac:spMk id="3" creationId="{66002A99-B3E2-4050-8320-297BC82B5882}"/>
          </ac:spMkLst>
        </pc:spChg>
        <pc:picChg chg="add mod">
          <ac:chgData name="Jiří Vodička" userId="0015f0f0-69d2-41b3-a191-778292e4ba4b" providerId="ADAL" clId="{5F358083-4798-4476-9AA2-0CA4B141117D}" dt="2023-11-12T17:34:11.614" v="1131" actId="1076"/>
          <ac:picMkLst>
            <pc:docMk/>
            <pc:sldMk cId="689122635" sldId="480"/>
            <ac:picMk id="5" creationId="{9E49E85B-7E92-4E57-BA1E-7E8922EFD357}"/>
          </ac:picMkLst>
        </pc:picChg>
      </pc:sldChg>
      <pc:sldChg chg="modSp new mod modNotesTx">
        <pc:chgData name="Jiří Vodička" userId="0015f0f0-69d2-41b3-a191-778292e4ba4b" providerId="ADAL" clId="{5F358083-4798-4476-9AA2-0CA4B141117D}" dt="2023-11-12T18:06:52.503" v="1253" actId="20577"/>
        <pc:sldMkLst>
          <pc:docMk/>
          <pc:sldMk cId="4140945723" sldId="481"/>
        </pc:sldMkLst>
        <pc:spChg chg="mod">
          <ac:chgData name="Jiří Vodička" userId="0015f0f0-69d2-41b3-a191-778292e4ba4b" providerId="ADAL" clId="{5F358083-4798-4476-9AA2-0CA4B141117D}" dt="2023-11-12T17:56:24.529" v="1185"/>
          <ac:spMkLst>
            <pc:docMk/>
            <pc:sldMk cId="4140945723" sldId="481"/>
            <ac:spMk id="2" creationId="{29E84C18-234B-415F-A4F0-0BB34B5E0624}"/>
          </ac:spMkLst>
        </pc:spChg>
        <pc:spChg chg="mod">
          <ac:chgData name="Jiří Vodička" userId="0015f0f0-69d2-41b3-a191-778292e4ba4b" providerId="ADAL" clId="{5F358083-4798-4476-9AA2-0CA4B141117D}" dt="2023-11-12T18:06:52.503" v="1253" actId="20577"/>
          <ac:spMkLst>
            <pc:docMk/>
            <pc:sldMk cId="4140945723" sldId="481"/>
            <ac:spMk id="3" creationId="{926DEBC8-A672-424A-BC56-C58F4FEF46FB}"/>
          </ac:spMkLst>
        </pc:spChg>
      </pc:sldChg>
      <pc:sldChg chg="addSp modSp new mod">
        <pc:chgData name="Jiří Vodička" userId="0015f0f0-69d2-41b3-a191-778292e4ba4b" providerId="ADAL" clId="{5F358083-4798-4476-9AA2-0CA4B141117D}" dt="2023-11-12T18:31:59.956" v="1719" actId="1076"/>
        <pc:sldMkLst>
          <pc:docMk/>
          <pc:sldMk cId="3803136218" sldId="482"/>
        </pc:sldMkLst>
        <pc:spChg chg="mod">
          <ac:chgData name="Jiří Vodička" userId="0015f0f0-69d2-41b3-a191-778292e4ba4b" providerId="ADAL" clId="{5F358083-4798-4476-9AA2-0CA4B141117D}" dt="2023-11-12T18:09:12.965" v="1255"/>
          <ac:spMkLst>
            <pc:docMk/>
            <pc:sldMk cId="3803136218" sldId="482"/>
            <ac:spMk id="2" creationId="{C7F2186F-5BB7-477A-B806-CD811EF3044F}"/>
          </ac:spMkLst>
        </pc:spChg>
        <pc:spChg chg="mod">
          <ac:chgData name="Jiří Vodička" userId="0015f0f0-69d2-41b3-a191-778292e4ba4b" providerId="ADAL" clId="{5F358083-4798-4476-9AA2-0CA4B141117D}" dt="2023-11-12T18:11:56.728" v="1345" actId="20577"/>
          <ac:spMkLst>
            <pc:docMk/>
            <pc:sldMk cId="3803136218" sldId="482"/>
            <ac:spMk id="3" creationId="{6B8A5A67-14A6-4CEE-9AA6-D83A81D04939}"/>
          </ac:spMkLst>
        </pc:spChg>
        <pc:spChg chg="add mod">
          <ac:chgData name="Jiří Vodička" userId="0015f0f0-69d2-41b3-a191-778292e4ba4b" providerId="ADAL" clId="{5F358083-4798-4476-9AA2-0CA4B141117D}" dt="2023-11-12T18:31:59.956" v="1719" actId="1076"/>
          <ac:spMkLst>
            <pc:docMk/>
            <pc:sldMk cId="3803136218" sldId="482"/>
            <ac:spMk id="4" creationId="{FB8F4FB6-E0C6-4EBB-8804-C825990398DE}"/>
          </ac:spMkLst>
        </pc:spChg>
        <pc:spChg chg="add mod">
          <ac:chgData name="Jiří Vodička" userId="0015f0f0-69d2-41b3-a191-778292e4ba4b" providerId="ADAL" clId="{5F358083-4798-4476-9AA2-0CA4B141117D}" dt="2023-11-12T18:31:52.706" v="1718" actId="20577"/>
          <ac:spMkLst>
            <pc:docMk/>
            <pc:sldMk cId="3803136218" sldId="482"/>
            <ac:spMk id="5" creationId="{74670132-ACCF-4BAC-85A8-22E03DFBAC0C}"/>
          </ac:spMkLst>
        </pc:spChg>
      </pc:sldChg>
      <pc:sldChg chg="addSp delSp modSp new mod">
        <pc:chgData name="Jiří Vodička" userId="0015f0f0-69d2-41b3-a191-778292e4ba4b" providerId="ADAL" clId="{5F358083-4798-4476-9AA2-0CA4B141117D}" dt="2023-11-12T18:13:51.752" v="1430" actId="20577"/>
        <pc:sldMkLst>
          <pc:docMk/>
          <pc:sldMk cId="3022404560" sldId="483"/>
        </pc:sldMkLst>
        <pc:spChg chg="del">
          <ac:chgData name="Jiří Vodička" userId="0015f0f0-69d2-41b3-a191-778292e4ba4b" providerId="ADAL" clId="{5F358083-4798-4476-9AA2-0CA4B141117D}" dt="2023-11-12T18:13:42.529" v="1403" actId="478"/>
          <ac:spMkLst>
            <pc:docMk/>
            <pc:sldMk cId="3022404560" sldId="483"/>
            <ac:spMk id="2" creationId="{2F54E142-ED69-4963-944D-5C8B10990F4A}"/>
          </ac:spMkLst>
        </pc:spChg>
        <pc:spChg chg="del">
          <ac:chgData name="Jiří Vodička" userId="0015f0f0-69d2-41b3-a191-778292e4ba4b" providerId="ADAL" clId="{5F358083-4798-4476-9AA2-0CA4B141117D}" dt="2023-11-12T18:13:40.174" v="1402" actId="478"/>
          <ac:spMkLst>
            <pc:docMk/>
            <pc:sldMk cId="3022404560" sldId="483"/>
            <ac:spMk id="3" creationId="{D26C3C13-C022-417B-BE01-061049C5EDB8}"/>
          </ac:spMkLst>
        </pc:spChg>
        <pc:spChg chg="add del mod">
          <ac:chgData name="Jiří Vodička" userId="0015f0f0-69d2-41b3-a191-778292e4ba4b" providerId="ADAL" clId="{5F358083-4798-4476-9AA2-0CA4B141117D}" dt="2023-11-12T18:13:13.649" v="1401"/>
          <ac:spMkLst>
            <pc:docMk/>
            <pc:sldMk cId="3022404560" sldId="483"/>
            <ac:spMk id="4" creationId="{C8D23798-D1D4-412A-94B0-7BF9A397CEE3}"/>
          </ac:spMkLst>
        </pc:spChg>
        <pc:spChg chg="add mod">
          <ac:chgData name="Jiří Vodička" userId="0015f0f0-69d2-41b3-a191-778292e4ba4b" providerId="ADAL" clId="{5F358083-4798-4476-9AA2-0CA4B141117D}" dt="2023-11-12T18:13:51.752" v="1430" actId="20577"/>
          <ac:spMkLst>
            <pc:docMk/>
            <pc:sldMk cId="3022404560" sldId="483"/>
            <ac:spMk id="5" creationId="{05748972-6431-424B-BA82-60D514243BBD}"/>
          </ac:spMkLst>
        </pc:spChg>
      </pc:sldChg>
      <pc:sldChg chg="modSp new mod">
        <pc:chgData name="Jiří Vodička" userId="0015f0f0-69d2-41b3-a191-778292e4ba4b" providerId="ADAL" clId="{5F358083-4798-4476-9AA2-0CA4B141117D}" dt="2023-11-14T22:20:06.716" v="3563" actId="20577"/>
        <pc:sldMkLst>
          <pc:docMk/>
          <pc:sldMk cId="537904301" sldId="484"/>
        </pc:sldMkLst>
        <pc:spChg chg="mod">
          <ac:chgData name="Jiří Vodička" userId="0015f0f0-69d2-41b3-a191-778292e4ba4b" providerId="ADAL" clId="{5F358083-4798-4476-9AA2-0CA4B141117D}" dt="2023-11-12T18:28:44.541" v="1699" actId="20577"/>
          <ac:spMkLst>
            <pc:docMk/>
            <pc:sldMk cId="537904301" sldId="484"/>
            <ac:spMk id="2" creationId="{642BAFAA-846F-45B0-ABDC-89F8BEF360D8}"/>
          </ac:spMkLst>
        </pc:spChg>
        <pc:spChg chg="mod">
          <ac:chgData name="Jiří Vodička" userId="0015f0f0-69d2-41b3-a191-778292e4ba4b" providerId="ADAL" clId="{5F358083-4798-4476-9AA2-0CA4B141117D}" dt="2023-11-14T22:20:06.716" v="3563" actId="20577"/>
          <ac:spMkLst>
            <pc:docMk/>
            <pc:sldMk cId="537904301" sldId="484"/>
            <ac:spMk id="3" creationId="{9EBF300C-4F63-4D93-9C3C-4EA20283218B}"/>
          </ac:spMkLst>
        </pc:spChg>
      </pc:sldChg>
      <pc:sldChg chg="addSp modSp new mod modAnim">
        <pc:chgData name="Jiří Vodička" userId="0015f0f0-69d2-41b3-a191-778292e4ba4b" providerId="ADAL" clId="{5F358083-4798-4476-9AA2-0CA4B141117D}" dt="2023-11-12T20:22:34.186" v="2125"/>
        <pc:sldMkLst>
          <pc:docMk/>
          <pc:sldMk cId="585189975" sldId="485"/>
        </pc:sldMkLst>
        <pc:spChg chg="mod">
          <ac:chgData name="Jiří Vodička" userId="0015f0f0-69d2-41b3-a191-778292e4ba4b" providerId="ADAL" clId="{5F358083-4798-4476-9AA2-0CA4B141117D}" dt="2023-11-12T20:17:07.366" v="1978"/>
          <ac:spMkLst>
            <pc:docMk/>
            <pc:sldMk cId="585189975" sldId="485"/>
            <ac:spMk id="2" creationId="{9B713E7F-96CF-4BD3-9A20-00C7B013A99A}"/>
          </ac:spMkLst>
        </pc:spChg>
        <pc:spChg chg="mod">
          <ac:chgData name="Jiří Vodička" userId="0015f0f0-69d2-41b3-a191-778292e4ba4b" providerId="ADAL" clId="{5F358083-4798-4476-9AA2-0CA4B141117D}" dt="2023-11-12T20:21:24.868" v="2118" actId="5793"/>
          <ac:spMkLst>
            <pc:docMk/>
            <pc:sldMk cId="585189975" sldId="485"/>
            <ac:spMk id="3" creationId="{1AEA371B-B7FE-4A28-9CB1-CBCBB2FA4F75}"/>
          </ac:spMkLst>
        </pc:spChg>
        <pc:picChg chg="add mod">
          <ac:chgData name="Jiří Vodička" userId="0015f0f0-69d2-41b3-a191-778292e4ba4b" providerId="ADAL" clId="{5F358083-4798-4476-9AA2-0CA4B141117D}" dt="2023-11-12T20:22:01.663" v="2120" actId="1076"/>
          <ac:picMkLst>
            <pc:docMk/>
            <pc:sldMk cId="585189975" sldId="485"/>
            <ac:picMk id="5" creationId="{E3126EAD-2018-484E-BDD9-2EAA3202023C}"/>
          </ac:picMkLst>
        </pc:picChg>
        <pc:picChg chg="add">
          <ac:chgData name="Jiří Vodička" userId="0015f0f0-69d2-41b3-a191-778292e4ba4b" providerId="ADAL" clId="{5F358083-4798-4476-9AA2-0CA4B141117D}" dt="2023-11-12T20:22:28.053" v="2123" actId="22"/>
          <ac:picMkLst>
            <pc:docMk/>
            <pc:sldMk cId="585189975" sldId="485"/>
            <ac:picMk id="7" creationId="{49CC3C16-90E8-4FD2-ADB7-A21B501C61EB}"/>
          </ac:picMkLst>
        </pc:picChg>
      </pc:sldChg>
      <pc:sldChg chg="modSp new mod">
        <pc:chgData name="Jiří Vodička" userId="0015f0f0-69d2-41b3-a191-778292e4ba4b" providerId="ADAL" clId="{5F358083-4798-4476-9AA2-0CA4B141117D}" dt="2023-11-13T17:34:24.488" v="3429" actId="404"/>
        <pc:sldMkLst>
          <pc:docMk/>
          <pc:sldMk cId="3503229713" sldId="486"/>
        </pc:sldMkLst>
        <pc:spChg chg="mod">
          <ac:chgData name="Jiří Vodička" userId="0015f0f0-69d2-41b3-a191-778292e4ba4b" providerId="ADAL" clId="{5F358083-4798-4476-9AA2-0CA4B141117D}" dt="2023-11-13T09:32:23.931" v="2529"/>
          <ac:spMkLst>
            <pc:docMk/>
            <pc:sldMk cId="3503229713" sldId="486"/>
            <ac:spMk id="2" creationId="{1310F25B-1ADE-4CEC-8668-0476B9E71A4B}"/>
          </ac:spMkLst>
        </pc:spChg>
        <pc:spChg chg="mod">
          <ac:chgData name="Jiří Vodička" userId="0015f0f0-69d2-41b3-a191-778292e4ba4b" providerId="ADAL" clId="{5F358083-4798-4476-9AA2-0CA4B141117D}" dt="2023-11-13T17:34:24.488" v="3429" actId="404"/>
          <ac:spMkLst>
            <pc:docMk/>
            <pc:sldMk cId="3503229713" sldId="486"/>
            <ac:spMk id="3" creationId="{48C9DAF0-4518-436B-AD67-6499D00A197E}"/>
          </ac:spMkLst>
        </pc:spChg>
      </pc:sldChg>
      <pc:sldChg chg="modSp add mod">
        <pc:chgData name="Jiří Vodička" userId="0015f0f0-69d2-41b3-a191-778292e4ba4b" providerId="ADAL" clId="{5F358083-4798-4476-9AA2-0CA4B141117D}" dt="2023-11-13T17:34:20.863" v="3428" actId="404"/>
        <pc:sldMkLst>
          <pc:docMk/>
          <pc:sldMk cId="805228893" sldId="487"/>
        </pc:sldMkLst>
        <pc:spChg chg="mod">
          <ac:chgData name="Jiří Vodička" userId="0015f0f0-69d2-41b3-a191-778292e4ba4b" providerId="ADAL" clId="{5F358083-4798-4476-9AA2-0CA4B141117D}" dt="2023-11-13T17:34:20.863" v="3428" actId="404"/>
          <ac:spMkLst>
            <pc:docMk/>
            <pc:sldMk cId="805228893" sldId="487"/>
            <ac:spMk id="3" creationId="{48C9DAF0-4518-436B-AD67-6499D00A197E}"/>
          </ac:spMkLst>
        </pc:spChg>
      </pc:sldChg>
      <pc:sldChg chg="modSp add mod">
        <pc:chgData name="Jiří Vodička" userId="0015f0f0-69d2-41b3-a191-778292e4ba4b" providerId="ADAL" clId="{5F358083-4798-4476-9AA2-0CA4B141117D}" dt="2023-11-13T17:34:16.962" v="3427" actId="404"/>
        <pc:sldMkLst>
          <pc:docMk/>
          <pc:sldMk cId="4136035450" sldId="488"/>
        </pc:sldMkLst>
        <pc:spChg chg="mod">
          <ac:chgData name="Jiří Vodička" userId="0015f0f0-69d2-41b3-a191-778292e4ba4b" providerId="ADAL" clId="{5F358083-4798-4476-9AA2-0CA4B141117D}" dt="2023-11-13T17:34:16.962" v="3427" actId="404"/>
          <ac:spMkLst>
            <pc:docMk/>
            <pc:sldMk cId="4136035450" sldId="488"/>
            <ac:spMk id="3" creationId="{48C9DAF0-4518-436B-AD67-6499D00A197E}"/>
          </ac:spMkLst>
        </pc:spChg>
      </pc:sldChg>
      <pc:sldChg chg="modSp add mod">
        <pc:chgData name="Jiří Vodička" userId="0015f0f0-69d2-41b3-a191-778292e4ba4b" providerId="ADAL" clId="{5F358083-4798-4476-9AA2-0CA4B141117D}" dt="2023-11-14T22:08:58.148" v="3541" actId="790"/>
        <pc:sldMkLst>
          <pc:docMk/>
          <pc:sldMk cId="3264398693" sldId="489"/>
        </pc:sldMkLst>
        <pc:spChg chg="mod">
          <ac:chgData name="Jiří Vodička" userId="0015f0f0-69d2-41b3-a191-778292e4ba4b" providerId="ADAL" clId="{5F358083-4798-4476-9AA2-0CA4B141117D}" dt="2023-11-14T22:08:58.148" v="3541" actId="790"/>
          <ac:spMkLst>
            <pc:docMk/>
            <pc:sldMk cId="3264398693" sldId="489"/>
            <ac:spMk id="3" creationId="{48C9DAF0-4518-436B-AD67-6499D00A197E}"/>
          </ac:spMkLst>
        </pc:spChg>
      </pc:sldChg>
      <pc:sldChg chg="modSp new mod">
        <pc:chgData name="Jiří Vodička" userId="0015f0f0-69d2-41b3-a191-778292e4ba4b" providerId="ADAL" clId="{5F358083-4798-4476-9AA2-0CA4B141117D}" dt="2023-11-13T17:33:51.004" v="3421" actId="404"/>
        <pc:sldMkLst>
          <pc:docMk/>
          <pc:sldMk cId="704363950" sldId="490"/>
        </pc:sldMkLst>
        <pc:spChg chg="mod">
          <ac:chgData name="Jiří Vodička" userId="0015f0f0-69d2-41b3-a191-778292e4ba4b" providerId="ADAL" clId="{5F358083-4798-4476-9AA2-0CA4B141117D}" dt="2023-11-13T15:52:45.807" v="3280" actId="20577"/>
          <ac:spMkLst>
            <pc:docMk/>
            <pc:sldMk cId="704363950" sldId="490"/>
            <ac:spMk id="2" creationId="{92C95CE0-8720-44AC-B7E3-963F483235C3}"/>
          </ac:spMkLst>
        </pc:spChg>
        <pc:spChg chg="mod">
          <ac:chgData name="Jiří Vodička" userId="0015f0f0-69d2-41b3-a191-778292e4ba4b" providerId="ADAL" clId="{5F358083-4798-4476-9AA2-0CA4B141117D}" dt="2023-11-13T17:33:51.004" v="3421" actId="404"/>
          <ac:spMkLst>
            <pc:docMk/>
            <pc:sldMk cId="704363950" sldId="490"/>
            <ac:spMk id="3" creationId="{A38F0933-E653-4608-825B-1C3FA39C0843}"/>
          </ac:spMkLst>
        </pc:spChg>
      </pc:sldChg>
      <pc:sldChg chg="modSp new del mod">
        <pc:chgData name="Jiří Vodička" userId="0015f0f0-69d2-41b3-a191-778292e4ba4b" providerId="ADAL" clId="{5F358083-4798-4476-9AA2-0CA4B141117D}" dt="2023-11-13T15:45:43.173" v="3274" actId="47"/>
        <pc:sldMkLst>
          <pc:docMk/>
          <pc:sldMk cId="2320821266" sldId="491"/>
        </pc:sldMkLst>
        <pc:spChg chg="mod">
          <ac:chgData name="Jiří Vodička" userId="0015f0f0-69d2-41b3-a191-778292e4ba4b" providerId="ADAL" clId="{5F358083-4798-4476-9AA2-0CA4B141117D}" dt="2023-11-13T09:54:49.574" v="2862"/>
          <ac:spMkLst>
            <pc:docMk/>
            <pc:sldMk cId="2320821266" sldId="491"/>
            <ac:spMk id="2" creationId="{8D4DE438-3670-4781-979C-703C31C165AA}"/>
          </ac:spMkLst>
        </pc:spChg>
        <pc:spChg chg="mod">
          <ac:chgData name="Jiří Vodička" userId="0015f0f0-69d2-41b3-a191-778292e4ba4b" providerId="ADAL" clId="{5F358083-4798-4476-9AA2-0CA4B141117D}" dt="2023-11-13T15:34:11.511" v="3158" actId="21"/>
          <ac:spMkLst>
            <pc:docMk/>
            <pc:sldMk cId="2320821266" sldId="491"/>
            <ac:spMk id="3" creationId="{15FC2153-319D-4DB2-8702-75CFAD85125B}"/>
          </ac:spMkLst>
        </pc:spChg>
      </pc:sldChg>
      <pc:sldChg chg="modSp new mod modNotesTx">
        <pc:chgData name="Jiří Vodička" userId="0015f0f0-69d2-41b3-a191-778292e4ba4b" providerId="ADAL" clId="{5F358083-4798-4476-9AA2-0CA4B141117D}" dt="2023-11-14T22:21:58.130" v="3576" actId="20577"/>
        <pc:sldMkLst>
          <pc:docMk/>
          <pc:sldMk cId="2907547085" sldId="492"/>
        </pc:sldMkLst>
        <pc:spChg chg="mod">
          <ac:chgData name="Jiří Vodička" userId="0015f0f0-69d2-41b3-a191-778292e4ba4b" providerId="ADAL" clId="{5F358083-4798-4476-9AA2-0CA4B141117D}" dt="2023-11-13T09:55:09.411" v="2876" actId="20577"/>
          <ac:spMkLst>
            <pc:docMk/>
            <pc:sldMk cId="2907547085" sldId="492"/>
            <ac:spMk id="2" creationId="{CA043A71-0651-4579-AA92-4BCF534B6993}"/>
          </ac:spMkLst>
        </pc:spChg>
        <pc:spChg chg="mod">
          <ac:chgData name="Jiří Vodička" userId="0015f0f0-69d2-41b3-a191-778292e4ba4b" providerId="ADAL" clId="{5F358083-4798-4476-9AA2-0CA4B141117D}" dt="2023-11-14T22:21:58.130" v="3576" actId="20577"/>
          <ac:spMkLst>
            <pc:docMk/>
            <pc:sldMk cId="2907547085" sldId="492"/>
            <ac:spMk id="3" creationId="{58F4209C-0F38-4392-B6C9-1BCD9566FA9F}"/>
          </ac:spMkLst>
        </pc:spChg>
      </pc:sldChg>
      <pc:sldChg chg="modSp mod">
        <pc:chgData name="Jiří Vodička" userId="0015f0f0-69d2-41b3-a191-778292e4ba4b" providerId="ADAL" clId="{5F358083-4798-4476-9AA2-0CA4B141117D}" dt="2023-11-13T17:34:12.989" v="3426" actId="404"/>
        <pc:sldMkLst>
          <pc:docMk/>
          <pc:sldMk cId="1905382931" sldId="493"/>
        </pc:sldMkLst>
        <pc:spChg chg="mod">
          <ac:chgData name="Jiří Vodička" userId="0015f0f0-69d2-41b3-a191-778292e4ba4b" providerId="ADAL" clId="{5F358083-4798-4476-9AA2-0CA4B141117D}" dt="2023-11-13T17:34:12.989" v="3426" actId="404"/>
          <ac:spMkLst>
            <pc:docMk/>
            <pc:sldMk cId="1905382931" sldId="493"/>
            <ac:spMk id="3" creationId="{C93B439A-1BAD-4987-B216-D246BE8530BF}"/>
          </ac:spMkLst>
        </pc:spChg>
      </pc:sldChg>
      <pc:sldChg chg="addSp modSp add mod chgLayout">
        <pc:chgData name="Jiří Vodička" userId="0015f0f0-69d2-41b3-a191-778292e4ba4b" providerId="ADAL" clId="{5F358083-4798-4476-9AA2-0CA4B141117D}" dt="2023-11-13T15:44:40.300" v="3272" actId="790"/>
        <pc:sldMkLst>
          <pc:docMk/>
          <pc:sldMk cId="1711189253" sldId="495"/>
        </pc:sldMkLst>
        <pc:spChg chg="mod ord">
          <ac:chgData name="Jiří Vodička" userId="0015f0f0-69d2-41b3-a191-778292e4ba4b" providerId="ADAL" clId="{5F358083-4798-4476-9AA2-0CA4B141117D}" dt="2023-11-13T15:34:19.247" v="3159" actId="700"/>
          <ac:spMkLst>
            <pc:docMk/>
            <pc:sldMk cId="1711189253" sldId="495"/>
            <ac:spMk id="2" creationId="{C9249A21-C578-41C6-AB20-70208D8EA8C7}"/>
          </ac:spMkLst>
        </pc:spChg>
        <pc:spChg chg="add mod ord">
          <ac:chgData name="Jiří Vodička" userId="0015f0f0-69d2-41b3-a191-778292e4ba4b" providerId="ADAL" clId="{5F358083-4798-4476-9AA2-0CA4B141117D}" dt="2023-11-13T15:43:07.281" v="3208" actId="20577"/>
          <ac:spMkLst>
            <pc:docMk/>
            <pc:sldMk cId="1711189253" sldId="495"/>
            <ac:spMk id="3" creationId="{39266384-51F7-4430-AA8B-63E26457755C}"/>
          </ac:spMkLst>
        </pc:spChg>
        <pc:spChg chg="add mod">
          <ac:chgData name="Jiří Vodička" userId="0015f0f0-69d2-41b3-a191-778292e4ba4b" providerId="ADAL" clId="{5F358083-4798-4476-9AA2-0CA4B141117D}" dt="2023-11-13T15:44:40.300" v="3272" actId="790"/>
          <ac:spMkLst>
            <pc:docMk/>
            <pc:sldMk cId="1711189253" sldId="495"/>
            <ac:spMk id="5" creationId="{B7677311-9DE7-4A7E-8D60-832A07A4BF44}"/>
          </ac:spMkLst>
        </pc:spChg>
        <pc:spChg chg="mod">
          <ac:chgData name="Jiří Vodička" userId="0015f0f0-69d2-41b3-a191-778292e4ba4b" providerId="ADAL" clId="{5F358083-4798-4476-9AA2-0CA4B141117D}" dt="2023-11-13T15:34:32.464" v="3163" actId="1076"/>
          <ac:spMkLst>
            <pc:docMk/>
            <pc:sldMk cId="1711189253" sldId="495"/>
            <ac:spMk id="7" creationId="{C10FD29F-11C3-4FB7-93EC-C726EB832BAD}"/>
          </ac:spMkLst>
        </pc:spChg>
        <pc:graphicFrameChg chg="mod">
          <ac:chgData name="Jiří Vodička" userId="0015f0f0-69d2-41b3-a191-778292e4ba4b" providerId="ADAL" clId="{5F358083-4798-4476-9AA2-0CA4B141117D}" dt="2023-11-13T15:35:04.291" v="3166" actId="20577"/>
          <ac:graphicFrameMkLst>
            <pc:docMk/>
            <pc:sldMk cId="1711189253" sldId="495"/>
            <ac:graphicFrameMk id="4" creationId="{C5237722-81FE-4E06-B018-6849A7841EDE}"/>
          </ac:graphicFrameMkLst>
        </pc:graphicFrameChg>
      </pc:sldChg>
      <pc:sldChg chg="addSp modSp add mod">
        <pc:chgData name="Jiří Vodička" userId="0015f0f0-69d2-41b3-a191-778292e4ba4b" providerId="ADAL" clId="{5F358083-4798-4476-9AA2-0CA4B141117D}" dt="2023-11-13T17:34:02.464" v="3425" actId="403"/>
        <pc:sldMkLst>
          <pc:docMk/>
          <pc:sldMk cId="745770802" sldId="496"/>
        </pc:sldMkLst>
        <pc:spChg chg="mod">
          <ac:chgData name="Jiří Vodička" userId="0015f0f0-69d2-41b3-a191-778292e4ba4b" providerId="ADAL" clId="{5F358083-4798-4476-9AA2-0CA4B141117D}" dt="2023-11-13T17:34:02.464" v="3425" actId="403"/>
          <ac:spMkLst>
            <pc:docMk/>
            <pc:sldMk cId="745770802" sldId="496"/>
            <ac:spMk id="3" creationId="{A38F0933-E653-4608-825B-1C3FA39C0843}"/>
          </ac:spMkLst>
        </pc:spChg>
        <pc:spChg chg="add mod">
          <ac:chgData name="Jiří Vodička" userId="0015f0f0-69d2-41b3-a191-778292e4ba4b" providerId="ADAL" clId="{5F358083-4798-4476-9AA2-0CA4B141117D}" dt="2023-11-13T16:08:49.017" v="3387" actId="404"/>
          <ac:spMkLst>
            <pc:docMk/>
            <pc:sldMk cId="745770802" sldId="496"/>
            <ac:spMk id="4" creationId="{8A8A50D0-0B37-4F55-9CD5-017B3C973F57}"/>
          </ac:spMkLst>
        </pc:spChg>
      </pc:sldChg>
      <pc:sldChg chg="new del">
        <pc:chgData name="Jiří Vodička" userId="0015f0f0-69d2-41b3-a191-778292e4ba4b" providerId="ADAL" clId="{5F358083-4798-4476-9AA2-0CA4B141117D}" dt="2023-11-13T15:44:49.271" v="3273" actId="47"/>
        <pc:sldMkLst>
          <pc:docMk/>
          <pc:sldMk cId="1541115078" sldId="496"/>
        </pc:sldMkLst>
      </pc:sldChg>
      <pc:sldMasterChg chg="delSldLayout">
        <pc:chgData name="Jiří Vodička" userId="0015f0f0-69d2-41b3-a191-778292e4ba4b" providerId="ADAL" clId="{5F358083-4798-4476-9AA2-0CA4B141117D}" dt="2023-11-12T17:14:48.297" v="994" actId="47"/>
        <pc:sldMasterMkLst>
          <pc:docMk/>
          <pc:sldMasterMk cId="0" sldId="2147483657"/>
        </pc:sldMasterMkLst>
        <pc:sldLayoutChg chg="del">
          <pc:chgData name="Jiří Vodička" userId="0015f0f0-69d2-41b3-a191-778292e4ba4b" providerId="ADAL" clId="{5F358083-4798-4476-9AA2-0CA4B141117D}" dt="2023-11-12T17:14:48.297" v="994" actId="47"/>
          <pc:sldLayoutMkLst>
            <pc:docMk/>
            <pc:sldMasterMk cId="0" sldId="2147483657"/>
            <pc:sldLayoutMk cId="39606823" sldId="214748369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F7E7A-544E-4B08-935E-03C2B4ABC7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CA4AE0D4-4DB9-46FF-A77D-F3028F07B282}">
      <dgm:prSet phldrT="[Text]"/>
      <dgm:spPr/>
      <dgm:t>
        <a:bodyPr/>
        <a:lstStyle/>
        <a:p>
          <a:r>
            <a:rPr lang="cs-CZ" dirty="0" err="1"/>
            <a:t>SOx</a:t>
          </a:r>
          <a:endParaRPr lang="cs-CZ" dirty="0"/>
        </a:p>
      </dgm:t>
    </dgm:pt>
    <dgm:pt modelId="{32736767-69C0-4874-95C6-C33419223EDB}" type="parTrans" cxnId="{A8569FCC-0E32-4F88-BB79-61647F5E0059}">
      <dgm:prSet/>
      <dgm:spPr/>
      <dgm:t>
        <a:bodyPr/>
        <a:lstStyle/>
        <a:p>
          <a:endParaRPr lang="cs-CZ"/>
        </a:p>
      </dgm:t>
    </dgm:pt>
    <dgm:pt modelId="{6E119B2C-247B-43D1-8F33-075356A2B7B7}" type="sibTrans" cxnId="{A8569FCC-0E32-4F88-BB79-61647F5E0059}">
      <dgm:prSet/>
      <dgm:spPr/>
      <dgm:t>
        <a:bodyPr/>
        <a:lstStyle/>
        <a:p>
          <a:endParaRPr lang="cs-CZ"/>
        </a:p>
      </dgm:t>
    </dgm:pt>
    <dgm:pt modelId="{40C62EBF-B256-493C-86D7-80DF651F1DE3}">
      <dgm:prSet phldrT="[Text]"/>
      <dgm:spPr/>
      <dgm:t>
        <a:bodyPr/>
        <a:lstStyle/>
        <a:p>
          <a:r>
            <a:rPr lang="cs-CZ" dirty="0" err="1"/>
            <a:t>NOx</a:t>
          </a:r>
          <a:endParaRPr lang="cs-CZ" dirty="0"/>
        </a:p>
      </dgm:t>
    </dgm:pt>
    <dgm:pt modelId="{613C16BF-E5B7-4404-B942-E578A22F5342}" type="parTrans" cxnId="{BC1D04BA-42B3-4857-BEA4-CBF4A54457B5}">
      <dgm:prSet/>
      <dgm:spPr/>
      <dgm:t>
        <a:bodyPr/>
        <a:lstStyle/>
        <a:p>
          <a:endParaRPr lang="cs-CZ"/>
        </a:p>
      </dgm:t>
    </dgm:pt>
    <dgm:pt modelId="{45BB488E-53C5-47FD-B952-1DB570C3274C}" type="sibTrans" cxnId="{BC1D04BA-42B3-4857-BEA4-CBF4A54457B5}">
      <dgm:prSet/>
      <dgm:spPr/>
      <dgm:t>
        <a:bodyPr/>
        <a:lstStyle/>
        <a:p>
          <a:endParaRPr lang="cs-CZ"/>
        </a:p>
      </dgm:t>
    </dgm:pt>
    <dgm:pt modelId="{3D1BAC97-9105-47A4-BAD3-2DE1E090F3B8}">
      <dgm:prSet phldrT="[Text]"/>
      <dgm:spPr/>
      <dgm:t>
        <a:bodyPr/>
        <a:lstStyle/>
        <a:p>
          <a:r>
            <a:rPr lang="cs-CZ" dirty="0"/>
            <a:t>PM10</a:t>
          </a:r>
        </a:p>
      </dgm:t>
    </dgm:pt>
    <dgm:pt modelId="{D90D6070-87A6-419A-984D-C830C0D3A9EE}" type="parTrans" cxnId="{7571C335-19B7-40DD-BB24-7D858CEF5EBD}">
      <dgm:prSet/>
      <dgm:spPr/>
      <dgm:t>
        <a:bodyPr/>
        <a:lstStyle/>
        <a:p>
          <a:endParaRPr lang="cs-CZ"/>
        </a:p>
      </dgm:t>
    </dgm:pt>
    <dgm:pt modelId="{EB7E21BD-E683-4B66-A874-76366DBD3133}" type="sibTrans" cxnId="{7571C335-19B7-40DD-BB24-7D858CEF5EBD}">
      <dgm:prSet/>
      <dgm:spPr/>
      <dgm:t>
        <a:bodyPr/>
        <a:lstStyle/>
        <a:p>
          <a:endParaRPr lang="cs-CZ"/>
        </a:p>
      </dgm:t>
    </dgm:pt>
    <dgm:pt modelId="{BE9CFF4B-F1EE-4536-8A42-FBEC7CE8A187}">
      <dgm:prSet phldrT="[Text]"/>
      <dgm:spPr/>
      <dgm:t>
        <a:bodyPr/>
        <a:lstStyle/>
        <a:p>
          <a:r>
            <a:rPr lang="cs-CZ" dirty="0"/>
            <a:t>PM2,5</a:t>
          </a:r>
        </a:p>
      </dgm:t>
    </dgm:pt>
    <dgm:pt modelId="{60FA2862-8205-4450-9611-4142F18DB6FC}" type="parTrans" cxnId="{8CB9A395-AB5D-414B-BA72-4CE67152040D}">
      <dgm:prSet/>
      <dgm:spPr/>
      <dgm:t>
        <a:bodyPr/>
        <a:lstStyle/>
        <a:p>
          <a:endParaRPr lang="cs-CZ"/>
        </a:p>
      </dgm:t>
    </dgm:pt>
    <dgm:pt modelId="{DE1DEF24-845B-4D78-BD37-5A6DCE60BA51}" type="sibTrans" cxnId="{8CB9A395-AB5D-414B-BA72-4CE67152040D}">
      <dgm:prSet/>
      <dgm:spPr/>
      <dgm:t>
        <a:bodyPr/>
        <a:lstStyle/>
        <a:p>
          <a:endParaRPr lang="cs-CZ"/>
        </a:p>
      </dgm:t>
    </dgm:pt>
    <dgm:pt modelId="{7C4B75A8-B6BD-44D1-87BD-B56D7C08C260}">
      <dgm:prSet phldrT="[Text]"/>
      <dgm:spPr/>
      <dgm:t>
        <a:bodyPr/>
        <a:lstStyle/>
        <a:p>
          <a:r>
            <a:rPr lang="cs-CZ" dirty="0"/>
            <a:t>VOC</a:t>
          </a:r>
        </a:p>
      </dgm:t>
    </dgm:pt>
    <dgm:pt modelId="{65BC8752-759B-4F3D-A234-51D8DEE4572F}" type="parTrans" cxnId="{F4953C87-3F9D-48D5-94B1-ADC0DCE0B52F}">
      <dgm:prSet/>
      <dgm:spPr/>
      <dgm:t>
        <a:bodyPr/>
        <a:lstStyle/>
        <a:p>
          <a:endParaRPr lang="cs-CZ"/>
        </a:p>
      </dgm:t>
    </dgm:pt>
    <dgm:pt modelId="{92F0FA52-D732-430A-B6AD-ED0C3AE5CF7A}" type="sibTrans" cxnId="{F4953C87-3F9D-48D5-94B1-ADC0DCE0B52F}">
      <dgm:prSet/>
      <dgm:spPr/>
      <dgm:t>
        <a:bodyPr/>
        <a:lstStyle/>
        <a:p>
          <a:endParaRPr lang="cs-CZ"/>
        </a:p>
      </dgm:t>
    </dgm:pt>
    <dgm:pt modelId="{86D2BAE4-4802-4842-9190-074DAAE63CC7}">
      <dgm:prSet/>
      <dgm:spPr/>
      <dgm:t>
        <a:bodyPr/>
        <a:lstStyle/>
        <a:p>
          <a:r>
            <a:rPr lang="cs-CZ" dirty="0"/>
            <a:t>NH3</a:t>
          </a:r>
        </a:p>
      </dgm:t>
    </dgm:pt>
    <dgm:pt modelId="{6D2E34E8-3747-41A5-9378-C6491BD9CD64}" type="parTrans" cxnId="{9DC878E1-3BC0-4F9F-833D-4BFB12AC95B7}">
      <dgm:prSet/>
      <dgm:spPr/>
      <dgm:t>
        <a:bodyPr/>
        <a:lstStyle/>
        <a:p>
          <a:endParaRPr lang="cs-CZ"/>
        </a:p>
      </dgm:t>
    </dgm:pt>
    <dgm:pt modelId="{68339B60-CF95-480B-AB2C-726873E935B4}" type="sibTrans" cxnId="{9DC878E1-3BC0-4F9F-833D-4BFB12AC95B7}">
      <dgm:prSet/>
      <dgm:spPr/>
      <dgm:t>
        <a:bodyPr/>
        <a:lstStyle/>
        <a:p>
          <a:endParaRPr lang="cs-CZ"/>
        </a:p>
      </dgm:t>
    </dgm:pt>
    <dgm:pt modelId="{FF958234-6E58-4565-ADD6-BA9E20933AEA}">
      <dgm:prSet/>
      <dgm:spPr/>
      <dgm:t>
        <a:bodyPr/>
        <a:lstStyle/>
        <a:p>
          <a:r>
            <a:rPr lang="cs-CZ" dirty="0"/>
            <a:t>O3</a:t>
          </a:r>
        </a:p>
      </dgm:t>
    </dgm:pt>
    <dgm:pt modelId="{7D1316DC-2602-435F-B4F5-AB348929C0C1}" type="parTrans" cxnId="{03FA7636-6551-4663-BF19-34C7B403DE22}">
      <dgm:prSet/>
      <dgm:spPr/>
      <dgm:t>
        <a:bodyPr/>
        <a:lstStyle/>
        <a:p>
          <a:endParaRPr lang="cs-CZ"/>
        </a:p>
      </dgm:t>
    </dgm:pt>
    <dgm:pt modelId="{9E3919F0-A871-4801-A597-7714D20F1D80}" type="sibTrans" cxnId="{03FA7636-6551-4663-BF19-34C7B403DE22}">
      <dgm:prSet/>
      <dgm:spPr/>
      <dgm:t>
        <a:bodyPr/>
        <a:lstStyle/>
        <a:p>
          <a:endParaRPr lang="cs-CZ"/>
        </a:p>
      </dgm:t>
    </dgm:pt>
    <dgm:pt modelId="{3BA549F3-AEF6-4A62-995E-BA6B47831E1A}" type="pres">
      <dgm:prSet presAssocID="{55FF7E7A-544E-4B08-935E-03C2B4ABC785}" presName="diagram" presStyleCnt="0">
        <dgm:presLayoutVars>
          <dgm:dir/>
          <dgm:resizeHandles val="exact"/>
        </dgm:presLayoutVars>
      </dgm:prSet>
      <dgm:spPr/>
    </dgm:pt>
    <dgm:pt modelId="{5E13B5C5-DDF7-4D38-A664-2859592BB141}" type="pres">
      <dgm:prSet presAssocID="{CA4AE0D4-4DB9-46FF-A77D-F3028F07B282}" presName="node" presStyleLbl="node1" presStyleIdx="0" presStyleCnt="7">
        <dgm:presLayoutVars>
          <dgm:bulletEnabled val="1"/>
        </dgm:presLayoutVars>
      </dgm:prSet>
      <dgm:spPr/>
    </dgm:pt>
    <dgm:pt modelId="{15D8E1B9-A2D1-400E-8431-A8AB0170BE2A}" type="pres">
      <dgm:prSet presAssocID="{6E119B2C-247B-43D1-8F33-075356A2B7B7}" presName="sibTrans" presStyleCnt="0"/>
      <dgm:spPr/>
    </dgm:pt>
    <dgm:pt modelId="{6512784D-9B16-43F2-9B77-4816A4572AD0}" type="pres">
      <dgm:prSet presAssocID="{40C62EBF-B256-493C-86D7-80DF651F1DE3}" presName="node" presStyleLbl="node1" presStyleIdx="1" presStyleCnt="7">
        <dgm:presLayoutVars>
          <dgm:bulletEnabled val="1"/>
        </dgm:presLayoutVars>
      </dgm:prSet>
      <dgm:spPr/>
    </dgm:pt>
    <dgm:pt modelId="{B886C1C4-E8F3-4D97-92DF-EAF4694EDECD}" type="pres">
      <dgm:prSet presAssocID="{45BB488E-53C5-47FD-B952-1DB570C3274C}" presName="sibTrans" presStyleCnt="0"/>
      <dgm:spPr/>
    </dgm:pt>
    <dgm:pt modelId="{F236BA8E-BB5C-4D1C-945B-D609D24C143C}" type="pres">
      <dgm:prSet presAssocID="{3D1BAC97-9105-47A4-BAD3-2DE1E090F3B8}" presName="node" presStyleLbl="node1" presStyleIdx="2" presStyleCnt="7">
        <dgm:presLayoutVars>
          <dgm:bulletEnabled val="1"/>
        </dgm:presLayoutVars>
      </dgm:prSet>
      <dgm:spPr/>
    </dgm:pt>
    <dgm:pt modelId="{EF6F7152-5066-4E23-A6D0-374DA464E10B}" type="pres">
      <dgm:prSet presAssocID="{EB7E21BD-E683-4B66-A874-76366DBD3133}" presName="sibTrans" presStyleCnt="0"/>
      <dgm:spPr/>
    </dgm:pt>
    <dgm:pt modelId="{38E9A245-7046-40C7-9B64-666DEF8CFD95}" type="pres">
      <dgm:prSet presAssocID="{BE9CFF4B-F1EE-4536-8A42-FBEC7CE8A187}" presName="node" presStyleLbl="node1" presStyleIdx="3" presStyleCnt="7">
        <dgm:presLayoutVars>
          <dgm:bulletEnabled val="1"/>
        </dgm:presLayoutVars>
      </dgm:prSet>
      <dgm:spPr/>
    </dgm:pt>
    <dgm:pt modelId="{4969EF5F-6D40-4DA9-B7D8-539521ED3BF9}" type="pres">
      <dgm:prSet presAssocID="{DE1DEF24-845B-4D78-BD37-5A6DCE60BA51}" presName="sibTrans" presStyleCnt="0"/>
      <dgm:spPr/>
    </dgm:pt>
    <dgm:pt modelId="{8766F3F5-5F14-4E85-84B7-AEBE98FCBC34}" type="pres">
      <dgm:prSet presAssocID="{7C4B75A8-B6BD-44D1-87BD-B56D7C08C260}" presName="node" presStyleLbl="node1" presStyleIdx="4" presStyleCnt="7" custLinFactNeighborX="-35" custLinFactNeighborY="-6646">
        <dgm:presLayoutVars>
          <dgm:bulletEnabled val="1"/>
        </dgm:presLayoutVars>
      </dgm:prSet>
      <dgm:spPr/>
    </dgm:pt>
    <dgm:pt modelId="{7911032A-F2FB-4102-A291-A525343F39A0}" type="pres">
      <dgm:prSet presAssocID="{92F0FA52-D732-430A-B6AD-ED0C3AE5CF7A}" presName="sibTrans" presStyleCnt="0"/>
      <dgm:spPr/>
    </dgm:pt>
    <dgm:pt modelId="{59A69138-342C-4514-880F-1A1529DF4918}" type="pres">
      <dgm:prSet presAssocID="{86D2BAE4-4802-4842-9190-074DAAE63CC7}" presName="node" presStyleLbl="node1" presStyleIdx="5" presStyleCnt="7">
        <dgm:presLayoutVars>
          <dgm:bulletEnabled val="1"/>
        </dgm:presLayoutVars>
      </dgm:prSet>
      <dgm:spPr/>
    </dgm:pt>
    <dgm:pt modelId="{6E517E87-448F-4D89-BE6D-B2E8209989E8}" type="pres">
      <dgm:prSet presAssocID="{68339B60-CF95-480B-AB2C-726873E935B4}" presName="sibTrans" presStyleCnt="0"/>
      <dgm:spPr/>
    </dgm:pt>
    <dgm:pt modelId="{5194B05F-4CAB-4583-973C-4BEA5512A37C}" type="pres">
      <dgm:prSet presAssocID="{FF958234-6E58-4565-ADD6-BA9E20933AEA}" presName="node" presStyleLbl="node1" presStyleIdx="6" presStyleCnt="7" custLinFactNeighborX="-56681" custLinFactNeighborY="-14337">
        <dgm:presLayoutVars>
          <dgm:bulletEnabled val="1"/>
        </dgm:presLayoutVars>
      </dgm:prSet>
      <dgm:spPr/>
    </dgm:pt>
  </dgm:ptLst>
  <dgm:cxnLst>
    <dgm:cxn modelId="{61CEFB31-AACB-4966-8C2B-74D581945F12}" type="presOf" srcId="{BE9CFF4B-F1EE-4536-8A42-FBEC7CE8A187}" destId="{38E9A245-7046-40C7-9B64-666DEF8CFD95}" srcOrd="0" destOrd="0" presId="urn:microsoft.com/office/officeart/2005/8/layout/default"/>
    <dgm:cxn modelId="{7571C335-19B7-40DD-BB24-7D858CEF5EBD}" srcId="{55FF7E7A-544E-4B08-935E-03C2B4ABC785}" destId="{3D1BAC97-9105-47A4-BAD3-2DE1E090F3B8}" srcOrd="2" destOrd="0" parTransId="{D90D6070-87A6-419A-984D-C830C0D3A9EE}" sibTransId="{EB7E21BD-E683-4B66-A874-76366DBD3133}"/>
    <dgm:cxn modelId="{03FA7636-6551-4663-BF19-34C7B403DE22}" srcId="{55FF7E7A-544E-4B08-935E-03C2B4ABC785}" destId="{FF958234-6E58-4565-ADD6-BA9E20933AEA}" srcOrd="6" destOrd="0" parTransId="{7D1316DC-2602-435F-B4F5-AB348929C0C1}" sibTransId="{9E3919F0-A871-4801-A597-7714D20F1D80}"/>
    <dgm:cxn modelId="{03C9984F-826B-490C-A556-7B7BAF51CF33}" type="presOf" srcId="{86D2BAE4-4802-4842-9190-074DAAE63CC7}" destId="{59A69138-342C-4514-880F-1A1529DF4918}" srcOrd="0" destOrd="0" presId="urn:microsoft.com/office/officeart/2005/8/layout/default"/>
    <dgm:cxn modelId="{A2A2C07B-E81C-4C34-A8C1-A9951E2575F0}" type="presOf" srcId="{55FF7E7A-544E-4B08-935E-03C2B4ABC785}" destId="{3BA549F3-AEF6-4A62-995E-BA6B47831E1A}" srcOrd="0" destOrd="0" presId="urn:microsoft.com/office/officeart/2005/8/layout/default"/>
    <dgm:cxn modelId="{F4953C87-3F9D-48D5-94B1-ADC0DCE0B52F}" srcId="{55FF7E7A-544E-4B08-935E-03C2B4ABC785}" destId="{7C4B75A8-B6BD-44D1-87BD-B56D7C08C260}" srcOrd="4" destOrd="0" parTransId="{65BC8752-759B-4F3D-A234-51D8DEE4572F}" sibTransId="{92F0FA52-D732-430A-B6AD-ED0C3AE5CF7A}"/>
    <dgm:cxn modelId="{8CB9A395-AB5D-414B-BA72-4CE67152040D}" srcId="{55FF7E7A-544E-4B08-935E-03C2B4ABC785}" destId="{BE9CFF4B-F1EE-4536-8A42-FBEC7CE8A187}" srcOrd="3" destOrd="0" parTransId="{60FA2862-8205-4450-9611-4142F18DB6FC}" sibTransId="{DE1DEF24-845B-4D78-BD37-5A6DCE60BA51}"/>
    <dgm:cxn modelId="{74FA95B7-25DE-42C1-AD06-4B4E4ACC0334}" type="presOf" srcId="{40C62EBF-B256-493C-86D7-80DF651F1DE3}" destId="{6512784D-9B16-43F2-9B77-4816A4572AD0}" srcOrd="0" destOrd="0" presId="urn:microsoft.com/office/officeart/2005/8/layout/default"/>
    <dgm:cxn modelId="{BC1D04BA-42B3-4857-BEA4-CBF4A54457B5}" srcId="{55FF7E7A-544E-4B08-935E-03C2B4ABC785}" destId="{40C62EBF-B256-493C-86D7-80DF651F1DE3}" srcOrd="1" destOrd="0" parTransId="{613C16BF-E5B7-4404-B942-E578A22F5342}" sibTransId="{45BB488E-53C5-47FD-B952-1DB570C3274C}"/>
    <dgm:cxn modelId="{2B4FEEC2-EAE3-438F-A065-782EC9B9C3DC}" type="presOf" srcId="{7C4B75A8-B6BD-44D1-87BD-B56D7C08C260}" destId="{8766F3F5-5F14-4E85-84B7-AEBE98FCBC34}" srcOrd="0" destOrd="0" presId="urn:microsoft.com/office/officeart/2005/8/layout/default"/>
    <dgm:cxn modelId="{58AEFBC4-115B-4E6D-8E1F-493BC25367E0}" type="presOf" srcId="{CA4AE0D4-4DB9-46FF-A77D-F3028F07B282}" destId="{5E13B5C5-DDF7-4D38-A664-2859592BB141}" srcOrd="0" destOrd="0" presId="urn:microsoft.com/office/officeart/2005/8/layout/default"/>
    <dgm:cxn modelId="{D43C4FC8-CA03-4925-A041-5D2827E5A5C7}" type="presOf" srcId="{3D1BAC97-9105-47A4-BAD3-2DE1E090F3B8}" destId="{F236BA8E-BB5C-4D1C-945B-D609D24C143C}" srcOrd="0" destOrd="0" presId="urn:microsoft.com/office/officeart/2005/8/layout/default"/>
    <dgm:cxn modelId="{A8569FCC-0E32-4F88-BB79-61647F5E0059}" srcId="{55FF7E7A-544E-4B08-935E-03C2B4ABC785}" destId="{CA4AE0D4-4DB9-46FF-A77D-F3028F07B282}" srcOrd="0" destOrd="0" parTransId="{32736767-69C0-4874-95C6-C33419223EDB}" sibTransId="{6E119B2C-247B-43D1-8F33-075356A2B7B7}"/>
    <dgm:cxn modelId="{1EDDE7D7-CFFF-47B0-BA0B-72F3E579FC5F}" type="presOf" srcId="{FF958234-6E58-4565-ADD6-BA9E20933AEA}" destId="{5194B05F-4CAB-4583-973C-4BEA5512A37C}" srcOrd="0" destOrd="0" presId="urn:microsoft.com/office/officeart/2005/8/layout/default"/>
    <dgm:cxn modelId="{9DC878E1-3BC0-4F9F-833D-4BFB12AC95B7}" srcId="{55FF7E7A-544E-4B08-935E-03C2B4ABC785}" destId="{86D2BAE4-4802-4842-9190-074DAAE63CC7}" srcOrd="5" destOrd="0" parTransId="{6D2E34E8-3747-41A5-9378-C6491BD9CD64}" sibTransId="{68339B60-CF95-480B-AB2C-726873E935B4}"/>
    <dgm:cxn modelId="{135442DA-28A9-492E-B1FF-3DE1DF767DB2}" type="presParOf" srcId="{3BA549F3-AEF6-4A62-995E-BA6B47831E1A}" destId="{5E13B5C5-DDF7-4D38-A664-2859592BB141}" srcOrd="0" destOrd="0" presId="urn:microsoft.com/office/officeart/2005/8/layout/default"/>
    <dgm:cxn modelId="{010F1C35-F84A-4BD5-BA3D-2AE0EEA01D45}" type="presParOf" srcId="{3BA549F3-AEF6-4A62-995E-BA6B47831E1A}" destId="{15D8E1B9-A2D1-400E-8431-A8AB0170BE2A}" srcOrd="1" destOrd="0" presId="urn:microsoft.com/office/officeart/2005/8/layout/default"/>
    <dgm:cxn modelId="{372C85FB-E058-4C3A-9D16-2B2E28638AAF}" type="presParOf" srcId="{3BA549F3-AEF6-4A62-995E-BA6B47831E1A}" destId="{6512784D-9B16-43F2-9B77-4816A4572AD0}" srcOrd="2" destOrd="0" presId="urn:microsoft.com/office/officeart/2005/8/layout/default"/>
    <dgm:cxn modelId="{A41BEB06-A62A-4FFB-8AF0-A0AF7B243F15}" type="presParOf" srcId="{3BA549F3-AEF6-4A62-995E-BA6B47831E1A}" destId="{B886C1C4-E8F3-4D97-92DF-EAF4694EDECD}" srcOrd="3" destOrd="0" presId="urn:microsoft.com/office/officeart/2005/8/layout/default"/>
    <dgm:cxn modelId="{D495EB93-EF77-4FF2-8F28-32880C0533AD}" type="presParOf" srcId="{3BA549F3-AEF6-4A62-995E-BA6B47831E1A}" destId="{F236BA8E-BB5C-4D1C-945B-D609D24C143C}" srcOrd="4" destOrd="0" presId="urn:microsoft.com/office/officeart/2005/8/layout/default"/>
    <dgm:cxn modelId="{8B06F592-5598-493E-8124-84D7817CC681}" type="presParOf" srcId="{3BA549F3-AEF6-4A62-995E-BA6B47831E1A}" destId="{EF6F7152-5066-4E23-A6D0-374DA464E10B}" srcOrd="5" destOrd="0" presId="urn:microsoft.com/office/officeart/2005/8/layout/default"/>
    <dgm:cxn modelId="{6E8B33EB-9E78-4EAA-AA85-683EF8EBEF06}" type="presParOf" srcId="{3BA549F3-AEF6-4A62-995E-BA6B47831E1A}" destId="{38E9A245-7046-40C7-9B64-666DEF8CFD95}" srcOrd="6" destOrd="0" presId="urn:microsoft.com/office/officeart/2005/8/layout/default"/>
    <dgm:cxn modelId="{F069F943-DCB9-4EA8-884D-26DC74BBC907}" type="presParOf" srcId="{3BA549F3-AEF6-4A62-995E-BA6B47831E1A}" destId="{4969EF5F-6D40-4DA9-B7D8-539521ED3BF9}" srcOrd="7" destOrd="0" presId="urn:microsoft.com/office/officeart/2005/8/layout/default"/>
    <dgm:cxn modelId="{F714ACBC-16C5-499B-8BF8-9F3EC185F3E3}" type="presParOf" srcId="{3BA549F3-AEF6-4A62-995E-BA6B47831E1A}" destId="{8766F3F5-5F14-4E85-84B7-AEBE98FCBC34}" srcOrd="8" destOrd="0" presId="urn:microsoft.com/office/officeart/2005/8/layout/default"/>
    <dgm:cxn modelId="{3501F82E-9A39-4B18-A22E-A1BAE75ADE01}" type="presParOf" srcId="{3BA549F3-AEF6-4A62-995E-BA6B47831E1A}" destId="{7911032A-F2FB-4102-A291-A525343F39A0}" srcOrd="9" destOrd="0" presId="urn:microsoft.com/office/officeart/2005/8/layout/default"/>
    <dgm:cxn modelId="{146F33D9-6B09-4E35-968E-244A2A90D247}" type="presParOf" srcId="{3BA549F3-AEF6-4A62-995E-BA6B47831E1A}" destId="{59A69138-342C-4514-880F-1A1529DF4918}" srcOrd="10" destOrd="0" presId="urn:microsoft.com/office/officeart/2005/8/layout/default"/>
    <dgm:cxn modelId="{C150D9AA-1A2B-449F-8F73-516BB3E60EAE}" type="presParOf" srcId="{3BA549F3-AEF6-4A62-995E-BA6B47831E1A}" destId="{6E517E87-448F-4D89-BE6D-B2E8209989E8}" srcOrd="11" destOrd="0" presId="urn:microsoft.com/office/officeart/2005/8/layout/default"/>
    <dgm:cxn modelId="{C57A60D9-FCFC-43EC-9A85-A16E76FD494B}" type="presParOf" srcId="{3BA549F3-AEF6-4A62-995E-BA6B47831E1A}" destId="{5194B05F-4CAB-4583-973C-4BEA5512A37C}"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8AE19-5C76-4EB6-9E07-9A2D2AEFF099}" type="doc">
      <dgm:prSet loTypeId="urn:microsoft.com/office/officeart/2005/8/layout/pyramid2" loCatId="list" qsTypeId="urn:microsoft.com/office/officeart/2005/8/quickstyle/simple1" qsCatId="simple" csTypeId="urn:microsoft.com/office/officeart/2005/8/colors/accent1_2" csCatId="accent1" phldr="1"/>
      <dgm:spPr/>
    </dgm:pt>
    <dgm:pt modelId="{DF41D84F-997F-4236-B230-0EB3E8D7968B}">
      <dgm:prSet phldrT="[Text]"/>
      <dgm:spPr/>
      <dgm:t>
        <a:bodyPr/>
        <a:lstStyle/>
        <a:p>
          <a:r>
            <a:rPr lang="en-US" noProof="0" dirty="0"/>
            <a:t>I. Ambient air quality standards</a:t>
          </a:r>
        </a:p>
      </dgm:t>
    </dgm:pt>
    <dgm:pt modelId="{A8992703-CE8F-4F5B-AFA1-B3E710F5DD4D}" type="parTrans" cxnId="{77EAAB80-EEA9-4878-B670-CC181238A070}">
      <dgm:prSet/>
      <dgm:spPr/>
      <dgm:t>
        <a:bodyPr/>
        <a:lstStyle/>
        <a:p>
          <a:endParaRPr lang="cs-CZ"/>
        </a:p>
      </dgm:t>
    </dgm:pt>
    <dgm:pt modelId="{8D4B15A2-58D6-4A71-B01C-5D9DDD9AF8D1}" type="sibTrans" cxnId="{77EAAB80-EEA9-4878-B670-CC181238A070}">
      <dgm:prSet/>
      <dgm:spPr/>
      <dgm:t>
        <a:bodyPr/>
        <a:lstStyle/>
        <a:p>
          <a:endParaRPr lang="cs-CZ"/>
        </a:p>
      </dgm:t>
    </dgm:pt>
    <dgm:pt modelId="{E60AEDAE-4369-4BE9-B549-CFEF88F888D9}">
      <dgm:prSet phldrT="[Text]"/>
      <dgm:spPr/>
      <dgm:t>
        <a:bodyPr/>
        <a:lstStyle/>
        <a:p>
          <a:r>
            <a:rPr lang="en-US" noProof="0" dirty="0"/>
            <a:t>II. National Emission Ceilings (NEC)</a:t>
          </a:r>
        </a:p>
      </dgm:t>
    </dgm:pt>
    <dgm:pt modelId="{4F4F2109-2CDA-4648-8ABF-7DAAC6567485}" type="parTrans" cxnId="{E60BB2EA-1BC6-4487-BFA4-6ED233C4C562}">
      <dgm:prSet/>
      <dgm:spPr/>
      <dgm:t>
        <a:bodyPr/>
        <a:lstStyle/>
        <a:p>
          <a:endParaRPr lang="cs-CZ"/>
        </a:p>
      </dgm:t>
    </dgm:pt>
    <dgm:pt modelId="{BEB62BB3-ECD4-4963-98CF-BA63471B5C86}" type="sibTrans" cxnId="{E60BB2EA-1BC6-4487-BFA4-6ED233C4C562}">
      <dgm:prSet/>
      <dgm:spPr/>
      <dgm:t>
        <a:bodyPr/>
        <a:lstStyle/>
        <a:p>
          <a:endParaRPr lang="cs-CZ"/>
        </a:p>
      </dgm:t>
    </dgm:pt>
    <dgm:pt modelId="{395BB3A7-01AB-438F-B37D-989454B41660}">
      <dgm:prSet phldrT="[Text]"/>
      <dgm:spPr/>
      <dgm:t>
        <a:bodyPr/>
        <a:lstStyle/>
        <a:p>
          <a:r>
            <a:rPr lang="en-US" noProof="0" dirty="0"/>
            <a:t>III. Emission standards for selected sources</a:t>
          </a:r>
        </a:p>
      </dgm:t>
    </dgm:pt>
    <dgm:pt modelId="{870B3511-E565-4A18-847D-DED47A6D7D0C}" type="parTrans" cxnId="{5196A31D-D612-49BA-8495-39138884ED0B}">
      <dgm:prSet/>
      <dgm:spPr/>
      <dgm:t>
        <a:bodyPr/>
        <a:lstStyle/>
        <a:p>
          <a:endParaRPr lang="cs-CZ"/>
        </a:p>
      </dgm:t>
    </dgm:pt>
    <dgm:pt modelId="{C5A861ED-552C-49E4-A1E7-C8A0E25D1629}" type="sibTrans" cxnId="{5196A31D-D612-49BA-8495-39138884ED0B}">
      <dgm:prSet/>
      <dgm:spPr/>
      <dgm:t>
        <a:bodyPr/>
        <a:lstStyle/>
        <a:p>
          <a:endParaRPr lang="cs-CZ"/>
        </a:p>
      </dgm:t>
    </dgm:pt>
    <dgm:pt modelId="{886A4225-1EC9-44B0-91B6-788E1F8BD8EE}" type="pres">
      <dgm:prSet presAssocID="{1938AE19-5C76-4EB6-9E07-9A2D2AEFF099}" presName="compositeShape" presStyleCnt="0">
        <dgm:presLayoutVars>
          <dgm:dir/>
          <dgm:resizeHandles/>
        </dgm:presLayoutVars>
      </dgm:prSet>
      <dgm:spPr/>
    </dgm:pt>
    <dgm:pt modelId="{91A97A3B-D588-4CDF-88E1-B704A4E83F08}" type="pres">
      <dgm:prSet presAssocID="{1938AE19-5C76-4EB6-9E07-9A2D2AEFF099}" presName="pyramid" presStyleLbl="node1" presStyleIdx="0" presStyleCnt="1"/>
      <dgm:spPr/>
    </dgm:pt>
    <dgm:pt modelId="{6C4306E4-FECF-4DA0-BD34-9964CD55DF76}" type="pres">
      <dgm:prSet presAssocID="{1938AE19-5C76-4EB6-9E07-9A2D2AEFF099}" presName="theList" presStyleCnt="0"/>
      <dgm:spPr/>
    </dgm:pt>
    <dgm:pt modelId="{D6227E35-57CD-45C0-865E-F34188362004}" type="pres">
      <dgm:prSet presAssocID="{DF41D84F-997F-4236-B230-0EB3E8D7968B}" presName="aNode" presStyleLbl="fgAcc1" presStyleIdx="0" presStyleCnt="3">
        <dgm:presLayoutVars>
          <dgm:bulletEnabled val="1"/>
        </dgm:presLayoutVars>
      </dgm:prSet>
      <dgm:spPr/>
    </dgm:pt>
    <dgm:pt modelId="{F88DF03B-CD16-4BA3-B7C6-41590152161F}" type="pres">
      <dgm:prSet presAssocID="{DF41D84F-997F-4236-B230-0EB3E8D7968B}" presName="aSpace" presStyleCnt="0"/>
      <dgm:spPr/>
    </dgm:pt>
    <dgm:pt modelId="{611EDF19-08BA-494A-A956-860138093EBB}" type="pres">
      <dgm:prSet presAssocID="{E60AEDAE-4369-4BE9-B549-CFEF88F888D9}" presName="aNode" presStyleLbl="fgAcc1" presStyleIdx="1" presStyleCnt="3">
        <dgm:presLayoutVars>
          <dgm:bulletEnabled val="1"/>
        </dgm:presLayoutVars>
      </dgm:prSet>
      <dgm:spPr/>
    </dgm:pt>
    <dgm:pt modelId="{6D6E9BCC-25E9-4866-A733-B85D37EACEA3}" type="pres">
      <dgm:prSet presAssocID="{E60AEDAE-4369-4BE9-B549-CFEF88F888D9}" presName="aSpace" presStyleCnt="0"/>
      <dgm:spPr/>
    </dgm:pt>
    <dgm:pt modelId="{3E39AF00-0D6C-4207-861E-E5CE1B46C5E4}" type="pres">
      <dgm:prSet presAssocID="{395BB3A7-01AB-438F-B37D-989454B41660}" presName="aNode" presStyleLbl="fgAcc1" presStyleIdx="2" presStyleCnt="3">
        <dgm:presLayoutVars>
          <dgm:bulletEnabled val="1"/>
        </dgm:presLayoutVars>
      </dgm:prSet>
      <dgm:spPr/>
    </dgm:pt>
    <dgm:pt modelId="{01706625-984A-4B5B-9D1F-D81ABE20F2FA}" type="pres">
      <dgm:prSet presAssocID="{395BB3A7-01AB-438F-B37D-989454B41660}" presName="aSpace" presStyleCnt="0"/>
      <dgm:spPr/>
    </dgm:pt>
  </dgm:ptLst>
  <dgm:cxnLst>
    <dgm:cxn modelId="{914F430A-9BFC-4CD7-9E7A-C589FEA67B7E}" type="presOf" srcId="{E60AEDAE-4369-4BE9-B549-CFEF88F888D9}" destId="{611EDF19-08BA-494A-A956-860138093EBB}" srcOrd="0" destOrd="0" presId="urn:microsoft.com/office/officeart/2005/8/layout/pyramid2"/>
    <dgm:cxn modelId="{FF97360F-64B6-448A-8F35-EA5037FB8EED}" type="presOf" srcId="{395BB3A7-01AB-438F-B37D-989454B41660}" destId="{3E39AF00-0D6C-4207-861E-E5CE1B46C5E4}" srcOrd="0" destOrd="0" presId="urn:microsoft.com/office/officeart/2005/8/layout/pyramid2"/>
    <dgm:cxn modelId="{5196A31D-D612-49BA-8495-39138884ED0B}" srcId="{1938AE19-5C76-4EB6-9E07-9A2D2AEFF099}" destId="{395BB3A7-01AB-438F-B37D-989454B41660}" srcOrd="2" destOrd="0" parTransId="{870B3511-E565-4A18-847D-DED47A6D7D0C}" sibTransId="{C5A861ED-552C-49E4-A1E7-C8A0E25D1629}"/>
    <dgm:cxn modelId="{72DB266F-79A0-4B39-B158-828DB5C9E9B3}" type="presOf" srcId="{DF41D84F-997F-4236-B230-0EB3E8D7968B}" destId="{D6227E35-57CD-45C0-865E-F34188362004}" srcOrd="0" destOrd="0" presId="urn:microsoft.com/office/officeart/2005/8/layout/pyramid2"/>
    <dgm:cxn modelId="{77EAAB80-EEA9-4878-B670-CC181238A070}" srcId="{1938AE19-5C76-4EB6-9E07-9A2D2AEFF099}" destId="{DF41D84F-997F-4236-B230-0EB3E8D7968B}" srcOrd="0" destOrd="0" parTransId="{A8992703-CE8F-4F5B-AFA1-B3E710F5DD4D}" sibTransId="{8D4B15A2-58D6-4A71-B01C-5D9DDD9AF8D1}"/>
    <dgm:cxn modelId="{36DAD0D4-244B-4F9E-BAEA-8BDA9E6320D1}" type="presOf" srcId="{1938AE19-5C76-4EB6-9E07-9A2D2AEFF099}" destId="{886A4225-1EC9-44B0-91B6-788E1F8BD8EE}" srcOrd="0" destOrd="0" presId="urn:microsoft.com/office/officeart/2005/8/layout/pyramid2"/>
    <dgm:cxn modelId="{E60BB2EA-1BC6-4487-BFA4-6ED233C4C562}" srcId="{1938AE19-5C76-4EB6-9E07-9A2D2AEFF099}" destId="{E60AEDAE-4369-4BE9-B549-CFEF88F888D9}" srcOrd="1" destOrd="0" parTransId="{4F4F2109-2CDA-4648-8ABF-7DAAC6567485}" sibTransId="{BEB62BB3-ECD4-4963-98CF-BA63471B5C86}"/>
    <dgm:cxn modelId="{E11CD63F-2570-4F58-B1D6-2D35334C5F8C}" type="presParOf" srcId="{886A4225-1EC9-44B0-91B6-788E1F8BD8EE}" destId="{91A97A3B-D588-4CDF-88E1-B704A4E83F08}" srcOrd="0" destOrd="0" presId="urn:microsoft.com/office/officeart/2005/8/layout/pyramid2"/>
    <dgm:cxn modelId="{F94000FD-D49A-401E-A813-AB51A8F3A112}" type="presParOf" srcId="{886A4225-1EC9-44B0-91B6-788E1F8BD8EE}" destId="{6C4306E4-FECF-4DA0-BD34-9964CD55DF76}" srcOrd="1" destOrd="0" presId="urn:microsoft.com/office/officeart/2005/8/layout/pyramid2"/>
    <dgm:cxn modelId="{9F680F08-E7F1-4072-B398-349963492972}" type="presParOf" srcId="{6C4306E4-FECF-4DA0-BD34-9964CD55DF76}" destId="{D6227E35-57CD-45C0-865E-F34188362004}" srcOrd="0" destOrd="0" presId="urn:microsoft.com/office/officeart/2005/8/layout/pyramid2"/>
    <dgm:cxn modelId="{C15F848B-8F1F-4DDE-A7FB-A5F939D68429}" type="presParOf" srcId="{6C4306E4-FECF-4DA0-BD34-9964CD55DF76}" destId="{F88DF03B-CD16-4BA3-B7C6-41590152161F}" srcOrd="1" destOrd="0" presId="urn:microsoft.com/office/officeart/2005/8/layout/pyramid2"/>
    <dgm:cxn modelId="{A8A26B1D-43D4-4ED6-AB93-631DDD1901BF}" type="presParOf" srcId="{6C4306E4-FECF-4DA0-BD34-9964CD55DF76}" destId="{611EDF19-08BA-494A-A956-860138093EBB}" srcOrd="2" destOrd="0" presId="urn:microsoft.com/office/officeart/2005/8/layout/pyramid2"/>
    <dgm:cxn modelId="{92391210-1212-4281-AEE0-10E51A71AD00}" type="presParOf" srcId="{6C4306E4-FECF-4DA0-BD34-9964CD55DF76}" destId="{6D6E9BCC-25E9-4866-A733-B85D37EACEA3}" srcOrd="3" destOrd="0" presId="urn:microsoft.com/office/officeart/2005/8/layout/pyramid2"/>
    <dgm:cxn modelId="{04A2360D-3716-44C0-81D6-5767DAC55487}" type="presParOf" srcId="{6C4306E4-FECF-4DA0-BD34-9964CD55DF76}" destId="{3E39AF00-0D6C-4207-861E-E5CE1B46C5E4}" srcOrd="4" destOrd="0" presId="urn:microsoft.com/office/officeart/2005/8/layout/pyramid2"/>
    <dgm:cxn modelId="{F655352E-456F-4645-B071-E502DAADA322}" type="presParOf" srcId="{6C4306E4-FECF-4DA0-BD34-9964CD55DF76}" destId="{01706625-984A-4B5B-9D1F-D81ABE20F2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0E7244-5060-47C6-8C54-ADE531E6710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F63299D7-C081-4115-A48E-09AC29269B28}">
      <dgm:prSet phldrT="[Text]"/>
      <dgm:spPr/>
      <dgm:t>
        <a:bodyPr/>
        <a:lstStyle/>
        <a:p>
          <a:r>
            <a:rPr lang="en-GB" dirty="0"/>
            <a:t>Air Quality Directive 2008/50 </a:t>
          </a:r>
          <a:endParaRPr lang="cs-CZ" dirty="0"/>
        </a:p>
      </dgm:t>
    </dgm:pt>
    <dgm:pt modelId="{D2CA8A26-8364-43E8-BC64-391675A43E47}" type="parTrans" cxnId="{C5AE2AD6-0F37-459E-B0BF-927E6D4EF9C0}">
      <dgm:prSet/>
      <dgm:spPr/>
      <dgm:t>
        <a:bodyPr/>
        <a:lstStyle/>
        <a:p>
          <a:endParaRPr lang="cs-CZ"/>
        </a:p>
      </dgm:t>
    </dgm:pt>
    <dgm:pt modelId="{83B75211-64C4-45FE-9FB9-F1CFF20D5424}" type="sibTrans" cxnId="{C5AE2AD6-0F37-459E-B0BF-927E6D4EF9C0}">
      <dgm:prSet/>
      <dgm:spPr/>
      <dgm:t>
        <a:bodyPr/>
        <a:lstStyle/>
        <a:p>
          <a:endParaRPr lang="cs-CZ"/>
        </a:p>
      </dgm:t>
    </dgm:pt>
    <dgm:pt modelId="{4D4A5051-6E50-4F3B-A24C-FB68AD467375}">
      <dgm:prSet phldrT="[Text]"/>
      <dgm:spPr/>
      <dgm:t>
        <a:bodyPr/>
        <a:lstStyle/>
        <a:p>
          <a:r>
            <a:rPr lang="en-GB" dirty="0"/>
            <a:t>Type-approval Regulation 2018/858 + </a:t>
          </a:r>
          <a:r>
            <a:rPr lang="cs-CZ" dirty="0"/>
            <a:t>R</a:t>
          </a:r>
          <a:r>
            <a:rPr lang="en-GB" dirty="0" err="1"/>
            <a:t>egulation</a:t>
          </a:r>
          <a:r>
            <a:rPr lang="en-GB" dirty="0"/>
            <a:t> </a:t>
          </a:r>
          <a:r>
            <a:rPr lang="cs-CZ" dirty="0"/>
            <a:t>No. 715/2007 (</a:t>
          </a:r>
          <a:r>
            <a:rPr lang="en-GB" dirty="0"/>
            <a:t>Euro 5 &amp; 6</a:t>
          </a:r>
          <a:r>
            <a:rPr lang="cs-CZ" dirty="0"/>
            <a:t>)</a:t>
          </a:r>
        </a:p>
      </dgm:t>
    </dgm:pt>
    <dgm:pt modelId="{C3B360EE-22F7-4B3B-B9C1-E21F5923A03B}" type="parTrans" cxnId="{09A55E19-3008-4979-8350-5B8FB53417E9}">
      <dgm:prSet/>
      <dgm:spPr/>
      <dgm:t>
        <a:bodyPr/>
        <a:lstStyle/>
        <a:p>
          <a:endParaRPr lang="cs-CZ"/>
        </a:p>
      </dgm:t>
    </dgm:pt>
    <dgm:pt modelId="{C1FDB5FC-08D8-463F-9DF0-B923685B6EF1}" type="sibTrans" cxnId="{09A55E19-3008-4979-8350-5B8FB53417E9}">
      <dgm:prSet/>
      <dgm:spPr/>
      <dgm:t>
        <a:bodyPr/>
        <a:lstStyle/>
        <a:p>
          <a:endParaRPr lang="cs-CZ"/>
        </a:p>
      </dgm:t>
    </dgm:pt>
    <dgm:pt modelId="{E56D8E27-8454-48B7-B02B-653C3E22C1E0}" type="pres">
      <dgm:prSet presAssocID="{0B0E7244-5060-47C6-8C54-ADE531E67100}" presName="linear" presStyleCnt="0">
        <dgm:presLayoutVars>
          <dgm:dir/>
          <dgm:animLvl val="lvl"/>
          <dgm:resizeHandles val="exact"/>
        </dgm:presLayoutVars>
      </dgm:prSet>
      <dgm:spPr/>
    </dgm:pt>
    <dgm:pt modelId="{BA3AA645-3099-4982-A3DB-0120750A7614}" type="pres">
      <dgm:prSet presAssocID="{F63299D7-C081-4115-A48E-09AC29269B28}" presName="parentLin" presStyleCnt="0"/>
      <dgm:spPr/>
    </dgm:pt>
    <dgm:pt modelId="{DBD63589-77CE-4DF0-B813-C285F60BBA0D}" type="pres">
      <dgm:prSet presAssocID="{F63299D7-C081-4115-A48E-09AC29269B28}" presName="parentLeftMargin" presStyleLbl="node1" presStyleIdx="0" presStyleCnt="2"/>
      <dgm:spPr/>
    </dgm:pt>
    <dgm:pt modelId="{4EC92AF9-F6F2-413F-80E8-D2D9F805C2E8}" type="pres">
      <dgm:prSet presAssocID="{F63299D7-C081-4115-A48E-09AC29269B28}" presName="parentText" presStyleLbl="node1" presStyleIdx="0" presStyleCnt="2">
        <dgm:presLayoutVars>
          <dgm:chMax val="0"/>
          <dgm:bulletEnabled val="1"/>
        </dgm:presLayoutVars>
      </dgm:prSet>
      <dgm:spPr/>
    </dgm:pt>
    <dgm:pt modelId="{5AF6811F-FC12-4D68-9D26-C3CE4EC2FA0A}" type="pres">
      <dgm:prSet presAssocID="{F63299D7-C081-4115-A48E-09AC29269B28}" presName="negativeSpace" presStyleCnt="0"/>
      <dgm:spPr/>
    </dgm:pt>
    <dgm:pt modelId="{14422AB1-DE06-44CA-9D87-9219D4A7F0A2}" type="pres">
      <dgm:prSet presAssocID="{F63299D7-C081-4115-A48E-09AC29269B28}" presName="childText" presStyleLbl="conFgAcc1" presStyleIdx="0" presStyleCnt="2">
        <dgm:presLayoutVars>
          <dgm:bulletEnabled val="1"/>
        </dgm:presLayoutVars>
      </dgm:prSet>
      <dgm:spPr/>
    </dgm:pt>
    <dgm:pt modelId="{14EFFFE5-5968-4F25-90E8-14340F1707CD}" type="pres">
      <dgm:prSet presAssocID="{83B75211-64C4-45FE-9FB9-F1CFF20D5424}" presName="spaceBetweenRectangles" presStyleCnt="0"/>
      <dgm:spPr/>
    </dgm:pt>
    <dgm:pt modelId="{230CFAB2-64D1-40F4-AF94-F0DD27328FF3}" type="pres">
      <dgm:prSet presAssocID="{4D4A5051-6E50-4F3B-A24C-FB68AD467375}" presName="parentLin" presStyleCnt="0"/>
      <dgm:spPr/>
    </dgm:pt>
    <dgm:pt modelId="{6430B814-83BB-4851-8584-B12C807D6535}" type="pres">
      <dgm:prSet presAssocID="{4D4A5051-6E50-4F3B-A24C-FB68AD467375}" presName="parentLeftMargin" presStyleLbl="node1" presStyleIdx="0" presStyleCnt="2"/>
      <dgm:spPr/>
    </dgm:pt>
    <dgm:pt modelId="{9F3CD1D6-DFC6-406F-AD1C-A7A7A54DBBB3}" type="pres">
      <dgm:prSet presAssocID="{4D4A5051-6E50-4F3B-A24C-FB68AD467375}" presName="parentText" presStyleLbl="node1" presStyleIdx="1" presStyleCnt="2">
        <dgm:presLayoutVars>
          <dgm:chMax val="0"/>
          <dgm:bulletEnabled val="1"/>
        </dgm:presLayoutVars>
      </dgm:prSet>
      <dgm:spPr/>
    </dgm:pt>
    <dgm:pt modelId="{0BE0964B-8567-4B8C-97C8-4715A2C9FC6A}" type="pres">
      <dgm:prSet presAssocID="{4D4A5051-6E50-4F3B-A24C-FB68AD467375}" presName="negativeSpace" presStyleCnt="0"/>
      <dgm:spPr/>
    </dgm:pt>
    <dgm:pt modelId="{EFABB63C-1D58-45BA-B89E-F450F9D81821}" type="pres">
      <dgm:prSet presAssocID="{4D4A5051-6E50-4F3B-A24C-FB68AD467375}" presName="childText" presStyleLbl="conFgAcc1" presStyleIdx="1" presStyleCnt="2">
        <dgm:presLayoutVars>
          <dgm:bulletEnabled val="1"/>
        </dgm:presLayoutVars>
      </dgm:prSet>
      <dgm:spPr/>
    </dgm:pt>
  </dgm:ptLst>
  <dgm:cxnLst>
    <dgm:cxn modelId="{16A54008-7A61-44F1-9674-89E449ECB5F5}" type="presOf" srcId="{F63299D7-C081-4115-A48E-09AC29269B28}" destId="{4EC92AF9-F6F2-413F-80E8-D2D9F805C2E8}" srcOrd="1" destOrd="0" presId="urn:microsoft.com/office/officeart/2005/8/layout/list1"/>
    <dgm:cxn modelId="{09A55E19-3008-4979-8350-5B8FB53417E9}" srcId="{0B0E7244-5060-47C6-8C54-ADE531E67100}" destId="{4D4A5051-6E50-4F3B-A24C-FB68AD467375}" srcOrd="1" destOrd="0" parTransId="{C3B360EE-22F7-4B3B-B9C1-E21F5923A03B}" sibTransId="{C1FDB5FC-08D8-463F-9DF0-B923685B6EF1}"/>
    <dgm:cxn modelId="{5EF9666F-9857-48DD-87F3-DC737EAF5830}" type="presOf" srcId="{4D4A5051-6E50-4F3B-A24C-FB68AD467375}" destId="{9F3CD1D6-DFC6-406F-AD1C-A7A7A54DBBB3}" srcOrd="1" destOrd="0" presId="urn:microsoft.com/office/officeart/2005/8/layout/list1"/>
    <dgm:cxn modelId="{067EEA73-F1BD-4701-AE5D-F818457E7DBB}" type="presOf" srcId="{F63299D7-C081-4115-A48E-09AC29269B28}" destId="{DBD63589-77CE-4DF0-B813-C285F60BBA0D}" srcOrd="0" destOrd="0" presId="urn:microsoft.com/office/officeart/2005/8/layout/list1"/>
    <dgm:cxn modelId="{3C17A975-6A25-4BDE-AEF2-5080AAED4372}" type="presOf" srcId="{0B0E7244-5060-47C6-8C54-ADE531E67100}" destId="{E56D8E27-8454-48B7-B02B-653C3E22C1E0}" srcOrd="0" destOrd="0" presId="urn:microsoft.com/office/officeart/2005/8/layout/list1"/>
    <dgm:cxn modelId="{6DDA75CC-2A38-4F23-B5E7-84478C75120C}" type="presOf" srcId="{4D4A5051-6E50-4F3B-A24C-FB68AD467375}" destId="{6430B814-83BB-4851-8584-B12C807D6535}" srcOrd="0" destOrd="0" presId="urn:microsoft.com/office/officeart/2005/8/layout/list1"/>
    <dgm:cxn modelId="{C5AE2AD6-0F37-459E-B0BF-927E6D4EF9C0}" srcId="{0B0E7244-5060-47C6-8C54-ADE531E67100}" destId="{F63299D7-C081-4115-A48E-09AC29269B28}" srcOrd="0" destOrd="0" parTransId="{D2CA8A26-8364-43E8-BC64-391675A43E47}" sibTransId="{83B75211-64C4-45FE-9FB9-F1CFF20D5424}"/>
    <dgm:cxn modelId="{49D0D292-3F72-47FF-A77C-677DEDFBB00F}" type="presParOf" srcId="{E56D8E27-8454-48B7-B02B-653C3E22C1E0}" destId="{BA3AA645-3099-4982-A3DB-0120750A7614}" srcOrd="0" destOrd="0" presId="urn:microsoft.com/office/officeart/2005/8/layout/list1"/>
    <dgm:cxn modelId="{F04BF824-DF45-496D-8EEC-2C887D8CBF0E}" type="presParOf" srcId="{BA3AA645-3099-4982-A3DB-0120750A7614}" destId="{DBD63589-77CE-4DF0-B813-C285F60BBA0D}" srcOrd="0" destOrd="0" presId="urn:microsoft.com/office/officeart/2005/8/layout/list1"/>
    <dgm:cxn modelId="{033D722D-D1DC-4FA2-9687-4C71B01C4B69}" type="presParOf" srcId="{BA3AA645-3099-4982-A3DB-0120750A7614}" destId="{4EC92AF9-F6F2-413F-80E8-D2D9F805C2E8}" srcOrd="1" destOrd="0" presId="urn:microsoft.com/office/officeart/2005/8/layout/list1"/>
    <dgm:cxn modelId="{60ADB91B-19FF-493F-AB74-6DD4A0EBE368}" type="presParOf" srcId="{E56D8E27-8454-48B7-B02B-653C3E22C1E0}" destId="{5AF6811F-FC12-4D68-9D26-C3CE4EC2FA0A}" srcOrd="1" destOrd="0" presId="urn:microsoft.com/office/officeart/2005/8/layout/list1"/>
    <dgm:cxn modelId="{C7FA84D4-4B63-4A86-A0DB-931DD700604A}" type="presParOf" srcId="{E56D8E27-8454-48B7-B02B-653C3E22C1E0}" destId="{14422AB1-DE06-44CA-9D87-9219D4A7F0A2}" srcOrd="2" destOrd="0" presId="urn:microsoft.com/office/officeart/2005/8/layout/list1"/>
    <dgm:cxn modelId="{B232CFC6-0934-49DF-936E-63D367B4C749}" type="presParOf" srcId="{E56D8E27-8454-48B7-B02B-653C3E22C1E0}" destId="{14EFFFE5-5968-4F25-90E8-14340F1707CD}" srcOrd="3" destOrd="0" presId="urn:microsoft.com/office/officeart/2005/8/layout/list1"/>
    <dgm:cxn modelId="{A60902AF-6672-4E33-A5B2-EE02A21CF494}" type="presParOf" srcId="{E56D8E27-8454-48B7-B02B-653C3E22C1E0}" destId="{230CFAB2-64D1-40F4-AF94-F0DD27328FF3}" srcOrd="4" destOrd="0" presId="urn:microsoft.com/office/officeart/2005/8/layout/list1"/>
    <dgm:cxn modelId="{DD530F9C-B3BD-4042-966F-604E5A9A70A4}" type="presParOf" srcId="{230CFAB2-64D1-40F4-AF94-F0DD27328FF3}" destId="{6430B814-83BB-4851-8584-B12C807D6535}" srcOrd="0" destOrd="0" presId="urn:microsoft.com/office/officeart/2005/8/layout/list1"/>
    <dgm:cxn modelId="{CB226B44-31B7-44F2-A1E2-7833C51DF21A}" type="presParOf" srcId="{230CFAB2-64D1-40F4-AF94-F0DD27328FF3}" destId="{9F3CD1D6-DFC6-406F-AD1C-A7A7A54DBBB3}" srcOrd="1" destOrd="0" presId="urn:microsoft.com/office/officeart/2005/8/layout/list1"/>
    <dgm:cxn modelId="{AA3FC92F-10EB-45EC-A134-E69461805742}" type="presParOf" srcId="{E56D8E27-8454-48B7-B02B-653C3E22C1E0}" destId="{0BE0964B-8567-4B8C-97C8-4715A2C9FC6A}" srcOrd="5" destOrd="0" presId="urn:microsoft.com/office/officeart/2005/8/layout/list1"/>
    <dgm:cxn modelId="{0823C7D1-FA52-4DA4-A32C-47BCA05A39A1}" type="presParOf" srcId="{E56D8E27-8454-48B7-B02B-653C3E22C1E0}" destId="{EFABB63C-1D58-45BA-B89E-F450F9D8182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3B5C5-DDF7-4D38-A664-2859592BB141}">
      <dsp:nvSpPr>
        <dsp:cNvPr id="0" name=""/>
        <dsp:cNvSpPr/>
      </dsp:nvSpPr>
      <dsp:spPr>
        <a:xfrm>
          <a:off x="140445" y="639"/>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err="1"/>
            <a:t>SOx</a:t>
          </a:r>
          <a:endParaRPr lang="cs-CZ" sz="3100" kern="1200" dirty="0"/>
        </a:p>
      </dsp:txBody>
      <dsp:txXfrm>
        <a:off x="140445" y="639"/>
        <a:ext cx="1396608" cy="837964"/>
      </dsp:txXfrm>
    </dsp:sp>
    <dsp:sp modelId="{6512784D-9B16-43F2-9B77-4816A4572AD0}">
      <dsp:nvSpPr>
        <dsp:cNvPr id="0" name=""/>
        <dsp:cNvSpPr/>
      </dsp:nvSpPr>
      <dsp:spPr>
        <a:xfrm>
          <a:off x="1676714" y="639"/>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err="1"/>
            <a:t>NOx</a:t>
          </a:r>
          <a:endParaRPr lang="cs-CZ" sz="3100" kern="1200" dirty="0"/>
        </a:p>
      </dsp:txBody>
      <dsp:txXfrm>
        <a:off x="1676714" y="639"/>
        <a:ext cx="1396608" cy="837964"/>
      </dsp:txXfrm>
    </dsp:sp>
    <dsp:sp modelId="{F236BA8E-BB5C-4D1C-945B-D609D24C143C}">
      <dsp:nvSpPr>
        <dsp:cNvPr id="0" name=""/>
        <dsp:cNvSpPr/>
      </dsp:nvSpPr>
      <dsp:spPr>
        <a:xfrm>
          <a:off x="140445" y="978265"/>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PM10</a:t>
          </a:r>
        </a:p>
      </dsp:txBody>
      <dsp:txXfrm>
        <a:off x="140445" y="978265"/>
        <a:ext cx="1396608" cy="837964"/>
      </dsp:txXfrm>
    </dsp:sp>
    <dsp:sp modelId="{38E9A245-7046-40C7-9B64-666DEF8CFD95}">
      <dsp:nvSpPr>
        <dsp:cNvPr id="0" name=""/>
        <dsp:cNvSpPr/>
      </dsp:nvSpPr>
      <dsp:spPr>
        <a:xfrm>
          <a:off x="1676714" y="978265"/>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PM2,5</a:t>
          </a:r>
        </a:p>
      </dsp:txBody>
      <dsp:txXfrm>
        <a:off x="1676714" y="978265"/>
        <a:ext cx="1396608" cy="837964"/>
      </dsp:txXfrm>
    </dsp:sp>
    <dsp:sp modelId="{8766F3F5-5F14-4E85-84B7-AEBE98FCBC34}">
      <dsp:nvSpPr>
        <dsp:cNvPr id="0" name=""/>
        <dsp:cNvSpPr/>
      </dsp:nvSpPr>
      <dsp:spPr>
        <a:xfrm>
          <a:off x="139956" y="1900200"/>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VOC</a:t>
          </a:r>
        </a:p>
      </dsp:txBody>
      <dsp:txXfrm>
        <a:off x="139956" y="1900200"/>
        <a:ext cx="1396608" cy="837964"/>
      </dsp:txXfrm>
    </dsp:sp>
    <dsp:sp modelId="{59A69138-342C-4514-880F-1A1529DF4918}">
      <dsp:nvSpPr>
        <dsp:cNvPr id="0" name=""/>
        <dsp:cNvSpPr/>
      </dsp:nvSpPr>
      <dsp:spPr>
        <a:xfrm>
          <a:off x="1676714" y="1955891"/>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NH3</a:t>
          </a:r>
        </a:p>
      </dsp:txBody>
      <dsp:txXfrm>
        <a:off x="1676714" y="1955891"/>
        <a:ext cx="1396608" cy="837964"/>
      </dsp:txXfrm>
    </dsp:sp>
    <dsp:sp modelId="{5194B05F-4CAB-4583-973C-4BEA5512A37C}">
      <dsp:nvSpPr>
        <dsp:cNvPr id="0" name=""/>
        <dsp:cNvSpPr/>
      </dsp:nvSpPr>
      <dsp:spPr>
        <a:xfrm>
          <a:off x="116968" y="2813378"/>
          <a:ext cx="1396608" cy="8379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O3</a:t>
          </a:r>
        </a:p>
      </dsp:txBody>
      <dsp:txXfrm>
        <a:off x="116968" y="2813378"/>
        <a:ext cx="1396608" cy="837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97A3B-D588-4CDF-88E1-B704A4E83F08}">
      <dsp:nvSpPr>
        <dsp:cNvPr id="0" name=""/>
        <dsp:cNvSpPr/>
      </dsp:nvSpPr>
      <dsp:spPr>
        <a:xfrm>
          <a:off x="2995453" y="0"/>
          <a:ext cx="4140200" cy="41402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227E35-57CD-45C0-865E-F34188362004}">
      <dsp:nvSpPr>
        <dsp:cNvPr id="0" name=""/>
        <dsp:cNvSpPr/>
      </dsp:nvSpPr>
      <dsp:spPr>
        <a:xfrm>
          <a:off x="5065554" y="416243"/>
          <a:ext cx="2691130" cy="9800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noProof="0" dirty="0"/>
            <a:t>I. Ambient air quality standards</a:t>
          </a:r>
        </a:p>
      </dsp:txBody>
      <dsp:txXfrm>
        <a:off x="5113397" y="464086"/>
        <a:ext cx="2595444" cy="884376"/>
      </dsp:txXfrm>
    </dsp:sp>
    <dsp:sp modelId="{611EDF19-08BA-494A-A956-860138093EBB}">
      <dsp:nvSpPr>
        <dsp:cNvPr id="0" name=""/>
        <dsp:cNvSpPr/>
      </dsp:nvSpPr>
      <dsp:spPr>
        <a:xfrm>
          <a:off x="5065554" y="1518814"/>
          <a:ext cx="2691130" cy="9800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noProof="0" dirty="0"/>
            <a:t>II. National Emission Ceilings (NEC)</a:t>
          </a:r>
        </a:p>
      </dsp:txBody>
      <dsp:txXfrm>
        <a:off x="5113397" y="1566657"/>
        <a:ext cx="2595444" cy="884376"/>
      </dsp:txXfrm>
    </dsp:sp>
    <dsp:sp modelId="{3E39AF00-0D6C-4207-861E-E5CE1B46C5E4}">
      <dsp:nvSpPr>
        <dsp:cNvPr id="0" name=""/>
        <dsp:cNvSpPr/>
      </dsp:nvSpPr>
      <dsp:spPr>
        <a:xfrm>
          <a:off x="5065554" y="2621385"/>
          <a:ext cx="2691130" cy="9800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noProof="0" dirty="0"/>
            <a:t>III. Emission standards for selected sources</a:t>
          </a:r>
        </a:p>
      </dsp:txBody>
      <dsp:txXfrm>
        <a:off x="5113397" y="2669228"/>
        <a:ext cx="2595444" cy="884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22AB1-DE06-44CA-9D87-9219D4A7F0A2}">
      <dsp:nvSpPr>
        <dsp:cNvPr id="0" name=""/>
        <dsp:cNvSpPr/>
      </dsp:nvSpPr>
      <dsp:spPr>
        <a:xfrm>
          <a:off x="0" y="818748"/>
          <a:ext cx="927943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92AF9-F6F2-413F-80E8-D2D9F805C2E8}">
      <dsp:nvSpPr>
        <dsp:cNvPr id="0" name=""/>
        <dsp:cNvSpPr/>
      </dsp:nvSpPr>
      <dsp:spPr>
        <a:xfrm>
          <a:off x="463971" y="420228"/>
          <a:ext cx="6495601"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518" tIns="0" rIns="245518" bIns="0" numCol="1" spcCol="1270" anchor="ctr" anchorCtr="0">
          <a:noAutofit/>
        </a:bodyPr>
        <a:lstStyle/>
        <a:p>
          <a:pPr marL="0" lvl="0" indent="0" algn="l" defTabSz="1200150">
            <a:lnSpc>
              <a:spcPct val="90000"/>
            </a:lnSpc>
            <a:spcBef>
              <a:spcPct val="0"/>
            </a:spcBef>
            <a:spcAft>
              <a:spcPct val="35000"/>
            </a:spcAft>
            <a:buNone/>
          </a:pPr>
          <a:r>
            <a:rPr lang="en-GB" sz="2700" kern="1200" dirty="0"/>
            <a:t>Air Quality Directive 2008/50 </a:t>
          </a:r>
          <a:endParaRPr lang="cs-CZ" sz="2700" kern="1200" dirty="0"/>
        </a:p>
      </dsp:txBody>
      <dsp:txXfrm>
        <a:off x="502879" y="459136"/>
        <a:ext cx="6417785" cy="719224"/>
      </dsp:txXfrm>
    </dsp:sp>
    <dsp:sp modelId="{EFABB63C-1D58-45BA-B89E-F450F9D81821}">
      <dsp:nvSpPr>
        <dsp:cNvPr id="0" name=""/>
        <dsp:cNvSpPr/>
      </dsp:nvSpPr>
      <dsp:spPr>
        <a:xfrm>
          <a:off x="0" y="2043468"/>
          <a:ext cx="927943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3CD1D6-DFC6-406F-AD1C-A7A7A54DBBB3}">
      <dsp:nvSpPr>
        <dsp:cNvPr id="0" name=""/>
        <dsp:cNvSpPr/>
      </dsp:nvSpPr>
      <dsp:spPr>
        <a:xfrm>
          <a:off x="463971" y="1644948"/>
          <a:ext cx="6495601"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518" tIns="0" rIns="245518" bIns="0" numCol="1" spcCol="1270" anchor="ctr" anchorCtr="0">
          <a:noAutofit/>
        </a:bodyPr>
        <a:lstStyle/>
        <a:p>
          <a:pPr marL="0" lvl="0" indent="0" algn="l" defTabSz="1200150">
            <a:lnSpc>
              <a:spcPct val="90000"/>
            </a:lnSpc>
            <a:spcBef>
              <a:spcPct val="0"/>
            </a:spcBef>
            <a:spcAft>
              <a:spcPct val="35000"/>
            </a:spcAft>
            <a:buNone/>
          </a:pPr>
          <a:r>
            <a:rPr lang="en-GB" sz="2700" kern="1200" dirty="0"/>
            <a:t>Type-approval Regulation 2018/858 + </a:t>
          </a:r>
          <a:r>
            <a:rPr lang="cs-CZ" sz="2700" kern="1200" dirty="0"/>
            <a:t>R</a:t>
          </a:r>
          <a:r>
            <a:rPr lang="en-GB" sz="2700" kern="1200" dirty="0" err="1"/>
            <a:t>egulation</a:t>
          </a:r>
          <a:r>
            <a:rPr lang="en-GB" sz="2700" kern="1200" dirty="0"/>
            <a:t> </a:t>
          </a:r>
          <a:r>
            <a:rPr lang="cs-CZ" sz="2700" kern="1200" dirty="0"/>
            <a:t>No. 715/2007 (</a:t>
          </a:r>
          <a:r>
            <a:rPr lang="en-GB" sz="2700" kern="1200" dirty="0"/>
            <a:t>Euro 5 &amp; 6</a:t>
          </a:r>
          <a:r>
            <a:rPr lang="cs-CZ" sz="2700" kern="1200" dirty="0"/>
            <a:t>)</a:t>
          </a:r>
        </a:p>
      </dsp:txBody>
      <dsp:txXfrm>
        <a:off x="502879" y="1683856"/>
        <a:ext cx="6417785"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https://www.who.int/news-room/fact-sheets/detail/ambient-(outdoor)-air-quality-and-health</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49049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https://www.statista.com/chart/20804/costs-of-air-pollution-from-fossil-fuels/</a:t>
            </a:r>
          </a:p>
          <a:p>
            <a:r>
              <a:rPr lang="cs-CZ" dirty="0"/>
              <a:t>https://www.eea.europa.eu/highlights/industrial-air-pollution-in-europe</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379417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https://www.youtube.com/watch?v=FkjtCKZx06E</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203810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https://www.consilium.europa.eu/en/policies/air-quality/</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382428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Art. 13 and 23</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92484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https://eur-lex.europa.eu/legal-content/EN/TXT/?uri=COM:2022:542:FIN</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2922648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8" name="Obrázek 1">
            <a:extLst>
              <a:ext uri="{FF2B5EF4-FFF2-40B4-BE49-F238E27FC236}">
                <a16:creationId xmlns:a16="http://schemas.microsoft.com/office/drawing/2014/main" id="{FB2B0DDA-9175-7049-BA1B-547F0D9536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1">
            <a:extLst>
              <a:ext uri="{FF2B5EF4-FFF2-40B4-BE49-F238E27FC236}">
                <a16:creationId xmlns:a16="http://schemas.microsoft.com/office/drawing/2014/main" id="{A1250E97-1EDB-6C4B-8256-60FC879B8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10" name="Obrázek 5">
            <a:extLst>
              <a:ext uri="{FF2B5EF4-FFF2-40B4-BE49-F238E27FC236}">
                <a16:creationId xmlns:a16="http://schemas.microsoft.com/office/drawing/2014/main" id="{C3DE4947-6DD8-0244-859D-07E5AFB0EB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DBF6B270-E686-4A4A-AE0C-89D2F08D9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F8822E1C-69F6-2542-8055-F7D13F7120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F02A347E-3661-ED4E-BC61-645333D5CE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CF358410-E249-6349-920D-F038B13894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420583F1-1793-C649-B39C-DDDDF4B7F7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8FF68F39-5218-0A40-A194-4509B7DC2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2503AE90-28E8-C445-B434-41A509A8B3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76859FE4-88B6-9E40-937D-0D44C71631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votewatch.eu/blog/future-of-the-eu-which-scenarios-are-the-most-likely-to-unfold/"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ustraliansolarquotes.com.au/2016/08/04/new-environment-minister-josh-frydenberg-says-coal-industry-is-in-major-transition/"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pixabay.com/en/death-s-head-bones-crossbones-153588/"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ra.int/cgi-bin/cms?_SID=NEW&amp;_sprache=en&amp;_bereich=artikel&amp;_aktion=detail&amp;idartikel=131802" TargetMode="External"/><Relationship Id="rId2" Type="http://schemas.openxmlformats.org/officeDocument/2006/relationships/hyperlink" Target="https://ec.europa.eu/environment/air/index_en.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4.png"/><Relationship Id="rId3" Type="http://schemas.openxmlformats.org/officeDocument/2006/relationships/hyperlink" Target="https://aqicn.org/map/world/" TargetMode="External"/><Relationship Id="rId7" Type="http://schemas.openxmlformats.org/officeDocument/2006/relationships/diagramQuickStyle" Target="../diagrams/quickStyle1.xml"/><Relationship Id="rId12"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2.png"/><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hyperlink" Target="https://airindex.eea.europa.eu/Map/AQI/Viewer/" TargetMode="Externa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FkjtCKZx06E?feature=oembed" TargetMode="Externa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a:t>EU Air </a:t>
            </a:r>
            <a:r>
              <a:rPr lang="cs-CZ" dirty="0" err="1"/>
              <a:t>Protection</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98502" y="4488936"/>
            <a:ext cx="11361600" cy="1276865"/>
          </a:xfrm>
        </p:spPr>
        <p:txBody>
          <a:bodyPr/>
          <a:lstStyle/>
          <a:p>
            <a:r>
              <a:rPr lang="cs-CZ" dirty="0" err="1"/>
              <a:t>Jiri</a:t>
            </a:r>
            <a:r>
              <a:rPr lang="cs-CZ" dirty="0"/>
              <a:t> </a:t>
            </a:r>
            <a:r>
              <a:rPr lang="cs-CZ" dirty="0" err="1"/>
              <a:t>Vodicka</a:t>
            </a:r>
            <a:r>
              <a:rPr lang="cs-CZ" dirty="0"/>
              <a:t>, Ph.D.								13. </a:t>
            </a:r>
            <a:r>
              <a:rPr lang="cs-CZ"/>
              <a:t>11</a:t>
            </a:r>
            <a:r>
              <a:rPr lang="cs-CZ" dirty="0"/>
              <a:t>. 2024									</a:t>
            </a:r>
          </a:p>
          <a:p>
            <a:endParaRPr lang="cs-CZ" i="1" dirty="0"/>
          </a:p>
        </p:txBody>
      </p:sp>
      <p:pic>
        <p:nvPicPr>
          <p:cNvPr id="6" name="Obrázek 5">
            <a:extLst>
              <a:ext uri="{FF2B5EF4-FFF2-40B4-BE49-F238E27FC236}">
                <a16:creationId xmlns:a16="http://schemas.microsoft.com/office/drawing/2014/main" id="{A831857D-CCFF-41D8-8953-B5312DB43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797" y="0"/>
            <a:ext cx="3682203" cy="1620982"/>
          </a:xfrm>
          <a:prstGeom prst="rect">
            <a:avLst/>
          </a:prstGeom>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E4BDEA-5D6C-4EA3-89A5-4278AF21C00B}"/>
              </a:ext>
            </a:extLst>
          </p:cNvPr>
          <p:cNvSpPr>
            <a:spLocks noGrp="1"/>
          </p:cNvSpPr>
          <p:nvPr>
            <p:ph type="title"/>
          </p:nvPr>
        </p:nvSpPr>
        <p:spPr/>
        <p:txBody>
          <a:bodyPr/>
          <a:lstStyle/>
          <a:p>
            <a:r>
              <a:rPr lang="en-US" dirty="0"/>
              <a:t>Ambient air quality standards</a:t>
            </a:r>
          </a:p>
        </p:txBody>
      </p:sp>
      <p:sp>
        <p:nvSpPr>
          <p:cNvPr id="3" name="Zástupný obsah 2">
            <a:extLst>
              <a:ext uri="{FF2B5EF4-FFF2-40B4-BE49-F238E27FC236}">
                <a16:creationId xmlns:a16="http://schemas.microsoft.com/office/drawing/2014/main" id="{12899CAC-3379-44BA-872C-0DA287CE03FC}"/>
              </a:ext>
            </a:extLst>
          </p:cNvPr>
          <p:cNvSpPr>
            <a:spLocks noGrp="1"/>
          </p:cNvSpPr>
          <p:nvPr>
            <p:ph idx="1"/>
          </p:nvPr>
        </p:nvSpPr>
        <p:spPr>
          <a:xfrm>
            <a:off x="720000" y="1692001"/>
            <a:ext cx="10924604" cy="4876749"/>
          </a:xfrm>
        </p:spPr>
        <p:txBody>
          <a:bodyPr/>
          <a:lstStyle/>
          <a:p>
            <a:pPr marL="72000" indent="0">
              <a:buNone/>
            </a:pPr>
            <a:r>
              <a:rPr lang="en-US" dirty="0"/>
              <a:t>Historical overview:</a:t>
            </a:r>
          </a:p>
          <a:p>
            <a:pPr>
              <a:lnSpc>
                <a:spcPct val="150000"/>
              </a:lnSpc>
            </a:pPr>
            <a:r>
              <a:rPr lang="en-GB" altLang="en-US" sz="2400" b="1" i="0" dirty="0"/>
              <a:t>1980</a:t>
            </a:r>
            <a:r>
              <a:rPr lang="pl-PL" altLang="en-US" sz="2400" i="0" dirty="0"/>
              <a:t>	</a:t>
            </a:r>
            <a:r>
              <a:rPr lang="en-US" altLang="en-US" sz="2400" dirty="0"/>
              <a:t>Directive on air quality limit values and guide values for </a:t>
            </a:r>
            <a:r>
              <a:rPr lang="en-US" altLang="en-US" sz="2400" u="sng" dirty="0" err="1"/>
              <a:t>sulphur</a:t>
            </a:r>
            <a:r>
              <a:rPr lang="cs-CZ" altLang="en-US" sz="2400" u="sng" dirty="0"/>
              <a:t> </a:t>
            </a:r>
            <a:r>
              <a:rPr lang="en-US" altLang="en-US" sz="2400" u="sng" dirty="0"/>
              <a:t>dioxide</a:t>
            </a:r>
            <a:r>
              <a:rPr lang="en-US" altLang="en-US" sz="2400" dirty="0"/>
              <a:t> and </a:t>
            </a:r>
            <a:r>
              <a:rPr lang="en-US" altLang="en-US" sz="2400" u="sng" dirty="0"/>
              <a:t>suspended particulates </a:t>
            </a:r>
            <a:r>
              <a:rPr lang="en-GB" altLang="en-US" sz="2400" dirty="0"/>
              <a:t>(80/779/EEC)</a:t>
            </a:r>
            <a:endParaRPr lang="cs-CZ" altLang="en-US" sz="2400" dirty="0"/>
          </a:p>
          <a:p>
            <a:pPr>
              <a:lnSpc>
                <a:spcPct val="150000"/>
              </a:lnSpc>
            </a:pPr>
            <a:endParaRPr lang="cs-CZ" altLang="en-US" sz="2400" b="1" i="0" dirty="0"/>
          </a:p>
          <a:p>
            <a:pPr>
              <a:lnSpc>
                <a:spcPct val="150000"/>
              </a:lnSpc>
            </a:pPr>
            <a:r>
              <a:rPr lang="en-GB" altLang="en-US" sz="2400" b="1" i="0" dirty="0"/>
              <a:t>1982</a:t>
            </a:r>
            <a:r>
              <a:rPr lang="pl-PL" altLang="en-US" sz="2400" i="0" dirty="0"/>
              <a:t>	</a:t>
            </a:r>
            <a:r>
              <a:rPr lang="en-US" altLang="en-US" sz="2400" i="0" dirty="0"/>
              <a:t>Directive on a limit value for </a:t>
            </a:r>
            <a:r>
              <a:rPr lang="en-US" altLang="en-US" sz="2400" i="0" u="sng" dirty="0"/>
              <a:t>lead</a:t>
            </a:r>
            <a:r>
              <a:rPr lang="en-US" altLang="en-US" sz="2400" i="0" dirty="0"/>
              <a:t> in the air</a:t>
            </a:r>
            <a:r>
              <a:rPr lang="cs-CZ" altLang="en-US" sz="2400" i="0" dirty="0"/>
              <a:t> </a:t>
            </a:r>
            <a:r>
              <a:rPr lang="en-GB" altLang="en-US" sz="2400" dirty="0"/>
              <a:t>(82/884/EEC</a:t>
            </a:r>
            <a:r>
              <a:rPr lang="pl-PL" altLang="en-US" sz="2400" dirty="0"/>
              <a:t>)</a:t>
            </a:r>
            <a:endParaRPr lang="cs-CZ" altLang="en-US" sz="2400" dirty="0"/>
          </a:p>
          <a:p>
            <a:pPr>
              <a:lnSpc>
                <a:spcPct val="150000"/>
              </a:lnSpc>
            </a:pPr>
            <a:endParaRPr lang="cs-CZ" altLang="en-US" sz="2400" b="1" i="0" dirty="0"/>
          </a:p>
          <a:p>
            <a:pPr>
              <a:lnSpc>
                <a:spcPct val="150000"/>
              </a:lnSpc>
            </a:pPr>
            <a:r>
              <a:rPr lang="en-GB" altLang="en-US" sz="2400" b="1" i="0" dirty="0"/>
              <a:t>1985</a:t>
            </a:r>
            <a:r>
              <a:rPr lang="pl-PL" altLang="en-US" sz="2400" b="1" i="0" dirty="0"/>
              <a:t>	</a:t>
            </a:r>
            <a:r>
              <a:rPr lang="en-US" altLang="en-US" sz="2400" dirty="0"/>
              <a:t>Directive on air quality standards for </a:t>
            </a:r>
            <a:r>
              <a:rPr lang="en-US" altLang="en-US" sz="2400" u="sng" dirty="0"/>
              <a:t>nitrogen </a:t>
            </a:r>
            <a:r>
              <a:rPr lang="en-US" altLang="en-US" sz="2400" u="sng" dirty="0" err="1"/>
              <a:t>dioxid</a:t>
            </a:r>
            <a:r>
              <a:rPr lang="cs-CZ" altLang="en-US" sz="2400" u="sng" dirty="0"/>
              <a:t>e</a:t>
            </a:r>
            <a:r>
              <a:rPr lang="cs-CZ" altLang="en-US" sz="2400" dirty="0"/>
              <a:t> </a:t>
            </a:r>
            <a:r>
              <a:rPr lang="en-GB" altLang="en-US" sz="2400" dirty="0"/>
              <a:t>(85/203/EEC)</a:t>
            </a:r>
            <a:endParaRPr lang="cs-CZ" altLang="en-US" sz="2400" dirty="0"/>
          </a:p>
          <a:p>
            <a:pPr>
              <a:lnSpc>
                <a:spcPct val="150000"/>
              </a:lnSpc>
            </a:pPr>
            <a:endParaRPr lang="pl-PL" altLang="en-US" sz="2400" b="1" i="0" dirty="0"/>
          </a:p>
          <a:p>
            <a:pPr>
              <a:lnSpc>
                <a:spcPct val="150000"/>
              </a:lnSpc>
            </a:pPr>
            <a:r>
              <a:rPr lang="pl-PL" altLang="en-US" sz="2400" b="1" i="0" dirty="0"/>
              <a:t>1992</a:t>
            </a:r>
            <a:r>
              <a:rPr lang="pl-PL" altLang="en-US" sz="2400" i="0" dirty="0"/>
              <a:t>	</a:t>
            </a:r>
            <a:r>
              <a:rPr lang="en-US" altLang="en-US" sz="2400" i="0" dirty="0"/>
              <a:t>Directive on air pollution by </a:t>
            </a:r>
            <a:r>
              <a:rPr lang="en-US" altLang="en-US" sz="2400" i="0" u="sng" dirty="0"/>
              <a:t>ozone</a:t>
            </a:r>
            <a:r>
              <a:rPr lang="pl-PL" altLang="en-US" sz="2400" u="sng" dirty="0"/>
              <a:t> </a:t>
            </a:r>
            <a:r>
              <a:rPr lang="pl-PL" altLang="en-US" sz="2400" i="0" dirty="0"/>
              <a:t>(92/72/EEC)</a:t>
            </a:r>
            <a:endParaRPr lang="cs-CZ" sz="2400" dirty="0"/>
          </a:p>
        </p:txBody>
      </p:sp>
    </p:spTree>
    <p:extLst>
      <p:ext uri="{BB962C8B-B14F-4D97-AF65-F5344CB8AC3E}">
        <p14:creationId xmlns:p14="http://schemas.microsoft.com/office/powerpoint/2010/main" val="383283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32746F-9247-4AF4-818D-06424D9CF0B9}"/>
              </a:ext>
            </a:extLst>
          </p:cNvPr>
          <p:cNvSpPr>
            <a:spLocks noGrp="1"/>
          </p:cNvSpPr>
          <p:nvPr>
            <p:ph type="title"/>
          </p:nvPr>
        </p:nvSpPr>
        <p:spPr/>
        <p:txBody>
          <a:bodyPr/>
          <a:lstStyle/>
          <a:p>
            <a:r>
              <a:rPr lang="en-US" dirty="0"/>
              <a:t>Ambient air quality standards</a:t>
            </a:r>
            <a:endParaRPr lang="cs-CZ" dirty="0"/>
          </a:p>
        </p:txBody>
      </p:sp>
      <p:sp>
        <p:nvSpPr>
          <p:cNvPr id="3" name="Zástupný obsah 2">
            <a:extLst>
              <a:ext uri="{FF2B5EF4-FFF2-40B4-BE49-F238E27FC236}">
                <a16:creationId xmlns:a16="http://schemas.microsoft.com/office/drawing/2014/main" id="{3C297FD7-4DEB-4FD8-9734-77FD31F3C44E}"/>
              </a:ext>
            </a:extLst>
          </p:cNvPr>
          <p:cNvSpPr>
            <a:spLocks noGrp="1"/>
          </p:cNvSpPr>
          <p:nvPr>
            <p:ph idx="1"/>
          </p:nvPr>
        </p:nvSpPr>
        <p:spPr>
          <a:xfrm>
            <a:off x="720000" y="1522669"/>
            <a:ext cx="10753200" cy="4682188"/>
          </a:xfrm>
        </p:spPr>
        <p:txBody>
          <a:bodyPr/>
          <a:lstStyle/>
          <a:p>
            <a:pPr marL="72000" indent="0">
              <a:buNone/>
            </a:pPr>
            <a:r>
              <a:rPr lang="en-US" dirty="0"/>
              <a:t>Directive on ambient air quality assessment and management </a:t>
            </a:r>
            <a:r>
              <a:rPr lang="cs-CZ" dirty="0"/>
              <a:t>(</a:t>
            </a:r>
            <a:r>
              <a:rPr lang="en-US" dirty="0"/>
              <a:t>96/62/EC</a:t>
            </a:r>
            <a:r>
              <a:rPr lang="cs-CZ" dirty="0"/>
              <a:t>):</a:t>
            </a:r>
          </a:p>
          <a:p>
            <a:pPr marL="72000" indent="0">
              <a:buNone/>
            </a:pPr>
            <a:endParaRPr lang="cs-CZ" dirty="0"/>
          </a:p>
          <a:p>
            <a:r>
              <a:rPr lang="en-US" sz="2400" dirty="0"/>
              <a:t>Unified measurement system (technology and location)</a:t>
            </a:r>
            <a:endParaRPr lang="cs-CZ" sz="2400" dirty="0"/>
          </a:p>
          <a:p>
            <a:endParaRPr lang="cs-CZ" sz="2400" dirty="0"/>
          </a:p>
          <a:p>
            <a:r>
              <a:rPr lang="en-US" sz="2400" dirty="0"/>
              <a:t>Results regularly transmitted to the Commission</a:t>
            </a:r>
            <a:endParaRPr lang="cs-CZ" sz="2400" dirty="0"/>
          </a:p>
          <a:p>
            <a:endParaRPr lang="cs-CZ" sz="2400" dirty="0"/>
          </a:p>
          <a:p>
            <a:r>
              <a:rPr lang="en-US" sz="2400" dirty="0"/>
              <a:t>Air quality information made available to the public</a:t>
            </a:r>
            <a:endParaRPr lang="cs-CZ" sz="2400" dirty="0"/>
          </a:p>
          <a:p>
            <a:endParaRPr lang="cs-CZ" sz="2400" dirty="0"/>
          </a:p>
          <a:p>
            <a:r>
              <a:rPr lang="en-US" sz="2400" dirty="0"/>
              <a:t>Plans and </a:t>
            </a:r>
            <a:r>
              <a:rPr lang="en-US" sz="2400" dirty="0" err="1"/>
              <a:t>programmes</a:t>
            </a:r>
            <a:r>
              <a:rPr lang="en-US" sz="2400" dirty="0"/>
              <a:t> for zones or agglomerations with exceedances</a:t>
            </a:r>
            <a:endParaRPr lang="cs-CZ" sz="2400" dirty="0"/>
          </a:p>
        </p:txBody>
      </p:sp>
      <p:sp>
        <p:nvSpPr>
          <p:cNvPr id="4" name="Řečová bublina: obdélníkový bublinový popisek 3">
            <a:extLst>
              <a:ext uri="{FF2B5EF4-FFF2-40B4-BE49-F238E27FC236}">
                <a16:creationId xmlns:a16="http://schemas.microsoft.com/office/drawing/2014/main" id="{55C6CD7A-D11D-40AD-9E5B-05743AB5FF18}"/>
              </a:ext>
            </a:extLst>
          </p:cNvPr>
          <p:cNvSpPr/>
          <p:nvPr/>
        </p:nvSpPr>
        <p:spPr bwMode="auto">
          <a:xfrm>
            <a:off x="9794032" y="376489"/>
            <a:ext cx="2397968" cy="795087"/>
          </a:xfrm>
          <a:prstGeom prst="wedgeRectCallout">
            <a:avLst>
              <a:gd name="adj1" fmla="val -54503"/>
              <a:gd name="adj2" fmla="val 88193"/>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2000" dirty="0" err="1">
                <a:solidFill>
                  <a:schemeClr val="bg1"/>
                </a:solidFill>
                <a:latin typeface="+mn-lt"/>
              </a:rPr>
              <a:t>The</a:t>
            </a:r>
            <a:r>
              <a:rPr lang="cs-CZ" sz="2000" dirty="0">
                <a:solidFill>
                  <a:schemeClr val="bg1"/>
                </a:solidFill>
                <a:latin typeface="+mn-lt"/>
              </a:rPr>
              <a:t> </a:t>
            </a:r>
            <a:r>
              <a:rPr lang="cs-CZ" sz="2000" dirty="0" err="1">
                <a:solidFill>
                  <a:schemeClr val="bg1"/>
                </a:solidFill>
                <a:latin typeface="+mn-lt"/>
              </a:rPr>
              <a:t>first</a:t>
            </a:r>
            <a:r>
              <a:rPr lang="cs-CZ" sz="2000" dirty="0">
                <a:solidFill>
                  <a:schemeClr val="bg1"/>
                </a:solidFill>
                <a:latin typeface="+mn-lt"/>
              </a:rPr>
              <a:t> framework </a:t>
            </a:r>
          </a:p>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err="1">
                <a:ln>
                  <a:noFill/>
                </a:ln>
                <a:solidFill>
                  <a:schemeClr val="bg1"/>
                </a:solidFill>
                <a:effectLst/>
                <a:latin typeface="+mn-lt"/>
              </a:rPr>
              <a:t>directive</a:t>
            </a:r>
            <a:endParaRPr kumimoji="0" lang="cs-CZ" sz="28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025112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AD7746-CA95-49E4-94BD-83FAEA485F0A}"/>
              </a:ext>
            </a:extLst>
          </p:cNvPr>
          <p:cNvSpPr>
            <a:spLocks noGrp="1"/>
          </p:cNvSpPr>
          <p:nvPr>
            <p:ph type="title"/>
          </p:nvPr>
        </p:nvSpPr>
        <p:spPr/>
        <p:txBody>
          <a:bodyPr/>
          <a:lstStyle/>
          <a:p>
            <a:r>
              <a:rPr lang="en-US" dirty="0"/>
              <a:t>Ambient air quality standards</a:t>
            </a:r>
            <a:endParaRPr lang="cs-CZ" dirty="0"/>
          </a:p>
        </p:txBody>
      </p:sp>
      <p:sp>
        <p:nvSpPr>
          <p:cNvPr id="3" name="Zástupný obsah 2">
            <a:extLst>
              <a:ext uri="{FF2B5EF4-FFF2-40B4-BE49-F238E27FC236}">
                <a16:creationId xmlns:a16="http://schemas.microsoft.com/office/drawing/2014/main" id="{91B2DAE8-4172-4853-B9C7-142C732467FB}"/>
              </a:ext>
            </a:extLst>
          </p:cNvPr>
          <p:cNvSpPr>
            <a:spLocks noGrp="1"/>
          </p:cNvSpPr>
          <p:nvPr>
            <p:ph idx="1"/>
          </p:nvPr>
        </p:nvSpPr>
        <p:spPr>
          <a:xfrm>
            <a:off x="719400" y="1556535"/>
            <a:ext cx="10753200" cy="4810398"/>
          </a:xfrm>
        </p:spPr>
        <p:txBody>
          <a:bodyPr/>
          <a:lstStyle/>
          <a:p>
            <a:r>
              <a:rPr lang="en-US" dirty="0"/>
              <a:t>The First Framework Directive does not contain limit values!</a:t>
            </a:r>
            <a:endParaRPr lang="cs-CZ" dirty="0"/>
          </a:p>
          <a:p>
            <a:endParaRPr lang="cs-CZ" dirty="0"/>
          </a:p>
          <a:p>
            <a:pPr>
              <a:lnSpc>
                <a:spcPct val="150000"/>
              </a:lnSpc>
            </a:pPr>
            <a:r>
              <a:rPr lang="en-US" sz="2400" dirty="0"/>
              <a:t>Directive relating to limit values for </a:t>
            </a:r>
            <a:r>
              <a:rPr lang="en-US" sz="2400" u="sng" dirty="0" err="1"/>
              <a:t>sulphur</a:t>
            </a:r>
            <a:r>
              <a:rPr lang="en-US" sz="2400" u="sng" dirty="0"/>
              <a:t> dioxide</a:t>
            </a:r>
            <a:r>
              <a:rPr lang="en-US" sz="2400" dirty="0"/>
              <a:t>, </a:t>
            </a:r>
            <a:r>
              <a:rPr lang="en-US" sz="2400" u="sng" dirty="0"/>
              <a:t>nitrogen dioxide </a:t>
            </a:r>
            <a:r>
              <a:rPr lang="en-US" sz="2400" dirty="0"/>
              <a:t>and </a:t>
            </a:r>
            <a:r>
              <a:rPr lang="en-US" sz="2400" u="sng" dirty="0"/>
              <a:t>oxides of nitrogen</a:t>
            </a:r>
            <a:r>
              <a:rPr lang="en-US" sz="2400" dirty="0"/>
              <a:t>, </a:t>
            </a:r>
            <a:r>
              <a:rPr lang="en-US" sz="2400" u="sng" dirty="0"/>
              <a:t>particulate matter </a:t>
            </a:r>
            <a:r>
              <a:rPr lang="en-US" sz="2400" dirty="0"/>
              <a:t>and </a:t>
            </a:r>
            <a:r>
              <a:rPr lang="en-US" sz="2400" u="sng" dirty="0"/>
              <a:t>lead</a:t>
            </a:r>
            <a:r>
              <a:rPr lang="en-US" sz="2400" dirty="0"/>
              <a:t> in ambient air</a:t>
            </a:r>
            <a:r>
              <a:rPr lang="cs-CZ" sz="2400" dirty="0"/>
              <a:t> (</a:t>
            </a:r>
            <a:r>
              <a:rPr lang="en-US" sz="2400" dirty="0"/>
              <a:t>1999/30/EC</a:t>
            </a:r>
            <a:r>
              <a:rPr lang="cs-CZ" sz="2400" dirty="0"/>
              <a:t>)</a:t>
            </a:r>
            <a:r>
              <a:rPr lang="en-US" sz="2400" dirty="0"/>
              <a:t> </a:t>
            </a:r>
            <a:endParaRPr lang="cs-CZ" sz="2400" dirty="0"/>
          </a:p>
          <a:p>
            <a:pPr>
              <a:lnSpc>
                <a:spcPct val="150000"/>
              </a:lnSpc>
            </a:pPr>
            <a:r>
              <a:rPr lang="en-US" sz="2400" dirty="0"/>
              <a:t>Directive relating to limit values for </a:t>
            </a:r>
            <a:r>
              <a:rPr lang="en-US" sz="2400" u="sng" dirty="0"/>
              <a:t>benzene</a:t>
            </a:r>
            <a:r>
              <a:rPr lang="en-US" sz="2400" dirty="0"/>
              <a:t> and </a:t>
            </a:r>
            <a:r>
              <a:rPr lang="en-US" sz="2400" u="sng" dirty="0"/>
              <a:t>carbon monoxide </a:t>
            </a:r>
            <a:r>
              <a:rPr lang="en-US" sz="2400" dirty="0"/>
              <a:t>in ambient air </a:t>
            </a:r>
            <a:r>
              <a:rPr lang="cs-CZ" sz="2400" dirty="0"/>
              <a:t>(</a:t>
            </a:r>
            <a:r>
              <a:rPr lang="en-US" sz="2400" dirty="0"/>
              <a:t>2000/69/EC</a:t>
            </a:r>
            <a:r>
              <a:rPr lang="cs-CZ" sz="2400" dirty="0"/>
              <a:t>)</a:t>
            </a:r>
          </a:p>
          <a:p>
            <a:pPr>
              <a:lnSpc>
                <a:spcPct val="150000"/>
              </a:lnSpc>
            </a:pPr>
            <a:r>
              <a:rPr lang="en-US" sz="2400" dirty="0"/>
              <a:t>Directive relating to </a:t>
            </a:r>
            <a:r>
              <a:rPr lang="en-US" sz="2400" u="sng" dirty="0"/>
              <a:t>ozone</a:t>
            </a:r>
            <a:r>
              <a:rPr lang="en-US" sz="2400" dirty="0"/>
              <a:t> in ambient air</a:t>
            </a:r>
            <a:r>
              <a:rPr lang="cs-CZ" sz="2400" dirty="0"/>
              <a:t> (</a:t>
            </a:r>
            <a:r>
              <a:rPr lang="en-US" sz="2400" dirty="0"/>
              <a:t>2002/3/EC</a:t>
            </a:r>
            <a:r>
              <a:rPr lang="cs-CZ" sz="2400" dirty="0"/>
              <a:t>)</a:t>
            </a:r>
          </a:p>
          <a:p>
            <a:pPr>
              <a:lnSpc>
                <a:spcPct val="150000"/>
              </a:lnSpc>
            </a:pPr>
            <a:r>
              <a:rPr lang="en-US" sz="2400" dirty="0">
                <a:solidFill>
                  <a:srgbClr val="92D050"/>
                </a:solidFill>
              </a:rPr>
              <a:t>Directive relating to </a:t>
            </a:r>
            <a:r>
              <a:rPr lang="en-US" sz="2400" u="sng" dirty="0">
                <a:solidFill>
                  <a:srgbClr val="92D050"/>
                </a:solidFill>
              </a:rPr>
              <a:t>arsenic</a:t>
            </a:r>
            <a:r>
              <a:rPr lang="en-US" sz="2400" dirty="0">
                <a:solidFill>
                  <a:srgbClr val="92D050"/>
                </a:solidFill>
              </a:rPr>
              <a:t>, </a:t>
            </a:r>
            <a:r>
              <a:rPr lang="en-US" sz="2400" u="sng" dirty="0">
                <a:solidFill>
                  <a:srgbClr val="92D050"/>
                </a:solidFill>
              </a:rPr>
              <a:t>cadmium</a:t>
            </a:r>
            <a:r>
              <a:rPr lang="en-US" sz="2400" dirty="0">
                <a:solidFill>
                  <a:srgbClr val="92D050"/>
                </a:solidFill>
              </a:rPr>
              <a:t>, </a:t>
            </a:r>
            <a:r>
              <a:rPr lang="en-US" sz="2400" u="sng" dirty="0">
                <a:solidFill>
                  <a:srgbClr val="92D050"/>
                </a:solidFill>
              </a:rPr>
              <a:t>mercury</a:t>
            </a:r>
            <a:r>
              <a:rPr lang="en-US" sz="2400" dirty="0">
                <a:solidFill>
                  <a:srgbClr val="92D050"/>
                </a:solidFill>
              </a:rPr>
              <a:t>, </a:t>
            </a:r>
            <a:r>
              <a:rPr lang="en-US" sz="2400" u="sng" dirty="0">
                <a:solidFill>
                  <a:srgbClr val="92D050"/>
                </a:solidFill>
              </a:rPr>
              <a:t>nickel</a:t>
            </a:r>
            <a:r>
              <a:rPr lang="en-US" sz="2400" dirty="0">
                <a:solidFill>
                  <a:srgbClr val="92D050"/>
                </a:solidFill>
              </a:rPr>
              <a:t> and </a:t>
            </a:r>
            <a:r>
              <a:rPr lang="en-US" sz="2400" u="sng" dirty="0">
                <a:solidFill>
                  <a:srgbClr val="92D050"/>
                </a:solidFill>
              </a:rPr>
              <a:t>polycyclic aromatic hydrocarbons</a:t>
            </a:r>
            <a:r>
              <a:rPr lang="en-US" sz="2400" dirty="0">
                <a:solidFill>
                  <a:srgbClr val="92D050"/>
                </a:solidFill>
              </a:rPr>
              <a:t> in ambient air</a:t>
            </a:r>
            <a:r>
              <a:rPr lang="cs-CZ" sz="2400" dirty="0">
                <a:solidFill>
                  <a:srgbClr val="92D050"/>
                </a:solidFill>
              </a:rPr>
              <a:t> (</a:t>
            </a:r>
            <a:r>
              <a:rPr lang="en-US" sz="2400" dirty="0">
                <a:solidFill>
                  <a:srgbClr val="92D050"/>
                </a:solidFill>
              </a:rPr>
              <a:t>2004/107/EC</a:t>
            </a:r>
            <a:r>
              <a:rPr lang="cs-CZ" sz="2400" dirty="0">
                <a:solidFill>
                  <a:srgbClr val="92D050"/>
                </a:solidFill>
              </a:rPr>
              <a:t>)</a:t>
            </a:r>
          </a:p>
          <a:p>
            <a:endParaRPr lang="cs-CZ" dirty="0"/>
          </a:p>
        </p:txBody>
      </p:sp>
      <p:sp>
        <p:nvSpPr>
          <p:cNvPr id="4" name="Šipka: dolů 3">
            <a:extLst>
              <a:ext uri="{FF2B5EF4-FFF2-40B4-BE49-F238E27FC236}">
                <a16:creationId xmlns:a16="http://schemas.microsoft.com/office/drawing/2014/main" id="{50E31033-8F83-4446-865A-D7862C084B13}"/>
              </a:ext>
            </a:extLst>
          </p:cNvPr>
          <p:cNvSpPr/>
          <p:nvPr/>
        </p:nvSpPr>
        <p:spPr bwMode="auto">
          <a:xfrm>
            <a:off x="3386667" y="1955800"/>
            <a:ext cx="347133" cy="584200"/>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Šipka: dolů 4">
            <a:extLst>
              <a:ext uri="{FF2B5EF4-FFF2-40B4-BE49-F238E27FC236}">
                <a16:creationId xmlns:a16="http://schemas.microsoft.com/office/drawing/2014/main" id="{2A9A67E3-DB2D-4F37-BF21-679A794148FE}"/>
              </a:ext>
            </a:extLst>
          </p:cNvPr>
          <p:cNvSpPr/>
          <p:nvPr/>
        </p:nvSpPr>
        <p:spPr bwMode="auto">
          <a:xfrm>
            <a:off x="4622800" y="1955800"/>
            <a:ext cx="347133" cy="584200"/>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6" name="Šipka: dolů 5">
            <a:extLst>
              <a:ext uri="{FF2B5EF4-FFF2-40B4-BE49-F238E27FC236}">
                <a16:creationId xmlns:a16="http://schemas.microsoft.com/office/drawing/2014/main" id="{877E82B1-4CF5-424C-AA6D-8B4E22D43B3D}"/>
              </a:ext>
            </a:extLst>
          </p:cNvPr>
          <p:cNvSpPr/>
          <p:nvPr/>
        </p:nvSpPr>
        <p:spPr bwMode="auto">
          <a:xfrm>
            <a:off x="5858933" y="1955800"/>
            <a:ext cx="347133" cy="584200"/>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58567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AF094-048F-411A-9A68-034E1D2DFCFF}"/>
              </a:ext>
            </a:extLst>
          </p:cNvPr>
          <p:cNvSpPr>
            <a:spLocks noGrp="1"/>
          </p:cNvSpPr>
          <p:nvPr>
            <p:ph type="title"/>
          </p:nvPr>
        </p:nvSpPr>
        <p:spPr/>
        <p:txBody>
          <a:bodyPr/>
          <a:lstStyle/>
          <a:p>
            <a:r>
              <a:rPr lang="en-US" dirty="0"/>
              <a:t>Ambient air quality standards</a:t>
            </a:r>
            <a:endParaRPr lang="cs-CZ" dirty="0"/>
          </a:p>
        </p:txBody>
      </p:sp>
      <p:sp>
        <p:nvSpPr>
          <p:cNvPr id="3" name="Zástupný obsah 2">
            <a:extLst>
              <a:ext uri="{FF2B5EF4-FFF2-40B4-BE49-F238E27FC236}">
                <a16:creationId xmlns:a16="http://schemas.microsoft.com/office/drawing/2014/main" id="{D885E76C-71C8-464C-9681-FAF0BF5D0EFD}"/>
              </a:ext>
            </a:extLst>
          </p:cNvPr>
          <p:cNvSpPr>
            <a:spLocks noGrp="1"/>
          </p:cNvSpPr>
          <p:nvPr>
            <p:ph idx="1"/>
          </p:nvPr>
        </p:nvSpPr>
        <p:spPr>
          <a:xfrm>
            <a:off x="719400" y="1556534"/>
            <a:ext cx="10753200" cy="4895066"/>
          </a:xfrm>
        </p:spPr>
        <p:txBody>
          <a:bodyPr/>
          <a:lstStyle/>
          <a:p>
            <a:pPr marL="72000" indent="0">
              <a:buNone/>
            </a:pPr>
            <a:r>
              <a:rPr lang="cs-CZ" dirty="0"/>
              <a:t>(</a:t>
            </a:r>
            <a:r>
              <a:rPr lang="en-US" i="1" dirty="0"/>
              <a:t>Second</a:t>
            </a:r>
            <a:r>
              <a:rPr lang="cs-CZ" dirty="0"/>
              <a:t>)</a:t>
            </a:r>
            <a:r>
              <a:rPr lang="en-US" dirty="0"/>
              <a:t> Framework Directive on ambient air quality and cleaner air for Europe</a:t>
            </a:r>
            <a:r>
              <a:rPr lang="cs-CZ" dirty="0"/>
              <a:t> (2008/50/ES)</a:t>
            </a:r>
          </a:p>
          <a:p>
            <a:pPr marL="72000" indent="0">
              <a:buNone/>
            </a:pPr>
            <a:endParaRPr lang="cs-CZ" dirty="0"/>
          </a:p>
          <a:p>
            <a:pPr>
              <a:lnSpc>
                <a:spcPct val="150000"/>
              </a:lnSpc>
            </a:pPr>
            <a:r>
              <a:rPr lang="en-US" sz="2400" dirty="0"/>
              <a:t>Existing objectives remain the same</a:t>
            </a:r>
            <a:endParaRPr lang="cs-CZ" sz="2400" dirty="0"/>
          </a:p>
          <a:p>
            <a:pPr>
              <a:lnSpc>
                <a:spcPct val="150000"/>
              </a:lnSpc>
            </a:pPr>
            <a:r>
              <a:rPr lang="en-US" sz="2400" dirty="0"/>
              <a:t>New target for PM2.5</a:t>
            </a:r>
            <a:endParaRPr lang="cs-CZ" sz="2400" dirty="0"/>
          </a:p>
          <a:p>
            <a:pPr>
              <a:lnSpc>
                <a:spcPct val="150000"/>
              </a:lnSpc>
            </a:pPr>
            <a:r>
              <a:rPr lang="en-US" sz="2400" dirty="0"/>
              <a:t>Merges previous directives (except one)</a:t>
            </a:r>
            <a:endParaRPr lang="cs-CZ" sz="2400" dirty="0"/>
          </a:p>
          <a:p>
            <a:pPr>
              <a:lnSpc>
                <a:spcPct val="150000"/>
              </a:lnSpc>
            </a:pPr>
            <a:r>
              <a:rPr lang="en-US" sz="2400" dirty="0"/>
              <a:t>Possibility to deduct natural </a:t>
            </a:r>
            <a:r>
              <a:rPr lang="cs-CZ" sz="2400" dirty="0" err="1"/>
              <a:t>sources</a:t>
            </a:r>
            <a:endParaRPr lang="cs-CZ" sz="2400" dirty="0"/>
          </a:p>
          <a:p>
            <a:pPr>
              <a:lnSpc>
                <a:spcPct val="150000"/>
              </a:lnSpc>
            </a:pPr>
            <a:r>
              <a:rPr lang="en-US" sz="2400" dirty="0"/>
              <a:t>Introduced threshold and limit values for individual substances + possible extension of exemptions</a:t>
            </a:r>
            <a:endParaRPr lang="cs-CZ" sz="2400" dirty="0"/>
          </a:p>
        </p:txBody>
      </p:sp>
      <p:sp>
        <p:nvSpPr>
          <p:cNvPr id="4" name="Řečová bublina: obdélníkový bublinový popisek 3">
            <a:extLst>
              <a:ext uri="{FF2B5EF4-FFF2-40B4-BE49-F238E27FC236}">
                <a16:creationId xmlns:a16="http://schemas.microsoft.com/office/drawing/2014/main" id="{70B287D7-9231-48B7-8EC7-F91F805A248C}"/>
              </a:ext>
            </a:extLst>
          </p:cNvPr>
          <p:cNvSpPr/>
          <p:nvPr/>
        </p:nvSpPr>
        <p:spPr bwMode="auto">
          <a:xfrm>
            <a:off x="8229599" y="4216399"/>
            <a:ext cx="1978091" cy="747488"/>
          </a:xfrm>
          <a:prstGeom prst="wedgeRectCallout">
            <a:avLst>
              <a:gd name="adj1" fmla="val -123006"/>
              <a:gd name="adj2" fmla="val 31935"/>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bg1"/>
                </a:solidFill>
                <a:effectLst/>
                <a:latin typeface="+mn-lt"/>
              </a:rPr>
              <a:t>x </a:t>
            </a:r>
            <a:r>
              <a:rPr kumimoji="0" lang="cs-CZ" sz="2000" b="0" i="0" u="none" strike="noStrike" cap="none" normalizeH="0" baseline="0" dirty="0" err="1">
                <a:ln>
                  <a:noFill/>
                </a:ln>
                <a:solidFill>
                  <a:schemeClr val="bg1"/>
                </a:solidFill>
                <a:effectLst/>
                <a:latin typeface="+mn-lt"/>
              </a:rPr>
              <a:t>anthropogenic</a:t>
            </a:r>
            <a:r>
              <a:rPr kumimoji="0" lang="cs-CZ" sz="2000" b="0" i="0" u="none" strike="noStrike" cap="none" normalizeH="0" baseline="0" dirty="0">
                <a:ln>
                  <a:noFill/>
                </a:ln>
                <a:solidFill>
                  <a:schemeClr val="bg1"/>
                </a:solidFill>
                <a:effectLst/>
                <a:latin typeface="+mn-lt"/>
              </a:rPr>
              <a:t>  </a:t>
            </a:r>
          </a:p>
          <a:p>
            <a:pPr marL="0" marR="0" indent="0" algn="l" defTabSz="914400" rtl="0" eaLnBrk="1" fontAlgn="base" latinLnBrk="0" hangingPunct="1">
              <a:lnSpc>
                <a:spcPct val="100000"/>
              </a:lnSpc>
              <a:spcBef>
                <a:spcPct val="0"/>
              </a:spcBef>
              <a:spcAft>
                <a:spcPct val="0"/>
              </a:spcAft>
              <a:buClrTx/>
              <a:buSzTx/>
              <a:buFontTx/>
              <a:buNone/>
              <a:tabLst/>
            </a:pPr>
            <a:r>
              <a:rPr lang="cs-CZ" sz="2000" dirty="0" err="1">
                <a:solidFill>
                  <a:schemeClr val="bg1"/>
                </a:solidFill>
                <a:latin typeface="+mn-lt"/>
              </a:rPr>
              <a:t>sources</a:t>
            </a:r>
            <a:endParaRPr kumimoji="0" lang="cs-CZ"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6567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8EB666-79DD-44DF-9A6F-7D3E825DD6BD}"/>
              </a:ext>
            </a:extLst>
          </p:cNvPr>
          <p:cNvSpPr>
            <a:spLocks noGrp="1"/>
          </p:cNvSpPr>
          <p:nvPr>
            <p:ph type="title"/>
          </p:nvPr>
        </p:nvSpPr>
        <p:spPr/>
        <p:txBody>
          <a:bodyPr/>
          <a:lstStyle/>
          <a:p>
            <a:r>
              <a:rPr lang="cs-CZ" dirty="0"/>
              <a:t>Air </a:t>
            </a:r>
            <a:r>
              <a:rPr lang="cs-CZ" dirty="0" err="1"/>
              <a:t>Quality</a:t>
            </a:r>
            <a:r>
              <a:rPr lang="cs-CZ" dirty="0"/>
              <a:t> </a:t>
            </a:r>
            <a:r>
              <a:rPr lang="cs-CZ" dirty="0" err="1"/>
              <a:t>Directive</a:t>
            </a:r>
            <a:r>
              <a:rPr lang="cs-CZ" dirty="0"/>
              <a:t> (2008/50)</a:t>
            </a:r>
          </a:p>
        </p:txBody>
      </p:sp>
      <p:sp>
        <p:nvSpPr>
          <p:cNvPr id="3" name="Zástupný obsah 2">
            <a:extLst>
              <a:ext uri="{FF2B5EF4-FFF2-40B4-BE49-F238E27FC236}">
                <a16:creationId xmlns:a16="http://schemas.microsoft.com/office/drawing/2014/main" id="{519AC43B-9F7F-497F-BBC4-A490933ED7EF}"/>
              </a:ext>
            </a:extLst>
          </p:cNvPr>
          <p:cNvSpPr>
            <a:spLocks noGrp="1"/>
          </p:cNvSpPr>
          <p:nvPr>
            <p:ph idx="1"/>
          </p:nvPr>
        </p:nvSpPr>
        <p:spPr>
          <a:xfrm>
            <a:off x="720000" y="1492898"/>
            <a:ext cx="10753200" cy="4945224"/>
          </a:xfrm>
        </p:spPr>
        <p:txBody>
          <a:bodyPr/>
          <a:lstStyle/>
          <a:p>
            <a:r>
              <a:rPr lang="en-US" dirty="0"/>
              <a:t>Types of air quality standards:</a:t>
            </a:r>
          </a:p>
          <a:p>
            <a:pPr lvl="1"/>
            <a:r>
              <a:rPr lang="cs-CZ" u="sng" dirty="0"/>
              <a:t>Limit </a:t>
            </a:r>
            <a:r>
              <a:rPr lang="cs-CZ" u="sng" dirty="0" err="1"/>
              <a:t>values</a:t>
            </a:r>
            <a:r>
              <a:rPr lang="cs-CZ" dirty="0"/>
              <a:t>: </a:t>
            </a:r>
            <a:r>
              <a:rPr lang="en-US" i="1" dirty="0"/>
              <a:t>to be attained within a given period and not to be exceeded once attained</a:t>
            </a:r>
            <a:endParaRPr lang="cs-CZ" i="1" dirty="0"/>
          </a:p>
          <a:p>
            <a:pPr lvl="1"/>
            <a:endParaRPr lang="cs-CZ" u="sng" dirty="0"/>
          </a:p>
          <a:p>
            <a:pPr lvl="1"/>
            <a:r>
              <a:rPr lang="cs-CZ" u="sng" dirty="0"/>
              <a:t>Target </a:t>
            </a:r>
            <a:r>
              <a:rPr lang="cs-CZ" u="sng" dirty="0" err="1"/>
              <a:t>values</a:t>
            </a:r>
            <a:r>
              <a:rPr lang="cs-CZ" dirty="0"/>
              <a:t>: </a:t>
            </a:r>
            <a:r>
              <a:rPr lang="en-US" i="1" dirty="0"/>
              <a:t>to be attained where possible over a given period</a:t>
            </a:r>
            <a:r>
              <a:rPr lang="cs-CZ" i="1" dirty="0"/>
              <a:t> </a:t>
            </a:r>
          </a:p>
          <a:p>
            <a:pPr lvl="1"/>
            <a:endParaRPr lang="cs-CZ" u="sng" dirty="0"/>
          </a:p>
          <a:p>
            <a:pPr lvl="1"/>
            <a:r>
              <a:rPr lang="cs-CZ" u="sng" dirty="0" err="1"/>
              <a:t>Critical</a:t>
            </a:r>
            <a:r>
              <a:rPr lang="cs-CZ" u="sng" dirty="0"/>
              <a:t> </a:t>
            </a:r>
            <a:r>
              <a:rPr lang="cs-CZ" u="sng" dirty="0" err="1"/>
              <a:t>levels</a:t>
            </a:r>
            <a:r>
              <a:rPr lang="cs-CZ" dirty="0"/>
              <a:t>: </a:t>
            </a:r>
            <a:r>
              <a:rPr lang="en-US" i="1" dirty="0"/>
              <a:t>direct adverse effects may occur on ecosystems</a:t>
            </a:r>
            <a:endParaRPr lang="cs-CZ" i="1" dirty="0"/>
          </a:p>
          <a:p>
            <a:pPr lvl="1"/>
            <a:endParaRPr lang="cs-CZ" u="sng" dirty="0"/>
          </a:p>
          <a:p>
            <a:pPr lvl="1"/>
            <a:r>
              <a:rPr lang="cs-CZ" u="sng" dirty="0" err="1"/>
              <a:t>Alert</a:t>
            </a:r>
            <a:r>
              <a:rPr lang="cs-CZ" u="sng" dirty="0"/>
              <a:t> </a:t>
            </a:r>
            <a:r>
              <a:rPr lang="cs-CZ" u="sng" dirty="0" err="1"/>
              <a:t>thresholds</a:t>
            </a:r>
            <a:r>
              <a:rPr lang="cs-CZ" dirty="0"/>
              <a:t>: </a:t>
            </a:r>
            <a:r>
              <a:rPr lang="en-US" i="1" dirty="0"/>
              <a:t>risk to human health from brief exposure for the population as a</a:t>
            </a:r>
            <a:r>
              <a:rPr lang="cs-CZ" i="1" dirty="0"/>
              <a:t> </a:t>
            </a:r>
            <a:r>
              <a:rPr lang="en-US" i="1" dirty="0"/>
              <a:t>whole + immediate steps are to be taken </a:t>
            </a:r>
            <a:endParaRPr lang="cs-CZ" i="1" dirty="0"/>
          </a:p>
          <a:p>
            <a:pPr lvl="1"/>
            <a:endParaRPr lang="cs-CZ" u="sng" dirty="0"/>
          </a:p>
          <a:p>
            <a:pPr lvl="1"/>
            <a:r>
              <a:rPr lang="cs-CZ" u="sng" dirty="0" err="1"/>
              <a:t>Information</a:t>
            </a:r>
            <a:r>
              <a:rPr lang="cs-CZ" u="sng" dirty="0"/>
              <a:t> </a:t>
            </a:r>
            <a:r>
              <a:rPr lang="cs-CZ" u="sng" dirty="0" err="1"/>
              <a:t>thresholds</a:t>
            </a:r>
            <a:r>
              <a:rPr lang="cs-CZ" dirty="0"/>
              <a:t>: </a:t>
            </a:r>
            <a:r>
              <a:rPr lang="en-US" i="1" dirty="0"/>
              <a:t>risk to human health from brief exposure for particularly</a:t>
            </a:r>
            <a:r>
              <a:rPr lang="cs-CZ" i="1" dirty="0"/>
              <a:t> </a:t>
            </a:r>
            <a:r>
              <a:rPr lang="en-US" i="1" dirty="0"/>
              <a:t>sensitive sections of the population + immediate and appropriate information necessary</a:t>
            </a:r>
            <a:endParaRPr lang="cs-CZ" i="1" dirty="0"/>
          </a:p>
          <a:p>
            <a:pPr lvl="1"/>
            <a:endParaRPr lang="cs-CZ" dirty="0"/>
          </a:p>
          <a:p>
            <a:pPr lvl="1"/>
            <a:r>
              <a:rPr lang="cs-CZ" dirty="0"/>
              <a:t>Long-term </a:t>
            </a:r>
            <a:r>
              <a:rPr lang="cs-CZ" dirty="0" err="1"/>
              <a:t>objectives</a:t>
            </a:r>
            <a:r>
              <a:rPr lang="cs-CZ" dirty="0"/>
              <a:t> (LTO), </a:t>
            </a:r>
            <a:r>
              <a:rPr lang="cs-CZ" dirty="0" err="1"/>
              <a:t>National</a:t>
            </a:r>
            <a:r>
              <a:rPr lang="cs-CZ" dirty="0"/>
              <a:t> </a:t>
            </a:r>
            <a:r>
              <a:rPr lang="cs-CZ" dirty="0" err="1"/>
              <a:t>Exposure</a:t>
            </a:r>
            <a:r>
              <a:rPr lang="cs-CZ" dirty="0"/>
              <a:t> </a:t>
            </a:r>
            <a:r>
              <a:rPr lang="cs-CZ" dirty="0" err="1"/>
              <a:t>Reduction</a:t>
            </a:r>
            <a:r>
              <a:rPr lang="cs-CZ" dirty="0"/>
              <a:t> Target (NERT), </a:t>
            </a:r>
            <a:r>
              <a:rPr lang="cs-CZ" dirty="0" err="1"/>
              <a:t>Exposure</a:t>
            </a:r>
            <a:r>
              <a:rPr lang="cs-CZ" dirty="0"/>
              <a:t> </a:t>
            </a:r>
            <a:r>
              <a:rPr lang="cs-CZ" dirty="0" err="1"/>
              <a:t>Concentration</a:t>
            </a:r>
            <a:r>
              <a:rPr lang="cs-CZ" dirty="0"/>
              <a:t> </a:t>
            </a:r>
            <a:r>
              <a:rPr lang="cs-CZ" dirty="0" err="1"/>
              <a:t>Obligation</a:t>
            </a:r>
            <a:r>
              <a:rPr lang="cs-CZ" dirty="0"/>
              <a:t> (ECO)</a:t>
            </a:r>
          </a:p>
          <a:p>
            <a:pPr lvl="1"/>
            <a:endParaRPr lang="cs-CZ" dirty="0"/>
          </a:p>
        </p:txBody>
      </p:sp>
      <p:pic>
        <p:nvPicPr>
          <p:cNvPr id="6" name="Grafický objekt 5" descr="Muž se souvislou výplní">
            <a:extLst>
              <a:ext uri="{FF2B5EF4-FFF2-40B4-BE49-F238E27FC236}">
                <a16:creationId xmlns:a16="http://schemas.microsoft.com/office/drawing/2014/main" id="{30D48100-B2FE-4FB8-84E1-59E60991AD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25200" y="1824135"/>
            <a:ext cx="457200" cy="457200"/>
          </a:xfrm>
          <a:prstGeom prst="rect">
            <a:avLst/>
          </a:prstGeom>
        </p:spPr>
      </p:pic>
      <p:pic>
        <p:nvPicPr>
          <p:cNvPr id="7" name="Grafický objekt 6" descr="Muž se souvislou výplní">
            <a:extLst>
              <a:ext uri="{FF2B5EF4-FFF2-40B4-BE49-F238E27FC236}">
                <a16:creationId xmlns:a16="http://schemas.microsoft.com/office/drawing/2014/main" id="{FCC54AFD-D03A-4736-8E0A-69FEA3A30A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6367" y="2396412"/>
            <a:ext cx="457200" cy="457200"/>
          </a:xfrm>
          <a:prstGeom prst="rect">
            <a:avLst/>
          </a:prstGeom>
        </p:spPr>
      </p:pic>
      <p:pic>
        <p:nvPicPr>
          <p:cNvPr id="9" name="Grafický objekt 8" descr="Žába se souvislou výplní">
            <a:extLst>
              <a:ext uri="{FF2B5EF4-FFF2-40B4-BE49-F238E27FC236}">
                <a16:creationId xmlns:a16="http://schemas.microsoft.com/office/drawing/2014/main" id="{80E3B497-3816-4FA7-B163-D712A2E287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46367" y="3058887"/>
            <a:ext cx="457200" cy="457200"/>
          </a:xfrm>
          <a:prstGeom prst="rect">
            <a:avLst/>
          </a:prstGeom>
        </p:spPr>
      </p:pic>
    </p:spTree>
    <p:extLst>
      <p:ext uri="{BB962C8B-B14F-4D97-AF65-F5344CB8AC3E}">
        <p14:creationId xmlns:p14="http://schemas.microsoft.com/office/powerpoint/2010/main" val="2067113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49E85B-7E92-4E57-BA1E-7E8922EFD357}"/>
              </a:ext>
            </a:extLst>
          </p:cNvPr>
          <p:cNvPicPr>
            <a:picLocks noChangeAspect="1"/>
          </p:cNvPicPr>
          <p:nvPr/>
        </p:nvPicPr>
        <p:blipFill>
          <a:blip r:embed="rId2"/>
          <a:stretch>
            <a:fillRect/>
          </a:stretch>
        </p:blipFill>
        <p:spPr>
          <a:xfrm>
            <a:off x="604935" y="339889"/>
            <a:ext cx="10982129" cy="6178222"/>
          </a:xfrm>
          <a:prstGeom prst="rect">
            <a:avLst/>
          </a:prstGeom>
        </p:spPr>
      </p:pic>
    </p:spTree>
    <p:extLst>
      <p:ext uri="{BB962C8B-B14F-4D97-AF65-F5344CB8AC3E}">
        <p14:creationId xmlns:p14="http://schemas.microsoft.com/office/powerpoint/2010/main" val="689122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E84C18-234B-415F-A4F0-0BB34B5E0624}"/>
              </a:ext>
            </a:extLst>
          </p:cNvPr>
          <p:cNvSpPr>
            <a:spLocks noGrp="1"/>
          </p:cNvSpPr>
          <p:nvPr>
            <p:ph type="title"/>
          </p:nvPr>
        </p:nvSpPr>
        <p:spPr/>
        <p:txBody>
          <a:bodyPr/>
          <a:lstStyle/>
          <a:p>
            <a:r>
              <a:rPr lang="cs-CZ" dirty="0"/>
              <a:t>Air </a:t>
            </a:r>
            <a:r>
              <a:rPr lang="cs-CZ" dirty="0" err="1"/>
              <a:t>Quality</a:t>
            </a:r>
            <a:r>
              <a:rPr lang="cs-CZ" dirty="0"/>
              <a:t> </a:t>
            </a:r>
            <a:r>
              <a:rPr lang="cs-CZ" dirty="0" err="1"/>
              <a:t>Directive</a:t>
            </a:r>
            <a:r>
              <a:rPr lang="cs-CZ" dirty="0"/>
              <a:t> (2008/50)</a:t>
            </a:r>
          </a:p>
        </p:txBody>
      </p:sp>
      <p:sp>
        <p:nvSpPr>
          <p:cNvPr id="3" name="Zástupný obsah 2">
            <a:extLst>
              <a:ext uri="{FF2B5EF4-FFF2-40B4-BE49-F238E27FC236}">
                <a16:creationId xmlns:a16="http://schemas.microsoft.com/office/drawing/2014/main" id="{926DEBC8-A672-424A-BC56-C58F4FEF46FB}"/>
              </a:ext>
            </a:extLst>
          </p:cNvPr>
          <p:cNvSpPr>
            <a:spLocks noGrp="1"/>
          </p:cNvSpPr>
          <p:nvPr>
            <p:ph idx="1"/>
          </p:nvPr>
        </p:nvSpPr>
        <p:spPr/>
        <p:txBody>
          <a:bodyPr/>
          <a:lstStyle/>
          <a:p>
            <a:r>
              <a:rPr lang="cs-CZ" dirty="0"/>
              <a:t>MS are to:</a:t>
            </a:r>
          </a:p>
          <a:p>
            <a:pPr lvl="1"/>
            <a:r>
              <a:rPr lang="en-US" dirty="0"/>
              <a:t>establish zones and agglomerations in their territory</a:t>
            </a:r>
            <a:endParaRPr lang="cs-CZ" dirty="0"/>
          </a:p>
          <a:p>
            <a:pPr lvl="1"/>
            <a:endParaRPr lang="cs-CZ" dirty="0"/>
          </a:p>
          <a:p>
            <a:pPr lvl="1"/>
            <a:r>
              <a:rPr lang="en-US" dirty="0"/>
              <a:t>ensure a good quality of the ambient air (e.g. not to</a:t>
            </a:r>
            <a:r>
              <a:rPr lang="cs-CZ" dirty="0"/>
              <a:t> </a:t>
            </a:r>
            <a:r>
              <a:rPr lang="en-US" dirty="0"/>
              <a:t>exceed limit values) throughout all zones and</a:t>
            </a:r>
            <a:r>
              <a:rPr lang="cs-CZ" dirty="0"/>
              <a:t> </a:t>
            </a:r>
            <a:r>
              <a:rPr lang="en-US" dirty="0"/>
              <a:t>agglomerations</a:t>
            </a:r>
            <a:endParaRPr lang="cs-CZ" dirty="0"/>
          </a:p>
          <a:p>
            <a:pPr lvl="1"/>
            <a:endParaRPr lang="cs-CZ" dirty="0"/>
          </a:p>
          <a:p>
            <a:pPr lvl="1"/>
            <a:r>
              <a:rPr lang="en-US" dirty="0"/>
              <a:t>establish air quality plans for zones and</a:t>
            </a:r>
            <a:r>
              <a:rPr lang="cs-CZ" dirty="0"/>
              <a:t> </a:t>
            </a:r>
            <a:r>
              <a:rPr lang="en-US" dirty="0"/>
              <a:t>agglomerations where the levels of pollutants in ambient</a:t>
            </a:r>
            <a:r>
              <a:rPr lang="cs-CZ" dirty="0"/>
              <a:t> </a:t>
            </a:r>
            <a:r>
              <a:rPr lang="en-US" dirty="0"/>
              <a:t>air exceed the limit value plus relevant margin of</a:t>
            </a:r>
            <a:r>
              <a:rPr lang="cs-CZ" dirty="0"/>
              <a:t> </a:t>
            </a:r>
            <a:r>
              <a:rPr lang="en-US" dirty="0"/>
              <a:t>tolerance (AQPs)</a:t>
            </a:r>
            <a:endParaRPr lang="cs-CZ" dirty="0"/>
          </a:p>
        </p:txBody>
      </p:sp>
    </p:spTree>
    <p:extLst>
      <p:ext uri="{BB962C8B-B14F-4D97-AF65-F5344CB8AC3E}">
        <p14:creationId xmlns:p14="http://schemas.microsoft.com/office/powerpoint/2010/main" val="414094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F2186F-5BB7-477A-B806-CD811EF3044F}"/>
              </a:ext>
            </a:extLst>
          </p:cNvPr>
          <p:cNvSpPr>
            <a:spLocks noGrp="1"/>
          </p:cNvSpPr>
          <p:nvPr>
            <p:ph type="title"/>
          </p:nvPr>
        </p:nvSpPr>
        <p:spPr/>
        <p:txBody>
          <a:bodyPr/>
          <a:lstStyle/>
          <a:p>
            <a:r>
              <a:rPr lang="cs-CZ" dirty="0"/>
              <a:t>Air </a:t>
            </a:r>
            <a:r>
              <a:rPr lang="cs-CZ" dirty="0" err="1"/>
              <a:t>Quality</a:t>
            </a:r>
            <a:r>
              <a:rPr lang="cs-CZ" dirty="0"/>
              <a:t> </a:t>
            </a:r>
            <a:r>
              <a:rPr lang="cs-CZ" dirty="0" err="1"/>
              <a:t>Directive</a:t>
            </a:r>
            <a:r>
              <a:rPr lang="cs-CZ" dirty="0"/>
              <a:t> (2008/50)</a:t>
            </a:r>
          </a:p>
        </p:txBody>
      </p:sp>
      <p:sp>
        <p:nvSpPr>
          <p:cNvPr id="3" name="Zástupný obsah 2">
            <a:extLst>
              <a:ext uri="{FF2B5EF4-FFF2-40B4-BE49-F238E27FC236}">
                <a16:creationId xmlns:a16="http://schemas.microsoft.com/office/drawing/2014/main" id="{6B8A5A67-14A6-4CEE-9AA6-D83A81D04939}"/>
              </a:ext>
            </a:extLst>
          </p:cNvPr>
          <p:cNvSpPr>
            <a:spLocks noGrp="1"/>
          </p:cNvSpPr>
          <p:nvPr>
            <p:ph idx="1"/>
          </p:nvPr>
        </p:nvSpPr>
        <p:spPr/>
        <p:txBody>
          <a:bodyPr/>
          <a:lstStyle/>
          <a:p>
            <a:r>
              <a:rPr lang="cs-CZ" dirty="0"/>
              <a:t>Air </a:t>
            </a:r>
            <a:r>
              <a:rPr lang="en-US" dirty="0"/>
              <a:t>quality</a:t>
            </a:r>
            <a:r>
              <a:rPr lang="cs-CZ" dirty="0"/>
              <a:t> </a:t>
            </a:r>
            <a:r>
              <a:rPr lang="cs-CZ" dirty="0" err="1"/>
              <a:t>plans</a:t>
            </a:r>
            <a:endParaRPr lang="cs-CZ" dirty="0"/>
          </a:p>
          <a:p>
            <a:pPr lvl="1"/>
            <a:r>
              <a:rPr lang="en-US" dirty="0"/>
              <a:t>SO2, NO2, benzene,</a:t>
            </a:r>
            <a:r>
              <a:rPr lang="cs-CZ" dirty="0"/>
              <a:t> </a:t>
            </a:r>
            <a:r>
              <a:rPr lang="en-US" dirty="0"/>
              <a:t>carbon monoxide, lead, PM10,(limit values) and PM2,5</a:t>
            </a:r>
            <a:r>
              <a:rPr lang="cs-CZ" dirty="0"/>
              <a:t> </a:t>
            </a:r>
            <a:r>
              <a:rPr lang="en-US" dirty="0"/>
              <a:t>(target value)</a:t>
            </a:r>
            <a:endParaRPr lang="cs-CZ" dirty="0"/>
          </a:p>
          <a:p>
            <a:pPr lvl="1"/>
            <a:r>
              <a:rPr lang="en-US" dirty="0"/>
              <a:t>Air quality plans must set out appropriate measures,</a:t>
            </a:r>
            <a:r>
              <a:rPr lang="cs-CZ" dirty="0"/>
              <a:t> </a:t>
            </a:r>
            <a:r>
              <a:rPr lang="en-US" dirty="0"/>
              <a:t>so that the exceedance period can be kept as short</a:t>
            </a:r>
            <a:r>
              <a:rPr lang="cs-CZ" dirty="0"/>
              <a:t> </a:t>
            </a:r>
            <a:r>
              <a:rPr lang="en-US" dirty="0"/>
              <a:t>as possible</a:t>
            </a:r>
            <a:endParaRPr lang="cs-CZ" dirty="0"/>
          </a:p>
          <a:p>
            <a:endParaRPr lang="cs-CZ" dirty="0"/>
          </a:p>
          <a:p>
            <a:r>
              <a:rPr lang="en-US" dirty="0"/>
              <a:t>Requirements</a:t>
            </a:r>
            <a:r>
              <a:rPr lang="cs-CZ" dirty="0"/>
              <a:t> </a:t>
            </a:r>
            <a:r>
              <a:rPr lang="cs-CZ" dirty="0" err="1"/>
              <a:t>for</a:t>
            </a:r>
            <a:r>
              <a:rPr lang="cs-CZ" dirty="0"/>
              <a:t> AQP</a:t>
            </a:r>
          </a:p>
          <a:p>
            <a:pPr lvl="1"/>
            <a:r>
              <a:rPr lang="en-US" dirty="0"/>
              <a:t>Identification of possible measures to improve air</a:t>
            </a:r>
            <a:r>
              <a:rPr lang="cs-CZ" dirty="0"/>
              <a:t> </a:t>
            </a:r>
            <a:r>
              <a:rPr lang="en-US" dirty="0"/>
              <a:t>quality</a:t>
            </a:r>
          </a:p>
          <a:p>
            <a:pPr lvl="1"/>
            <a:r>
              <a:rPr lang="cs-CZ" dirty="0"/>
              <a:t>D</a:t>
            </a:r>
            <a:r>
              <a:rPr lang="en-US" dirty="0" err="1"/>
              <a:t>etailed</a:t>
            </a:r>
            <a:r>
              <a:rPr lang="en-US" dirty="0"/>
              <a:t> description of measures adopted in the</a:t>
            </a:r>
            <a:r>
              <a:rPr lang="cs-CZ" dirty="0"/>
              <a:t> </a:t>
            </a:r>
            <a:r>
              <a:rPr lang="en-US" dirty="0"/>
              <a:t>plan</a:t>
            </a:r>
          </a:p>
          <a:p>
            <a:pPr lvl="1"/>
            <a:r>
              <a:rPr lang="cs-CZ" dirty="0"/>
              <a:t>T</a:t>
            </a:r>
            <a:r>
              <a:rPr lang="en-US" dirty="0" err="1"/>
              <a:t>imetable</a:t>
            </a:r>
            <a:r>
              <a:rPr lang="en-US" dirty="0"/>
              <a:t> for implementation of each measure</a:t>
            </a:r>
          </a:p>
          <a:p>
            <a:pPr lvl="1"/>
            <a:r>
              <a:rPr lang="cs-CZ" dirty="0"/>
              <a:t>A</a:t>
            </a:r>
            <a:r>
              <a:rPr lang="en-US" dirty="0" err="1"/>
              <a:t>ssessment</a:t>
            </a:r>
            <a:r>
              <a:rPr lang="en-US" dirty="0"/>
              <a:t> of the estimated impact of each</a:t>
            </a:r>
            <a:r>
              <a:rPr lang="cs-CZ" dirty="0"/>
              <a:t> </a:t>
            </a:r>
            <a:r>
              <a:rPr lang="en-US" dirty="0"/>
              <a:t>measure and of the whole plan including the</a:t>
            </a:r>
            <a:r>
              <a:rPr lang="cs-CZ" dirty="0"/>
              <a:t> </a:t>
            </a:r>
            <a:r>
              <a:rPr lang="en-US" dirty="0"/>
              <a:t>identification of </a:t>
            </a:r>
            <a:r>
              <a:rPr lang="en-US" dirty="0" err="1"/>
              <a:t>th</a:t>
            </a:r>
            <a:r>
              <a:rPr lang="cs-CZ" dirty="0"/>
              <a:t>e</a:t>
            </a:r>
            <a:r>
              <a:rPr lang="en-US" dirty="0"/>
              <a:t> expected compliance date</a:t>
            </a:r>
            <a:endParaRPr lang="cs-CZ" dirty="0"/>
          </a:p>
        </p:txBody>
      </p:sp>
      <p:sp>
        <p:nvSpPr>
          <p:cNvPr id="4" name="Obdélník 3">
            <a:extLst>
              <a:ext uri="{FF2B5EF4-FFF2-40B4-BE49-F238E27FC236}">
                <a16:creationId xmlns:a16="http://schemas.microsoft.com/office/drawing/2014/main" id="{FB8F4FB6-E0C6-4EBB-8804-C825990398DE}"/>
              </a:ext>
            </a:extLst>
          </p:cNvPr>
          <p:cNvSpPr/>
          <p:nvPr/>
        </p:nvSpPr>
        <p:spPr bwMode="auto">
          <a:xfrm>
            <a:off x="516294" y="6003387"/>
            <a:ext cx="5141168" cy="698075"/>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r>
              <a:rPr lang="en-US" sz="2000" dirty="0">
                <a:solidFill>
                  <a:schemeClr val="bg1"/>
                </a:solidFill>
              </a:rPr>
              <a:t>The AQP must demonstrate how conformity </a:t>
            </a:r>
            <a:endParaRPr lang="cs-CZ" sz="2000" dirty="0">
              <a:solidFill>
                <a:schemeClr val="bg1"/>
              </a:solidFill>
            </a:endParaRPr>
          </a:p>
          <a:p>
            <a:r>
              <a:rPr lang="en-US" sz="2000" dirty="0">
                <a:solidFill>
                  <a:schemeClr val="bg1"/>
                </a:solidFill>
              </a:rPr>
              <a:t>with the limit values will be achieved</a:t>
            </a:r>
            <a:endParaRPr kumimoji="0" lang="cs-CZ" sz="2000" b="0" i="0" u="none" strike="noStrike" cap="none" normalizeH="0" baseline="0" dirty="0" err="1">
              <a:ln>
                <a:noFill/>
              </a:ln>
              <a:solidFill>
                <a:schemeClr val="bg1"/>
              </a:solidFill>
              <a:effectLst/>
              <a:latin typeface="+mn-lt"/>
            </a:endParaRPr>
          </a:p>
        </p:txBody>
      </p:sp>
      <p:sp>
        <p:nvSpPr>
          <p:cNvPr id="5" name="Obdélník 4">
            <a:extLst>
              <a:ext uri="{FF2B5EF4-FFF2-40B4-BE49-F238E27FC236}">
                <a16:creationId xmlns:a16="http://schemas.microsoft.com/office/drawing/2014/main" id="{74670132-ACCF-4BAC-85A8-22E03DFBAC0C}"/>
              </a:ext>
            </a:extLst>
          </p:cNvPr>
          <p:cNvSpPr/>
          <p:nvPr/>
        </p:nvSpPr>
        <p:spPr bwMode="auto">
          <a:xfrm>
            <a:off x="6534538" y="6003387"/>
            <a:ext cx="5141168" cy="698075"/>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r>
              <a:rPr lang="en-US" sz="2000" dirty="0">
                <a:solidFill>
                  <a:schemeClr val="bg1"/>
                </a:solidFill>
              </a:rPr>
              <a:t>The duty not to exceed limit values is based</a:t>
            </a:r>
          </a:p>
          <a:p>
            <a:r>
              <a:rPr lang="en-US" sz="2000" dirty="0">
                <a:solidFill>
                  <a:schemeClr val="bg1"/>
                </a:solidFill>
              </a:rPr>
              <a:t>on </a:t>
            </a:r>
            <a:r>
              <a:rPr lang="cs-CZ" sz="2000" dirty="0">
                <a:solidFill>
                  <a:schemeClr val="bg1"/>
                </a:solidFill>
              </a:rPr>
              <a:t>a</a:t>
            </a:r>
            <a:r>
              <a:rPr lang="en-US" sz="2000" dirty="0">
                <a:solidFill>
                  <a:schemeClr val="bg1"/>
                </a:solidFill>
              </a:rPr>
              <a:t>rt. 13</a:t>
            </a:r>
            <a:r>
              <a:rPr lang="cs-CZ" sz="2000" dirty="0">
                <a:solidFill>
                  <a:schemeClr val="bg1"/>
                </a:solidFill>
              </a:rPr>
              <a:t>(</a:t>
            </a:r>
            <a:r>
              <a:rPr lang="en-US" sz="2000" dirty="0">
                <a:solidFill>
                  <a:schemeClr val="bg1"/>
                </a:solidFill>
              </a:rPr>
              <a:t>1</a:t>
            </a:r>
            <a:r>
              <a:rPr lang="cs-CZ" sz="2000" dirty="0">
                <a:solidFill>
                  <a:schemeClr val="bg1"/>
                </a:solidFill>
              </a:rPr>
              <a:t>)</a:t>
            </a:r>
            <a:endParaRPr kumimoji="0" lang="cs-CZ"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803136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6D4CBE-7216-46AF-BCB5-A348FFF85CBC}"/>
              </a:ext>
            </a:extLst>
          </p:cNvPr>
          <p:cNvSpPr>
            <a:spLocks noGrp="1"/>
          </p:cNvSpPr>
          <p:nvPr>
            <p:ph type="title"/>
          </p:nvPr>
        </p:nvSpPr>
        <p:spPr/>
        <p:txBody>
          <a:bodyPr/>
          <a:lstStyle/>
          <a:p>
            <a:r>
              <a:rPr lang="en-US" dirty="0"/>
              <a:t>National Emission Ceilings</a:t>
            </a:r>
          </a:p>
        </p:txBody>
      </p:sp>
      <p:sp>
        <p:nvSpPr>
          <p:cNvPr id="3" name="Zástupný obsah 2">
            <a:extLst>
              <a:ext uri="{FF2B5EF4-FFF2-40B4-BE49-F238E27FC236}">
                <a16:creationId xmlns:a16="http://schemas.microsoft.com/office/drawing/2014/main" id="{FCFF1DF3-715D-43AB-8A66-463736F404B9}"/>
              </a:ext>
            </a:extLst>
          </p:cNvPr>
          <p:cNvSpPr>
            <a:spLocks noGrp="1"/>
          </p:cNvSpPr>
          <p:nvPr>
            <p:ph idx="1"/>
          </p:nvPr>
        </p:nvSpPr>
        <p:spPr>
          <a:xfrm>
            <a:off x="720000" y="1692002"/>
            <a:ext cx="10753200" cy="4445998"/>
          </a:xfrm>
        </p:spPr>
        <p:txBody>
          <a:bodyPr/>
          <a:lstStyle/>
          <a:p>
            <a:r>
              <a:rPr lang="cs-CZ" dirty="0" err="1"/>
              <a:t>Transposition</a:t>
            </a:r>
            <a:r>
              <a:rPr lang="cs-CZ" dirty="0"/>
              <a:t> </a:t>
            </a:r>
            <a:r>
              <a:rPr lang="cs-CZ" dirty="0" err="1"/>
              <a:t>of</a:t>
            </a:r>
            <a:r>
              <a:rPr lang="cs-CZ" dirty="0"/>
              <a:t> </a:t>
            </a:r>
            <a:r>
              <a:rPr lang="cs-CZ" dirty="0" err="1"/>
              <a:t>international</a:t>
            </a:r>
            <a:r>
              <a:rPr lang="cs-CZ" dirty="0"/>
              <a:t> </a:t>
            </a:r>
            <a:r>
              <a:rPr lang="cs-CZ" dirty="0" err="1"/>
              <a:t>commitments</a:t>
            </a:r>
            <a:endParaRPr lang="cs-CZ" dirty="0"/>
          </a:p>
          <a:p>
            <a:pPr lvl="1"/>
            <a:r>
              <a:rPr lang="cs-CZ" dirty="0" err="1">
                <a:ea typeface="+mn-ea"/>
                <a:cs typeface="+mn-cs"/>
              </a:rPr>
              <a:t>Convention</a:t>
            </a:r>
            <a:r>
              <a:rPr lang="cs-CZ" dirty="0">
                <a:ea typeface="+mn-ea"/>
                <a:cs typeface="+mn-cs"/>
              </a:rPr>
              <a:t> on Long-</a:t>
            </a:r>
            <a:r>
              <a:rPr lang="cs-CZ" dirty="0" err="1">
                <a:ea typeface="+mn-ea"/>
                <a:cs typeface="+mn-cs"/>
              </a:rPr>
              <a:t>Range</a:t>
            </a:r>
            <a:r>
              <a:rPr lang="cs-CZ" dirty="0">
                <a:ea typeface="+mn-ea"/>
                <a:cs typeface="+mn-cs"/>
              </a:rPr>
              <a:t> </a:t>
            </a:r>
            <a:r>
              <a:rPr lang="cs-CZ" dirty="0" err="1">
                <a:ea typeface="+mn-ea"/>
                <a:cs typeface="+mn-cs"/>
              </a:rPr>
              <a:t>Transboundary</a:t>
            </a:r>
            <a:r>
              <a:rPr lang="cs-CZ" dirty="0">
                <a:ea typeface="+mn-ea"/>
                <a:cs typeface="+mn-cs"/>
              </a:rPr>
              <a:t> Air </a:t>
            </a:r>
            <a:r>
              <a:rPr lang="cs-CZ" dirty="0" err="1">
                <a:ea typeface="+mn-ea"/>
                <a:cs typeface="+mn-cs"/>
              </a:rPr>
              <a:t>Pollution</a:t>
            </a:r>
            <a:r>
              <a:rPr lang="cs-CZ" dirty="0">
                <a:ea typeface="+mn-ea"/>
                <a:cs typeface="+mn-cs"/>
              </a:rPr>
              <a:t> (1979)</a:t>
            </a:r>
          </a:p>
          <a:p>
            <a:pPr lvl="1"/>
            <a:r>
              <a:rPr lang="cs-CZ" dirty="0" err="1">
                <a:ea typeface="+mn-ea"/>
                <a:cs typeface="+mn-cs"/>
              </a:rPr>
              <a:t>Götenburg</a:t>
            </a:r>
            <a:r>
              <a:rPr lang="cs-CZ" dirty="0">
                <a:ea typeface="+mn-ea"/>
                <a:cs typeface="+mn-cs"/>
              </a:rPr>
              <a:t> </a:t>
            </a:r>
            <a:r>
              <a:rPr lang="cs-CZ" dirty="0" err="1">
                <a:ea typeface="+mn-ea"/>
                <a:cs typeface="+mn-cs"/>
              </a:rPr>
              <a:t>Protocol</a:t>
            </a:r>
            <a:r>
              <a:rPr lang="cs-CZ" dirty="0">
                <a:ea typeface="+mn-ea"/>
                <a:cs typeface="+mn-cs"/>
              </a:rPr>
              <a:t> (1999, </a:t>
            </a:r>
            <a:r>
              <a:rPr lang="cs-CZ" dirty="0" err="1">
                <a:ea typeface="+mn-ea"/>
                <a:cs typeface="+mn-cs"/>
              </a:rPr>
              <a:t>amended</a:t>
            </a:r>
            <a:r>
              <a:rPr lang="cs-CZ" dirty="0">
                <a:ea typeface="+mn-ea"/>
                <a:cs typeface="+mn-cs"/>
              </a:rPr>
              <a:t> 2012)</a:t>
            </a:r>
          </a:p>
          <a:p>
            <a:pPr lvl="1"/>
            <a:endParaRPr lang="cs-CZ" dirty="0"/>
          </a:p>
          <a:p>
            <a:r>
              <a:rPr lang="en-US" dirty="0"/>
              <a:t>Reducing national emissions of atmospheric pollutants</a:t>
            </a:r>
            <a:r>
              <a:rPr lang="cs-CZ" dirty="0"/>
              <a:t> (2030 </a:t>
            </a:r>
            <a:r>
              <a:rPr lang="cs-CZ" dirty="0" err="1"/>
              <a:t>target</a:t>
            </a:r>
            <a:r>
              <a:rPr lang="cs-CZ" dirty="0"/>
              <a:t>)</a:t>
            </a:r>
          </a:p>
          <a:p>
            <a:pPr lvl="1"/>
            <a:r>
              <a:rPr lang="cs-CZ" dirty="0"/>
              <a:t>5 </a:t>
            </a:r>
            <a:r>
              <a:rPr lang="cs-CZ" dirty="0" err="1"/>
              <a:t>pollutants</a:t>
            </a:r>
            <a:r>
              <a:rPr lang="cs-CZ" dirty="0"/>
              <a:t> (SO2, </a:t>
            </a:r>
            <a:r>
              <a:rPr lang="cs-CZ" dirty="0" err="1"/>
              <a:t>NOx</a:t>
            </a:r>
            <a:r>
              <a:rPr lang="cs-CZ" dirty="0"/>
              <a:t>, NMVOC, NH3, PM2,5)</a:t>
            </a:r>
          </a:p>
          <a:p>
            <a:pPr lvl="1"/>
            <a:endParaRPr lang="cs-CZ" dirty="0"/>
          </a:p>
          <a:p>
            <a:r>
              <a:rPr lang="en-US" dirty="0"/>
              <a:t>Directive on the reduction of national emissions of certain atmospheric pollutants</a:t>
            </a:r>
            <a:r>
              <a:rPr lang="cs-CZ" dirty="0"/>
              <a:t> (2016/2284/EU)</a:t>
            </a:r>
          </a:p>
        </p:txBody>
      </p:sp>
    </p:spTree>
    <p:extLst>
      <p:ext uri="{BB962C8B-B14F-4D97-AF65-F5344CB8AC3E}">
        <p14:creationId xmlns:p14="http://schemas.microsoft.com/office/powerpoint/2010/main" val="2746995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713E7F-96CF-4BD3-9A20-00C7B013A99A}"/>
              </a:ext>
            </a:extLst>
          </p:cNvPr>
          <p:cNvSpPr>
            <a:spLocks noGrp="1"/>
          </p:cNvSpPr>
          <p:nvPr>
            <p:ph type="title"/>
          </p:nvPr>
        </p:nvSpPr>
        <p:spPr/>
        <p:txBody>
          <a:bodyPr/>
          <a:lstStyle/>
          <a:p>
            <a:r>
              <a:rPr lang="en-US" dirty="0"/>
              <a:t>National Emission Ceilings</a:t>
            </a:r>
            <a:endParaRPr lang="cs-CZ" dirty="0"/>
          </a:p>
        </p:txBody>
      </p:sp>
      <p:sp>
        <p:nvSpPr>
          <p:cNvPr id="3" name="Zástupný obsah 2">
            <a:extLst>
              <a:ext uri="{FF2B5EF4-FFF2-40B4-BE49-F238E27FC236}">
                <a16:creationId xmlns:a16="http://schemas.microsoft.com/office/drawing/2014/main" id="{1AEA371B-B7FE-4A28-9CB1-CBCBB2FA4F75}"/>
              </a:ext>
            </a:extLst>
          </p:cNvPr>
          <p:cNvSpPr>
            <a:spLocks noGrp="1"/>
          </p:cNvSpPr>
          <p:nvPr>
            <p:ph idx="1"/>
          </p:nvPr>
        </p:nvSpPr>
        <p:spPr/>
        <p:txBody>
          <a:bodyPr/>
          <a:lstStyle/>
          <a:p>
            <a:pPr marL="72000" indent="0">
              <a:buNone/>
            </a:pPr>
            <a:r>
              <a:rPr lang="cs-CZ" dirty="0" err="1"/>
              <a:t>Directive</a:t>
            </a:r>
            <a:r>
              <a:rPr lang="cs-CZ" dirty="0"/>
              <a:t> 2016/2284</a:t>
            </a:r>
          </a:p>
          <a:p>
            <a:r>
              <a:rPr lang="cs-CZ" dirty="0"/>
              <a:t>Art. 2(1):</a:t>
            </a:r>
          </a:p>
          <a:p>
            <a:pPr lvl="1"/>
            <a:r>
              <a:rPr lang="en-US" i="1" dirty="0"/>
              <a:t>This Directive shall apply to emissions of the pollutants referred to in Annex I from </a:t>
            </a:r>
            <a:r>
              <a:rPr lang="en-US" b="1" i="1" dirty="0"/>
              <a:t>all sources occurring in the territory of the Member States</a:t>
            </a:r>
            <a:r>
              <a:rPr lang="en-US" i="1" dirty="0"/>
              <a:t>, their exclusive economic zones and pollution control zones</a:t>
            </a:r>
            <a:endParaRPr lang="cs-CZ" i="1" dirty="0"/>
          </a:p>
          <a:p>
            <a:r>
              <a:rPr lang="cs-CZ" dirty="0" err="1"/>
              <a:t>National</a:t>
            </a:r>
            <a:r>
              <a:rPr lang="cs-CZ" dirty="0"/>
              <a:t> air </a:t>
            </a:r>
            <a:r>
              <a:rPr lang="cs-CZ" dirty="0" err="1"/>
              <a:t>pollution</a:t>
            </a:r>
            <a:r>
              <a:rPr lang="cs-CZ" dirty="0"/>
              <a:t> </a:t>
            </a:r>
            <a:r>
              <a:rPr lang="cs-CZ" dirty="0" err="1"/>
              <a:t>control</a:t>
            </a:r>
            <a:r>
              <a:rPr lang="cs-CZ" dirty="0"/>
              <a:t> </a:t>
            </a:r>
            <a:r>
              <a:rPr lang="cs-CZ" dirty="0" err="1"/>
              <a:t>programmes</a:t>
            </a:r>
            <a:r>
              <a:rPr lang="cs-CZ" dirty="0"/>
              <a:t> – art. 6</a:t>
            </a:r>
          </a:p>
          <a:p>
            <a:endParaRPr lang="cs-CZ" dirty="0"/>
          </a:p>
          <a:p>
            <a:r>
              <a:rPr lang="cs-CZ" dirty="0" err="1"/>
              <a:t>Reduction</a:t>
            </a:r>
            <a:r>
              <a:rPr lang="cs-CZ" dirty="0"/>
              <a:t> </a:t>
            </a:r>
            <a:r>
              <a:rPr lang="cs-CZ" dirty="0" err="1"/>
              <a:t>targets</a:t>
            </a:r>
            <a:r>
              <a:rPr lang="cs-CZ" dirty="0"/>
              <a:t> in </a:t>
            </a:r>
            <a:r>
              <a:rPr lang="cs-CZ" dirty="0" err="1"/>
              <a:t>Annex</a:t>
            </a:r>
            <a:r>
              <a:rPr lang="cs-CZ" dirty="0"/>
              <a:t> II</a:t>
            </a:r>
          </a:p>
        </p:txBody>
      </p:sp>
      <p:pic>
        <p:nvPicPr>
          <p:cNvPr id="5" name="Obrázek 4">
            <a:extLst>
              <a:ext uri="{FF2B5EF4-FFF2-40B4-BE49-F238E27FC236}">
                <a16:creationId xmlns:a16="http://schemas.microsoft.com/office/drawing/2014/main" id="{E3126EAD-2018-484E-BDD9-2EAA3202023C}"/>
              </a:ext>
            </a:extLst>
          </p:cNvPr>
          <p:cNvPicPr>
            <a:picLocks noChangeAspect="1"/>
          </p:cNvPicPr>
          <p:nvPr/>
        </p:nvPicPr>
        <p:blipFill>
          <a:blip r:embed="rId2"/>
          <a:stretch>
            <a:fillRect/>
          </a:stretch>
        </p:blipFill>
        <p:spPr>
          <a:xfrm>
            <a:off x="1553492" y="0"/>
            <a:ext cx="8487858" cy="6858000"/>
          </a:xfrm>
          <a:prstGeom prst="rect">
            <a:avLst/>
          </a:prstGeom>
        </p:spPr>
      </p:pic>
      <p:pic>
        <p:nvPicPr>
          <p:cNvPr id="7" name="Obrázek 6">
            <a:extLst>
              <a:ext uri="{FF2B5EF4-FFF2-40B4-BE49-F238E27FC236}">
                <a16:creationId xmlns:a16="http://schemas.microsoft.com/office/drawing/2014/main" id="{49CC3C16-90E8-4FD2-ADB7-A21B501C61EB}"/>
              </a:ext>
            </a:extLst>
          </p:cNvPr>
          <p:cNvPicPr>
            <a:picLocks noChangeAspect="1"/>
          </p:cNvPicPr>
          <p:nvPr/>
        </p:nvPicPr>
        <p:blipFill>
          <a:blip r:embed="rId3"/>
          <a:stretch>
            <a:fillRect/>
          </a:stretch>
        </p:blipFill>
        <p:spPr>
          <a:xfrm>
            <a:off x="1695251" y="0"/>
            <a:ext cx="8801498" cy="6858000"/>
          </a:xfrm>
          <a:prstGeom prst="rect">
            <a:avLst/>
          </a:prstGeom>
        </p:spPr>
      </p:pic>
    </p:spTree>
    <p:extLst>
      <p:ext uri="{BB962C8B-B14F-4D97-AF65-F5344CB8AC3E}">
        <p14:creationId xmlns:p14="http://schemas.microsoft.com/office/powerpoint/2010/main" val="5851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785F09-48A2-46C5-ACA5-19A0E6D41E0F}"/>
              </a:ext>
            </a:extLst>
          </p:cNvPr>
          <p:cNvSpPr>
            <a:spLocks noGrp="1"/>
          </p:cNvSpPr>
          <p:nvPr>
            <p:ph type="title"/>
          </p:nvPr>
        </p:nvSpPr>
        <p:spPr/>
        <p:txBody>
          <a:bodyPr/>
          <a:lstStyle/>
          <a:p>
            <a:r>
              <a:rPr lang="cs-CZ" dirty="0" err="1"/>
              <a:t>Structure</a:t>
            </a:r>
            <a:endParaRPr lang="cs-CZ" dirty="0"/>
          </a:p>
        </p:txBody>
      </p:sp>
      <p:sp>
        <p:nvSpPr>
          <p:cNvPr id="3" name="Zástupný obsah 2">
            <a:extLst>
              <a:ext uri="{FF2B5EF4-FFF2-40B4-BE49-F238E27FC236}">
                <a16:creationId xmlns:a16="http://schemas.microsoft.com/office/drawing/2014/main" id="{FCC39F94-3336-4885-A155-91C22E5FE635}"/>
              </a:ext>
            </a:extLst>
          </p:cNvPr>
          <p:cNvSpPr>
            <a:spLocks noGrp="1"/>
          </p:cNvSpPr>
          <p:nvPr>
            <p:ph idx="1"/>
          </p:nvPr>
        </p:nvSpPr>
        <p:spPr>
          <a:xfrm>
            <a:off x="719400" y="1692002"/>
            <a:ext cx="10753200" cy="4139998"/>
          </a:xfrm>
        </p:spPr>
        <p:txBody>
          <a:bodyPr/>
          <a:lstStyle/>
          <a:p>
            <a:pPr>
              <a:lnSpc>
                <a:spcPct val="100000"/>
              </a:lnSpc>
            </a:pPr>
            <a:r>
              <a:rPr lang="cs-CZ" sz="2400" dirty="0" err="1"/>
              <a:t>Introduction</a:t>
            </a:r>
            <a:endParaRPr lang="cs-CZ" sz="2400" dirty="0"/>
          </a:p>
          <a:p>
            <a:pPr marL="72000" indent="0">
              <a:lnSpc>
                <a:spcPct val="100000"/>
              </a:lnSpc>
              <a:buNone/>
            </a:pPr>
            <a:endParaRPr lang="cs-CZ" sz="2400" dirty="0"/>
          </a:p>
          <a:p>
            <a:pPr>
              <a:lnSpc>
                <a:spcPct val="100000"/>
              </a:lnSpc>
            </a:pPr>
            <a:r>
              <a:rPr lang="cs-CZ" sz="2400" dirty="0" err="1"/>
              <a:t>Pillars</a:t>
            </a:r>
            <a:r>
              <a:rPr lang="cs-CZ" sz="2400" dirty="0"/>
              <a:t> </a:t>
            </a:r>
            <a:r>
              <a:rPr lang="cs-CZ" sz="2400" dirty="0" err="1"/>
              <a:t>of</a:t>
            </a:r>
            <a:r>
              <a:rPr lang="cs-CZ" sz="2400" dirty="0"/>
              <a:t> EU Air </a:t>
            </a:r>
            <a:r>
              <a:rPr lang="cs-CZ" sz="2400" dirty="0" err="1"/>
              <a:t>Protection</a:t>
            </a:r>
            <a:endParaRPr lang="cs-CZ" sz="2400" dirty="0"/>
          </a:p>
          <a:p>
            <a:pPr lvl="1"/>
            <a:r>
              <a:rPr lang="cs-CZ" sz="1600" dirty="0" err="1"/>
              <a:t>National</a:t>
            </a:r>
            <a:r>
              <a:rPr lang="cs-CZ" sz="1600" dirty="0"/>
              <a:t> </a:t>
            </a:r>
            <a:r>
              <a:rPr lang="cs-CZ" sz="1600" dirty="0" err="1"/>
              <a:t>emissions</a:t>
            </a:r>
            <a:endParaRPr lang="cs-CZ" sz="1600" dirty="0"/>
          </a:p>
          <a:p>
            <a:pPr lvl="1"/>
            <a:r>
              <a:rPr lang="cs-CZ" sz="1600" dirty="0" err="1"/>
              <a:t>Sources</a:t>
            </a:r>
            <a:r>
              <a:rPr lang="cs-CZ" sz="1600" dirty="0"/>
              <a:t> </a:t>
            </a:r>
            <a:r>
              <a:rPr lang="cs-CZ" sz="1600" dirty="0" err="1"/>
              <a:t>of</a:t>
            </a:r>
            <a:r>
              <a:rPr lang="cs-CZ" sz="1600" dirty="0"/>
              <a:t> </a:t>
            </a:r>
            <a:r>
              <a:rPr lang="cs-CZ" sz="1600" dirty="0" err="1"/>
              <a:t>pollution</a:t>
            </a:r>
            <a:endParaRPr lang="cs-CZ" sz="1600" dirty="0"/>
          </a:p>
          <a:p>
            <a:pPr lvl="1"/>
            <a:r>
              <a:rPr lang="cs-CZ" sz="1600" dirty="0"/>
              <a:t>Air </a:t>
            </a:r>
            <a:r>
              <a:rPr lang="cs-CZ" sz="1600" dirty="0" err="1"/>
              <a:t>quality</a:t>
            </a:r>
            <a:endParaRPr lang="cs-CZ" sz="1600" dirty="0"/>
          </a:p>
          <a:p>
            <a:pPr>
              <a:lnSpc>
                <a:spcPct val="100000"/>
              </a:lnSpc>
            </a:pPr>
            <a:endParaRPr lang="cs-CZ" sz="2400" dirty="0"/>
          </a:p>
          <a:p>
            <a:pPr>
              <a:lnSpc>
                <a:spcPct val="100000"/>
              </a:lnSpc>
            </a:pPr>
            <a:r>
              <a:rPr lang="cs-CZ" sz="2400" dirty="0"/>
              <a:t>CJEU Case </a:t>
            </a:r>
            <a:r>
              <a:rPr lang="cs-CZ" sz="2400" dirty="0" err="1"/>
              <a:t>Law</a:t>
            </a:r>
            <a:endParaRPr lang="cs-CZ" sz="2400" dirty="0"/>
          </a:p>
          <a:p>
            <a:pPr>
              <a:lnSpc>
                <a:spcPct val="100000"/>
              </a:lnSpc>
            </a:pPr>
            <a:endParaRPr lang="cs-CZ" sz="2400" dirty="0"/>
          </a:p>
        </p:txBody>
      </p:sp>
      <p:pic>
        <p:nvPicPr>
          <p:cNvPr id="14" name="Obrázek 13">
            <a:extLst>
              <a:ext uri="{FF2B5EF4-FFF2-40B4-BE49-F238E27FC236}">
                <a16:creationId xmlns:a16="http://schemas.microsoft.com/office/drawing/2014/main" id="{2046FBBE-1AD0-4054-80CF-444061C175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40622" y="1690235"/>
            <a:ext cx="3731978" cy="2489200"/>
          </a:xfrm>
          <a:prstGeom prst="rect">
            <a:avLst/>
          </a:prstGeom>
        </p:spPr>
      </p:pic>
    </p:spTree>
    <p:extLst>
      <p:ext uri="{BB962C8B-B14F-4D97-AF65-F5344CB8AC3E}">
        <p14:creationId xmlns:p14="http://schemas.microsoft.com/office/powerpoint/2010/main" val="196028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5B4633-0C5B-448B-9077-79CB324A8DC6}"/>
              </a:ext>
            </a:extLst>
          </p:cNvPr>
          <p:cNvSpPr>
            <a:spLocks noGrp="1"/>
          </p:cNvSpPr>
          <p:nvPr>
            <p:ph type="title"/>
          </p:nvPr>
        </p:nvSpPr>
        <p:spPr/>
        <p:txBody>
          <a:bodyPr/>
          <a:lstStyle/>
          <a:p>
            <a:r>
              <a:rPr lang="cs-CZ" dirty="0" err="1"/>
              <a:t>Emission</a:t>
            </a:r>
            <a:r>
              <a:rPr lang="cs-CZ" dirty="0"/>
              <a:t> </a:t>
            </a:r>
            <a:r>
              <a:rPr lang="cs-CZ" dirty="0" err="1"/>
              <a:t>standards</a:t>
            </a:r>
            <a:r>
              <a:rPr lang="cs-CZ" dirty="0"/>
              <a:t> </a:t>
            </a:r>
            <a:r>
              <a:rPr lang="cs-CZ" dirty="0" err="1"/>
              <a:t>for</a:t>
            </a:r>
            <a:r>
              <a:rPr lang="cs-CZ" dirty="0"/>
              <a:t> </a:t>
            </a:r>
            <a:r>
              <a:rPr lang="cs-CZ" dirty="0" err="1"/>
              <a:t>other</a:t>
            </a:r>
            <a:r>
              <a:rPr lang="cs-CZ" dirty="0"/>
              <a:t> </a:t>
            </a:r>
            <a:r>
              <a:rPr lang="cs-CZ" dirty="0" err="1"/>
              <a:t>sources</a:t>
            </a:r>
            <a:r>
              <a:rPr lang="cs-CZ" dirty="0"/>
              <a:t> </a:t>
            </a:r>
          </a:p>
        </p:txBody>
      </p:sp>
      <p:sp>
        <p:nvSpPr>
          <p:cNvPr id="3" name="Zástupný obsah 2">
            <a:extLst>
              <a:ext uri="{FF2B5EF4-FFF2-40B4-BE49-F238E27FC236}">
                <a16:creationId xmlns:a16="http://schemas.microsoft.com/office/drawing/2014/main" id="{135C37EB-6786-46BC-8320-9C2B2797293C}"/>
              </a:ext>
            </a:extLst>
          </p:cNvPr>
          <p:cNvSpPr>
            <a:spLocks noGrp="1"/>
          </p:cNvSpPr>
          <p:nvPr>
            <p:ph idx="1"/>
          </p:nvPr>
        </p:nvSpPr>
        <p:spPr/>
        <p:txBody>
          <a:bodyPr/>
          <a:lstStyle/>
          <a:p>
            <a:pPr>
              <a:lnSpc>
                <a:spcPct val="150000"/>
              </a:lnSpc>
            </a:pPr>
            <a:r>
              <a:rPr lang="cs-CZ" dirty="0"/>
              <a:t>Transport</a:t>
            </a:r>
          </a:p>
          <a:p>
            <a:pPr>
              <a:lnSpc>
                <a:spcPct val="150000"/>
              </a:lnSpc>
            </a:pPr>
            <a:endParaRPr lang="cs-CZ" dirty="0"/>
          </a:p>
          <a:p>
            <a:pPr>
              <a:lnSpc>
                <a:spcPct val="150000"/>
              </a:lnSpc>
            </a:pPr>
            <a:r>
              <a:rPr lang="cs-CZ" dirty="0" err="1"/>
              <a:t>Agriculture</a:t>
            </a:r>
            <a:endParaRPr lang="cs-CZ" dirty="0"/>
          </a:p>
          <a:p>
            <a:pPr>
              <a:lnSpc>
                <a:spcPct val="150000"/>
              </a:lnSpc>
            </a:pPr>
            <a:endParaRPr lang="cs-CZ" dirty="0"/>
          </a:p>
          <a:p>
            <a:pPr>
              <a:lnSpc>
                <a:spcPct val="150000"/>
              </a:lnSpc>
            </a:pPr>
            <a:r>
              <a:rPr lang="cs-CZ" dirty="0" err="1"/>
              <a:t>Electricity</a:t>
            </a:r>
            <a:r>
              <a:rPr lang="cs-CZ" dirty="0"/>
              <a:t> </a:t>
            </a:r>
            <a:r>
              <a:rPr lang="cs-CZ" dirty="0" err="1"/>
              <a:t>production</a:t>
            </a:r>
            <a:r>
              <a:rPr lang="cs-CZ" dirty="0"/>
              <a:t> and </a:t>
            </a:r>
            <a:r>
              <a:rPr lang="cs-CZ" dirty="0" err="1"/>
              <a:t>industry</a:t>
            </a:r>
            <a:r>
              <a:rPr lang="cs-CZ" dirty="0"/>
              <a:t> </a:t>
            </a:r>
          </a:p>
        </p:txBody>
      </p:sp>
      <p:pic>
        <p:nvPicPr>
          <p:cNvPr id="5" name="Obrázek 4">
            <a:extLst>
              <a:ext uri="{FF2B5EF4-FFF2-40B4-BE49-F238E27FC236}">
                <a16:creationId xmlns:a16="http://schemas.microsoft.com/office/drawing/2014/main" id="{5AF07AF2-4079-437A-9AB5-EBA18099A3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25418" y="2323693"/>
            <a:ext cx="3266980" cy="2169479"/>
          </a:xfrm>
          <a:prstGeom prst="rect">
            <a:avLst/>
          </a:prstGeom>
        </p:spPr>
      </p:pic>
      <p:sp>
        <p:nvSpPr>
          <p:cNvPr id="4" name="Řečová bublina: obdélníkový bublinový popisek 3">
            <a:extLst>
              <a:ext uri="{FF2B5EF4-FFF2-40B4-BE49-F238E27FC236}">
                <a16:creationId xmlns:a16="http://schemas.microsoft.com/office/drawing/2014/main" id="{2FAA4AA9-4584-4C53-B1DF-5EB15F9E0BB4}"/>
              </a:ext>
            </a:extLst>
          </p:cNvPr>
          <p:cNvSpPr/>
          <p:nvPr/>
        </p:nvSpPr>
        <p:spPr bwMode="auto">
          <a:xfrm>
            <a:off x="718799" y="5832000"/>
            <a:ext cx="2901479" cy="783404"/>
          </a:xfrm>
          <a:prstGeom prst="wedgeRectCallout">
            <a:avLst>
              <a:gd name="adj1" fmla="val 7248"/>
              <a:gd name="adj2" fmla="val -131945"/>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r>
              <a:rPr lang="cs-CZ" dirty="0" err="1">
                <a:solidFill>
                  <a:schemeClr val="bg1"/>
                </a:solidFill>
                <a:latin typeface="+mn-lt"/>
              </a:rPr>
              <a:t>Directive</a:t>
            </a:r>
            <a:r>
              <a:rPr lang="cs-CZ" dirty="0">
                <a:solidFill>
                  <a:schemeClr val="bg1"/>
                </a:solidFill>
                <a:latin typeface="+mn-lt"/>
              </a:rPr>
              <a:t> 2015/2193</a:t>
            </a:r>
          </a:p>
          <a:p>
            <a:r>
              <a:rPr lang="cs-CZ" dirty="0">
                <a:solidFill>
                  <a:schemeClr val="bg1"/>
                </a:solidFill>
                <a:latin typeface="+mn-lt"/>
              </a:rPr>
              <a:t>m</a:t>
            </a:r>
            <a:r>
              <a:rPr kumimoji="0" lang="cs-CZ" b="0" i="0" u="none" strike="noStrike" cap="none" normalizeH="0" baseline="0" dirty="0">
                <a:ln>
                  <a:noFill/>
                </a:ln>
                <a:solidFill>
                  <a:schemeClr val="bg1"/>
                </a:solidFill>
                <a:effectLst/>
                <a:latin typeface="+mn-lt"/>
              </a:rPr>
              <a:t>edium </a:t>
            </a:r>
            <a:r>
              <a:rPr kumimoji="0" lang="cs-CZ" b="0" i="0" u="none" strike="noStrike" cap="none" normalizeH="0" baseline="0" dirty="0" err="1">
                <a:ln>
                  <a:noFill/>
                </a:ln>
                <a:solidFill>
                  <a:schemeClr val="bg1"/>
                </a:solidFill>
                <a:effectLst/>
                <a:latin typeface="+mn-lt"/>
              </a:rPr>
              <a:t>sized</a:t>
            </a:r>
            <a:endParaRPr kumimoji="0" lang="cs-CZ" b="0" i="0" u="none" strike="noStrike" cap="none" normalizeH="0" baseline="0" dirty="0">
              <a:ln>
                <a:noFill/>
              </a:ln>
              <a:solidFill>
                <a:schemeClr val="bg1"/>
              </a:solidFill>
              <a:effectLst/>
              <a:latin typeface="+mn-lt"/>
            </a:endParaRPr>
          </a:p>
        </p:txBody>
      </p:sp>
      <p:sp>
        <p:nvSpPr>
          <p:cNvPr id="7" name="Řečová bublina: obdélníkový bublinový popisek 6">
            <a:extLst>
              <a:ext uri="{FF2B5EF4-FFF2-40B4-BE49-F238E27FC236}">
                <a16:creationId xmlns:a16="http://schemas.microsoft.com/office/drawing/2014/main" id="{183EE84B-F2EA-4FEE-B989-0B3415C045D8}"/>
              </a:ext>
            </a:extLst>
          </p:cNvPr>
          <p:cNvSpPr/>
          <p:nvPr/>
        </p:nvSpPr>
        <p:spPr bwMode="auto">
          <a:xfrm>
            <a:off x="4855370" y="5832000"/>
            <a:ext cx="3374230" cy="783404"/>
          </a:xfrm>
          <a:prstGeom prst="wedgeRectCallout">
            <a:avLst>
              <a:gd name="adj1" fmla="val -21627"/>
              <a:gd name="adj2" fmla="val -156957"/>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r>
              <a:rPr lang="cs-CZ" sz="2000" dirty="0" err="1">
                <a:solidFill>
                  <a:schemeClr val="bg1"/>
                </a:solidFill>
                <a:latin typeface="+mn-lt"/>
              </a:rPr>
              <a:t>Directive</a:t>
            </a:r>
            <a:r>
              <a:rPr lang="cs-CZ" sz="2000" dirty="0">
                <a:solidFill>
                  <a:schemeClr val="bg1"/>
                </a:solidFill>
                <a:latin typeface="+mn-lt"/>
              </a:rPr>
              <a:t> 2010/75 </a:t>
            </a:r>
          </a:p>
          <a:p>
            <a:r>
              <a:rPr lang="cs-CZ" sz="2000" dirty="0">
                <a:solidFill>
                  <a:schemeClr val="bg1"/>
                </a:solidFill>
                <a:latin typeface="+mn-lt"/>
              </a:rPr>
              <a:t>on </a:t>
            </a:r>
            <a:r>
              <a:rPr lang="cs-CZ" sz="2000" dirty="0" err="1">
                <a:solidFill>
                  <a:schemeClr val="bg1"/>
                </a:solidFill>
                <a:latin typeface="+mn-lt"/>
              </a:rPr>
              <a:t>industrial</a:t>
            </a:r>
            <a:r>
              <a:rPr lang="cs-CZ" sz="2000" dirty="0">
                <a:solidFill>
                  <a:schemeClr val="bg1"/>
                </a:solidFill>
                <a:latin typeface="+mn-lt"/>
              </a:rPr>
              <a:t> </a:t>
            </a:r>
            <a:r>
              <a:rPr lang="cs-CZ" sz="2000" dirty="0" err="1">
                <a:solidFill>
                  <a:schemeClr val="bg1"/>
                </a:solidFill>
                <a:latin typeface="+mn-lt"/>
              </a:rPr>
              <a:t>emissions</a:t>
            </a:r>
            <a:r>
              <a:rPr lang="cs-CZ" sz="2000" dirty="0">
                <a:solidFill>
                  <a:schemeClr val="bg1"/>
                </a:solidFill>
                <a:latin typeface="+mn-lt"/>
              </a:rPr>
              <a:t> (IED) </a:t>
            </a:r>
            <a:endParaRPr kumimoji="0" lang="cs-CZ" sz="2000" b="0" i="0" u="none" strike="noStrike" cap="none" normalizeH="0" baseline="0" dirty="0">
              <a:ln>
                <a:noFill/>
              </a:ln>
              <a:solidFill>
                <a:schemeClr val="bg1"/>
              </a:solidFill>
              <a:effectLst/>
              <a:latin typeface="+mn-lt"/>
            </a:endParaRPr>
          </a:p>
        </p:txBody>
      </p:sp>
      <p:sp>
        <p:nvSpPr>
          <p:cNvPr id="8" name="Řečová bublina: obdélníkový bublinový popisek 7">
            <a:extLst>
              <a:ext uri="{FF2B5EF4-FFF2-40B4-BE49-F238E27FC236}">
                <a16:creationId xmlns:a16="http://schemas.microsoft.com/office/drawing/2014/main" id="{749D64E7-8C00-4BE5-945C-BA7A5404BC02}"/>
              </a:ext>
            </a:extLst>
          </p:cNvPr>
          <p:cNvSpPr/>
          <p:nvPr/>
        </p:nvSpPr>
        <p:spPr bwMode="auto">
          <a:xfrm>
            <a:off x="4056047" y="1692002"/>
            <a:ext cx="3374230" cy="783404"/>
          </a:xfrm>
          <a:prstGeom prst="wedgeRectCallout">
            <a:avLst>
              <a:gd name="adj1" fmla="val -87717"/>
              <a:gd name="adj2" fmla="val -1046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r>
              <a:rPr lang="cs-CZ" sz="2000" dirty="0" err="1">
                <a:solidFill>
                  <a:schemeClr val="bg1"/>
                </a:solidFill>
                <a:latin typeface="+mn-lt"/>
              </a:rPr>
              <a:t>e.g</a:t>
            </a:r>
            <a:r>
              <a:rPr lang="cs-CZ" sz="2000" dirty="0">
                <a:solidFill>
                  <a:schemeClr val="bg1"/>
                </a:solidFill>
                <a:latin typeface="+mn-lt"/>
              </a:rPr>
              <a:t>. </a:t>
            </a:r>
            <a:r>
              <a:rPr lang="cs-CZ" sz="2000" dirty="0" err="1">
                <a:solidFill>
                  <a:schemeClr val="bg1"/>
                </a:solidFill>
                <a:latin typeface="+mn-lt"/>
              </a:rPr>
              <a:t>Regulation</a:t>
            </a:r>
            <a:r>
              <a:rPr lang="cs-CZ" sz="2000" dirty="0">
                <a:solidFill>
                  <a:schemeClr val="bg1"/>
                </a:solidFill>
                <a:latin typeface="+mn-lt"/>
              </a:rPr>
              <a:t> 2018/858 +</a:t>
            </a:r>
          </a:p>
          <a:p>
            <a:r>
              <a:rPr lang="cs-CZ" sz="2000" dirty="0" err="1">
                <a:solidFill>
                  <a:schemeClr val="bg1"/>
                </a:solidFill>
                <a:latin typeface="+mn-lt"/>
              </a:rPr>
              <a:t>Regulation</a:t>
            </a:r>
            <a:r>
              <a:rPr lang="cs-CZ" sz="2000" dirty="0">
                <a:solidFill>
                  <a:schemeClr val="bg1"/>
                </a:solidFill>
                <a:latin typeface="+mn-lt"/>
              </a:rPr>
              <a:t> 2024/1257 </a:t>
            </a:r>
            <a:endParaRPr kumimoji="0" lang="cs-CZ" sz="2000" b="0" i="0" u="none" strike="noStrike" cap="none" normalizeH="0" baseline="0" dirty="0">
              <a:ln>
                <a:noFill/>
              </a:ln>
              <a:solidFill>
                <a:schemeClr val="bg1"/>
              </a:solidFill>
              <a:effectLst/>
              <a:latin typeface="+mn-lt"/>
            </a:endParaRPr>
          </a:p>
        </p:txBody>
      </p:sp>
      <p:sp>
        <p:nvSpPr>
          <p:cNvPr id="9" name="Řečová bublina: obdélníkový bublinový popisek 8">
            <a:extLst>
              <a:ext uri="{FF2B5EF4-FFF2-40B4-BE49-F238E27FC236}">
                <a16:creationId xmlns:a16="http://schemas.microsoft.com/office/drawing/2014/main" id="{F87A977F-07A2-42BB-9EB8-423750F0167E}"/>
              </a:ext>
            </a:extLst>
          </p:cNvPr>
          <p:cNvSpPr/>
          <p:nvPr/>
        </p:nvSpPr>
        <p:spPr bwMode="auto">
          <a:xfrm>
            <a:off x="4056047" y="3037298"/>
            <a:ext cx="3374230" cy="783404"/>
          </a:xfrm>
          <a:prstGeom prst="wedgeRectCallout">
            <a:avLst>
              <a:gd name="adj1" fmla="val -79144"/>
              <a:gd name="adj2" fmla="val -9269"/>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r>
              <a:rPr lang="cs-CZ" sz="2000" dirty="0" err="1">
                <a:solidFill>
                  <a:schemeClr val="bg1"/>
                </a:solidFill>
                <a:latin typeface="+mn-lt"/>
              </a:rPr>
              <a:t>Directive</a:t>
            </a:r>
            <a:r>
              <a:rPr lang="cs-CZ" sz="2000" dirty="0">
                <a:solidFill>
                  <a:schemeClr val="bg1"/>
                </a:solidFill>
                <a:latin typeface="+mn-lt"/>
              </a:rPr>
              <a:t> 2010/75 </a:t>
            </a:r>
          </a:p>
          <a:p>
            <a:r>
              <a:rPr lang="cs-CZ" sz="2000" dirty="0">
                <a:solidFill>
                  <a:schemeClr val="bg1"/>
                </a:solidFill>
                <a:latin typeface="+mn-lt"/>
              </a:rPr>
              <a:t>on </a:t>
            </a:r>
            <a:r>
              <a:rPr lang="cs-CZ" sz="2000" dirty="0" err="1">
                <a:solidFill>
                  <a:schemeClr val="bg1"/>
                </a:solidFill>
                <a:latin typeface="+mn-lt"/>
              </a:rPr>
              <a:t>industrial</a:t>
            </a:r>
            <a:r>
              <a:rPr lang="cs-CZ" sz="2000" dirty="0">
                <a:solidFill>
                  <a:schemeClr val="bg1"/>
                </a:solidFill>
                <a:latin typeface="+mn-lt"/>
              </a:rPr>
              <a:t> </a:t>
            </a:r>
            <a:r>
              <a:rPr lang="cs-CZ" sz="2000" dirty="0" err="1">
                <a:solidFill>
                  <a:schemeClr val="bg1"/>
                </a:solidFill>
                <a:latin typeface="+mn-lt"/>
              </a:rPr>
              <a:t>emissions</a:t>
            </a:r>
            <a:r>
              <a:rPr lang="cs-CZ" sz="2000" dirty="0">
                <a:solidFill>
                  <a:schemeClr val="bg1"/>
                </a:solidFill>
                <a:latin typeface="+mn-lt"/>
              </a:rPr>
              <a:t> (IED) </a:t>
            </a:r>
            <a:endParaRPr kumimoji="0" lang="cs-CZ"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14150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C81729-9617-4A8E-B40A-39F4AE14F5E9}"/>
              </a:ext>
            </a:extLst>
          </p:cNvPr>
          <p:cNvSpPr>
            <a:spLocks noGrp="1"/>
          </p:cNvSpPr>
          <p:nvPr>
            <p:ph type="title"/>
          </p:nvPr>
        </p:nvSpPr>
        <p:spPr>
          <a:xfrm>
            <a:off x="719400" y="3203212"/>
            <a:ext cx="10753200" cy="451576"/>
          </a:xfrm>
        </p:spPr>
        <p:txBody>
          <a:bodyPr/>
          <a:lstStyle/>
          <a:p>
            <a:pPr algn="ctr"/>
            <a:r>
              <a:rPr lang="en-US" dirty="0"/>
              <a:t>Enforcement</a:t>
            </a:r>
            <a:r>
              <a:rPr lang="cs-CZ" dirty="0"/>
              <a:t> </a:t>
            </a:r>
            <a:r>
              <a:rPr lang="cs-CZ" dirty="0" err="1"/>
              <a:t>of</a:t>
            </a:r>
            <a:r>
              <a:rPr lang="cs-CZ" dirty="0"/>
              <a:t> Air </a:t>
            </a:r>
            <a:r>
              <a:rPr lang="cs-CZ" dirty="0" err="1"/>
              <a:t>quality</a:t>
            </a:r>
            <a:endParaRPr lang="cs-CZ" dirty="0"/>
          </a:p>
        </p:txBody>
      </p:sp>
    </p:spTree>
    <p:extLst>
      <p:ext uri="{BB962C8B-B14F-4D97-AF65-F5344CB8AC3E}">
        <p14:creationId xmlns:p14="http://schemas.microsoft.com/office/powerpoint/2010/main" val="2294812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9E4A8-93DB-4D31-A1D2-7AD367D32A60}"/>
              </a:ext>
            </a:extLst>
          </p:cNvPr>
          <p:cNvSpPr>
            <a:spLocks noGrp="1"/>
          </p:cNvSpPr>
          <p:nvPr>
            <p:ph type="title"/>
          </p:nvPr>
        </p:nvSpPr>
        <p:spPr/>
        <p:txBody>
          <a:bodyPr/>
          <a:lstStyle/>
          <a:p>
            <a:r>
              <a:rPr lang="en-US" dirty="0"/>
              <a:t>Infringement procedure</a:t>
            </a:r>
          </a:p>
        </p:txBody>
      </p:sp>
      <p:sp>
        <p:nvSpPr>
          <p:cNvPr id="3" name="Zástupný obsah 2">
            <a:extLst>
              <a:ext uri="{FF2B5EF4-FFF2-40B4-BE49-F238E27FC236}">
                <a16:creationId xmlns:a16="http://schemas.microsoft.com/office/drawing/2014/main" id="{A918403E-81EF-4E45-AA06-1043964BC8F0}"/>
              </a:ext>
            </a:extLst>
          </p:cNvPr>
          <p:cNvSpPr>
            <a:spLocks noGrp="1"/>
          </p:cNvSpPr>
          <p:nvPr>
            <p:ph idx="1"/>
          </p:nvPr>
        </p:nvSpPr>
        <p:spPr>
          <a:xfrm>
            <a:off x="720000" y="1692002"/>
            <a:ext cx="10753200" cy="4867418"/>
          </a:xfrm>
        </p:spPr>
        <p:txBody>
          <a:bodyPr/>
          <a:lstStyle/>
          <a:p>
            <a:pPr marL="72000" indent="0">
              <a:buNone/>
            </a:pPr>
            <a:r>
              <a:rPr lang="cs-CZ" dirty="0"/>
              <a:t>Art. 258 TFEU</a:t>
            </a:r>
          </a:p>
          <a:p>
            <a:r>
              <a:rPr lang="en-US" sz="2400" dirty="0"/>
              <a:t>11</a:t>
            </a:r>
            <a:r>
              <a:rPr lang="cs-CZ" sz="2400" dirty="0"/>
              <a:t>6</a:t>
            </a:r>
            <a:r>
              <a:rPr lang="en-US" sz="2400" dirty="0"/>
              <a:t> cases</a:t>
            </a:r>
            <a:r>
              <a:rPr lang="cs-CZ" sz="2400" dirty="0"/>
              <a:t> on air </a:t>
            </a:r>
            <a:r>
              <a:rPr lang="cs-CZ" sz="2400" dirty="0" err="1"/>
              <a:t>quality</a:t>
            </a:r>
            <a:r>
              <a:rPr lang="cs-CZ" sz="2400" dirty="0"/>
              <a:t> (21 </a:t>
            </a:r>
            <a:r>
              <a:rPr lang="cs-CZ" sz="2400" dirty="0" err="1"/>
              <a:t>active</a:t>
            </a:r>
            <a:r>
              <a:rPr lang="cs-CZ" sz="2400" dirty="0"/>
              <a:t>)</a:t>
            </a:r>
          </a:p>
          <a:p>
            <a:endParaRPr lang="cs-CZ" sz="2400" dirty="0"/>
          </a:p>
          <a:p>
            <a:r>
              <a:rPr lang="en-US" sz="2400" dirty="0"/>
              <a:t>The most recent and frequent ambient air quality cases at the Commission:</a:t>
            </a:r>
          </a:p>
          <a:p>
            <a:pPr lvl="1"/>
            <a:endParaRPr lang="cs-CZ" sz="1600" dirty="0"/>
          </a:p>
          <a:p>
            <a:pPr lvl="1"/>
            <a:r>
              <a:rPr lang="en-US" sz="1600" dirty="0"/>
              <a:t>Exceeding limits for specific substances</a:t>
            </a:r>
            <a:r>
              <a:rPr lang="cs-CZ" sz="1600" dirty="0"/>
              <a:t>:</a:t>
            </a:r>
          </a:p>
          <a:p>
            <a:pPr lvl="2"/>
            <a:r>
              <a:rPr lang="cs-CZ" dirty="0"/>
              <a:t>PM10</a:t>
            </a:r>
          </a:p>
          <a:p>
            <a:pPr lvl="2"/>
            <a:r>
              <a:rPr lang="cs-CZ" dirty="0"/>
              <a:t>NO2</a:t>
            </a:r>
          </a:p>
          <a:p>
            <a:pPr lvl="2"/>
            <a:r>
              <a:rPr lang="cs-CZ" dirty="0"/>
              <a:t>SO2</a:t>
            </a:r>
          </a:p>
          <a:p>
            <a:pPr lvl="1"/>
            <a:endParaRPr lang="cs-CZ" dirty="0"/>
          </a:p>
          <a:p>
            <a:endParaRPr lang="cs-CZ" dirty="0"/>
          </a:p>
        </p:txBody>
      </p:sp>
    </p:spTree>
    <p:extLst>
      <p:ext uri="{BB962C8B-B14F-4D97-AF65-F5344CB8AC3E}">
        <p14:creationId xmlns:p14="http://schemas.microsoft.com/office/powerpoint/2010/main" val="1547201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2BAFAA-846F-45B0-ABDC-89F8BEF360D8}"/>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9EBF300C-4F63-4D93-9C3C-4EA20283218B}"/>
              </a:ext>
            </a:extLst>
          </p:cNvPr>
          <p:cNvSpPr>
            <a:spLocks noGrp="1"/>
          </p:cNvSpPr>
          <p:nvPr>
            <p:ph idx="1"/>
          </p:nvPr>
        </p:nvSpPr>
        <p:spPr/>
        <p:txBody>
          <a:bodyPr/>
          <a:lstStyle/>
          <a:p>
            <a:r>
              <a:rPr lang="cs-CZ" dirty="0" err="1"/>
              <a:t>Huge</a:t>
            </a:r>
            <a:r>
              <a:rPr lang="cs-CZ" dirty="0"/>
              <a:t> </a:t>
            </a:r>
            <a:r>
              <a:rPr lang="cs-CZ" dirty="0" err="1"/>
              <a:t>number</a:t>
            </a:r>
            <a:r>
              <a:rPr lang="cs-CZ" dirty="0"/>
              <a:t> </a:t>
            </a:r>
            <a:r>
              <a:rPr lang="cs-CZ" dirty="0" err="1"/>
              <a:t>of</a:t>
            </a:r>
            <a:r>
              <a:rPr lang="cs-CZ" dirty="0"/>
              <a:t> </a:t>
            </a:r>
            <a:r>
              <a:rPr lang="cs-CZ" dirty="0" err="1"/>
              <a:t>Court</a:t>
            </a:r>
            <a:r>
              <a:rPr lang="cs-CZ" dirty="0"/>
              <a:t> </a:t>
            </a:r>
            <a:r>
              <a:rPr lang="cs-CZ" dirty="0" err="1"/>
              <a:t>cases</a:t>
            </a:r>
            <a:endParaRPr lang="cs-CZ" dirty="0"/>
          </a:p>
          <a:p>
            <a:pPr lvl="1"/>
            <a:r>
              <a:rPr lang="cs-CZ" dirty="0" err="1"/>
              <a:t>Directly</a:t>
            </a:r>
            <a:r>
              <a:rPr lang="cs-CZ" dirty="0"/>
              <a:t> </a:t>
            </a:r>
            <a:r>
              <a:rPr lang="cs-CZ" dirty="0" err="1"/>
              <a:t>concerned</a:t>
            </a:r>
            <a:r>
              <a:rPr lang="cs-CZ" dirty="0"/>
              <a:t>: 1. framework </a:t>
            </a:r>
            <a:r>
              <a:rPr lang="cs-CZ" dirty="0" err="1"/>
              <a:t>directive</a:t>
            </a:r>
            <a:r>
              <a:rPr lang="cs-CZ" dirty="0"/>
              <a:t> (16) + 2. framework </a:t>
            </a:r>
            <a:r>
              <a:rPr lang="cs-CZ" dirty="0" err="1"/>
              <a:t>directive</a:t>
            </a:r>
            <a:r>
              <a:rPr lang="cs-CZ" dirty="0"/>
              <a:t> (25)</a:t>
            </a:r>
          </a:p>
          <a:p>
            <a:endParaRPr lang="cs-CZ" dirty="0"/>
          </a:p>
          <a:p>
            <a:pPr marL="72000" indent="0">
              <a:buNone/>
            </a:pPr>
            <a:r>
              <a:rPr lang="cs-CZ" dirty="0" err="1"/>
              <a:t>Two</a:t>
            </a:r>
            <a:r>
              <a:rPr lang="cs-CZ" dirty="0"/>
              <a:t> </a:t>
            </a:r>
            <a:r>
              <a:rPr lang="cs-CZ" dirty="0" err="1"/>
              <a:t>types</a:t>
            </a:r>
            <a:endParaRPr lang="cs-CZ" dirty="0"/>
          </a:p>
          <a:p>
            <a:r>
              <a:rPr lang="cs-CZ" sz="2400" dirty="0"/>
              <a:t>Air </a:t>
            </a:r>
            <a:r>
              <a:rPr lang="cs-CZ" sz="2400" dirty="0" err="1"/>
              <a:t>quality</a:t>
            </a:r>
            <a:r>
              <a:rPr lang="cs-CZ" sz="2400" dirty="0"/>
              <a:t> </a:t>
            </a:r>
            <a:r>
              <a:rPr lang="cs-CZ" sz="2400" dirty="0" err="1"/>
              <a:t>legislation</a:t>
            </a:r>
            <a:endParaRPr lang="cs-CZ" sz="2400" dirty="0"/>
          </a:p>
          <a:p>
            <a:pPr lvl="1"/>
            <a:r>
              <a:rPr lang="cs-CZ" dirty="0" err="1"/>
              <a:t>Interpretation</a:t>
            </a:r>
            <a:r>
              <a:rPr lang="cs-CZ" dirty="0"/>
              <a:t> </a:t>
            </a:r>
            <a:r>
              <a:rPr lang="cs-CZ" dirty="0" err="1"/>
              <a:t>of</a:t>
            </a:r>
            <a:r>
              <a:rPr lang="cs-CZ" dirty="0"/>
              <a:t> </a:t>
            </a:r>
            <a:r>
              <a:rPr lang="cs-CZ" dirty="0" err="1"/>
              <a:t>various</a:t>
            </a:r>
            <a:r>
              <a:rPr lang="cs-CZ" dirty="0"/>
              <a:t> </a:t>
            </a:r>
            <a:r>
              <a:rPr lang="cs-CZ" dirty="0" err="1"/>
              <a:t>provisions</a:t>
            </a:r>
            <a:r>
              <a:rPr lang="cs-CZ" dirty="0"/>
              <a:t> in AQD</a:t>
            </a:r>
          </a:p>
          <a:p>
            <a:endParaRPr lang="cs-CZ" dirty="0"/>
          </a:p>
          <a:p>
            <a:r>
              <a:rPr lang="cs-CZ" sz="2400" dirty="0"/>
              <a:t>Access to justice</a:t>
            </a:r>
          </a:p>
          <a:p>
            <a:pPr lvl="1"/>
            <a:r>
              <a:rPr lang="cs-CZ" dirty="0" err="1"/>
              <a:t>Legal</a:t>
            </a:r>
            <a:r>
              <a:rPr lang="cs-CZ" dirty="0"/>
              <a:t> </a:t>
            </a:r>
            <a:r>
              <a:rPr lang="cs-CZ" dirty="0" err="1"/>
              <a:t>standing</a:t>
            </a:r>
            <a:r>
              <a:rPr lang="cs-CZ" dirty="0"/>
              <a:t> </a:t>
            </a:r>
          </a:p>
          <a:p>
            <a:pPr lvl="1"/>
            <a:r>
              <a:rPr lang="cs-CZ" dirty="0"/>
              <a:t>Access to </a:t>
            </a:r>
            <a:r>
              <a:rPr lang="cs-CZ" dirty="0" err="1"/>
              <a:t>courts</a:t>
            </a:r>
            <a:endParaRPr lang="cs-CZ" dirty="0"/>
          </a:p>
          <a:p>
            <a:pPr lvl="1"/>
            <a:endParaRPr lang="cs-CZ" dirty="0"/>
          </a:p>
        </p:txBody>
      </p:sp>
    </p:spTree>
    <p:extLst>
      <p:ext uri="{BB962C8B-B14F-4D97-AF65-F5344CB8AC3E}">
        <p14:creationId xmlns:p14="http://schemas.microsoft.com/office/powerpoint/2010/main" val="537904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0F25B-1ADE-4CEC-8668-0476B9E71A4B}"/>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48C9DAF0-4518-436B-AD67-6499D00A197E}"/>
              </a:ext>
            </a:extLst>
          </p:cNvPr>
          <p:cNvSpPr>
            <a:spLocks noGrp="1"/>
          </p:cNvSpPr>
          <p:nvPr>
            <p:ph idx="1"/>
          </p:nvPr>
        </p:nvSpPr>
        <p:spPr>
          <a:xfrm>
            <a:off x="720000" y="1371601"/>
            <a:ext cx="10753200" cy="5271796"/>
          </a:xfrm>
        </p:spPr>
        <p:txBody>
          <a:bodyPr/>
          <a:lstStyle/>
          <a:p>
            <a:r>
              <a:rPr lang="cs-CZ" sz="2400" dirty="0"/>
              <a:t>C-237/07 – </a:t>
            </a:r>
            <a:r>
              <a:rPr lang="cs-CZ" sz="2400" dirty="0" err="1"/>
              <a:t>Janecek</a:t>
            </a:r>
            <a:endParaRPr lang="cs-CZ" sz="2400" dirty="0"/>
          </a:p>
          <a:p>
            <a:pPr lvl="1"/>
            <a:r>
              <a:rPr lang="en-US" dirty="0"/>
              <a:t>Legal standing + </a:t>
            </a:r>
            <a:r>
              <a:rPr lang="cs-CZ" dirty="0" err="1"/>
              <a:t>Action</a:t>
            </a:r>
            <a:r>
              <a:rPr lang="cs-CZ" dirty="0"/>
              <a:t> </a:t>
            </a:r>
            <a:r>
              <a:rPr lang="cs-CZ" dirty="0" err="1"/>
              <a:t>plans</a:t>
            </a:r>
            <a:r>
              <a:rPr lang="cs-CZ" dirty="0"/>
              <a:t> </a:t>
            </a:r>
            <a:r>
              <a:rPr lang="en-US" dirty="0"/>
              <a:t>requirements</a:t>
            </a:r>
          </a:p>
          <a:p>
            <a:pPr marL="72000" indent="0">
              <a:buNone/>
            </a:pPr>
            <a:r>
              <a:rPr lang="en-US" sz="1800" dirty="0"/>
              <a:t>„</a:t>
            </a:r>
            <a:r>
              <a:rPr lang="en-US" sz="1800" i="1" dirty="0"/>
              <a:t>Thus, the Court has held that, whenever the failure to observe the measures required by the directives which </a:t>
            </a:r>
            <a:r>
              <a:rPr lang="en-US" sz="1800" b="1" i="1" u="sng" dirty="0"/>
              <a:t>relate to air quality and drinking water, and which are designed to protect public health, could endanger human health</a:t>
            </a:r>
            <a:r>
              <a:rPr lang="en-US" sz="1800" i="1" dirty="0"/>
              <a:t>, </a:t>
            </a:r>
            <a:r>
              <a:rPr lang="en-US" sz="1800" b="1" i="1" u="sng" dirty="0"/>
              <a:t>the persons concerned must be in a position to rely on the mandatory rules included in those directives </a:t>
            </a:r>
            <a:r>
              <a:rPr lang="en-US" sz="1800" i="1" dirty="0"/>
              <a:t>(see Case C‑361/88 Commission v Germany; Case C‑59/89 Commission v Germany; and Case C‑58/89 Commission v Germany) </a:t>
            </a:r>
            <a:r>
              <a:rPr lang="cs-CZ" sz="1800" dirty="0"/>
              <a:t>“</a:t>
            </a:r>
            <a:r>
              <a:rPr lang="en-US" sz="1800" dirty="0"/>
              <a:t> </a:t>
            </a:r>
            <a:endParaRPr lang="cs-CZ" sz="1800" dirty="0"/>
          </a:p>
          <a:p>
            <a:pPr marL="72000" indent="0">
              <a:buNone/>
            </a:pPr>
            <a:endParaRPr lang="cs-CZ" sz="2000" i="1" dirty="0"/>
          </a:p>
          <a:p>
            <a:pPr marL="72000" indent="0">
              <a:buNone/>
            </a:pPr>
            <a:r>
              <a:rPr lang="cs-CZ" sz="2000" i="1" dirty="0"/>
              <a:t>„</a:t>
            </a:r>
            <a:r>
              <a:rPr lang="en-US" sz="2000" i="1" dirty="0"/>
              <a:t>It follows from the foregoing that the </a:t>
            </a:r>
            <a:r>
              <a:rPr lang="en-US" sz="2000" b="1" i="1" u="sng" dirty="0"/>
              <a:t>natural or legal persons directly concerned </a:t>
            </a:r>
            <a:r>
              <a:rPr lang="en-US" sz="2000" i="1" dirty="0"/>
              <a:t>by a risk that the limit values or alert thresholds may be exceeded </a:t>
            </a:r>
            <a:r>
              <a:rPr lang="en-US" sz="2000" b="1" i="1" u="sng" dirty="0"/>
              <a:t>must be in a position </a:t>
            </a:r>
            <a:r>
              <a:rPr lang="en-US" sz="2000" i="1" dirty="0"/>
              <a:t>to require the competent authorities </a:t>
            </a:r>
            <a:r>
              <a:rPr lang="en-US" sz="2000" b="1" i="1" u="sng" dirty="0"/>
              <a:t>to draw up an action plan</a:t>
            </a:r>
            <a:r>
              <a:rPr lang="en-US" sz="2000" i="1" dirty="0"/>
              <a:t> where such a risk exists, </a:t>
            </a:r>
            <a:r>
              <a:rPr lang="en-US" sz="2000" b="1" i="1" u="sng" dirty="0"/>
              <a:t>if necessary by bringing an action before the competent courts</a:t>
            </a:r>
            <a:r>
              <a:rPr lang="en-US" sz="2000" i="1" dirty="0"/>
              <a:t>.</a:t>
            </a:r>
            <a:r>
              <a:rPr lang="cs-CZ" sz="2000" i="1" dirty="0"/>
              <a:t>“</a:t>
            </a:r>
          </a:p>
        </p:txBody>
      </p:sp>
    </p:spTree>
    <p:extLst>
      <p:ext uri="{BB962C8B-B14F-4D97-AF65-F5344CB8AC3E}">
        <p14:creationId xmlns:p14="http://schemas.microsoft.com/office/powerpoint/2010/main" val="3264398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0F25B-1ADE-4CEC-8668-0476B9E71A4B}"/>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48C9DAF0-4518-436B-AD67-6499D00A197E}"/>
              </a:ext>
            </a:extLst>
          </p:cNvPr>
          <p:cNvSpPr>
            <a:spLocks noGrp="1"/>
          </p:cNvSpPr>
          <p:nvPr>
            <p:ph idx="1"/>
          </p:nvPr>
        </p:nvSpPr>
        <p:spPr>
          <a:xfrm>
            <a:off x="720000" y="1371601"/>
            <a:ext cx="10753200" cy="5271796"/>
          </a:xfrm>
        </p:spPr>
        <p:txBody>
          <a:bodyPr/>
          <a:lstStyle/>
          <a:p>
            <a:r>
              <a:rPr lang="cs-CZ" sz="2400" dirty="0"/>
              <a:t>C-404/13 – </a:t>
            </a:r>
            <a:r>
              <a:rPr lang="cs-CZ" sz="2400" dirty="0" err="1"/>
              <a:t>ClientEarth</a:t>
            </a:r>
            <a:endParaRPr lang="cs-CZ" sz="2400" dirty="0"/>
          </a:p>
          <a:p>
            <a:pPr lvl="1"/>
            <a:r>
              <a:rPr lang="en-US" dirty="0"/>
              <a:t>Legal standing + AQP requirements + role of national courts</a:t>
            </a:r>
          </a:p>
          <a:p>
            <a:pPr lvl="1"/>
            <a:endParaRPr lang="cs-CZ" dirty="0"/>
          </a:p>
          <a:p>
            <a:pPr marL="72000" indent="0">
              <a:buNone/>
            </a:pPr>
            <a:r>
              <a:rPr lang="en-US" sz="2000" dirty="0"/>
              <a:t>„</a:t>
            </a:r>
            <a:r>
              <a:rPr lang="en-US" sz="2000" i="1" dirty="0"/>
              <a:t>the </a:t>
            </a:r>
            <a:r>
              <a:rPr lang="en-US" sz="2000" b="1" i="1" u="sng" dirty="0"/>
              <a:t>natural or legal persons </a:t>
            </a:r>
            <a:r>
              <a:rPr lang="en-US" sz="2000" i="1" dirty="0"/>
              <a:t>directly concerned by the</a:t>
            </a:r>
            <a:r>
              <a:rPr lang="cs-CZ" sz="2000" i="1" dirty="0"/>
              <a:t> </a:t>
            </a:r>
            <a:r>
              <a:rPr lang="en-US" sz="2000" b="1" i="1" u="sng" dirty="0"/>
              <a:t>limit values </a:t>
            </a:r>
            <a:r>
              <a:rPr lang="en-US" sz="2000" i="1" dirty="0"/>
              <a:t>being exceeded ... must be in a position to</a:t>
            </a:r>
            <a:r>
              <a:rPr lang="cs-CZ" sz="2000" i="1" dirty="0"/>
              <a:t> </a:t>
            </a:r>
            <a:r>
              <a:rPr lang="en-US" sz="2000" i="1" dirty="0"/>
              <a:t>require the competent authorities, if necessary </a:t>
            </a:r>
            <a:r>
              <a:rPr lang="en-US" sz="2000" b="1" i="1" u="sng" dirty="0"/>
              <a:t>by</a:t>
            </a:r>
            <a:r>
              <a:rPr lang="cs-CZ" sz="2000" b="1" i="1" u="sng" dirty="0"/>
              <a:t> </a:t>
            </a:r>
            <a:r>
              <a:rPr lang="en-US" sz="2000" b="1" i="1" u="sng" dirty="0"/>
              <a:t>bringing an action before the courts</a:t>
            </a:r>
            <a:r>
              <a:rPr lang="en-US" sz="2000" i="1" dirty="0"/>
              <a:t> having</a:t>
            </a:r>
            <a:r>
              <a:rPr lang="cs-CZ" sz="2000" i="1" dirty="0"/>
              <a:t> </a:t>
            </a:r>
            <a:r>
              <a:rPr lang="en-US" sz="2000" i="1" dirty="0"/>
              <a:t>jurisdiction, to establish an ai</a:t>
            </a:r>
            <a:r>
              <a:rPr lang="cs-CZ" sz="2000" i="1" dirty="0"/>
              <a:t>r</a:t>
            </a:r>
            <a:r>
              <a:rPr lang="en-US" sz="2000" i="1" dirty="0"/>
              <a:t> quality plan which</a:t>
            </a:r>
            <a:r>
              <a:rPr lang="cs-CZ" sz="2000" i="1" dirty="0"/>
              <a:t> </a:t>
            </a:r>
            <a:r>
              <a:rPr lang="en-US" sz="2000" i="1" dirty="0"/>
              <a:t>complies with the second subparagraph of Art. 23(1) of</a:t>
            </a:r>
            <a:r>
              <a:rPr lang="cs-CZ" sz="2000" i="1" dirty="0"/>
              <a:t> </a:t>
            </a:r>
            <a:r>
              <a:rPr lang="en-US" sz="2000" i="1" dirty="0"/>
              <a:t>Directive 2008/50</a:t>
            </a:r>
            <a:r>
              <a:rPr lang="cs-CZ" sz="2000" dirty="0"/>
              <a:t>“</a:t>
            </a:r>
            <a:r>
              <a:rPr lang="en-US" sz="2000" dirty="0"/>
              <a:t> </a:t>
            </a:r>
            <a:endParaRPr lang="cs-CZ" sz="2000" dirty="0"/>
          </a:p>
          <a:p>
            <a:pPr marL="72000" indent="0">
              <a:buNone/>
            </a:pPr>
            <a:endParaRPr lang="cs-CZ" sz="2000" i="1" dirty="0"/>
          </a:p>
          <a:p>
            <a:pPr marL="72000" indent="0">
              <a:buNone/>
            </a:pPr>
            <a:r>
              <a:rPr lang="cs-CZ" sz="2000" i="1" dirty="0"/>
              <a:t>„</a:t>
            </a:r>
            <a:r>
              <a:rPr lang="en-US" sz="2000" i="1" dirty="0"/>
              <a:t>As regards the content of the plan, it follows from</a:t>
            </a:r>
            <a:r>
              <a:rPr lang="cs-CZ" sz="2000" i="1" dirty="0"/>
              <a:t> </a:t>
            </a:r>
            <a:r>
              <a:rPr lang="en-US" sz="2000" i="1" dirty="0"/>
              <a:t>the second subparagraph of Article 23(1) of Directive</a:t>
            </a:r>
            <a:r>
              <a:rPr lang="cs-CZ" sz="2000" i="1" dirty="0"/>
              <a:t> </a:t>
            </a:r>
            <a:r>
              <a:rPr lang="en-US" sz="2000" i="1" dirty="0"/>
              <a:t>2008/50 that, while </a:t>
            </a:r>
            <a:r>
              <a:rPr lang="en-US" sz="2000" b="1" i="1" u="sng" dirty="0"/>
              <a:t>Member States have a degree of</a:t>
            </a:r>
            <a:r>
              <a:rPr lang="cs-CZ" sz="2000" b="1" i="1" u="sng" dirty="0"/>
              <a:t> </a:t>
            </a:r>
            <a:r>
              <a:rPr lang="en-US" sz="2000" b="1" i="1" u="sng" dirty="0"/>
              <a:t>discretion </a:t>
            </a:r>
            <a:r>
              <a:rPr lang="en-US" sz="2000" i="1" dirty="0"/>
              <a:t>in deciding which measures to adopt,</a:t>
            </a:r>
            <a:r>
              <a:rPr lang="cs-CZ" sz="2000" i="1" dirty="0"/>
              <a:t> </a:t>
            </a:r>
            <a:r>
              <a:rPr lang="en-US" sz="2000" b="1" i="1" u="sng" dirty="0"/>
              <a:t>those measures must, in any event, ensure that the</a:t>
            </a:r>
            <a:r>
              <a:rPr lang="cs-CZ" sz="2000" b="1" i="1" u="sng" dirty="0"/>
              <a:t> </a:t>
            </a:r>
            <a:r>
              <a:rPr lang="en-US" sz="2000" b="1" i="1" u="sng" dirty="0"/>
              <a:t>period during which the limit values are exceeded is</a:t>
            </a:r>
            <a:r>
              <a:rPr lang="cs-CZ" sz="2000" b="1" i="1" u="sng" dirty="0"/>
              <a:t> </a:t>
            </a:r>
            <a:r>
              <a:rPr lang="en-US" sz="2000" b="1" i="1" u="sng" dirty="0"/>
              <a:t>as short as possible</a:t>
            </a:r>
            <a:r>
              <a:rPr lang="cs-CZ" sz="2000" i="1" dirty="0"/>
              <a:t>.“</a:t>
            </a:r>
          </a:p>
        </p:txBody>
      </p:sp>
    </p:spTree>
    <p:extLst>
      <p:ext uri="{BB962C8B-B14F-4D97-AF65-F5344CB8AC3E}">
        <p14:creationId xmlns:p14="http://schemas.microsoft.com/office/powerpoint/2010/main" val="3503229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0F25B-1ADE-4CEC-8668-0476B9E71A4B}"/>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48C9DAF0-4518-436B-AD67-6499D00A197E}"/>
              </a:ext>
            </a:extLst>
          </p:cNvPr>
          <p:cNvSpPr>
            <a:spLocks noGrp="1"/>
          </p:cNvSpPr>
          <p:nvPr>
            <p:ph idx="1"/>
          </p:nvPr>
        </p:nvSpPr>
        <p:spPr>
          <a:xfrm>
            <a:off x="720000" y="1692001"/>
            <a:ext cx="10753200" cy="4699467"/>
          </a:xfrm>
        </p:spPr>
        <p:txBody>
          <a:bodyPr/>
          <a:lstStyle/>
          <a:p>
            <a:r>
              <a:rPr lang="cs-CZ" sz="2400" dirty="0"/>
              <a:t>C-404/13 – </a:t>
            </a:r>
            <a:r>
              <a:rPr lang="cs-CZ" sz="2400" dirty="0" err="1"/>
              <a:t>ClientEarth</a:t>
            </a:r>
            <a:endParaRPr lang="cs-CZ" sz="2400" dirty="0"/>
          </a:p>
          <a:p>
            <a:pPr marL="72000" indent="0">
              <a:buNone/>
            </a:pPr>
            <a:endParaRPr lang="cs-CZ" sz="2000" dirty="0"/>
          </a:p>
          <a:p>
            <a:pPr marL="72000" indent="0">
              <a:buNone/>
            </a:pPr>
            <a:r>
              <a:rPr lang="en-US" sz="2000" dirty="0"/>
              <a:t>„</a:t>
            </a:r>
            <a:r>
              <a:rPr lang="en-US" sz="2000" i="1" dirty="0"/>
              <a:t>where a Member State has failed to comply with the</a:t>
            </a:r>
            <a:r>
              <a:rPr lang="cs-CZ" sz="2000" i="1" dirty="0"/>
              <a:t> </a:t>
            </a:r>
            <a:r>
              <a:rPr lang="en-US" sz="2000" i="1" dirty="0"/>
              <a:t>requirements of the second subparagraph of Article 13(1) of</a:t>
            </a:r>
            <a:r>
              <a:rPr lang="cs-CZ" sz="2000" i="1" dirty="0"/>
              <a:t> </a:t>
            </a:r>
            <a:r>
              <a:rPr lang="en-US" sz="2000" i="1" dirty="0"/>
              <a:t>Directive 2008/50 […], </a:t>
            </a:r>
            <a:r>
              <a:rPr lang="en-US" sz="2000" b="1" i="1" u="sng" dirty="0"/>
              <a:t>it is for the national court having</a:t>
            </a:r>
            <a:r>
              <a:rPr lang="cs-CZ" sz="2000" b="1" i="1" u="sng" dirty="0"/>
              <a:t> </a:t>
            </a:r>
            <a:r>
              <a:rPr lang="en-US" sz="2000" b="1" i="1" u="sng" dirty="0"/>
              <a:t>jurisdiction, should a case be brought before it, to take, with</a:t>
            </a:r>
            <a:r>
              <a:rPr lang="cs-CZ" sz="2000" b="1" i="1" u="sng" dirty="0"/>
              <a:t> </a:t>
            </a:r>
            <a:r>
              <a:rPr lang="en-US" sz="2000" b="1" i="1" u="sng" dirty="0"/>
              <a:t>regard to the national authority, any necessary measure, such</a:t>
            </a:r>
            <a:r>
              <a:rPr lang="cs-CZ" sz="2000" b="1" i="1" u="sng" dirty="0"/>
              <a:t> </a:t>
            </a:r>
            <a:r>
              <a:rPr lang="en-US" sz="2000" b="1" i="1" u="sng" dirty="0"/>
              <a:t>as an order </a:t>
            </a:r>
            <a:r>
              <a:rPr lang="en-US" sz="2000" i="1" dirty="0"/>
              <a:t>in the appropriate terms, so that the authority</a:t>
            </a:r>
            <a:r>
              <a:rPr lang="cs-CZ" sz="2000" i="1" dirty="0"/>
              <a:t> </a:t>
            </a:r>
            <a:r>
              <a:rPr lang="en-US" sz="2000" i="1" dirty="0"/>
              <a:t>establishes the plan required by the directive in accordance</a:t>
            </a:r>
            <a:r>
              <a:rPr lang="cs-CZ" sz="2000" i="1" dirty="0"/>
              <a:t> </a:t>
            </a:r>
            <a:r>
              <a:rPr lang="en-US" sz="2000" i="1" dirty="0"/>
              <a:t>with the conditions laid down by the latter</a:t>
            </a:r>
            <a:r>
              <a:rPr lang="cs-CZ" sz="2000" i="1" dirty="0"/>
              <a:t>“</a:t>
            </a:r>
          </a:p>
        </p:txBody>
      </p:sp>
    </p:spTree>
    <p:extLst>
      <p:ext uri="{BB962C8B-B14F-4D97-AF65-F5344CB8AC3E}">
        <p14:creationId xmlns:p14="http://schemas.microsoft.com/office/powerpoint/2010/main" val="805228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0F25B-1ADE-4CEC-8668-0476B9E71A4B}"/>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48C9DAF0-4518-436B-AD67-6499D00A197E}"/>
              </a:ext>
            </a:extLst>
          </p:cNvPr>
          <p:cNvSpPr>
            <a:spLocks noGrp="1"/>
          </p:cNvSpPr>
          <p:nvPr>
            <p:ph idx="1"/>
          </p:nvPr>
        </p:nvSpPr>
        <p:spPr>
          <a:xfrm>
            <a:off x="720000" y="1692001"/>
            <a:ext cx="10753200" cy="4699467"/>
          </a:xfrm>
        </p:spPr>
        <p:txBody>
          <a:bodyPr/>
          <a:lstStyle/>
          <a:p>
            <a:r>
              <a:rPr lang="cs-CZ" sz="2400" dirty="0"/>
              <a:t>C-723/17 – </a:t>
            </a:r>
            <a:r>
              <a:rPr lang="cs-CZ" sz="2400" dirty="0" err="1"/>
              <a:t>Craeynest</a:t>
            </a:r>
            <a:endParaRPr lang="cs-CZ" sz="2400" dirty="0"/>
          </a:p>
          <a:p>
            <a:pPr lvl="1"/>
            <a:r>
              <a:rPr lang="cs-CZ" dirty="0" err="1"/>
              <a:t>Location</a:t>
            </a:r>
            <a:r>
              <a:rPr lang="cs-CZ" dirty="0"/>
              <a:t> </a:t>
            </a:r>
            <a:r>
              <a:rPr lang="cs-CZ" dirty="0" err="1"/>
              <a:t>of</a:t>
            </a:r>
            <a:r>
              <a:rPr lang="cs-CZ" dirty="0"/>
              <a:t> </a:t>
            </a:r>
            <a:r>
              <a:rPr lang="cs-CZ" dirty="0" err="1"/>
              <a:t>sampling</a:t>
            </a:r>
            <a:r>
              <a:rPr lang="cs-CZ" dirty="0"/>
              <a:t> </a:t>
            </a:r>
            <a:r>
              <a:rPr lang="cs-CZ" dirty="0" err="1"/>
              <a:t>points</a:t>
            </a:r>
            <a:r>
              <a:rPr lang="cs-CZ" dirty="0"/>
              <a:t> &amp; </a:t>
            </a:r>
            <a:r>
              <a:rPr lang="cs-CZ" dirty="0" err="1"/>
              <a:t>compliance</a:t>
            </a:r>
            <a:r>
              <a:rPr lang="cs-CZ" dirty="0"/>
              <a:t> </a:t>
            </a:r>
            <a:r>
              <a:rPr lang="cs-CZ" dirty="0" err="1"/>
              <a:t>with</a:t>
            </a:r>
            <a:r>
              <a:rPr lang="cs-CZ" dirty="0"/>
              <a:t> limit </a:t>
            </a:r>
            <a:r>
              <a:rPr lang="cs-CZ" dirty="0" err="1"/>
              <a:t>values</a:t>
            </a:r>
            <a:endParaRPr lang="cs-CZ" dirty="0"/>
          </a:p>
          <a:p>
            <a:pPr lvl="1"/>
            <a:endParaRPr lang="cs-CZ" dirty="0"/>
          </a:p>
          <a:p>
            <a:pPr marL="72000" indent="0">
              <a:buNone/>
            </a:pPr>
            <a:r>
              <a:rPr lang="en-US" sz="2000" dirty="0"/>
              <a:t>„</a:t>
            </a:r>
            <a:r>
              <a:rPr lang="cs-CZ" sz="2000" dirty="0"/>
              <a:t>…</a:t>
            </a:r>
            <a:r>
              <a:rPr lang="en-US" sz="2000" i="1" dirty="0"/>
              <a:t>put into concrete terms the EU’s obligations concerning environmental protection and the protection of public health, which stem, inter alia, from Article 3(3) TEU and Article 191(1) and (2) TFEU, according to which Union policy on the environment is to aim at a </a:t>
            </a:r>
            <a:r>
              <a:rPr lang="en-US" sz="2000" b="1" i="1" u="sng" dirty="0"/>
              <a:t>high level of protection</a:t>
            </a:r>
            <a:r>
              <a:rPr lang="en-US" sz="2000" i="1" dirty="0"/>
              <a:t> […] </a:t>
            </a:r>
            <a:r>
              <a:rPr lang="en-US" sz="2000" b="1" i="1" u="sng" dirty="0"/>
              <a:t>and is to be based</a:t>
            </a:r>
            <a:r>
              <a:rPr lang="en-US" sz="2000" i="1" dirty="0"/>
              <a:t>, inter alia, </a:t>
            </a:r>
            <a:r>
              <a:rPr lang="en-US" sz="2000" b="1" i="1" u="sng" dirty="0"/>
              <a:t>on the precautionary principle and on the principle that preventive action should be taken</a:t>
            </a:r>
            <a:r>
              <a:rPr lang="cs-CZ" sz="2000" i="1" dirty="0"/>
              <a:t>“</a:t>
            </a:r>
          </a:p>
        </p:txBody>
      </p:sp>
    </p:spTree>
    <p:extLst>
      <p:ext uri="{BB962C8B-B14F-4D97-AF65-F5344CB8AC3E}">
        <p14:creationId xmlns:p14="http://schemas.microsoft.com/office/powerpoint/2010/main" val="4136035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7467CF-5368-4D85-B443-349DD3A39006}"/>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C93B439A-1BAD-4987-B216-D246BE8530BF}"/>
              </a:ext>
            </a:extLst>
          </p:cNvPr>
          <p:cNvSpPr>
            <a:spLocks noGrp="1"/>
          </p:cNvSpPr>
          <p:nvPr>
            <p:ph idx="1"/>
          </p:nvPr>
        </p:nvSpPr>
        <p:spPr>
          <a:xfrm>
            <a:off x="719400" y="1310262"/>
            <a:ext cx="10753200" cy="5463400"/>
          </a:xfrm>
        </p:spPr>
        <p:txBody>
          <a:bodyPr/>
          <a:lstStyle/>
          <a:p>
            <a:r>
              <a:rPr lang="cs-CZ" sz="2400" dirty="0"/>
              <a:t>C-723/17 – </a:t>
            </a:r>
            <a:r>
              <a:rPr lang="cs-CZ" sz="2400" dirty="0" err="1"/>
              <a:t>Craeynest</a:t>
            </a:r>
            <a:endParaRPr lang="cs-CZ" sz="2400" dirty="0"/>
          </a:p>
          <a:p>
            <a:endParaRPr lang="cs-CZ" dirty="0"/>
          </a:p>
          <a:p>
            <a:pPr marL="72000" indent="0">
              <a:buNone/>
            </a:pPr>
            <a:r>
              <a:rPr lang="cs-CZ" sz="2000" dirty="0"/>
              <a:t>(</a:t>
            </a:r>
            <a:r>
              <a:rPr lang="cs-CZ" sz="2000" dirty="0" err="1"/>
              <a:t>rules</a:t>
            </a:r>
            <a:r>
              <a:rPr lang="cs-CZ" sz="2000" dirty="0"/>
              <a:t> on </a:t>
            </a:r>
            <a:r>
              <a:rPr lang="en-US" sz="2000" dirty="0"/>
              <a:t>on the use and location of sampling points</a:t>
            </a:r>
            <a:r>
              <a:rPr lang="cs-CZ" sz="2000" dirty="0"/>
              <a:t>) „</a:t>
            </a:r>
            <a:r>
              <a:rPr lang="en-US" sz="2000" i="1" dirty="0"/>
              <a:t>contain clear, precise and unconditional obligations, which means that they can be invoked by individuals against the State</a:t>
            </a:r>
            <a:r>
              <a:rPr lang="cs-CZ" sz="2000" i="1" dirty="0"/>
              <a:t>“</a:t>
            </a:r>
          </a:p>
          <a:p>
            <a:endParaRPr lang="cs-CZ" i="1" dirty="0"/>
          </a:p>
          <a:p>
            <a:pPr marL="72000" indent="0">
              <a:buNone/>
            </a:pPr>
            <a:r>
              <a:rPr lang="cs-CZ" sz="1800" i="1" dirty="0"/>
              <a:t>„</a:t>
            </a:r>
            <a:r>
              <a:rPr lang="en-US" sz="1800" i="1" dirty="0"/>
              <a:t>it </a:t>
            </a:r>
            <a:r>
              <a:rPr lang="en-US" sz="1800" b="1" i="1" u="sng" dirty="0"/>
              <a:t>is for a national court</a:t>
            </a:r>
            <a:r>
              <a:rPr lang="en-US" sz="1800" i="1" dirty="0"/>
              <a:t>, hearing an application submitted for that purpose by </a:t>
            </a:r>
            <a:r>
              <a:rPr lang="en-US" sz="1800" b="1" i="1" u="sng" dirty="0"/>
              <a:t>individuals directly affected by the exceedance of the limit values </a:t>
            </a:r>
            <a:r>
              <a:rPr lang="en-US" sz="1800" i="1" dirty="0"/>
              <a:t>referred to in Article 13(1) of that directive, </a:t>
            </a:r>
            <a:r>
              <a:rPr lang="en-US" sz="1800" b="1" i="1" u="sng" dirty="0"/>
              <a:t>to verify whether the sampling points located in a particular zone have been established in accordance with the criteria laid down </a:t>
            </a:r>
            <a:r>
              <a:rPr lang="en-US" sz="1800" i="1" dirty="0"/>
              <a:t>in paragraph 1(a) of Section B of Annex III to the directive and, </a:t>
            </a:r>
            <a:r>
              <a:rPr lang="en-US" sz="1800" b="1" i="1" u="sng" dirty="0"/>
              <a:t>if they were not, to take all necessary measures in respect of the competent national authority, such as, if provided for by national law, an order, with a view to ensuring that those sampling points are sited in accordance with those criteria</a:t>
            </a:r>
            <a:r>
              <a:rPr lang="cs-CZ" sz="1800" i="1" dirty="0"/>
              <a:t>“</a:t>
            </a:r>
          </a:p>
        </p:txBody>
      </p:sp>
    </p:spTree>
    <p:extLst>
      <p:ext uri="{BB962C8B-B14F-4D97-AF65-F5344CB8AC3E}">
        <p14:creationId xmlns:p14="http://schemas.microsoft.com/office/powerpoint/2010/main" val="1905382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7467CF-5368-4D85-B443-349DD3A39006}"/>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C93B439A-1BAD-4987-B216-D246BE8530BF}"/>
              </a:ext>
            </a:extLst>
          </p:cNvPr>
          <p:cNvSpPr>
            <a:spLocks noGrp="1"/>
          </p:cNvSpPr>
          <p:nvPr>
            <p:ph idx="1"/>
          </p:nvPr>
        </p:nvSpPr>
        <p:spPr>
          <a:xfrm>
            <a:off x="720000" y="1545520"/>
            <a:ext cx="10753200" cy="5077221"/>
          </a:xfrm>
        </p:spPr>
        <p:txBody>
          <a:bodyPr/>
          <a:lstStyle/>
          <a:p>
            <a:r>
              <a:rPr lang="cs-CZ" dirty="0"/>
              <a:t>C-723/17 – </a:t>
            </a:r>
            <a:r>
              <a:rPr lang="cs-CZ" dirty="0" err="1"/>
              <a:t>Craeynest</a:t>
            </a:r>
            <a:endParaRPr lang="cs-CZ" dirty="0"/>
          </a:p>
          <a:p>
            <a:endParaRPr lang="cs-CZ" dirty="0"/>
          </a:p>
          <a:p>
            <a:pPr marL="72000" indent="0">
              <a:buNone/>
            </a:pPr>
            <a:r>
              <a:rPr lang="en-US" sz="2000" i="1" dirty="0"/>
              <a:t>That interpretation of Article 13(1) and Article 23(1) of Directive 2008/50 is confirmed by the purpose of the directive. As is apparent from recital 2 and Article 1 thereof, that directive aims to protect human health and, to this end, provides for measures to combat emissions of pollutants at source. In accordance with that objective, </a:t>
            </a:r>
            <a:r>
              <a:rPr lang="en-US" sz="2000" b="1" i="1" u="sng" dirty="0"/>
              <a:t>it is necessary to determine the actual air pollution</a:t>
            </a:r>
            <a:r>
              <a:rPr lang="en-US" sz="2000" i="1" dirty="0"/>
              <a:t> to which the population or part of it is exposed and to ensure that appropriate measures are taken to combat the sources of such pollution. Consequently, the fact that </a:t>
            </a:r>
            <a:r>
              <a:rPr lang="en-US" sz="2000" b="1" i="1" u="sng" dirty="0"/>
              <a:t>a limit value has been exceeded at a single sampling point is sufficient to trigger the obligation to draw up an air quality plan</a:t>
            </a:r>
            <a:r>
              <a:rPr lang="en-US" sz="2000" i="1" dirty="0"/>
              <a:t>, in accordance with Article 23(1) of Directive 2008/50.</a:t>
            </a:r>
            <a:endParaRPr lang="cs-CZ" sz="1800" i="1" dirty="0"/>
          </a:p>
        </p:txBody>
      </p:sp>
    </p:spTree>
    <p:extLst>
      <p:ext uri="{BB962C8B-B14F-4D97-AF65-F5344CB8AC3E}">
        <p14:creationId xmlns:p14="http://schemas.microsoft.com/office/powerpoint/2010/main" val="106370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E1C52B-15EF-4D38-9F31-688A10710BC4}"/>
              </a:ext>
            </a:extLst>
          </p:cNvPr>
          <p:cNvSpPr>
            <a:spLocks noGrp="1"/>
          </p:cNvSpPr>
          <p:nvPr>
            <p:ph type="title"/>
          </p:nvPr>
        </p:nvSpPr>
        <p:spPr/>
        <p:txBody>
          <a:bodyPr/>
          <a:lstStyle/>
          <a:p>
            <a:r>
              <a:rPr lang="cs-CZ" dirty="0" err="1"/>
              <a:t>Introduction</a:t>
            </a:r>
            <a:endParaRPr lang="cs-CZ" dirty="0"/>
          </a:p>
        </p:txBody>
      </p:sp>
      <p:sp>
        <p:nvSpPr>
          <p:cNvPr id="3" name="Zástupný obsah 2">
            <a:extLst>
              <a:ext uri="{FF2B5EF4-FFF2-40B4-BE49-F238E27FC236}">
                <a16:creationId xmlns:a16="http://schemas.microsoft.com/office/drawing/2014/main" id="{7D458DE0-B4B6-4606-81FB-E2A561713C2B}"/>
              </a:ext>
            </a:extLst>
          </p:cNvPr>
          <p:cNvSpPr>
            <a:spLocks noGrp="1"/>
          </p:cNvSpPr>
          <p:nvPr>
            <p:ph idx="1"/>
          </p:nvPr>
        </p:nvSpPr>
        <p:spPr>
          <a:xfrm>
            <a:off x="720000" y="1692001"/>
            <a:ext cx="10753200" cy="4353691"/>
          </a:xfrm>
        </p:spPr>
        <p:txBody>
          <a:bodyPr/>
          <a:lstStyle/>
          <a:p>
            <a:r>
              <a:rPr lang="en-US" dirty="0"/>
              <a:t>The EU's general objective is to achieve pollution levels that do not have a significant impact on human health and the environment</a:t>
            </a:r>
            <a:endParaRPr lang="cs-CZ" dirty="0"/>
          </a:p>
          <a:p>
            <a:endParaRPr lang="cs-CZ" dirty="0"/>
          </a:p>
          <a:p>
            <a:r>
              <a:rPr lang="en-US" dirty="0"/>
              <a:t>Air quality declines or stagnates (still outside WHO limits)</a:t>
            </a:r>
            <a:endParaRPr lang="cs-CZ" dirty="0"/>
          </a:p>
          <a:p>
            <a:endParaRPr lang="cs-CZ" dirty="0"/>
          </a:p>
          <a:p>
            <a:r>
              <a:rPr lang="en-US" dirty="0"/>
              <a:t>Direct and indirect effects on human health</a:t>
            </a:r>
            <a:endParaRPr lang="cs-CZ" dirty="0"/>
          </a:p>
          <a:p>
            <a:endParaRPr lang="cs-CZ" dirty="0"/>
          </a:p>
        </p:txBody>
      </p:sp>
      <p:pic>
        <p:nvPicPr>
          <p:cNvPr id="6" name="Obrázek 5">
            <a:extLst>
              <a:ext uri="{FF2B5EF4-FFF2-40B4-BE49-F238E27FC236}">
                <a16:creationId xmlns:a16="http://schemas.microsoft.com/office/drawing/2014/main" id="{5A4EB518-894A-4E0B-9A1D-4BE20A4511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21907" y="5165999"/>
            <a:ext cx="641716" cy="549388"/>
          </a:xfrm>
          <a:prstGeom prst="rect">
            <a:avLst/>
          </a:prstGeom>
        </p:spPr>
      </p:pic>
      <p:sp>
        <p:nvSpPr>
          <p:cNvPr id="4" name="Obdélník 3">
            <a:extLst>
              <a:ext uri="{FF2B5EF4-FFF2-40B4-BE49-F238E27FC236}">
                <a16:creationId xmlns:a16="http://schemas.microsoft.com/office/drawing/2014/main" id="{1F52F782-5FC5-4734-B90F-78A082C0BE69}"/>
              </a:ext>
            </a:extLst>
          </p:cNvPr>
          <p:cNvSpPr/>
          <p:nvPr/>
        </p:nvSpPr>
        <p:spPr bwMode="auto">
          <a:xfrm>
            <a:off x="8562887" y="5798803"/>
            <a:ext cx="2959756" cy="549388"/>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300 000</a:t>
            </a:r>
            <a:r>
              <a:rPr lang="cs-CZ" sz="2800" dirty="0">
                <a:solidFill>
                  <a:schemeClr val="bg1"/>
                </a:solidFill>
                <a:latin typeface="+mn-lt"/>
              </a:rPr>
              <a:t> x </a:t>
            </a:r>
            <a:r>
              <a:rPr kumimoji="0" lang="cs-CZ" sz="2800" b="0" i="0" u="none" strike="noStrike" cap="none" normalizeH="0" baseline="0" dirty="0">
                <a:ln>
                  <a:noFill/>
                </a:ln>
                <a:solidFill>
                  <a:schemeClr val="bg1"/>
                </a:solidFill>
                <a:effectLst/>
                <a:latin typeface="+mn-lt"/>
              </a:rPr>
              <a:t>23 394</a:t>
            </a:r>
          </a:p>
        </p:txBody>
      </p:sp>
      <p:pic>
        <p:nvPicPr>
          <p:cNvPr id="8" name="Obrázek 7">
            <a:extLst>
              <a:ext uri="{FF2B5EF4-FFF2-40B4-BE49-F238E27FC236}">
                <a16:creationId xmlns:a16="http://schemas.microsoft.com/office/drawing/2014/main" id="{35CB01C6-88E4-450B-8D9C-74684E68A5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6701"/>
            <a:ext cx="12192001" cy="5908720"/>
          </a:xfrm>
          <a:prstGeom prst="rect">
            <a:avLst/>
          </a:prstGeom>
        </p:spPr>
      </p:pic>
      <p:pic>
        <p:nvPicPr>
          <p:cNvPr id="11" name="Obrázek 10">
            <a:extLst>
              <a:ext uri="{FF2B5EF4-FFF2-40B4-BE49-F238E27FC236}">
                <a16:creationId xmlns:a16="http://schemas.microsoft.com/office/drawing/2014/main" id="{8DE2B76C-1EA5-40F2-AA2C-DF29D791D41D}"/>
              </a:ext>
            </a:extLst>
          </p:cNvPr>
          <p:cNvPicPr>
            <a:picLocks noChangeAspect="1"/>
          </p:cNvPicPr>
          <p:nvPr/>
        </p:nvPicPr>
        <p:blipFill>
          <a:blip r:embed="rId6"/>
          <a:stretch>
            <a:fillRect/>
          </a:stretch>
        </p:blipFill>
        <p:spPr>
          <a:xfrm>
            <a:off x="571500" y="2343150"/>
            <a:ext cx="11049000" cy="2171700"/>
          </a:xfrm>
          <a:prstGeom prst="rect">
            <a:avLst/>
          </a:prstGeom>
        </p:spPr>
      </p:pic>
      <p:pic>
        <p:nvPicPr>
          <p:cNvPr id="7" name="Obrázek 6">
            <a:extLst>
              <a:ext uri="{FF2B5EF4-FFF2-40B4-BE49-F238E27FC236}">
                <a16:creationId xmlns:a16="http://schemas.microsoft.com/office/drawing/2014/main" id="{3C32E112-F57C-420D-AA33-B6A73ACD9AEE}"/>
              </a:ext>
            </a:extLst>
          </p:cNvPr>
          <p:cNvPicPr>
            <a:picLocks noChangeAspect="1"/>
          </p:cNvPicPr>
          <p:nvPr/>
        </p:nvPicPr>
        <p:blipFill>
          <a:blip r:embed="rId7"/>
          <a:stretch>
            <a:fillRect/>
          </a:stretch>
        </p:blipFill>
        <p:spPr>
          <a:xfrm>
            <a:off x="1063691" y="345712"/>
            <a:ext cx="9955762" cy="6099880"/>
          </a:xfrm>
          <a:prstGeom prst="rect">
            <a:avLst/>
          </a:prstGeom>
        </p:spPr>
      </p:pic>
    </p:spTree>
    <p:extLst>
      <p:ext uri="{BB962C8B-B14F-4D97-AF65-F5344CB8AC3E}">
        <p14:creationId xmlns:p14="http://schemas.microsoft.com/office/powerpoint/2010/main" val="155464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249A21-C578-41C6-AB20-70208D8EA8C7}"/>
              </a:ext>
            </a:extLst>
          </p:cNvPr>
          <p:cNvSpPr>
            <a:spLocks noGrp="1"/>
          </p:cNvSpPr>
          <p:nvPr>
            <p:ph type="title"/>
          </p:nvPr>
        </p:nvSpPr>
        <p:spPr/>
        <p:txBody>
          <a:bodyPr/>
          <a:lstStyle/>
          <a:p>
            <a:r>
              <a:rPr lang="cs-CZ" dirty="0"/>
              <a:t>CJEU Case </a:t>
            </a:r>
            <a:r>
              <a:rPr lang="cs-CZ" dirty="0" err="1"/>
              <a:t>law</a:t>
            </a:r>
            <a:endParaRPr lang="en-GB" dirty="0"/>
          </a:p>
        </p:txBody>
      </p:sp>
      <p:sp>
        <p:nvSpPr>
          <p:cNvPr id="3" name="Zástupný obsah 2">
            <a:extLst>
              <a:ext uri="{FF2B5EF4-FFF2-40B4-BE49-F238E27FC236}">
                <a16:creationId xmlns:a16="http://schemas.microsoft.com/office/drawing/2014/main" id="{39266384-51F7-4430-AA8B-63E26457755C}"/>
              </a:ext>
            </a:extLst>
          </p:cNvPr>
          <p:cNvSpPr>
            <a:spLocks noGrp="1"/>
          </p:cNvSpPr>
          <p:nvPr>
            <p:ph idx="1"/>
          </p:nvPr>
        </p:nvSpPr>
        <p:spPr/>
        <p:txBody>
          <a:bodyPr/>
          <a:lstStyle/>
          <a:p>
            <a:r>
              <a:rPr lang="cs-CZ" dirty="0"/>
              <a:t>C-177/19 P – </a:t>
            </a:r>
            <a:r>
              <a:rPr lang="cs-CZ" dirty="0" err="1"/>
              <a:t>Ville</a:t>
            </a:r>
            <a:r>
              <a:rPr lang="cs-CZ" dirty="0"/>
              <a:t> de Paris and </a:t>
            </a:r>
            <a:r>
              <a:rPr lang="cs-CZ" dirty="0" err="1"/>
              <a:t>Others</a:t>
            </a:r>
            <a:endParaRPr lang="cs-CZ" dirty="0"/>
          </a:p>
          <a:p>
            <a:pPr lvl="1"/>
            <a:r>
              <a:rPr lang="cs-CZ" dirty="0" err="1"/>
              <a:t>Legal</a:t>
            </a:r>
            <a:r>
              <a:rPr lang="cs-CZ" dirty="0"/>
              <a:t> </a:t>
            </a:r>
            <a:r>
              <a:rPr lang="cs-CZ" dirty="0" err="1"/>
              <a:t>standing</a:t>
            </a:r>
            <a:r>
              <a:rPr lang="cs-CZ" dirty="0"/>
              <a:t> </a:t>
            </a:r>
            <a:r>
              <a:rPr lang="cs-CZ" dirty="0" err="1"/>
              <a:t>of</a:t>
            </a:r>
            <a:r>
              <a:rPr lang="cs-CZ" dirty="0"/>
              <a:t> </a:t>
            </a:r>
            <a:r>
              <a:rPr lang="cs-CZ" dirty="0" err="1"/>
              <a:t>municipalities</a:t>
            </a:r>
            <a:r>
              <a:rPr lang="cs-CZ" dirty="0"/>
              <a:t> and:</a:t>
            </a:r>
          </a:p>
        </p:txBody>
      </p:sp>
      <p:graphicFrame>
        <p:nvGraphicFramePr>
          <p:cNvPr id="4" name="Diagram 3">
            <a:extLst>
              <a:ext uri="{FF2B5EF4-FFF2-40B4-BE49-F238E27FC236}">
                <a16:creationId xmlns:a16="http://schemas.microsoft.com/office/drawing/2014/main" id="{C5237722-81FE-4E06-B018-6849A7841EDE}"/>
              </a:ext>
            </a:extLst>
          </p:cNvPr>
          <p:cNvGraphicFramePr/>
          <p:nvPr>
            <p:extLst>
              <p:ext uri="{D42A27DB-BD31-4B8C-83A1-F6EECF244321}">
                <p14:modId xmlns:p14="http://schemas.microsoft.com/office/powerpoint/2010/main" val="403866791"/>
              </p:ext>
            </p:extLst>
          </p:nvPr>
        </p:nvGraphicFramePr>
        <p:xfrm>
          <a:off x="1688842" y="2446448"/>
          <a:ext cx="9279430" cy="3144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nak násobení 6">
            <a:extLst>
              <a:ext uri="{FF2B5EF4-FFF2-40B4-BE49-F238E27FC236}">
                <a16:creationId xmlns:a16="http://schemas.microsoft.com/office/drawing/2014/main" id="{C10FD29F-11C3-4FB7-93EC-C726EB832BAD}"/>
              </a:ext>
            </a:extLst>
          </p:cNvPr>
          <p:cNvSpPr/>
          <p:nvPr/>
        </p:nvSpPr>
        <p:spPr bwMode="auto">
          <a:xfrm>
            <a:off x="8151874" y="3337362"/>
            <a:ext cx="754601" cy="1065319"/>
          </a:xfrm>
          <a:prstGeom prst="mathMultiply">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Obdélník 4">
            <a:extLst>
              <a:ext uri="{FF2B5EF4-FFF2-40B4-BE49-F238E27FC236}">
                <a16:creationId xmlns:a16="http://schemas.microsoft.com/office/drawing/2014/main" id="{B7677311-9DE7-4A7E-8D60-832A07A4BF44}"/>
              </a:ext>
            </a:extLst>
          </p:cNvPr>
          <p:cNvSpPr/>
          <p:nvPr/>
        </p:nvSpPr>
        <p:spPr bwMode="auto">
          <a:xfrm>
            <a:off x="363893" y="6138000"/>
            <a:ext cx="8024327" cy="617363"/>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a:t>
            </a:r>
            <a:r>
              <a:rPr kumimoji="0" lang="en-US" sz="2800" b="0" i="0" u="none" strike="noStrike" cap="none" normalizeH="0" baseline="0" dirty="0" err="1">
                <a:ln>
                  <a:noFill/>
                </a:ln>
                <a:solidFill>
                  <a:schemeClr val="bg1"/>
                </a:solidFill>
                <a:effectLst/>
                <a:latin typeface="+mn-lt"/>
              </a:rPr>
              <a:t>legalisation</a:t>
            </a:r>
            <a:r>
              <a:rPr kumimoji="0" lang="cs-CZ" sz="2800" b="0" i="0" u="none" strike="noStrike" cap="none" normalizeH="0" baseline="0" dirty="0">
                <a:ln>
                  <a:noFill/>
                </a:ln>
                <a:solidFill>
                  <a:schemeClr val="bg1"/>
                </a:solidFill>
                <a:effectLst/>
                <a:latin typeface="+mn-lt"/>
              </a:rPr>
              <a:t>“ </a:t>
            </a:r>
            <a:r>
              <a:rPr kumimoji="0" lang="cs-CZ" sz="2800" b="0" i="0" u="none" strike="noStrike" cap="none" normalizeH="0" baseline="0" dirty="0" err="1">
                <a:ln>
                  <a:noFill/>
                </a:ln>
                <a:solidFill>
                  <a:schemeClr val="bg1"/>
                </a:solidFill>
                <a:effectLst/>
                <a:latin typeface="+mn-lt"/>
              </a:rPr>
              <a:t>of</a:t>
            </a:r>
            <a:r>
              <a:rPr kumimoji="0" lang="cs-CZ" sz="2800" b="0" i="0" u="none" strike="noStrike" cap="none" normalizeH="0" baseline="0" dirty="0">
                <a:ln>
                  <a:noFill/>
                </a:ln>
                <a:solidFill>
                  <a:schemeClr val="bg1"/>
                </a:solidFill>
                <a:effectLst/>
                <a:latin typeface="+mn-lt"/>
              </a:rPr>
              <a:t> </a:t>
            </a:r>
            <a:r>
              <a:rPr kumimoji="0" lang="en-US" sz="2800" b="0" i="0" u="none" strike="noStrike" cap="none" normalizeH="0" baseline="0" dirty="0">
                <a:ln>
                  <a:noFill/>
                </a:ln>
                <a:solidFill>
                  <a:schemeClr val="bg1"/>
                </a:solidFill>
                <a:effectLst/>
                <a:latin typeface="+mn-lt"/>
              </a:rPr>
              <a:t>illegal vehicles </a:t>
            </a:r>
            <a:r>
              <a:rPr kumimoji="0" lang="cs-CZ" sz="2800" b="0" i="0" u="none" strike="noStrike" cap="none" normalizeH="0" baseline="0" dirty="0">
                <a:ln>
                  <a:noFill/>
                </a:ln>
                <a:solidFill>
                  <a:schemeClr val="bg1"/>
                </a:solidFill>
                <a:effectLst/>
                <a:latin typeface="+mn-lt"/>
              </a:rPr>
              <a:t>(= </a:t>
            </a:r>
            <a:r>
              <a:rPr kumimoji="0" lang="en-US" sz="2800" b="0" i="0" u="none" strike="noStrike" cap="none" normalizeH="0" baseline="0" dirty="0">
                <a:ln>
                  <a:noFill/>
                </a:ln>
                <a:solidFill>
                  <a:schemeClr val="bg1"/>
                </a:solidFill>
                <a:effectLst/>
                <a:latin typeface="+mn-lt"/>
              </a:rPr>
              <a:t>non-complying</a:t>
            </a:r>
            <a:r>
              <a:rPr kumimoji="0" lang="cs-CZ" sz="2800" b="0" i="0" u="none" strike="noStrike" cap="none" normalizeH="0" baseline="0" dirty="0">
                <a:ln>
                  <a:noFill/>
                </a:ln>
                <a:solidFill>
                  <a:schemeClr val="bg1"/>
                </a:solidFill>
                <a:effectLst/>
                <a:latin typeface="+mn-lt"/>
              </a:rPr>
              <a:t>)</a:t>
            </a:r>
          </a:p>
        </p:txBody>
      </p:sp>
    </p:spTree>
    <p:extLst>
      <p:ext uri="{BB962C8B-B14F-4D97-AF65-F5344CB8AC3E}">
        <p14:creationId xmlns:p14="http://schemas.microsoft.com/office/powerpoint/2010/main" val="1711189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C95CE0-8720-44AC-B7E3-963F483235C3}"/>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A38F0933-E653-4608-825B-1C3FA39C0843}"/>
              </a:ext>
            </a:extLst>
          </p:cNvPr>
          <p:cNvSpPr>
            <a:spLocks noGrp="1"/>
          </p:cNvSpPr>
          <p:nvPr>
            <p:ph idx="1"/>
          </p:nvPr>
        </p:nvSpPr>
        <p:spPr/>
        <p:txBody>
          <a:bodyPr/>
          <a:lstStyle/>
          <a:p>
            <a:r>
              <a:rPr lang="cs-CZ" sz="2400" dirty="0"/>
              <a:t>C-61/21 – </a:t>
            </a:r>
            <a:r>
              <a:rPr lang="fr-FR" sz="2400" dirty="0"/>
              <a:t>Ministre de la Transition écologique and Premier ministre</a:t>
            </a:r>
            <a:endParaRPr lang="cs-CZ" sz="2400" dirty="0"/>
          </a:p>
          <a:p>
            <a:pPr lvl="1"/>
            <a:r>
              <a:rPr lang="cs-CZ" dirty="0" err="1"/>
              <a:t>State‘s</a:t>
            </a:r>
            <a:r>
              <a:rPr lang="cs-CZ" dirty="0"/>
              <a:t> </a:t>
            </a:r>
            <a:r>
              <a:rPr lang="cs-CZ" dirty="0" err="1"/>
              <a:t>liability</a:t>
            </a:r>
            <a:endParaRPr lang="cs-CZ" dirty="0"/>
          </a:p>
          <a:p>
            <a:pPr lvl="1"/>
            <a:endParaRPr lang="cs-CZ" dirty="0"/>
          </a:p>
          <a:p>
            <a:pPr marL="72000" indent="0">
              <a:buNone/>
            </a:pPr>
            <a:r>
              <a:rPr lang="en-US" sz="1800" i="1" dirty="0"/>
              <a:t>It is true that it follows that </a:t>
            </a:r>
            <a:r>
              <a:rPr lang="en-US" sz="1800" b="1" i="1" u="sng" dirty="0"/>
              <a:t>Article 13(1) and Article 23(1) of Directive 2008/50</a:t>
            </a:r>
            <a:r>
              <a:rPr lang="cs-CZ" sz="1800" i="1" dirty="0"/>
              <a:t> […]</a:t>
            </a:r>
            <a:r>
              <a:rPr lang="en-US" sz="1800" i="1" dirty="0"/>
              <a:t> </a:t>
            </a:r>
            <a:r>
              <a:rPr lang="en-US" sz="1800" b="1" i="1" u="sng" dirty="0"/>
              <a:t>lay down fairly clear and precise obligations as to the result to be achieved by Member States.</a:t>
            </a:r>
            <a:endParaRPr lang="cs-CZ" sz="1800" b="1" i="1" u="sng" dirty="0"/>
          </a:p>
          <a:p>
            <a:pPr marL="72000" indent="0">
              <a:buNone/>
            </a:pPr>
            <a:endParaRPr lang="en-US" sz="1800" b="1" i="1" u="sng" dirty="0"/>
          </a:p>
          <a:p>
            <a:pPr marL="72000" indent="0">
              <a:buNone/>
            </a:pPr>
            <a:r>
              <a:rPr lang="en-US" sz="1800" i="1" dirty="0"/>
              <a:t>However, those obligations pursue, as is apparent from Article 1 of the directives mentioned in the previous paragraph, as well as, in particular, recital 2 of Directive 2008/50, </a:t>
            </a:r>
            <a:r>
              <a:rPr lang="en-US" sz="1800" b="1" i="1" u="sng" dirty="0"/>
              <a:t>a general objective of protecting human health and the environment as a whole</a:t>
            </a:r>
            <a:r>
              <a:rPr lang="cs-CZ" sz="1800" b="1" i="1" u="sng" dirty="0"/>
              <a:t>.</a:t>
            </a:r>
          </a:p>
        </p:txBody>
      </p:sp>
    </p:spTree>
    <p:extLst>
      <p:ext uri="{BB962C8B-B14F-4D97-AF65-F5344CB8AC3E}">
        <p14:creationId xmlns:p14="http://schemas.microsoft.com/office/powerpoint/2010/main" val="704363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C95CE0-8720-44AC-B7E3-963F483235C3}"/>
              </a:ext>
            </a:extLst>
          </p:cNvPr>
          <p:cNvSpPr>
            <a:spLocks noGrp="1"/>
          </p:cNvSpPr>
          <p:nvPr>
            <p:ph type="title"/>
          </p:nvPr>
        </p:nvSpPr>
        <p:spPr/>
        <p:txBody>
          <a:bodyPr/>
          <a:lstStyle/>
          <a:p>
            <a:r>
              <a:rPr lang="cs-CZ" dirty="0"/>
              <a:t>CJEU Case </a:t>
            </a:r>
            <a:r>
              <a:rPr lang="cs-CZ" dirty="0" err="1"/>
              <a:t>law</a:t>
            </a:r>
            <a:endParaRPr lang="cs-CZ" dirty="0"/>
          </a:p>
        </p:txBody>
      </p:sp>
      <p:sp>
        <p:nvSpPr>
          <p:cNvPr id="3" name="Zástupný obsah 2">
            <a:extLst>
              <a:ext uri="{FF2B5EF4-FFF2-40B4-BE49-F238E27FC236}">
                <a16:creationId xmlns:a16="http://schemas.microsoft.com/office/drawing/2014/main" id="{A38F0933-E653-4608-825B-1C3FA39C0843}"/>
              </a:ext>
            </a:extLst>
          </p:cNvPr>
          <p:cNvSpPr>
            <a:spLocks noGrp="1"/>
          </p:cNvSpPr>
          <p:nvPr>
            <p:ph idx="1"/>
          </p:nvPr>
        </p:nvSpPr>
        <p:spPr>
          <a:xfrm>
            <a:off x="719400" y="1359000"/>
            <a:ext cx="10753200" cy="5498999"/>
          </a:xfrm>
        </p:spPr>
        <p:txBody>
          <a:bodyPr/>
          <a:lstStyle/>
          <a:p>
            <a:pPr marL="72000" indent="0">
              <a:buNone/>
            </a:pPr>
            <a:r>
              <a:rPr lang="cs-CZ" sz="2400" i="1" dirty="0"/>
              <a:t>C-61/21</a:t>
            </a:r>
          </a:p>
          <a:p>
            <a:pPr marL="72000" indent="0">
              <a:buNone/>
            </a:pPr>
            <a:r>
              <a:rPr lang="en-US" sz="1400" i="1" dirty="0"/>
              <a:t>Thus, besides the fact that the provisions concerned of Directive 2008/50 and the directives which preceded it </a:t>
            </a:r>
            <a:r>
              <a:rPr lang="en-US" sz="1400" b="1" i="1" u="sng" dirty="0"/>
              <a:t>do not contain any express conferral of rights on individuals </a:t>
            </a:r>
            <a:r>
              <a:rPr lang="en-US" sz="1400" i="1" dirty="0"/>
              <a:t>in that respect, it cannot be </a:t>
            </a:r>
            <a:r>
              <a:rPr lang="en-US" sz="1400" b="1" i="1" u="sng" dirty="0"/>
              <a:t>inferred from the obligations laid down in those provisions</a:t>
            </a:r>
            <a:r>
              <a:rPr lang="en-US" sz="1400" i="1" dirty="0"/>
              <a:t>, with the general objective referred to above, that </a:t>
            </a:r>
            <a:r>
              <a:rPr lang="en-US" sz="1400" b="1" i="1" u="sng" dirty="0"/>
              <a:t>individuals or categories of individuals are</a:t>
            </a:r>
            <a:r>
              <a:rPr lang="en-US" sz="1400" i="1" dirty="0"/>
              <a:t>, in the present case, </a:t>
            </a:r>
            <a:r>
              <a:rPr lang="en-US" sz="1400" b="1" i="1" u="sng" dirty="0"/>
              <a:t>implicitly granted</a:t>
            </a:r>
            <a:r>
              <a:rPr lang="en-US" sz="1400" i="1" dirty="0"/>
              <a:t>, by reason of those obligations, </a:t>
            </a:r>
            <a:r>
              <a:rPr lang="en-US" sz="1400" b="1" i="1" u="sng" dirty="0"/>
              <a:t>rights the breach of which would be capable of giving rise to a Member State’s liability for loss and damage caused to individuals.</a:t>
            </a:r>
            <a:endParaRPr lang="cs-CZ" sz="1400" b="1" i="1" u="sng" dirty="0"/>
          </a:p>
          <a:p>
            <a:pPr marL="72000" indent="0">
              <a:buNone/>
            </a:pPr>
            <a:endParaRPr lang="cs-CZ" sz="1800" b="1" i="1" u="sng" dirty="0"/>
          </a:p>
          <a:p>
            <a:pPr marL="72000" indent="0">
              <a:buNone/>
            </a:pPr>
            <a:r>
              <a:rPr lang="en-US" sz="1400" i="1" dirty="0"/>
              <a:t>It should be added that the conclusion set out in paragraph 57 above </a:t>
            </a:r>
            <a:r>
              <a:rPr lang="en-US" sz="1400" b="1" i="1" u="sng" dirty="0"/>
              <a:t>does not mean that a Member State cannot incur liability under less strict conditions on the basis of national law</a:t>
            </a:r>
            <a:r>
              <a:rPr lang="en-US" sz="1400" i="1" dirty="0"/>
              <a:t> </a:t>
            </a:r>
            <a:r>
              <a:rPr lang="cs-CZ" sz="1400" i="1" dirty="0"/>
              <a:t>[…] </a:t>
            </a:r>
            <a:r>
              <a:rPr lang="en-US" sz="1400" i="1" dirty="0"/>
              <a:t>nor does it prevent, where appropriate, a failure to fulfil the obligations resulting from Article 13(1) and Article 23(1) of Directive 2008/50 or the other provisions of EU law referred to in paragraph 42 above </a:t>
            </a:r>
            <a:r>
              <a:rPr lang="en-US" sz="1400" b="1" i="1" u="sng" dirty="0"/>
              <a:t>from being taken into account in that regard as a factor which may be relevant for the purposes of establishing the liability of public authorities on a basis other than EU law.</a:t>
            </a:r>
            <a:endParaRPr lang="cs-CZ" sz="1800" b="1" i="1" u="sng" dirty="0"/>
          </a:p>
        </p:txBody>
      </p:sp>
      <p:sp>
        <p:nvSpPr>
          <p:cNvPr id="4" name="Obdélník 3">
            <a:extLst>
              <a:ext uri="{FF2B5EF4-FFF2-40B4-BE49-F238E27FC236}">
                <a16:creationId xmlns:a16="http://schemas.microsoft.com/office/drawing/2014/main" id="{8A8A50D0-0B37-4F55-9CD5-017B3C973F57}"/>
              </a:ext>
            </a:extLst>
          </p:cNvPr>
          <p:cNvSpPr/>
          <p:nvPr/>
        </p:nvSpPr>
        <p:spPr bwMode="auto">
          <a:xfrm>
            <a:off x="8901404" y="289249"/>
            <a:ext cx="2901820" cy="882327"/>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err="1">
                <a:ln>
                  <a:noFill/>
                </a:ln>
                <a:solidFill>
                  <a:schemeClr val="bg1"/>
                </a:solidFill>
                <a:effectLst/>
                <a:latin typeface="+mn-lt"/>
              </a:rPr>
              <a:t>Failed</a:t>
            </a:r>
            <a:r>
              <a:rPr kumimoji="0" lang="cs-CZ" b="0" i="0" u="none" strike="noStrike" cap="none" normalizeH="0" baseline="0" dirty="0">
                <a:ln>
                  <a:noFill/>
                </a:ln>
                <a:solidFill>
                  <a:schemeClr val="bg1"/>
                </a:solidFill>
                <a:effectLst/>
                <a:latin typeface="+mn-lt"/>
              </a:rPr>
              <a:t> </a:t>
            </a:r>
            <a:r>
              <a:rPr kumimoji="0" lang="cs-CZ" b="0" i="0" u="none" strike="noStrike" cap="none" normalizeH="0" baseline="0" dirty="0" err="1">
                <a:ln>
                  <a:noFill/>
                </a:ln>
                <a:solidFill>
                  <a:schemeClr val="bg1"/>
                </a:solidFill>
                <a:effectLst/>
                <a:latin typeface="+mn-lt"/>
              </a:rPr>
              <a:t>Frankovich</a:t>
            </a:r>
            <a:endParaRPr kumimoji="0" lang="cs-CZ" b="0" i="0" u="none" strike="noStrike" cap="none" normalizeH="0" baseline="0" dirty="0">
              <a:ln>
                <a:noFill/>
              </a:ln>
              <a:solidFill>
                <a:schemeClr val="bg1"/>
              </a:solidFill>
              <a:effectLst/>
              <a:latin typeface="+mn-lt"/>
            </a:endParaRPr>
          </a:p>
          <a:p>
            <a:pPr marL="0" marR="0" indent="0" algn="l" defTabSz="914400" rtl="0" eaLnBrk="1" fontAlgn="base" latinLnBrk="0" hangingPunct="1">
              <a:lnSpc>
                <a:spcPct val="100000"/>
              </a:lnSpc>
              <a:spcBef>
                <a:spcPct val="0"/>
              </a:spcBef>
              <a:spcAft>
                <a:spcPct val="0"/>
              </a:spcAft>
              <a:buClrTx/>
              <a:buSzTx/>
              <a:buFontTx/>
              <a:buNone/>
              <a:tabLst/>
            </a:pPr>
            <a:r>
              <a:rPr lang="cs-CZ" dirty="0" err="1">
                <a:solidFill>
                  <a:schemeClr val="bg1"/>
                </a:solidFill>
                <a:latin typeface="+mn-lt"/>
              </a:rPr>
              <a:t>Liability</a:t>
            </a:r>
            <a:r>
              <a:rPr lang="cs-CZ" dirty="0">
                <a:solidFill>
                  <a:schemeClr val="bg1"/>
                </a:solidFill>
                <a:latin typeface="+mn-lt"/>
              </a:rPr>
              <a:t> test</a:t>
            </a:r>
            <a:endParaRPr kumimoji="0" lang="cs-CZ"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745770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05748972-6431-424B-BA82-60D514243BBD}"/>
              </a:ext>
            </a:extLst>
          </p:cNvPr>
          <p:cNvSpPr>
            <a:spLocks noGrp="1"/>
          </p:cNvSpPr>
          <p:nvPr>
            <p:ph type="title"/>
          </p:nvPr>
        </p:nvSpPr>
        <p:spPr>
          <a:xfrm>
            <a:off x="719400" y="3203212"/>
            <a:ext cx="10753200" cy="451576"/>
          </a:xfrm>
        </p:spPr>
        <p:txBody>
          <a:bodyPr/>
          <a:lstStyle/>
          <a:p>
            <a:pPr algn="ctr"/>
            <a:r>
              <a:rPr lang="cs-CZ" dirty="0"/>
              <a:t>Air </a:t>
            </a:r>
            <a:r>
              <a:rPr lang="cs-CZ" dirty="0" err="1"/>
              <a:t>Quality</a:t>
            </a:r>
            <a:r>
              <a:rPr lang="cs-CZ" dirty="0"/>
              <a:t> and Green </a:t>
            </a:r>
            <a:r>
              <a:rPr lang="cs-CZ" dirty="0" err="1"/>
              <a:t>Deal</a:t>
            </a:r>
            <a:endParaRPr lang="cs-CZ" dirty="0"/>
          </a:p>
        </p:txBody>
      </p:sp>
    </p:spTree>
    <p:extLst>
      <p:ext uri="{BB962C8B-B14F-4D97-AF65-F5344CB8AC3E}">
        <p14:creationId xmlns:p14="http://schemas.microsoft.com/office/powerpoint/2010/main" val="3022404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B8EA20-37F0-4840-AC68-B5CE4C745F1B}"/>
              </a:ext>
            </a:extLst>
          </p:cNvPr>
          <p:cNvSpPr>
            <a:spLocks noGrp="1"/>
          </p:cNvSpPr>
          <p:nvPr>
            <p:ph type="title"/>
          </p:nvPr>
        </p:nvSpPr>
        <p:spPr/>
        <p:txBody>
          <a:bodyPr/>
          <a:lstStyle/>
          <a:p>
            <a:r>
              <a:rPr lang="cs-CZ" dirty="0"/>
              <a:t>Green </a:t>
            </a:r>
            <a:r>
              <a:rPr lang="cs-CZ" dirty="0" err="1"/>
              <a:t>Deal</a:t>
            </a:r>
            <a:r>
              <a:rPr lang="cs-CZ" dirty="0"/>
              <a:t> and Air </a:t>
            </a:r>
            <a:r>
              <a:rPr lang="cs-CZ" dirty="0" err="1"/>
              <a:t>Quality</a:t>
            </a:r>
            <a:endParaRPr lang="cs-CZ" dirty="0"/>
          </a:p>
        </p:txBody>
      </p:sp>
      <p:pic>
        <p:nvPicPr>
          <p:cNvPr id="5" name="Obrázek 4">
            <a:extLst>
              <a:ext uri="{FF2B5EF4-FFF2-40B4-BE49-F238E27FC236}">
                <a16:creationId xmlns:a16="http://schemas.microsoft.com/office/drawing/2014/main" id="{59EF2BD3-5543-4129-9509-E9F395569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0443" y="0"/>
            <a:ext cx="2541557" cy="1938867"/>
          </a:xfrm>
          <a:prstGeom prst="rect">
            <a:avLst/>
          </a:prstGeom>
        </p:spPr>
      </p:pic>
      <p:sp>
        <p:nvSpPr>
          <p:cNvPr id="3" name="Zástupný obsah 2">
            <a:extLst>
              <a:ext uri="{FF2B5EF4-FFF2-40B4-BE49-F238E27FC236}">
                <a16:creationId xmlns:a16="http://schemas.microsoft.com/office/drawing/2014/main" id="{C382F1E0-C972-406B-AEC3-6F8F59DBFFD1}"/>
              </a:ext>
            </a:extLst>
          </p:cNvPr>
          <p:cNvSpPr>
            <a:spLocks noGrp="1"/>
          </p:cNvSpPr>
          <p:nvPr>
            <p:ph idx="1"/>
          </p:nvPr>
        </p:nvSpPr>
        <p:spPr/>
        <p:txBody>
          <a:bodyPr/>
          <a:lstStyle/>
          <a:p>
            <a:pPr marL="72000" indent="0">
              <a:buNone/>
            </a:pPr>
            <a:r>
              <a:rPr lang="cs-CZ" dirty="0" err="1"/>
              <a:t>Zero</a:t>
            </a:r>
            <a:r>
              <a:rPr lang="cs-CZ" dirty="0"/>
              <a:t> </a:t>
            </a:r>
            <a:r>
              <a:rPr lang="cs-CZ" dirty="0" err="1"/>
              <a:t>pollution</a:t>
            </a:r>
            <a:r>
              <a:rPr lang="cs-CZ" dirty="0"/>
              <a:t> </a:t>
            </a:r>
            <a:r>
              <a:rPr lang="cs-CZ" dirty="0" err="1"/>
              <a:t>action</a:t>
            </a:r>
            <a:r>
              <a:rPr lang="cs-CZ" dirty="0"/>
              <a:t> </a:t>
            </a:r>
            <a:r>
              <a:rPr lang="cs-CZ" dirty="0" err="1"/>
              <a:t>plan</a:t>
            </a:r>
            <a:r>
              <a:rPr lang="cs-CZ" dirty="0"/>
              <a:t>: </a:t>
            </a:r>
            <a:r>
              <a:rPr lang="en-US" dirty="0"/>
              <a:t>Towards zero pollution for air, water and soil</a:t>
            </a:r>
            <a:r>
              <a:rPr lang="cs-CZ" dirty="0"/>
              <a:t> (2050)</a:t>
            </a:r>
            <a:r>
              <a:rPr lang="en-US" dirty="0"/>
              <a:t>.</a:t>
            </a:r>
            <a:endParaRPr lang="cs-CZ" dirty="0"/>
          </a:p>
        </p:txBody>
      </p:sp>
      <p:sp>
        <p:nvSpPr>
          <p:cNvPr id="4" name="Obdélník: se zakulacenými rohy 3">
            <a:extLst>
              <a:ext uri="{FF2B5EF4-FFF2-40B4-BE49-F238E27FC236}">
                <a16:creationId xmlns:a16="http://schemas.microsoft.com/office/drawing/2014/main" id="{58CD7009-D925-4B25-959D-7C3C943EC9B4}"/>
              </a:ext>
            </a:extLst>
          </p:cNvPr>
          <p:cNvSpPr/>
          <p:nvPr/>
        </p:nvSpPr>
        <p:spPr bwMode="auto">
          <a:xfrm>
            <a:off x="1100666" y="3234265"/>
            <a:ext cx="9990667" cy="1710267"/>
          </a:xfrm>
          <a:prstGeom prst="round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72000" indent="0" algn="just">
              <a:buNone/>
            </a:pPr>
            <a:r>
              <a:rPr lang="en-US" dirty="0"/>
              <a:t>The zero pollution vision for 2050 is for air, water and soil pollution to </a:t>
            </a:r>
            <a:endParaRPr lang="cs-CZ" dirty="0"/>
          </a:p>
          <a:p>
            <a:pPr marL="72000" indent="0" algn="just">
              <a:buNone/>
            </a:pPr>
            <a:r>
              <a:rPr lang="en-US" dirty="0"/>
              <a:t>be reduced to levels no longer considered harmful to health and natural </a:t>
            </a:r>
            <a:endParaRPr lang="cs-CZ" dirty="0"/>
          </a:p>
          <a:p>
            <a:pPr marL="72000" indent="0" algn="just">
              <a:buNone/>
            </a:pPr>
            <a:r>
              <a:rPr lang="en-US" dirty="0"/>
              <a:t>ecosystems, that respect the boundaries with which our planet can </a:t>
            </a:r>
            <a:endParaRPr lang="cs-CZ" dirty="0"/>
          </a:p>
          <a:p>
            <a:pPr marL="72000" indent="0" algn="just">
              <a:buNone/>
            </a:pPr>
            <a:r>
              <a:rPr lang="en-US" dirty="0"/>
              <a:t>cope, thereby creating a toxic-free environment.</a:t>
            </a:r>
            <a:endParaRPr lang="cs-CZ" dirty="0"/>
          </a:p>
        </p:txBody>
      </p:sp>
    </p:spTree>
    <p:extLst>
      <p:ext uri="{BB962C8B-B14F-4D97-AF65-F5344CB8AC3E}">
        <p14:creationId xmlns:p14="http://schemas.microsoft.com/office/powerpoint/2010/main" val="675169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FE9568-0412-40E4-9F58-3784CDD3884C}"/>
              </a:ext>
            </a:extLst>
          </p:cNvPr>
          <p:cNvSpPr>
            <a:spLocks noGrp="1"/>
          </p:cNvSpPr>
          <p:nvPr>
            <p:ph type="title"/>
          </p:nvPr>
        </p:nvSpPr>
        <p:spPr/>
        <p:txBody>
          <a:bodyPr/>
          <a:lstStyle/>
          <a:p>
            <a:r>
              <a:rPr lang="cs-CZ" dirty="0"/>
              <a:t>Green </a:t>
            </a:r>
            <a:r>
              <a:rPr lang="cs-CZ" dirty="0" err="1"/>
              <a:t>Deal</a:t>
            </a:r>
            <a:r>
              <a:rPr lang="cs-CZ" dirty="0"/>
              <a:t> and Air </a:t>
            </a:r>
            <a:r>
              <a:rPr lang="cs-CZ" dirty="0" err="1"/>
              <a:t>Quality</a:t>
            </a:r>
            <a:endParaRPr lang="cs-CZ" dirty="0"/>
          </a:p>
        </p:txBody>
      </p:sp>
      <p:pic>
        <p:nvPicPr>
          <p:cNvPr id="5" name="Obrázek 4">
            <a:extLst>
              <a:ext uri="{FF2B5EF4-FFF2-40B4-BE49-F238E27FC236}">
                <a16:creationId xmlns:a16="http://schemas.microsoft.com/office/drawing/2014/main" id="{0AC0C5E1-7A0A-46E8-B530-9D4C0EF9B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0443" y="0"/>
            <a:ext cx="2541557" cy="1938867"/>
          </a:xfrm>
          <a:prstGeom prst="rect">
            <a:avLst/>
          </a:prstGeom>
        </p:spPr>
      </p:pic>
      <p:sp>
        <p:nvSpPr>
          <p:cNvPr id="3" name="Zástupný obsah 2">
            <a:extLst>
              <a:ext uri="{FF2B5EF4-FFF2-40B4-BE49-F238E27FC236}">
                <a16:creationId xmlns:a16="http://schemas.microsoft.com/office/drawing/2014/main" id="{500A6900-643A-42CD-97EC-99982BA0D819}"/>
              </a:ext>
            </a:extLst>
          </p:cNvPr>
          <p:cNvSpPr>
            <a:spLocks noGrp="1"/>
          </p:cNvSpPr>
          <p:nvPr>
            <p:ph idx="1"/>
          </p:nvPr>
        </p:nvSpPr>
        <p:spPr>
          <a:xfrm>
            <a:off x="719999" y="1692001"/>
            <a:ext cx="10879333" cy="4876749"/>
          </a:xfrm>
        </p:spPr>
        <p:txBody>
          <a:bodyPr/>
          <a:lstStyle/>
          <a:p>
            <a:pPr marL="72000" indent="0">
              <a:buNone/>
            </a:pPr>
            <a:r>
              <a:rPr lang="cs-CZ" dirty="0" err="1"/>
              <a:t>Zero</a:t>
            </a:r>
            <a:r>
              <a:rPr lang="cs-CZ" dirty="0"/>
              <a:t> </a:t>
            </a:r>
            <a:r>
              <a:rPr lang="cs-CZ" dirty="0" err="1"/>
              <a:t>pollution</a:t>
            </a:r>
            <a:r>
              <a:rPr lang="cs-CZ" dirty="0"/>
              <a:t> </a:t>
            </a:r>
            <a:r>
              <a:rPr lang="cs-CZ" dirty="0" err="1"/>
              <a:t>action</a:t>
            </a:r>
            <a:r>
              <a:rPr lang="cs-CZ" dirty="0"/>
              <a:t> </a:t>
            </a:r>
            <a:r>
              <a:rPr lang="cs-CZ" dirty="0" err="1"/>
              <a:t>plan</a:t>
            </a:r>
            <a:r>
              <a:rPr lang="cs-CZ" dirty="0"/>
              <a:t>: </a:t>
            </a:r>
            <a:r>
              <a:rPr lang="en-US" dirty="0"/>
              <a:t>Towards zero pollution for air, water and soil.</a:t>
            </a:r>
            <a:endParaRPr lang="cs-CZ" dirty="0"/>
          </a:p>
          <a:p>
            <a:r>
              <a:rPr lang="cs-CZ" sz="2400" dirty="0"/>
              <a:t>2030 </a:t>
            </a:r>
            <a:r>
              <a:rPr lang="cs-CZ" sz="2400" dirty="0" err="1"/>
              <a:t>targets</a:t>
            </a:r>
            <a:r>
              <a:rPr lang="cs-CZ" sz="2400" dirty="0"/>
              <a:t>:</a:t>
            </a:r>
          </a:p>
          <a:p>
            <a:pPr marL="72000" indent="0">
              <a:lnSpc>
                <a:spcPct val="100000"/>
              </a:lnSpc>
              <a:buNone/>
            </a:pPr>
            <a:endParaRPr lang="cs-CZ" sz="2400" dirty="0"/>
          </a:p>
          <a:p>
            <a:pPr lvl="1"/>
            <a:r>
              <a:rPr lang="cs-CZ" sz="1600" dirty="0">
                <a:solidFill>
                  <a:srgbClr val="92D050"/>
                </a:solidFill>
              </a:rPr>
              <a:t>I</a:t>
            </a:r>
            <a:r>
              <a:rPr lang="en-US" sz="1600" dirty="0" err="1">
                <a:solidFill>
                  <a:srgbClr val="92D050"/>
                </a:solidFill>
              </a:rPr>
              <a:t>mproving</a:t>
            </a:r>
            <a:r>
              <a:rPr lang="en-US" sz="1600" dirty="0">
                <a:solidFill>
                  <a:srgbClr val="92D050"/>
                </a:solidFill>
              </a:rPr>
              <a:t> air quality to reduce the number of premature deaths caused by air pollution by 55%</a:t>
            </a:r>
            <a:endParaRPr lang="cs-CZ" sz="1600" dirty="0">
              <a:solidFill>
                <a:srgbClr val="404040"/>
              </a:solidFill>
            </a:endParaRPr>
          </a:p>
          <a:p>
            <a:pPr lvl="1"/>
            <a:endParaRPr lang="cs-CZ" sz="1600" dirty="0">
              <a:solidFill>
                <a:srgbClr val="404040"/>
              </a:solidFill>
            </a:endParaRPr>
          </a:p>
          <a:p>
            <a:pPr lvl="1"/>
            <a:r>
              <a:rPr lang="cs-CZ" sz="1600" dirty="0">
                <a:solidFill>
                  <a:srgbClr val="404040"/>
                </a:solidFill>
              </a:rPr>
              <a:t>I</a:t>
            </a:r>
            <a:r>
              <a:rPr lang="en-US" sz="1600" dirty="0" err="1">
                <a:solidFill>
                  <a:srgbClr val="404040"/>
                </a:solidFill>
                <a:effectLst/>
              </a:rPr>
              <a:t>mproving</a:t>
            </a:r>
            <a:r>
              <a:rPr lang="en-US" sz="1600" dirty="0">
                <a:solidFill>
                  <a:srgbClr val="404040"/>
                </a:solidFill>
                <a:effectLst/>
              </a:rPr>
              <a:t> water quality by reducing waste, plastic litter at sea (by 50%) and microplastics released into the</a:t>
            </a:r>
            <a:r>
              <a:rPr lang="cs-CZ" sz="1600" dirty="0">
                <a:solidFill>
                  <a:srgbClr val="404040"/>
                </a:solidFill>
                <a:effectLst/>
              </a:rPr>
              <a:t> </a:t>
            </a:r>
            <a:r>
              <a:rPr lang="en-US" sz="1600" dirty="0">
                <a:solidFill>
                  <a:srgbClr val="404040"/>
                </a:solidFill>
                <a:effectLst/>
              </a:rPr>
              <a:t>environment (by 30%)</a:t>
            </a:r>
            <a:endParaRPr lang="cs-CZ" sz="1600" dirty="0">
              <a:solidFill>
                <a:srgbClr val="404040"/>
              </a:solidFill>
              <a:effectLst/>
            </a:endParaRPr>
          </a:p>
          <a:p>
            <a:pPr lvl="1"/>
            <a:endParaRPr lang="cs-CZ" sz="1600" dirty="0">
              <a:solidFill>
                <a:srgbClr val="404040"/>
              </a:solidFill>
            </a:endParaRPr>
          </a:p>
          <a:p>
            <a:pPr lvl="1"/>
            <a:r>
              <a:rPr lang="cs-CZ" sz="1600" dirty="0">
                <a:solidFill>
                  <a:srgbClr val="404040"/>
                </a:solidFill>
              </a:rPr>
              <a:t>I</a:t>
            </a:r>
            <a:r>
              <a:rPr lang="en-US" sz="1600" dirty="0" err="1">
                <a:solidFill>
                  <a:srgbClr val="404040"/>
                </a:solidFill>
              </a:rPr>
              <a:t>mproving</a:t>
            </a:r>
            <a:r>
              <a:rPr lang="en-US" sz="1600" dirty="0">
                <a:solidFill>
                  <a:srgbClr val="404040"/>
                </a:solidFill>
              </a:rPr>
              <a:t> soil quality by reducing nutrient losses and chemical pesticides’ use by 50%</a:t>
            </a:r>
            <a:endParaRPr lang="cs-CZ" sz="1600" dirty="0">
              <a:solidFill>
                <a:srgbClr val="404040"/>
              </a:solidFill>
              <a:effectLst/>
            </a:endParaRPr>
          </a:p>
          <a:p>
            <a:pPr lvl="1"/>
            <a:endParaRPr lang="cs-CZ" sz="1600" dirty="0">
              <a:solidFill>
                <a:srgbClr val="92D050"/>
              </a:solidFill>
            </a:endParaRPr>
          </a:p>
          <a:p>
            <a:pPr lvl="1"/>
            <a:r>
              <a:rPr lang="cs-CZ" sz="1600" dirty="0">
                <a:solidFill>
                  <a:srgbClr val="92D050"/>
                </a:solidFill>
              </a:rPr>
              <a:t>R</a:t>
            </a:r>
            <a:r>
              <a:rPr lang="en-US" sz="1600" dirty="0">
                <a:solidFill>
                  <a:srgbClr val="92D050"/>
                </a:solidFill>
                <a:effectLst/>
              </a:rPr>
              <a:t>educing by 25% the EU ecosystems where air pollution threatens biodiversity;</a:t>
            </a:r>
            <a:endParaRPr lang="cs-CZ" sz="1600" dirty="0">
              <a:solidFill>
                <a:srgbClr val="404040"/>
              </a:solidFill>
              <a:effectLst/>
            </a:endParaRPr>
          </a:p>
          <a:p>
            <a:pPr lvl="1"/>
            <a:endParaRPr lang="cs-CZ" sz="1600" dirty="0">
              <a:solidFill>
                <a:srgbClr val="404040"/>
              </a:solidFill>
            </a:endParaRPr>
          </a:p>
          <a:p>
            <a:pPr lvl="1"/>
            <a:r>
              <a:rPr lang="cs-CZ" sz="1600" dirty="0">
                <a:solidFill>
                  <a:srgbClr val="404040"/>
                </a:solidFill>
              </a:rPr>
              <a:t>R</a:t>
            </a:r>
            <a:r>
              <a:rPr lang="en-US" sz="1600" dirty="0">
                <a:solidFill>
                  <a:srgbClr val="404040"/>
                </a:solidFill>
              </a:rPr>
              <a:t>educing the share of people chronically disturbed by transport noise by 30%,</a:t>
            </a:r>
            <a:endParaRPr lang="cs-CZ" sz="1600" dirty="0">
              <a:solidFill>
                <a:srgbClr val="404040"/>
              </a:solidFill>
              <a:effectLst/>
            </a:endParaRPr>
          </a:p>
          <a:p>
            <a:pPr lvl="1"/>
            <a:endParaRPr lang="cs-CZ" sz="1600" dirty="0">
              <a:solidFill>
                <a:srgbClr val="404040"/>
              </a:solidFill>
            </a:endParaRPr>
          </a:p>
          <a:p>
            <a:pPr lvl="1"/>
            <a:r>
              <a:rPr lang="cs-CZ" sz="1600" dirty="0">
                <a:solidFill>
                  <a:srgbClr val="404040"/>
                </a:solidFill>
              </a:rPr>
              <a:t>S</a:t>
            </a:r>
            <a:r>
              <a:rPr lang="en-US" sz="1600" dirty="0" err="1">
                <a:solidFill>
                  <a:srgbClr val="404040"/>
                </a:solidFill>
              </a:rPr>
              <a:t>ignificantly</a:t>
            </a:r>
            <a:r>
              <a:rPr lang="en-US" sz="1600" dirty="0">
                <a:solidFill>
                  <a:srgbClr val="404040"/>
                </a:solidFill>
              </a:rPr>
              <a:t> reducing waste generation and by 50% residual municipal waste</a:t>
            </a:r>
            <a:endParaRPr lang="cs-CZ" sz="1600" dirty="0"/>
          </a:p>
          <a:p>
            <a:pPr lvl="1"/>
            <a:endParaRPr lang="cs-CZ" dirty="0"/>
          </a:p>
        </p:txBody>
      </p:sp>
    </p:spTree>
    <p:extLst>
      <p:ext uri="{BB962C8B-B14F-4D97-AF65-F5344CB8AC3E}">
        <p14:creationId xmlns:p14="http://schemas.microsoft.com/office/powerpoint/2010/main" val="3307650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043A71-0651-4579-AA92-4BCF534B6993}"/>
              </a:ext>
            </a:extLst>
          </p:cNvPr>
          <p:cNvSpPr>
            <a:spLocks noGrp="1"/>
          </p:cNvSpPr>
          <p:nvPr>
            <p:ph type="title"/>
          </p:nvPr>
        </p:nvSpPr>
        <p:spPr/>
        <p:txBody>
          <a:bodyPr/>
          <a:lstStyle/>
          <a:p>
            <a:r>
              <a:rPr lang="cs-CZ" dirty="0" err="1"/>
              <a:t>Final</a:t>
            </a:r>
            <a:r>
              <a:rPr lang="cs-CZ" dirty="0"/>
              <a:t> </a:t>
            </a:r>
            <a:r>
              <a:rPr lang="cs-CZ" dirty="0" err="1"/>
              <a:t>remarks</a:t>
            </a:r>
            <a:endParaRPr lang="cs-CZ" dirty="0"/>
          </a:p>
        </p:txBody>
      </p:sp>
      <p:sp>
        <p:nvSpPr>
          <p:cNvPr id="3" name="Zástupný obsah 2">
            <a:extLst>
              <a:ext uri="{FF2B5EF4-FFF2-40B4-BE49-F238E27FC236}">
                <a16:creationId xmlns:a16="http://schemas.microsoft.com/office/drawing/2014/main" id="{58F4209C-0F38-4392-B6C9-1BCD9566FA9F}"/>
              </a:ext>
            </a:extLst>
          </p:cNvPr>
          <p:cNvSpPr>
            <a:spLocks noGrp="1"/>
          </p:cNvSpPr>
          <p:nvPr>
            <p:ph idx="1"/>
          </p:nvPr>
        </p:nvSpPr>
        <p:spPr/>
        <p:txBody>
          <a:bodyPr/>
          <a:lstStyle/>
          <a:p>
            <a:r>
              <a:rPr lang="cs-CZ" dirty="0" err="1"/>
              <a:t>We</a:t>
            </a:r>
            <a:r>
              <a:rPr lang="cs-CZ" dirty="0"/>
              <a:t> </a:t>
            </a:r>
            <a:r>
              <a:rPr lang="cs-CZ" dirty="0" err="1"/>
              <a:t>need</a:t>
            </a:r>
            <a:r>
              <a:rPr lang="cs-CZ" dirty="0"/>
              <a:t> to use </a:t>
            </a:r>
            <a:r>
              <a:rPr lang="cs-CZ" dirty="0" err="1"/>
              <a:t>all</a:t>
            </a:r>
            <a:r>
              <a:rPr lang="cs-CZ" dirty="0"/>
              <a:t> </a:t>
            </a:r>
            <a:r>
              <a:rPr lang="cs-CZ" dirty="0" err="1"/>
              <a:t>available</a:t>
            </a:r>
            <a:r>
              <a:rPr lang="cs-CZ" dirty="0"/>
              <a:t> </a:t>
            </a:r>
            <a:r>
              <a:rPr lang="cs-CZ" dirty="0" err="1"/>
              <a:t>instruments</a:t>
            </a:r>
            <a:r>
              <a:rPr lang="cs-CZ" dirty="0"/>
              <a:t> to </a:t>
            </a:r>
            <a:r>
              <a:rPr lang="cs-CZ" dirty="0" err="1"/>
              <a:t>protect</a:t>
            </a:r>
            <a:r>
              <a:rPr lang="cs-CZ" dirty="0"/>
              <a:t> air </a:t>
            </a:r>
            <a:r>
              <a:rPr lang="cs-CZ" dirty="0" err="1"/>
              <a:t>quality</a:t>
            </a:r>
            <a:endParaRPr lang="cs-CZ" dirty="0"/>
          </a:p>
          <a:p>
            <a:pPr lvl="1"/>
            <a:r>
              <a:rPr lang="cs-CZ" dirty="0" err="1"/>
              <a:t>Emission</a:t>
            </a:r>
            <a:r>
              <a:rPr lang="cs-CZ" dirty="0"/>
              <a:t> </a:t>
            </a:r>
            <a:r>
              <a:rPr lang="cs-CZ" dirty="0" err="1"/>
              <a:t>standards</a:t>
            </a:r>
            <a:r>
              <a:rPr lang="cs-CZ" dirty="0"/>
              <a:t>, </a:t>
            </a:r>
            <a:r>
              <a:rPr lang="cs-CZ" dirty="0" err="1"/>
              <a:t>AQPs</a:t>
            </a:r>
            <a:r>
              <a:rPr lang="cs-CZ" dirty="0"/>
              <a:t>, </a:t>
            </a:r>
            <a:r>
              <a:rPr lang="cs-CZ" dirty="0" err="1"/>
              <a:t>low-emission</a:t>
            </a:r>
            <a:r>
              <a:rPr lang="cs-CZ" dirty="0"/>
              <a:t> </a:t>
            </a:r>
            <a:r>
              <a:rPr lang="cs-CZ" dirty="0" err="1"/>
              <a:t>zones</a:t>
            </a:r>
            <a:r>
              <a:rPr lang="cs-CZ" dirty="0"/>
              <a:t> </a:t>
            </a:r>
            <a:r>
              <a:rPr lang="cs-CZ" dirty="0" err="1"/>
              <a:t>etc</a:t>
            </a:r>
            <a:r>
              <a:rPr lang="cs-CZ" dirty="0"/>
              <a:t>.</a:t>
            </a:r>
          </a:p>
          <a:p>
            <a:endParaRPr lang="cs-CZ" dirty="0"/>
          </a:p>
          <a:p>
            <a:r>
              <a:rPr lang="cs-CZ" dirty="0"/>
              <a:t>MS </a:t>
            </a:r>
            <a:r>
              <a:rPr lang="cs-CZ" dirty="0" err="1"/>
              <a:t>should</a:t>
            </a:r>
            <a:r>
              <a:rPr lang="cs-CZ" dirty="0"/>
              <a:t> make </a:t>
            </a:r>
            <a:r>
              <a:rPr lang="cs-CZ" dirty="0" err="1"/>
              <a:t>bigger</a:t>
            </a:r>
            <a:r>
              <a:rPr lang="cs-CZ" dirty="0"/>
              <a:t> and </a:t>
            </a:r>
            <a:r>
              <a:rPr lang="cs-CZ" dirty="0" err="1"/>
              <a:t>better</a:t>
            </a:r>
            <a:r>
              <a:rPr lang="cs-CZ" dirty="0"/>
              <a:t> </a:t>
            </a:r>
            <a:r>
              <a:rPr lang="cs-CZ" dirty="0" err="1"/>
              <a:t>effort</a:t>
            </a:r>
            <a:endParaRPr lang="cs-CZ" dirty="0"/>
          </a:p>
          <a:p>
            <a:endParaRPr lang="cs-CZ" dirty="0"/>
          </a:p>
          <a:p>
            <a:r>
              <a:rPr lang="cs-CZ" dirty="0" err="1"/>
              <a:t>Proposal</a:t>
            </a:r>
            <a:r>
              <a:rPr lang="cs-CZ" dirty="0"/>
              <a:t> </a:t>
            </a:r>
            <a:r>
              <a:rPr lang="cs-CZ" dirty="0" err="1"/>
              <a:t>for</a:t>
            </a:r>
            <a:r>
              <a:rPr lang="cs-CZ" dirty="0"/>
              <a:t> a </a:t>
            </a:r>
            <a:r>
              <a:rPr lang="cs-CZ" dirty="0" err="1"/>
              <a:t>new</a:t>
            </a:r>
            <a:r>
              <a:rPr lang="cs-CZ" dirty="0"/>
              <a:t> AQD, </a:t>
            </a:r>
            <a:r>
              <a:rPr lang="cs-CZ" dirty="0" err="1"/>
              <a:t>signed</a:t>
            </a:r>
            <a:r>
              <a:rPr lang="cs-CZ" dirty="0"/>
              <a:t> 23.10.2024 (to </a:t>
            </a:r>
            <a:r>
              <a:rPr lang="cs-CZ" dirty="0" err="1"/>
              <a:t>this</a:t>
            </a:r>
            <a:r>
              <a:rPr lang="cs-CZ" dirty="0"/>
              <a:t> </a:t>
            </a:r>
            <a:r>
              <a:rPr lang="cs-CZ" dirty="0" err="1"/>
              <a:t>date</a:t>
            </a:r>
            <a:r>
              <a:rPr lang="cs-CZ" dirty="0"/>
              <a:t> not in OJ)</a:t>
            </a:r>
          </a:p>
        </p:txBody>
      </p:sp>
      <p:pic>
        <p:nvPicPr>
          <p:cNvPr id="5" name="Obrázek 4">
            <a:extLst>
              <a:ext uri="{FF2B5EF4-FFF2-40B4-BE49-F238E27FC236}">
                <a16:creationId xmlns:a16="http://schemas.microsoft.com/office/drawing/2014/main" id="{F080AED6-6E9E-F04F-426E-FAB3F89A0502}"/>
              </a:ext>
            </a:extLst>
          </p:cNvPr>
          <p:cNvPicPr>
            <a:picLocks noChangeAspect="1"/>
          </p:cNvPicPr>
          <p:nvPr/>
        </p:nvPicPr>
        <p:blipFill>
          <a:blip r:embed="rId3"/>
          <a:stretch>
            <a:fillRect/>
          </a:stretch>
        </p:blipFill>
        <p:spPr>
          <a:xfrm>
            <a:off x="718800" y="2517818"/>
            <a:ext cx="10679015" cy="3505689"/>
          </a:xfrm>
          <a:prstGeom prst="rect">
            <a:avLst/>
          </a:prstGeom>
        </p:spPr>
      </p:pic>
    </p:spTree>
    <p:extLst>
      <p:ext uri="{BB962C8B-B14F-4D97-AF65-F5344CB8AC3E}">
        <p14:creationId xmlns:p14="http://schemas.microsoft.com/office/powerpoint/2010/main" val="290754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3BEC081-B540-403F-BBE8-39ECA305CAC6}"/>
              </a:ext>
            </a:extLst>
          </p:cNvPr>
          <p:cNvSpPr>
            <a:spLocks noGrp="1"/>
          </p:cNvSpPr>
          <p:nvPr>
            <p:ph type="title"/>
          </p:nvPr>
        </p:nvSpPr>
        <p:spPr/>
        <p:txBody>
          <a:bodyPr/>
          <a:lstStyle/>
          <a:p>
            <a:pPr algn="ctr"/>
            <a:r>
              <a:rPr lang="en-GB" dirty="0"/>
              <a:t>Questions</a:t>
            </a:r>
            <a:r>
              <a:rPr lang="cs-CZ" dirty="0"/>
              <a:t>?</a:t>
            </a:r>
          </a:p>
        </p:txBody>
      </p:sp>
      <p:pic>
        <p:nvPicPr>
          <p:cNvPr id="8" name="Zástupný obsah 7">
            <a:extLst>
              <a:ext uri="{FF2B5EF4-FFF2-40B4-BE49-F238E27FC236}">
                <a16:creationId xmlns:a16="http://schemas.microsoft.com/office/drawing/2014/main" id="{BD06EE3A-B347-43E4-AF52-323664F64C72}"/>
              </a:ext>
            </a:extLst>
          </p:cNvPr>
          <p:cNvPicPr>
            <a:picLocks noGrp="1" noChangeAspect="1"/>
          </p:cNvPicPr>
          <p:nvPr>
            <p:ph idx="1"/>
          </p:nvPr>
        </p:nvPicPr>
        <p:blipFill>
          <a:blip r:embed="rId2"/>
          <a:stretch>
            <a:fillRect/>
          </a:stretch>
        </p:blipFill>
        <p:spPr>
          <a:xfrm>
            <a:off x="2715638" y="1540867"/>
            <a:ext cx="6760723" cy="4051015"/>
          </a:xfrm>
        </p:spPr>
      </p:pic>
    </p:spTree>
    <p:extLst>
      <p:ext uri="{BB962C8B-B14F-4D97-AF65-F5344CB8AC3E}">
        <p14:creationId xmlns:p14="http://schemas.microsoft.com/office/powerpoint/2010/main" val="1692885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C814ABD-8AD4-4B4E-B11D-24F55B084370}"/>
              </a:ext>
            </a:extLst>
          </p:cNvPr>
          <p:cNvSpPr>
            <a:spLocks noGrp="1"/>
          </p:cNvSpPr>
          <p:nvPr>
            <p:ph idx="1"/>
          </p:nvPr>
        </p:nvSpPr>
        <p:spPr/>
        <p:txBody>
          <a:bodyPr/>
          <a:lstStyle/>
          <a:p>
            <a:pPr marL="72000" indent="0" algn="ctr">
              <a:buNone/>
            </a:pPr>
            <a:endParaRPr lang="cs-CZ" dirty="0"/>
          </a:p>
          <a:p>
            <a:pPr marL="72000" indent="0" algn="ctr">
              <a:buNone/>
            </a:pPr>
            <a:endParaRPr lang="cs-CZ" dirty="0"/>
          </a:p>
          <a:p>
            <a:pPr marL="72000" indent="0" algn="ctr">
              <a:buNone/>
            </a:pPr>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p>
          <a:p>
            <a:pPr marL="72000" indent="0" algn="ctr">
              <a:buNone/>
            </a:pPr>
            <a:endParaRPr lang="cs-CZ" dirty="0"/>
          </a:p>
          <a:p>
            <a:pPr marL="72000" indent="0" algn="ctr">
              <a:buNone/>
            </a:pPr>
            <a:endParaRPr lang="cs-CZ" dirty="0"/>
          </a:p>
          <a:p>
            <a:pPr marL="72000" indent="0" algn="ctr">
              <a:buNone/>
            </a:pPr>
            <a:r>
              <a:rPr lang="cs-CZ" sz="2000" dirty="0"/>
              <a:t>Jiri.Vodicka@law.muni.cz</a:t>
            </a:r>
          </a:p>
        </p:txBody>
      </p:sp>
    </p:spTree>
    <p:extLst>
      <p:ext uri="{BB962C8B-B14F-4D97-AF65-F5344CB8AC3E}">
        <p14:creationId xmlns:p14="http://schemas.microsoft.com/office/powerpoint/2010/main" val="176278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ADDB92-C6A5-4AB7-ABED-590CEE9ECCB9}"/>
              </a:ext>
            </a:extLst>
          </p:cNvPr>
          <p:cNvSpPr>
            <a:spLocks noGrp="1"/>
          </p:cNvSpPr>
          <p:nvPr>
            <p:ph type="title"/>
          </p:nvPr>
        </p:nvSpPr>
        <p:spPr/>
        <p:txBody>
          <a:bodyPr/>
          <a:lstStyle/>
          <a:p>
            <a:r>
              <a:rPr lang="cs-CZ" dirty="0" err="1"/>
              <a:t>Sources</a:t>
            </a:r>
            <a:endParaRPr lang="cs-CZ" dirty="0"/>
          </a:p>
        </p:txBody>
      </p:sp>
      <p:sp>
        <p:nvSpPr>
          <p:cNvPr id="3" name="Zástupný obsah 2">
            <a:extLst>
              <a:ext uri="{FF2B5EF4-FFF2-40B4-BE49-F238E27FC236}">
                <a16:creationId xmlns:a16="http://schemas.microsoft.com/office/drawing/2014/main" id="{08B4BF6C-7DDB-4083-BB3D-F876B057C65F}"/>
              </a:ext>
            </a:extLst>
          </p:cNvPr>
          <p:cNvSpPr>
            <a:spLocks noGrp="1"/>
          </p:cNvSpPr>
          <p:nvPr>
            <p:ph idx="1"/>
          </p:nvPr>
        </p:nvSpPr>
        <p:spPr/>
        <p:txBody>
          <a:bodyPr/>
          <a:lstStyle/>
          <a:p>
            <a:r>
              <a:rPr lang="cs-CZ" dirty="0" err="1"/>
              <a:t>Jakir</a:t>
            </a:r>
            <a:r>
              <a:rPr lang="cs-CZ" dirty="0"/>
              <a:t>, V. </a:t>
            </a:r>
            <a:r>
              <a:rPr lang="cs-CZ" i="1" dirty="0" err="1"/>
              <a:t>Introduction</a:t>
            </a:r>
            <a:r>
              <a:rPr lang="cs-CZ" i="1" dirty="0"/>
              <a:t> to EU </a:t>
            </a:r>
            <a:r>
              <a:rPr lang="cs-CZ" i="1" dirty="0" err="1"/>
              <a:t>Clean</a:t>
            </a:r>
            <a:r>
              <a:rPr lang="cs-CZ" i="1" dirty="0"/>
              <a:t> Air </a:t>
            </a:r>
            <a:r>
              <a:rPr lang="cs-CZ" i="1" dirty="0" err="1"/>
              <a:t>Policy</a:t>
            </a:r>
            <a:r>
              <a:rPr lang="cs-CZ" dirty="0"/>
              <a:t>, ERA, 2022</a:t>
            </a:r>
          </a:p>
          <a:p>
            <a:r>
              <a:rPr lang="cs-CZ" dirty="0" err="1"/>
              <a:t>Jakir</a:t>
            </a:r>
            <a:r>
              <a:rPr lang="cs-CZ" dirty="0"/>
              <a:t>, V. </a:t>
            </a:r>
            <a:r>
              <a:rPr lang="cs-CZ" i="1" dirty="0"/>
              <a:t>Limit and Target </a:t>
            </a:r>
            <a:r>
              <a:rPr lang="cs-CZ" i="1" dirty="0" err="1"/>
              <a:t>Values</a:t>
            </a:r>
            <a:r>
              <a:rPr lang="cs-CZ" dirty="0"/>
              <a:t>, ERA, 2022</a:t>
            </a:r>
          </a:p>
          <a:p>
            <a:r>
              <a:rPr lang="cs-CZ" dirty="0" err="1"/>
              <a:t>Jancarova</a:t>
            </a:r>
            <a:r>
              <a:rPr lang="cs-CZ" dirty="0"/>
              <a:t>, I. </a:t>
            </a:r>
            <a:r>
              <a:rPr lang="en-US" i="1" dirty="0"/>
              <a:t>EU Air protection effort: Significance of air quality plans </a:t>
            </a:r>
            <a:r>
              <a:rPr lang="cs-CZ" i="1" dirty="0"/>
              <a:t>in EU MS</a:t>
            </a:r>
            <a:r>
              <a:rPr lang="cs-CZ" dirty="0"/>
              <a:t>, MU, 2022.</a:t>
            </a:r>
          </a:p>
          <a:p>
            <a:endParaRPr lang="cs-CZ" dirty="0"/>
          </a:p>
          <a:p>
            <a:r>
              <a:rPr lang="cs-CZ" dirty="0" err="1"/>
              <a:t>European</a:t>
            </a:r>
            <a:r>
              <a:rPr lang="cs-CZ" dirty="0"/>
              <a:t> </a:t>
            </a:r>
            <a:r>
              <a:rPr lang="cs-CZ" dirty="0" err="1"/>
              <a:t>Commission</a:t>
            </a:r>
            <a:r>
              <a:rPr lang="cs-CZ" dirty="0"/>
              <a:t> </a:t>
            </a:r>
            <a:r>
              <a:rPr lang="cs-CZ" sz="2000" dirty="0"/>
              <a:t>(</a:t>
            </a:r>
            <a:r>
              <a:rPr lang="cs-CZ" sz="2000" dirty="0">
                <a:hlinkClick r:id="rId2"/>
              </a:rPr>
              <a:t>https://ec.europa.eu/environment/air/index_en.htm</a:t>
            </a:r>
            <a:r>
              <a:rPr lang="cs-CZ" sz="2000" dirty="0"/>
              <a:t>)</a:t>
            </a:r>
          </a:p>
          <a:p>
            <a:endParaRPr lang="cs-CZ" dirty="0"/>
          </a:p>
          <a:p>
            <a:r>
              <a:rPr lang="cs-CZ" dirty="0"/>
              <a:t>ERA: </a:t>
            </a:r>
            <a:r>
              <a:rPr lang="en-US" sz="2000" dirty="0">
                <a:hlinkClick r:id="rId3"/>
              </a:rPr>
              <a:t>EU Air Quality Law and the Right to Clean Air – Focus on Access to Justice</a:t>
            </a:r>
            <a:endParaRPr lang="cs-CZ" dirty="0"/>
          </a:p>
        </p:txBody>
      </p:sp>
    </p:spTree>
    <p:extLst>
      <p:ext uri="{BB962C8B-B14F-4D97-AF65-F5344CB8AC3E}">
        <p14:creationId xmlns:p14="http://schemas.microsoft.com/office/powerpoint/2010/main" val="400639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D76BA1-5665-46A7-A718-164F407F5EA3}"/>
              </a:ext>
            </a:extLst>
          </p:cNvPr>
          <p:cNvSpPr>
            <a:spLocks noGrp="1"/>
          </p:cNvSpPr>
          <p:nvPr>
            <p:ph type="title"/>
          </p:nvPr>
        </p:nvSpPr>
        <p:spPr/>
        <p:txBody>
          <a:bodyPr/>
          <a:lstStyle/>
          <a:p>
            <a:r>
              <a:rPr lang="cs-CZ" dirty="0" err="1"/>
              <a:t>Introduction</a:t>
            </a:r>
            <a:endParaRPr lang="cs-CZ" dirty="0"/>
          </a:p>
        </p:txBody>
      </p:sp>
      <p:sp>
        <p:nvSpPr>
          <p:cNvPr id="3" name="Zástupný obsah 2">
            <a:extLst>
              <a:ext uri="{FF2B5EF4-FFF2-40B4-BE49-F238E27FC236}">
                <a16:creationId xmlns:a16="http://schemas.microsoft.com/office/drawing/2014/main" id="{4E55BFAF-B578-4E48-80C3-D0C3C0AA3706}"/>
              </a:ext>
            </a:extLst>
          </p:cNvPr>
          <p:cNvSpPr>
            <a:spLocks noGrp="1"/>
          </p:cNvSpPr>
          <p:nvPr>
            <p:ph idx="1"/>
          </p:nvPr>
        </p:nvSpPr>
        <p:spPr>
          <a:xfrm>
            <a:off x="720000" y="1692002"/>
            <a:ext cx="10753200" cy="4736790"/>
          </a:xfrm>
        </p:spPr>
        <p:txBody>
          <a:bodyPr/>
          <a:lstStyle/>
          <a:p>
            <a:r>
              <a:rPr lang="en-US" dirty="0"/>
              <a:t>Economic aspects of air pollution?</a:t>
            </a:r>
            <a:endParaRPr lang="cs-CZ" dirty="0"/>
          </a:p>
          <a:p>
            <a:pPr lvl="1"/>
            <a:r>
              <a:rPr lang="cs-CZ" dirty="0" err="1"/>
              <a:t>Health</a:t>
            </a:r>
            <a:r>
              <a:rPr lang="cs-CZ" dirty="0"/>
              <a:t> Care</a:t>
            </a:r>
          </a:p>
          <a:p>
            <a:pPr lvl="1"/>
            <a:r>
              <a:rPr lang="cs-CZ" dirty="0" err="1"/>
              <a:t>Agriculture</a:t>
            </a:r>
            <a:endParaRPr lang="cs-CZ" dirty="0"/>
          </a:p>
          <a:p>
            <a:pPr lvl="1"/>
            <a:r>
              <a:rPr lang="cs-CZ" dirty="0" err="1"/>
              <a:t>Forestry</a:t>
            </a:r>
            <a:r>
              <a:rPr lang="cs-CZ" dirty="0"/>
              <a:t> and </a:t>
            </a:r>
            <a:r>
              <a:rPr lang="cs-CZ" dirty="0" err="1"/>
              <a:t>ecosystem</a:t>
            </a:r>
            <a:r>
              <a:rPr lang="cs-CZ" dirty="0"/>
              <a:t> </a:t>
            </a:r>
            <a:r>
              <a:rPr lang="cs-CZ" dirty="0" err="1"/>
              <a:t>functions</a:t>
            </a:r>
            <a:endParaRPr lang="cs-CZ" dirty="0"/>
          </a:p>
          <a:p>
            <a:pPr lvl="1"/>
            <a:endParaRPr lang="en-US" dirty="0"/>
          </a:p>
          <a:p>
            <a:endParaRPr lang="cs-CZ" dirty="0"/>
          </a:p>
          <a:p>
            <a:r>
              <a:rPr lang="en-US" dirty="0"/>
              <a:t>Which substances/activities to regulate and how?</a:t>
            </a:r>
            <a:endParaRPr lang="cs-CZ" dirty="0"/>
          </a:p>
          <a:p>
            <a:endParaRPr lang="cs-CZ" dirty="0"/>
          </a:p>
          <a:p>
            <a:endParaRPr lang="cs-CZ" dirty="0"/>
          </a:p>
          <a:p>
            <a:r>
              <a:rPr lang="en-US" dirty="0"/>
              <a:t>Are you satisfied with air quality in your city?</a:t>
            </a:r>
          </a:p>
          <a:p>
            <a:pPr lvl="1"/>
            <a:r>
              <a:rPr lang="cs-CZ" dirty="0">
                <a:hlinkClick r:id="rId3"/>
              </a:rPr>
              <a:t>https://aqicn.org/map/world/</a:t>
            </a:r>
            <a:r>
              <a:rPr lang="cs-CZ" dirty="0"/>
              <a:t> </a:t>
            </a:r>
          </a:p>
          <a:p>
            <a:pPr lvl="1"/>
            <a:r>
              <a:rPr lang="cs-CZ" dirty="0">
                <a:hlinkClick r:id="rId4"/>
              </a:rPr>
              <a:t>https://airindex.eea.europa.eu/Map/AQI/Viewer/</a:t>
            </a:r>
            <a:r>
              <a:rPr lang="cs-CZ" dirty="0"/>
              <a:t>   </a:t>
            </a:r>
          </a:p>
          <a:p>
            <a:pPr lvl="1"/>
            <a:endParaRPr lang="cs-CZ" dirty="0"/>
          </a:p>
          <a:p>
            <a:endParaRPr lang="cs-CZ" dirty="0"/>
          </a:p>
        </p:txBody>
      </p:sp>
      <p:graphicFrame>
        <p:nvGraphicFramePr>
          <p:cNvPr id="6" name="Diagram 5">
            <a:extLst>
              <a:ext uri="{FF2B5EF4-FFF2-40B4-BE49-F238E27FC236}">
                <a16:creationId xmlns:a16="http://schemas.microsoft.com/office/drawing/2014/main" id="{3485AD04-BBB9-4555-8CB7-74FC1C7E4F4C}"/>
              </a:ext>
            </a:extLst>
          </p:cNvPr>
          <p:cNvGraphicFramePr/>
          <p:nvPr>
            <p:extLst>
              <p:ext uri="{D42A27DB-BD31-4B8C-83A1-F6EECF244321}">
                <p14:modId xmlns:p14="http://schemas.microsoft.com/office/powerpoint/2010/main" val="2481965870"/>
              </p:ext>
            </p:extLst>
          </p:nvPr>
        </p:nvGraphicFramePr>
        <p:xfrm>
          <a:off x="9062207" y="56526"/>
          <a:ext cx="3213768" cy="37721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ovéPole 6">
            <a:extLst>
              <a:ext uri="{FF2B5EF4-FFF2-40B4-BE49-F238E27FC236}">
                <a16:creationId xmlns:a16="http://schemas.microsoft.com/office/drawing/2014/main" id="{BD5646CC-FD53-40E1-AB04-880DEF6276E9}"/>
              </a:ext>
            </a:extLst>
          </p:cNvPr>
          <p:cNvSpPr txBox="1"/>
          <p:nvPr/>
        </p:nvSpPr>
        <p:spPr>
          <a:xfrm>
            <a:off x="9609224" y="3813084"/>
            <a:ext cx="2265364" cy="400110"/>
          </a:xfrm>
          <a:prstGeom prst="rect">
            <a:avLst/>
          </a:prstGeom>
          <a:noFill/>
        </p:spPr>
        <p:txBody>
          <a:bodyPr wrap="none" rtlCol="0">
            <a:spAutoFit/>
          </a:bodyPr>
          <a:lstStyle/>
          <a:p>
            <a:pPr algn="l"/>
            <a:r>
              <a:rPr lang="cs-CZ" sz="2000" dirty="0" err="1">
                <a:latin typeface="+mn-lt"/>
              </a:rPr>
              <a:t>Main</a:t>
            </a:r>
            <a:r>
              <a:rPr lang="cs-CZ" sz="2000" dirty="0">
                <a:latin typeface="+mn-lt"/>
              </a:rPr>
              <a:t> air </a:t>
            </a:r>
            <a:r>
              <a:rPr lang="cs-CZ" sz="2000" dirty="0" err="1">
                <a:latin typeface="+mn-lt"/>
              </a:rPr>
              <a:t>pollutants</a:t>
            </a:r>
            <a:endParaRPr lang="cs-CZ" sz="2000" dirty="0">
              <a:latin typeface="+mn-lt"/>
            </a:endParaRPr>
          </a:p>
        </p:txBody>
      </p:sp>
      <p:pic>
        <p:nvPicPr>
          <p:cNvPr id="5" name="Obrázek 4">
            <a:extLst>
              <a:ext uri="{FF2B5EF4-FFF2-40B4-BE49-F238E27FC236}">
                <a16:creationId xmlns:a16="http://schemas.microsoft.com/office/drawing/2014/main" id="{DD656E7B-91AC-4177-85CB-921F75EE7B06}"/>
              </a:ext>
            </a:extLst>
          </p:cNvPr>
          <p:cNvPicPr>
            <a:picLocks noChangeAspect="1"/>
          </p:cNvPicPr>
          <p:nvPr/>
        </p:nvPicPr>
        <p:blipFill>
          <a:blip r:embed="rId10"/>
          <a:stretch>
            <a:fillRect/>
          </a:stretch>
        </p:blipFill>
        <p:spPr>
          <a:xfrm>
            <a:off x="1669208" y="352425"/>
            <a:ext cx="8629650" cy="3076575"/>
          </a:xfrm>
          <a:prstGeom prst="rect">
            <a:avLst/>
          </a:prstGeom>
        </p:spPr>
      </p:pic>
      <p:pic>
        <p:nvPicPr>
          <p:cNvPr id="10" name="Obrázek 9">
            <a:extLst>
              <a:ext uri="{FF2B5EF4-FFF2-40B4-BE49-F238E27FC236}">
                <a16:creationId xmlns:a16="http://schemas.microsoft.com/office/drawing/2014/main" id="{78043626-5B72-4E6A-99FC-624FEF8FFEC1}"/>
              </a:ext>
            </a:extLst>
          </p:cNvPr>
          <p:cNvPicPr>
            <a:picLocks noChangeAspect="1"/>
          </p:cNvPicPr>
          <p:nvPr/>
        </p:nvPicPr>
        <p:blipFill>
          <a:blip r:embed="rId11"/>
          <a:stretch>
            <a:fillRect/>
          </a:stretch>
        </p:blipFill>
        <p:spPr>
          <a:xfrm>
            <a:off x="833437" y="4013139"/>
            <a:ext cx="10525125" cy="2371725"/>
          </a:xfrm>
          <a:prstGeom prst="rect">
            <a:avLst/>
          </a:prstGeom>
        </p:spPr>
      </p:pic>
      <p:pic>
        <p:nvPicPr>
          <p:cNvPr id="8" name="Obrázek 7">
            <a:extLst>
              <a:ext uri="{FF2B5EF4-FFF2-40B4-BE49-F238E27FC236}">
                <a16:creationId xmlns:a16="http://schemas.microsoft.com/office/drawing/2014/main" id="{E4361F2A-B277-4B88-8C58-B718502CF1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pic>
        <p:nvPicPr>
          <p:cNvPr id="12" name="Obrázek 11">
            <a:extLst>
              <a:ext uri="{FF2B5EF4-FFF2-40B4-BE49-F238E27FC236}">
                <a16:creationId xmlns:a16="http://schemas.microsoft.com/office/drawing/2014/main" id="{AEBADE59-ED11-4904-8962-9E53AF7E32A2}"/>
              </a:ext>
            </a:extLst>
          </p:cNvPr>
          <p:cNvPicPr>
            <a:picLocks noChangeAspect="1"/>
          </p:cNvPicPr>
          <p:nvPr/>
        </p:nvPicPr>
        <p:blipFill>
          <a:blip r:embed="rId13"/>
          <a:stretch>
            <a:fillRect/>
          </a:stretch>
        </p:blipFill>
        <p:spPr>
          <a:xfrm>
            <a:off x="2628900" y="2271712"/>
            <a:ext cx="6934200" cy="2314575"/>
          </a:xfrm>
          <a:prstGeom prst="rect">
            <a:avLst/>
          </a:prstGeom>
        </p:spPr>
      </p:pic>
    </p:spTree>
    <p:extLst>
      <p:ext uri="{BB962C8B-B14F-4D97-AF65-F5344CB8AC3E}">
        <p14:creationId xmlns:p14="http://schemas.microsoft.com/office/powerpoint/2010/main" val="272820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4259B0-F1A4-4A61-8F51-67948E93E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467" y="396883"/>
            <a:ext cx="10617200" cy="606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 name="Obrázek 4">
            <a:extLst>
              <a:ext uri="{FF2B5EF4-FFF2-40B4-BE49-F238E27FC236}">
                <a16:creationId xmlns:a16="http://schemas.microsoft.com/office/drawing/2014/main" id="{D5A302FC-E7D3-4A03-ADF0-0C3A3810AC2E}"/>
              </a:ext>
            </a:extLst>
          </p:cNvPr>
          <p:cNvPicPr>
            <a:picLocks noChangeAspect="1"/>
          </p:cNvPicPr>
          <p:nvPr/>
        </p:nvPicPr>
        <p:blipFill>
          <a:blip r:embed="rId3"/>
          <a:stretch>
            <a:fillRect/>
          </a:stretch>
        </p:blipFill>
        <p:spPr>
          <a:xfrm>
            <a:off x="514350" y="314325"/>
            <a:ext cx="11163300" cy="6229350"/>
          </a:xfrm>
          <a:prstGeom prst="rect">
            <a:avLst/>
          </a:prstGeom>
        </p:spPr>
      </p:pic>
    </p:spTree>
    <p:extLst>
      <p:ext uri="{BB962C8B-B14F-4D97-AF65-F5344CB8AC3E}">
        <p14:creationId xmlns:p14="http://schemas.microsoft.com/office/powerpoint/2010/main" val="427357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édium 1" title="Nearly everyone in Europe is breathing polluted air – with deadly consequences | DW News">
            <a:hlinkClick r:id="" action="ppaction://media"/>
            <a:extLst>
              <a:ext uri="{FF2B5EF4-FFF2-40B4-BE49-F238E27FC236}">
                <a16:creationId xmlns:a16="http://schemas.microsoft.com/office/drawing/2014/main" id="{3852B6A2-1A2C-4BD5-893E-31E1699F6808}"/>
              </a:ext>
            </a:extLst>
          </p:cNvPr>
          <p:cNvPicPr>
            <a:picLocks noRot="1" noChangeAspect="1"/>
          </p:cNvPicPr>
          <p:nvPr>
            <a:videoFile r:link="rId1"/>
          </p:nvPr>
        </p:nvPicPr>
        <p:blipFill>
          <a:blip r:embed="rId4"/>
          <a:stretch>
            <a:fillRect/>
          </a:stretch>
        </p:blipFill>
        <p:spPr>
          <a:xfrm>
            <a:off x="1912776" y="1065479"/>
            <a:ext cx="8485214" cy="4794145"/>
          </a:xfrm>
          <a:prstGeom prst="rect">
            <a:avLst/>
          </a:prstGeom>
        </p:spPr>
      </p:pic>
    </p:spTree>
    <p:extLst>
      <p:ext uri="{BB962C8B-B14F-4D97-AF65-F5344CB8AC3E}">
        <p14:creationId xmlns:p14="http://schemas.microsoft.com/office/powerpoint/2010/main" val="106480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36BECD-26BC-44F3-A90F-7ECB430E54E7}"/>
              </a:ext>
            </a:extLst>
          </p:cNvPr>
          <p:cNvSpPr>
            <a:spLocks noGrp="1"/>
          </p:cNvSpPr>
          <p:nvPr>
            <p:ph type="title"/>
          </p:nvPr>
        </p:nvSpPr>
        <p:spPr>
          <a:xfrm>
            <a:off x="719400" y="3203212"/>
            <a:ext cx="10753200" cy="451576"/>
          </a:xfrm>
        </p:spPr>
        <p:txBody>
          <a:bodyPr/>
          <a:lstStyle/>
          <a:p>
            <a:pPr algn="ctr"/>
            <a:r>
              <a:rPr lang="cs-CZ" dirty="0" err="1"/>
              <a:t>Pillars</a:t>
            </a:r>
            <a:r>
              <a:rPr lang="cs-CZ" dirty="0"/>
              <a:t> </a:t>
            </a:r>
            <a:r>
              <a:rPr lang="cs-CZ" dirty="0" err="1"/>
              <a:t>of</a:t>
            </a:r>
            <a:r>
              <a:rPr lang="cs-CZ" dirty="0"/>
              <a:t> EU Air </a:t>
            </a:r>
            <a:r>
              <a:rPr lang="cs-CZ" dirty="0" err="1"/>
              <a:t>Protection</a:t>
            </a:r>
            <a:r>
              <a:rPr lang="cs-CZ" dirty="0"/>
              <a:t> </a:t>
            </a:r>
          </a:p>
        </p:txBody>
      </p:sp>
    </p:spTree>
    <p:extLst>
      <p:ext uri="{BB962C8B-B14F-4D97-AF65-F5344CB8AC3E}">
        <p14:creationId xmlns:p14="http://schemas.microsoft.com/office/powerpoint/2010/main" val="372845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Zástupný obsah 8">
            <a:extLst>
              <a:ext uri="{FF2B5EF4-FFF2-40B4-BE49-F238E27FC236}">
                <a16:creationId xmlns:a16="http://schemas.microsoft.com/office/drawing/2014/main" id="{22E41549-E630-473D-A1EA-6243CA46EF05}"/>
              </a:ext>
            </a:extLst>
          </p:cNvPr>
          <p:cNvGraphicFramePr>
            <a:graphicFrameLocks noGrp="1"/>
          </p:cNvGraphicFramePr>
          <p:nvPr>
            <p:ph idx="1"/>
            <p:extLst>
              <p:ext uri="{D42A27DB-BD31-4B8C-83A1-F6EECF244321}">
                <p14:modId xmlns:p14="http://schemas.microsoft.com/office/powerpoint/2010/main" val="985256160"/>
              </p:ext>
            </p:extLst>
          </p:nvPr>
        </p:nvGraphicFramePr>
        <p:xfrm>
          <a:off x="-1260475" y="1649942"/>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ovéPole 9">
            <a:extLst>
              <a:ext uri="{FF2B5EF4-FFF2-40B4-BE49-F238E27FC236}">
                <a16:creationId xmlns:a16="http://schemas.microsoft.com/office/drawing/2014/main" id="{97D68247-ADA6-4E3D-BE37-BFE79F1B7439}"/>
              </a:ext>
            </a:extLst>
          </p:cNvPr>
          <p:cNvSpPr txBox="1"/>
          <p:nvPr/>
        </p:nvSpPr>
        <p:spPr>
          <a:xfrm>
            <a:off x="3496733" y="499532"/>
            <a:ext cx="6087534" cy="707886"/>
          </a:xfrm>
          <a:prstGeom prst="rect">
            <a:avLst/>
          </a:prstGeom>
          <a:noFill/>
        </p:spPr>
        <p:txBody>
          <a:bodyPr wrap="square" rtlCol="0">
            <a:spAutoFit/>
          </a:bodyPr>
          <a:lstStyle/>
          <a:p>
            <a:pPr algn="l"/>
            <a:r>
              <a:rPr lang="cs-CZ" sz="4000" b="1" dirty="0">
                <a:solidFill>
                  <a:schemeClr val="tx2"/>
                </a:solidFill>
                <a:latin typeface="+mj-lt"/>
                <a:ea typeface="+mj-ea"/>
                <a:cs typeface="+mj-cs"/>
              </a:rPr>
              <a:t>EU Air </a:t>
            </a:r>
            <a:r>
              <a:rPr lang="cs-CZ" sz="4000" b="1" dirty="0" err="1">
                <a:solidFill>
                  <a:schemeClr val="tx2"/>
                </a:solidFill>
                <a:latin typeface="+mj-lt"/>
                <a:ea typeface="+mj-ea"/>
                <a:cs typeface="+mj-cs"/>
              </a:rPr>
              <a:t>protection</a:t>
            </a:r>
            <a:endParaRPr lang="cs-CZ" sz="4000" b="1" dirty="0">
              <a:solidFill>
                <a:schemeClr val="tx2"/>
              </a:solidFill>
              <a:latin typeface="+mj-lt"/>
              <a:ea typeface="+mj-ea"/>
              <a:cs typeface="+mj-cs"/>
            </a:endParaRPr>
          </a:p>
        </p:txBody>
      </p:sp>
      <p:grpSp>
        <p:nvGrpSpPr>
          <p:cNvPr id="15" name="Skupina 14">
            <a:extLst>
              <a:ext uri="{FF2B5EF4-FFF2-40B4-BE49-F238E27FC236}">
                <a16:creationId xmlns:a16="http://schemas.microsoft.com/office/drawing/2014/main" id="{051F43AB-C51E-4F8C-99C0-EF0CE5915D89}"/>
              </a:ext>
            </a:extLst>
          </p:cNvPr>
          <p:cNvGrpSpPr/>
          <p:nvPr/>
        </p:nvGrpSpPr>
        <p:grpSpPr>
          <a:xfrm>
            <a:off x="8873447" y="3230011"/>
            <a:ext cx="2691130" cy="980062"/>
            <a:chOff x="5065554" y="416243"/>
            <a:chExt cx="2691130" cy="980062"/>
          </a:xfrm>
        </p:grpSpPr>
        <p:sp>
          <p:nvSpPr>
            <p:cNvPr id="16" name="Obdélník: se zakulacenými rohy 15">
              <a:extLst>
                <a:ext uri="{FF2B5EF4-FFF2-40B4-BE49-F238E27FC236}">
                  <a16:creationId xmlns:a16="http://schemas.microsoft.com/office/drawing/2014/main" id="{50302E66-1BB9-44AE-8EAD-A9135680D4D8}"/>
                </a:ext>
              </a:extLst>
            </p:cNvPr>
            <p:cNvSpPr/>
            <p:nvPr/>
          </p:nvSpPr>
          <p:spPr>
            <a:xfrm>
              <a:off x="5065554" y="416243"/>
              <a:ext cx="2691130" cy="98006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cs-CZ"/>
            </a:p>
          </p:txBody>
        </p:sp>
        <p:sp>
          <p:nvSpPr>
            <p:cNvPr id="17" name="Obdélník: se zakulacenými rohy 4">
              <a:extLst>
                <a:ext uri="{FF2B5EF4-FFF2-40B4-BE49-F238E27FC236}">
                  <a16:creationId xmlns:a16="http://schemas.microsoft.com/office/drawing/2014/main" id="{0CB1B9EB-70F4-4320-8E82-56D7BBCCAE9E}"/>
                </a:ext>
              </a:extLst>
            </p:cNvPr>
            <p:cNvSpPr txBox="1"/>
            <p:nvPr/>
          </p:nvSpPr>
          <p:spPr>
            <a:xfrm>
              <a:off x="5113397" y="464086"/>
              <a:ext cx="2595444" cy="8843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000" dirty="0"/>
                <a:t>International cooperation on ambient air quality</a:t>
              </a:r>
              <a:endParaRPr lang="en-US" sz="2000" kern="1200" dirty="0"/>
            </a:p>
          </p:txBody>
        </p:sp>
      </p:grpSp>
    </p:spTree>
    <p:extLst>
      <p:ext uri="{BB962C8B-B14F-4D97-AF65-F5344CB8AC3E}">
        <p14:creationId xmlns:p14="http://schemas.microsoft.com/office/powerpoint/2010/main" val="288057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2C5E293-7DBC-4086-AB86-3D4C7665B26B}"/>
              </a:ext>
            </a:extLst>
          </p:cNvPr>
          <p:cNvPicPr>
            <a:picLocks noChangeAspect="1"/>
          </p:cNvPicPr>
          <p:nvPr/>
        </p:nvPicPr>
        <p:blipFill>
          <a:blip r:embed="rId2"/>
          <a:stretch>
            <a:fillRect/>
          </a:stretch>
        </p:blipFill>
        <p:spPr>
          <a:xfrm>
            <a:off x="33337" y="19050"/>
            <a:ext cx="12125325" cy="6819900"/>
          </a:xfrm>
          <a:prstGeom prst="rect">
            <a:avLst/>
          </a:prstGeom>
        </p:spPr>
      </p:pic>
    </p:spTree>
    <p:extLst>
      <p:ext uri="{BB962C8B-B14F-4D97-AF65-F5344CB8AC3E}">
        <p14:creationId xmlns:p14="http://schemas.microsoft.com/office/powerpoint/2010/main" val="3741594581"/>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en-v10.potx" id="{9896EA3D-72B6-4023-9F63-F32925A13CDB}" vid="{276D4D44-9036-4AB3-B85F-98413CE9D3B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muni-law-prezentace-16-9-en-v10</Template>
  <TotalTime>59</TotalTime>
  <Words>2653</Words>
  <Application>Microsoft Office PowerPoint</Application>
  <PresentationFormat>Širokoúhlá obrazovka</PresentationFormat>
  <Paragraphs>278</Paragraphs>
  <Slides>39</Slides>
  <Notes>6</Notes>
  <HiddenSlides>0</HiddenSlides>
  <MMClips>1</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39</vt:i4>
      </vt:variant>
    </vt:vector>
  </HeadingPairs>
  <TitlesOfParts>
    <vt:vector size="43" baseType="lpstr">
      <vt:lpstr>Arial</vt:lpstr>
      <vt:lpstr>Tahoma</vt:lpstr>
      <vt:lpstr>Wingdings</vt:lpstr>
      <vt:lpstr>Presentation_MU_EN</vt:lpstr>
      <vt:lpstr>EU Air Protection</vt:lpstr>
      <vt:lpstr>Structure</vt:lpstr>
      <vt:lpstr>Introduction</vt:lpstr>
      <vt:lpstr>Introduction</vt:lpstr>
      <vt:lpstr>Prezentace aplikace PowerPoint</vt:lpstr>
      <vt:lpstr>Prezentace aplikace PowerPoint</vt:lpstr>
      <vt:lpstr>Pillars of EU Air Protection </vt:lpstr>
      <vt:lpstr>Prezentace aplikace PowerPoint</vt:lpstr>
      <vt:lpstr>Prezentace aplikace PowerPoint</vt:lpstr>
      <vt:lpstr>Ambient air quality standards</vt:lpstr>
      <vt:lpstr>Ambient air quality standards</vt:lpstr>
      <vt:lpstr>Ambient air quality standards</vt:lpstr>
      <vt:lpstr>Ambient air quality standards</vt:lpstr>
      <vt:lpstr>Air Quality Directive (2008/50)</vt:lpstr>
      <vt:lpstr>Prezentace aplikace PowerPoint</vt:lpstr>
      <vt:lpstr>Air Quality Directive (2008/50)</vt:lpstr>
      <vt:lpstr>Air Quality Directive (2008/50)</vt:lpstr>
      <vt:lpstr>National Emission Ceilings</vt:lpstr>
      <vt:lpstr>National Emission Ceilings</vt:lpstr>
      <vt:lpstr>Emission standards for other sources </vt:lpstr>
      <vt:lpstr>Enforcement of Air quality</vt:lpstr>
      <vt:lpstr>Infringement procedure</vt:lpstr>
      <vt:lpstr>CJEU Case law</vt:lpstr>
      <vt:lpstr>CJEU Case law</vt:lpstr>
      <vt:lpstr>CJEU Case law</vt:lpstr>
      <vt:lpstr>CJEU Case law</vt:lpstr>
      <vt:lpstr>CJEU Case law</vt:lpstr>
      <vt:lpstr>CJEU Case law</vt:lpstr>
      <vt:lpstr>CJEU Case law</vt:lpstr>
      <vt:lpstr>CJEU Case law</vt:lpstr>
      <vt:lpstr>CJEU Case law</vt:lpstr>
      <vt:lpstr>CJEU Case law</vt:lpstr>
      <vt:lpstr>Air Quality and Green Deal</vt:lpstr>
      <vt:lpstr>Green Deal and Air Quality</vt:lpstr>
      <vt:lpstr>Green Deal and Air Quality</vt:lpstr>
      <vt:lpstr>Final remarks</vt:lpstr>
      <vt:lpstr>Questions?</vt:lpstr>
      <vt:lpstr>Prezentace aplikace PowerPoint</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Jiří Vodička</dc:creator>
  <cp:lastModifiedBy>Jiří Vodička</cp:lastModifiedBy>
  <cp:revision>70</cp:revision>
  <cp:lastPrinted>1601-01-01T00:00:00Z</cp:lastPrinted>
  <dcterms:created xsi:type="dcterms:W3CDTF">2022-05-04T18:28:03Z</dcterms:created>
  <dcterms:modified xsi:type="dcterms:W3CDTF">2024-11-13T13:09:06Z</dcterms:modified>
</cp:coreProperties>
</file>