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689C6C-02C4-4BDF-AB10-9A39B34365A5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9C0373-7F83-4BE0-9EE8-167F4804A2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89C6C-02C4-4BDF-AB10-9A39B34365A5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C0373-7F83-4BE0-9EE8-167F4804A2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89C6C-02C4-4BDF-AB10-9A39B34365A5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C0373-7F83-4BE0-9EE8-167F4804A2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89C6C-02C4-4BDF-AB10-9A39B34365A5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C0373-7F83-4BE0-9EE8-167F4804A2C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89C6C-02C4-4BDF-AB10-9A39B34365A5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C0373-7F83-4BE0-9EE8-167F4804A2C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89C6C-02C4-4BDF-AB10-9A39B34365A5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C0373-7F83-4BE0-9EE8-167F4804A2C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89C6C-02C4-4BDF-AB10-9A39B34365A5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C0373-7F83-4BE0-9EE8-167F4804A2C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89C6C-02C4-4BDF-AB10-9A39B34365A5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C0373-7F83-4BE0-9EE8-167F4804A2C3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89C6C-02C4-4BDF-AB10-9A39B34365A5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C0373-7F83-4BE0-9EE8-167F4804A2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7689C6C-02C4-4BDF-AB10-9A39B34365A5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C0373-7F83-4BE0-9EE8-167F4804A2C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689C6C-02C4-4BDF-AB10-9A39B34365A5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9C0373-7F83-4BE0-9EE8-167F4804A2C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7689C6C-02C4-4BDF-AB10-9A39B34365A5}" type="datetimeFigureOut">
              <a:rPr lang="cs-CZ" smtClean="0"/>
              <a:t>16.5.2011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9C0373-7F83-4BE0-9EE8-167F4804A2C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9144000" cy="201930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/>
              <a:t>Moje země, moje město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Spojte česká slova s anglickými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Hlavní město			</a:t>
            </a:r>
            <a:r>
              <a:rPr lang="cs-CZ" dirty="0" err="1" smtClean="0"/>
              <a:t>lake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Obyvatel				</a:t>
            </a:r>
            <a:r>
              <a:rPr lang="cs-CZ" dirty="0" err="1" smtClean="0"/>
              <a:t>beach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Počasí				</a:t>
            </a:r>
            <a:r>
              <a:rPr lang="cs-CZ" dirty="0" err="1" smtClean="0"/>
              <a:t>nature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Jazyk					</a:t>
            </a:r>
            <a:r>
              <a:rPr lang="cs-CZ" dirty="0" err="1" smtClean="0"/>
              <a:t>cold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Příroda				</a:t>
            </a:r>
            <a:r>
              <a:rPr lang="cs-CZ" dirty="0" err="1" smtClean="0"/>
              <a:t>forest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Hora					</a:t>
            </a:r>
            <a:r>
              <a:rPr lang="cs-CZ" dirty="0" err="1" smtClean="0"/>
              <a:t>see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Moře					</a:t>
            </a:r>
            <a:r>
              <a:rPr lang="cs-CZ" dirty="0" err="1" smtClean="0"/>
              <a:t>historic</a:t>
            </a:r>
            <a:r>
              <a:rPr lang="cs-CZ" dirty="0" smtClean="0"/>
              <a:t> </a:t>
            </a:r>
            <a:r>
              <a:rPr lang="cs-CZ" dirty="0" err="1" smtClean="0"/>
              <a:t>buildings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Teplo					</a:t>
            </a:r>
            <a:r>
              <a:rPr lang="cs-CZ" dirty="0" err="1" smtClean="0"/>
              <a:t>mountain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Zima					</a:t>
            </a:r>
            <a:r>
              <a:rPr lang="cs-CZ" dirty="0" err="1" smtClean="0"/>
              <a:t>capital</a:t>
            </a:r>
            <a:r>
              <a:rPr lang="cs-CZ" dirty="0" smtClean="0"/>
              <a:t> city</a:t>
            </a:r>
          </a:p>
          <a:p>
            <a:pPr>
              <a:buNone/>
            </a:pPr>
            <a:r>
              <a:rPr lang="cs-CZ" dirty="0" smtClean="0"/>
              <a:t>Historické památky		</a:t>
            </a:r>
            <a:r>
              <a:rPr lang="cs-CZ" dirty="0" err="1" smtClean="0"/>
              <a:t>inhabitant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Jezero				</a:t>
            </a:r>
            <a:r>
              <a:rPr lang="cs-CZ" dirty="0" err="1" smtClean="0"/>
              <a:t>hot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Les					</a:t>
            </a:r>
            <a:r>
              <a:rPr lang="cs-CZ" dirty="0" err="1" smtClean="0"/>
              <a:t>language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Pláž					</a:t>
            </a:r>
            <a:r>
              <a:rPr lang="cs-CZ" dirty="0" err="1" smtClean="0"/>
              <a:t>weather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Odpovězte na otázky: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50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Jaké je hlavní město vaší země?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Kolik obyvatel žije ve vaší zemi?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Jaké počasí je ve vaší zemi?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Jakými jazyky se hovoří ve vaší zemi?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Co se vám líbí na vaší zemi?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Co se vám nelíbí na vaší zemi?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rgbClr val="0070C0"/>
                </a:solidFill>
              </a:rPr>
              <a:t>Spojte názvy s obrázky:</a:t>
            </a:r>
            <a:r>
              <a:rPr lang="cs-CZ" dirty="0" smtClean="0">
                <a:solidFill>
                  <a:srgbClr val="0070C0"/>
                </a:solidFill>
              </a:rPr>
              <a:t/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sz="2000" dirty="0" smtClean="0">
                <a:solidFill>
                  <a:srgbClr val="0070C0"/>
                </a:solidFill>
              </a:rPr>
              <a:t>Vesnice, kostel, náměstí, most, koupaliště, kino, divadlo, park, univerzita, muzeum, galerie, (krytý) bazén, posilovna, tělocvična, diskotéka, kavárna, hospoda</a:t>
            </a:r>
            <a:endParaRPr lang="cs-CZ" sz="2000" dirty="0">
              <a:solidFill>
                <a:srgbClr val="0070C0"/>
              </a:solidFill>
            </a:endParaRPr>
          </a:p>
        </p:txBody>
      </p:sp>
      <p:pic>
        <p:nvPicPr>
          <p:cNvPr id="4" name="Obrázek 3" descr="ZDENK_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2780928"/>
            <a:ext cx="1343297" cy="1008112"/>
          </a:xfrm>
          <a:prstGeom prst="rect">
            <a:avLst/>
          </a:prstGeom>
        </p:spPr>
      </p:pic>
      <p:pic>
        <p:nvPicPr>
          <p:cNvPr id="5" name="Obrázek 4" descr="vesnice-spelkov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5229200"/>
            <a:ext cx="1457511" cy="1080120"/>
          </a:xfrm>
          <a:prstGeom prst="rect">
            <a:avLst/>
          </a:prstGeom>
        </p:spPr>
      </p:pic>
      <p:pic>
        <p:nvPicPr>
          <p:cNvPr id="6" name="Obrázek 5" descr="kostel_S_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7984" y="1628800"/>
            <a:ext cx="1008112" cy="1337869"/>
          </a:xfrm>
          <a:prstGeom prst="rect">
            <a:avLst/>
          </a:prstGeom>
        </p:spPr>
      </p:pic>
      <p:pic>
        <p:nvPicPr>
          <p:cNvPr id="7" name="Obrázek 6" descr="P118003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1412776"/>
            <a:ext cx="1248139" cy="936104"/>
          </a:xfrm>
          <a:prstGeom prst="rect">
            <a:avLst/>
          </a:prstGeom>
        </p:spPr>
      </p:pic>
      <p:pic>
        <p:nvPicPr>
          <p:cNvPr id="8" name="Obrázek 7" descr="masarykova-univerzita-467fb2219910d_275x18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80112" y="2420888"/>
            <a:ext cx="1523246" cy="1008112"/>
          </a:xfrm>
          <a:prstGeom prst="rect">
            <a:avLst/>
          </a:prstGeom>
        </p:spPr>
      </p:pic>
      <p:pic>
        <p:nvPicPr>
          <p:cNvPr id="9" name="Obrázek 8" descr="kino_0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83768" y="3501008"/>
            <a:ext cx="1724136" cy="1224136"/>
          </a:xfrm>
          <a:prstGeom prst="rect">
            <a:avLst/>
          </a:prstGeom>
        </p:spPr>
      </p:pic>
      <p:pic>
        <p:nvPicPr>
          <p:cNvPr id="10" name="Obrázek 9" descr="SURO_muzeum_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012160" y="3573016"/>
            <a:ext cx="1074445" cy="1440160"/>
          </a:xfrm>
          <a:prstGeom prst="rect">
            <a:avLst/>
          </a:prstGeom>
        </p:spPr>
      </p:pic>
      <p:pic>
        <p:nvPicPr>
          <p:cNvPr id="11" name="Obrázek 10" descr="33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555776" y="1916832"/>
            <a:ext cx="1632181" cy="1224136"/>
          </a:xfrm>
          <a:prstGeom prst="rect">
            <a:avLst/>
          </a:prstGeom>
        </p:spPr>
      </p:pic>
      <p:pic>
        <p:nvPicPr>
          <p:cNvPr id="12" name="Obrázek 11" descr="1237850963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652120" y="5229200"/>
            <a:ext cx="1431446" cy="1008112"/>
          </a:xfrm>
          <a:prstGeom prst="rect">
            <a:avLst/>
          </a:prstGeom>
        </p:spPr>
      </p:pic>
      <p:pic>
        <p:nvPicPr>
          <p:cNvPr id="13" name="Obrázek 12" descr="untitled.bmp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236296" y="1628800"/>
            <a:ext cx="1348984" cy="1008112"/>
          </a:xfrm>
          <a:prstGeom prst="rect">
            <a:avLst/>
          </a:prstGeom>
        </p:spPr>
      </p:pic>
      <p:pic>
        <p:nvPicPr>
          <p:cNvPr id="14" name="Obrázek 13" descr="posilovna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236296" y="3933056"/>
            <a:ext cx="1440160" cy="1080120"/>
          </a:xfrm>
          <a:prstGeom prst="rect">
            <a:avLst/>
          </a:prstGeom>
        </p:spPr>
      </p:pic>
      <p:pic>
        <p:nvPicPr>
          <p:cNvPr id="15" name="Obrázek 14" descr="main-square-in-brasov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95736" y="4941168"/>
            <a:ext cx="1769102" cy="1152128"/>
          </a:xfrm>
          <a:prstGeom prst="rect">
            <a:avLst/>
          </a:prstGeom>
        </p:spPr>
      </p:pic>
      <p:pic>
        <p:nvPicPr>
          <p:cNvPr id="16" name="Obrázek 15" descr="367_6738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236296" y="5157192"/>
            <a:ext cx="1440160" cy="1080120"/>
          </a:xfrm>
          <a:prstGeom prst="rect">
            <a:avLst/>
          </a:prstGeom>
        </p:spPr>
      </p:pic>
      <p:pic>
        <p:nvPicPr>
          <p:cNvPr id="17" name="Obrázek 16" descr="l1129201908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4211960" y="3645024"/>
            <a:ext cx="1536171" cy="1152128"/>
          </a:xfrm>
          <a:prstGeom prst="rect">
            <a:avLst/>
          </a:prstGeom>
        </p:spPr>
      </p:pic>
      <p:pic>
        <p:nvPicPr>
          <p:cNvPr id="18" name="Obrázek 17" descr="070523_133514_1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 flipH="1">
            <a:off x="539552" y="3356992"/>
            <a:ext cx="1728192" cy="1152128"/>
          </a:xfrm>
          <a:prstGeom prst="rect">
            <a:avLst/>
          </a:prstGeom>
        </p:spPr>
      </p:pic>
      <p:pic>
        <p:nvPicPr>
          <p:cNvPr id="19" name="Obrázek 18" descr="imagesCAS9JNXX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39552" y="1844824"/>
            <a:ext cx="1826553" cy="1368152"/>
          </a:xfrm>
          <a:prstGeom prst="rect">
            <a:avLst/>
          </a:prstGeom>
        </p:spPr>
      </p:pic>
      <p:pic>
        <p:nvPicPr>
          <p:cNvPr id="20" name="Obrázek 19" descr="OB192c1e_halle_disco_licht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611560" y="4725144"/>
            <a:ext cx="1412677" cy="9151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2900" dirty="0" smtClean="0">
                <a:solidFill>
                  <a:srgbClr val="0070C0"/>
                </a:solidFill>
              </a:rPr>
              <a:t>Do vašeho města přijede </a:t>
            </a:r>
            <a:r>
              <a:rPr lang="cs-CZ" sz="2900" smtClean="0">
                <a:solidFill>
                  <a:srgbClr val="0070C0"/>
                </a:solidFill>
              </a:rPr>
              <a:t>váš kamarád/kamarádka.</a:t>
            </a:r>
            <a:endParaRPr lang="cs-CZ" sz="29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sz="2900" dirty="0" smtClean="0">
                <a:solidFill>
                  <a:srgbClr val="0070C0"/>
                </a:solidFill>
              </a:rPr>
              <a:t>Kam půjdete?</a:t>
            </a:r>
          </a:p>
          <a:p>
            <a:pPr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sz="2000" dirty="0" smtClean="0"/>
              <a:t>Rád(a) sportuje. =&gt; Půjdeme do __________________.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Má rád(a) pivo. =&gt; Půjdeme do ___________________.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Má rád(a) kulturu. =&gt;</a:t>
            </a:r>
            <a:r>
              <a:rPr lang="cs-CZ" sz="2000" dirty="0" smtClean="0"/>
              <a:t> Půjdeme do </a:t>
            </a:r>
            <a:r>
              <a:rPr lang="cs-CZ" sz="2000" dirty="0" smtClean="0"/>
              <a:t>________________.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Má rád(a) operu. </a:t>
            </a:r>
            <a:r>
              <a:rPr lang="cs-CZ" sz="2000" dirty="0" smtClean="0"/>
              <a:t>=&gt; Půjdeme do </a:t>
            </a:r>
            <a:r>
              <a:rPr lang="cs-CZ" sz="2000" dirty="0" smtClean="0"/>
              <a:t>__________________.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Má rád(a) akční filmy. </a:t>
            </a:r>
            <a:r>
              <a:rPr lang="cs-CZ" sz="2000" dirty="0" smtClean="0"/>
              <a:t>=&gt; Půjdeme do </a:t>
            </a:r>
            <a:r>
              <a:rPr lang="cs-CZ" sz="2000" dirty="0" smtClean="0"/>
              <a:t>_____________.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Má rád(a) přírodu. </a:t>
            </a:r>
            <a:r>
              <a:rPr lang="cs-CZ" sz="2000" dirty="0" smtClean="0"/>
              <a:t>=&gt; Půjdeme do </a:t>
            </a:r>
            <a:r>
              <a:rPr lang="cs-CZ" sz="2000" dirty="0" smtClean="0"/>
              <a:t>_________________.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Rád(a) tancuje. </a:t>
            </a:r>
            <a:r>
              <a:rPr lang="cs-CZ" sz="2000" dirty="0" smtClean="0"/>
              <a:t>=&gt; Půjdeme </a:t>
            </a:r>
            <a:r>
              <a:rPr lang="cs-CZ" sz="2000" dirty="0" smtClean="0"/>
              <a:t>na ____________________.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Rád(a) plave. </a:t>
            </a:r>
            <a:r>
              <a:rPr lang="cs-CZ" sz="2000" dirty="0" smtClean="0"/>
              <a:t>=&gt; Půjdeme </a:t>
            </a:r>
            <a:r>
              <a:rPr lang="cs-CZ" sz="2000" dirty="0" smtClean="0"/>
              <a:t>do/na ___________________.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Má rád(a) horkou čokoládu. </a:t>
            </a:r>
            <a:r>
              <a:rPr lang="cs-CZ" sz="2000" dirty="0" smtClean="0"/>
              <a:t>=&gt; Půjdeme do ____________.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Odpovězte na otázky: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150</TotalTime>
  <Words>160</Words>
  <Application>Microsoft Office PowerPoint</Application>
  <PresentationFormat>Předvádění na obrazovce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Moje země, moje město</vt:lpstr>
      <vt:lpstr>Spojte česká slova s anglickými</vt:lpstr>
      <vt:lpstr>Odpovězte na otázky:</vt:lpstr>
      <vt:lpstr>Spojte názvy s obrázky: Vesnice, kostel, náměstí, most, koupaliště, kino, divadlo, park, univerzita, muzeum, galerie, (krytý) bazén, posilovna, tělocvična, diskotéka, kavárna, hospoda</vt:lpstr>
      <vt:lpstr>Odpovězte na otázky: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Moje země, moje město</dc:title>
  <dc:creator>juklova</dc:creator>
  <cp:lastModifiedBy>juklova</cp:lastModifiedBy>
  <cp:revision>15</cp:revision>
  <dcterms:created xsi:type="dcterms:W3CDTF">2011-05-16T13:02:49Z</dcterms:created>
  <dcterms:modified xsi:type="dcterms:W3CDTF">2011-05-16T15:33:41Z</dcterms:modified>
</cp:coreProperties>
</file>