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A468AE5-8993-409A-80B1-288A3090EF0C}" type="datetimeFigureOut">
              <a:rPr lang="cs-CZ" smtClean="0"/>
              <a:t>21.3.2011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10F144A-74E5-4AED-9603-DF91A5D1A0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468AE5-8993-409A-80B1-288A3090EF0C}" type="datetimeFigureOut">
              <a:rPr lang="cs-CZ" smtClean="0"/>
              <a:t>21.3.2011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0F144A-74E5-4AED-9603-DF91A5D1A0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468AE5-8993-409A-80B1-288A3090EF0C}" type="datetimeFigureOut">
              <a:rPr lang="cs-CZ" smtClean="0"/>
              <a:t>21.3.2011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0F144A-74E5-4AED-9603-DF91A5D1A0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468AE5-8993-409A-80B1-288A3090EF0C}" type="datetimeFigureOut">
              <a:rPr lang="cs-CZ" smtClean="0"/>
              <a:t>21.3.2011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0F144A-74E5-4AED-9603-DF91A5D1A02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468AE5-8993-409A-80B1-288A3090EF0C}" type="datetimeFigureOut">
              <a:rPr lang="cs-CZ" smtClean="0"/>
              <a:t>21.3.2011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0F144A-74E5-4AED-9603-DF91A5D1A02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468AE5-8993-409A-80B1-288A3090EF0C}" type="datetimeFigureOut">
              <a:rPr lang="cs-CZ" smtClean="0"/>
              <a:t>21.3.2011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0F144A-74E5-4AED-9603-DF91A5D1A02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468AE5-8993-409A-80B1-288A3090EF0C}" type="datetimeFigureOut">
              <a:rPr lang="cs-CZ" smtClean="0"/>
              <a:t>21.3.2011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0F144A-74E5-4AED-9603-DF91A5D1A02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468AE5-8993-409A-80B1-288A3090EF0C}" type="datetimeFigureOut">
              <a:rPr lang="cs-CZ" smtClean="0"/>
              <a:t>21.3.2011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0F144A-74E5-4AED-9603-DF91A5D1A02C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468AE5-8993-409A-80B1-288A3090EF0C}" type="datetimeFigureOut">
              <a:rPr lang="cs-CZ" smtClean="0"/>
              <a:t>21.3.2011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0F144A-74E5-4AED-9603-DF91A5D1A0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A468AE5-8993-409A-80B1-288A3090EF0C}" type="datetimeFigureOut">
              <a:rPr lang="cs-CZ" smtClean="0"/>
              <a:t>21.3.2011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0F144A-74E5-4AED-9603-DF91A5D1A02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A468AE5-8993-409A-80B1-288A3090EF0C}" type="datetimeFigureOut">
              <a:rPr lang="cs-CZ" smtClean="0"/>
              <a:t>21.3.2011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10F144A-74E5-4AED-9603-DF91A5D1A02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A468AE5-8993-409A-80B1-288A3090EF0C}" type="datetimeFigureOut">
              <a:rPr lang="cs-CZ" smtClean="0"/>
              <a:t>21.3.2011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10F144A-74E5-4AED-9603-DF91A5D1A02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379273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8000" b="1" dirty="0" smtClean="0">
                <a:latin typeface="Times New Roman" pitchFamily="18" charset="0"/>
                <a:cs typeface="Times New Roman" pitchFamily="18" charset="0"/>
              </a:rPr>
              <a:t>Nakupování</a:t>
            </a:r>
            <a:endParaRPr lang="cs-CZ" sz="8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Spojte číslovky se substantivy: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643050"/>
            <a:ext cx="3143240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1643050"/>
            <a:ext cx="3143272" cy="3343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43636" y="1785926"/>
            <a:ext cx="3000364" cy="335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4864307"/>
          </a:xfrm>
        </p:spPr>
        <p:txBody>
          <a:bodyPr>
            <a:normAutofit fontScale="85000" lnSpcReduction="20000"/>
          </a:bodyPr>
          <a:lstStyle/>
          <a:p>
            <a:pPr marL="624078" indent="-514350">
              <a:buAutoNum type="arabicParenR"/>
            </a:pPr>
            <a:endParaRPr lang="cs-CZ" dirty="0" smtClean="0"/>
          </a:p>
          <a:p>
            <a:pPr marL="624078" indent="-514350">
              <a:buNone/>
            </a:pPr>
            <a:r>
              <a:rPr lang="cs-CZ" dirty="0" smtClean="0"/>
              <a:t>1) Kde nakupujete?</a:t>
            </a:r>
          </a:p>
          <a:p>
            <a:pPr marL="624078" indent="-514350">
              <a:buAutoNum type="arabicParenR"/>
            </a:pPr>
            <a:endParaRPr lang="cs-CZ" dirty="0" smtClean="0"/>
          </a:p>
          <a:p>
            <a:pPr marL="624078" indent="-514350">
              <a:buNone/>
            </a:pPr>
            <a:r>
              <a:rPr lang="cs-CZ" dirty="0" smtClean="0"/>
              <a:t>2) Jak často nakupujete? </a:t>
            </a:r>
          </a:p>
          <a:p>
            <a:pPr marL="624078" indent="-514350">
              <a:buNone/>
            </a:pPr>
            <a:endParaRPr lang="cs-CZ" dirty="0" smtClean="0"/>
          </a:p>
          <a:p>
            <a:pPr marL="624078" indent="-514350">
              <a:buNone/>
            </a:pPr>
            <a:r>
              <a:rPr lang="cs-CZ" dirty="0" smtClean="0"/>
              <a:t>3) </a:t>
            </a:r>
            <a:r>
              <a:rPr lang="cs-CZ" dirty="0" smtClean="0"/>
              <a:t>Co </a:t>
            </a:r>
            <a:r>
              <a:rPr lang="cs-CZ" dirty="0" smtClean="0"/>
              <a:t>nakupujete každý den/každý týden/každý</a:t>
            </a:r>
          </a:p>
          <a:p>
            <a:pPr marL="624078" indent="-514350">
              <a:buNone/>
            </a:pPr>
            <a:r>
              <a:rPr lang="cs-CZ" dirty="0" smtClean="0"/>
              <a:t>měsíc/každý rok?</a:t>
            </a:r>
          </a:p>
          <a:p>
            <a:pPr marL="624078" indent="-514350">
              <a:buNone/>
            </a:pPr>
            <a:endParaRPr lang="cs-CZ" dirty="0" smtClean="0"/>
          </a:p>
          <a:p>
            <a:pPr marL="624078" indent="-514350">
              <a:buNone/>
            </a:pPr>
            <a:r>
              <a:rPr lang="cs-CZ" dirty="0" smtClean="0"/>
              <a:t>4)</a:t>
            </a:r>
            <a:r>
              <a:rPr lang="cs-CZ" dirty="0" smtClean="0"/>
              <a:t> Nakupujete rádi</a:t>
            </a:r>
            <a:r>
              <a:rPr lang="cs-CZ" dirty="0" smtClean="0"/>
              <a:t>?</a:t>
            </a:r>
          </a:p>
          <a:p>
            <a:pPr marL="624078" indent="-514350">
              <a:buNone/>
            </a:pPr>
            <a:endParaRPr lang="cs-CZ" dirty="0" smtClean="0"/>
          </a:p>
          <a:p>
            <a:pPr marL="624078" indent="-514350">
              <a:buNone/>
            </a:pPr>
            <a:r>
              <a:rPr lang="cs-CZ" dirty="0" smtClean="0"/>
              <a:t>5) Kolik utratíte za potraviny/oblečení/knihy?</a:t>
            </a:r>
          </a:p>
          <a:p>
            <a:pPr marL="624078" indent="-514350">
              <a:buNone/>
            </a:pPr>
            <a:endParaRPr lang="cs-CZ" dirty="0" smtClean="0"/>
          </a:p>
          <a:p>
            <a:pPr marL="624078" indent="-514350">
              <a:buNone/>
            </a:pPr>
            <a:r>
              <a:rPr lang="cs-CZ" dirty="0" smtClean="0"/>
              <a:t>6) Co potřebujete na přípravu vašeho oblíbeného</a:t>
            </a:r>
          </a:p>
          <a:p>
            <a:pPr marL="624078" indent="-514350">
              <a:buNone/>
            </a:pPr>
            <a:r>
              <a:rPr lang="cs-CZ" dirty="0" smtClean="0"/>
              <a:t>jídla?</a:t>
            </a:r>
          </a:p>
          <a:p>
            <a:pPr marL="624078" indent="-514350">
              <a:buNone/>
            </a:pPr>
            <a:endParaRPr lang="cs-CZ" dirty="0" smtClean="0"/>
          </a:p>
          <a:p>
            <a:pPr marL="624078" indent="-51435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Odpovídejte na otázky: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rmAutofit/>
          </a:bodyPr>
          <a:lstStyle/>
          <a:p>
            <a:r>
              <a:rPr lang="cs-CZ" sz="4400" dirty="0" smtClean="0"/>
              <a:t>Spojte obrázky se slovy: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200" dirty="0" smtClean="0">
                <a:solidFill>
                  <a:srgbClr val="0070C0"/>
                </a:solidFill>
              </a:rPr>
              <a:t>pokladna, košík, vozík, prodavač/prodavačka, zboží, (zkušební) kabina/kabinka, kreditní karta/</a:t>
            </a:r>
            <a:r>
              <a:rPr lang="cs-CZ" sz="2200" dirty="0" err="1" smtClean="0">
                <a:solidFill>
                  <a:srgbClr val="0070C0"/>
                </a:solidFill>
              </a:rPr>
              <a:t>kreditka</a:t>
            </a:r>
            <a:r>
              <a:rPr lang="cs-CZ" sz="2200" dirty="0" smtClean="0">
                <a:solidFill>
                  <a:srgbClr val="0070C0"/>
                </a:solidFill>
              </a:rPr>
              <a:t>, váha</a:t>
            </a:r>
            <a:endParaRPr lang="cs-CZ" sz="2200" dirty="0">
              <a:solidFill>
                <a:srgbClr val="0070C0"/>
              </a:solidFill>
            </a:endParaRPr>
          </a:p>
        </p:txBody>
      </p:sp>
      <p:pic>
        <p:nvPicPr>
          <p:cNvPr id="4" name="Obrázek 3" descr="nak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480" y="1785926"/>
            <a:ext cx="2547562" cy="2023064"/>
          </a:xfrm>
          <a:prstGeom prst="rect">
            <a:avLst/>
          </a:prstGeom>
        </p:spPr>
      </p:pic>
      <p:pic>
        <p:nvPicPr>
          <p:cNvPr id="5" name="Obrázek 4" descr="_vyrn_15kos-plas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9058" y="1928802"/>
            <a:ext cx="2204736" cy="2286016"/>
          </a:xfrm>
          <a:prstGeom prst="rect">
            <a:avLst/>
          </a:prstGeom>
        </p:spPr>
      </p:pic>
      <p:pic>
        <p:nvPicPr>
          <p:cNvPr id="6" name="Obrázek 5" descr="137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14810" y="4071942"/>
            <a:ext cx="2286016" cy="2114565"/>
          </a:xfrm>
          <a:prstGeom prst="rect">
            <a:avLst/>
          </a:prstGeom>
        </p:spPr>
      </p:pic>
      <p:pic>
        <p:nvPicPr>
          <p:cNvPr id="7" name="Obrázek 6" descr="obory_prodavac_0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034" y="3857628"/>
            <a:ext cx="1335333" cy="2000264"/>
          </a:xfrm>
          <a:prstGeom prst="rect">
            <a:avLst/>
          </a:prstGeom>
        </p:spPr>
      </p:pic>
      <p:pic>
        <p:nvPicPr>
          <p:cNvPr id="8" name="Obrázek 7" descr="283575_import-potraviny-nakup-nakupovanie-obchod-hypermarket-jogurty-mliecne-vyrobky-pult-regal-potraviny-nakup-mliecne-vyrobky-regal-crop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143108" y="4143380"/>
            <a:ext cx="1828800" cy="1828800"/>
          </a:xfrm>
          <a:prstGeom prst="rect">
            <a:avLst/>
          </a:prstGeom>
        </p:spPr>
      </p:pic>
      <p:pic>
        <p:nvPicPr>
          <p:cNvPr id="9" name="Obrázek 8" descr="Prevlekaci-kabinka-vcetne-osvetleni-zrcadel-vesaku-lavice-material-lamino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71472" y="1928802"/>
            <a:ext cx="1248770" cy="1785950"/>
          </a:xfrm>
          <a:prstGeom prst="rect">
            <a:avLst/>
          </a:prstGeom>
        </p:spPr>
      </p:pic>
      <p:pic>
        <p:nvPicPr>
          <p:cNvPr id="11" name="Obrázek 10" descr="credit%20cards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43636" y="1714489"/>
            <a:ext cx="2312168" cy="2071702"/>
          </a:xfrm>
          <a:prstGeom prst="rect">
            <a:avLst/>
          </a:prstGeom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572264" y="4071942"/>
            <a:ext cx="2018579" cy="20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103</TotalTime>
  <Words>58</Words>
  <Application>Microsoft Office PowerPoint</Application>
  <PresentationFormat>Předvádění na obrazovce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Shluk</vt:lpstr>
      <vt:lpstr>Snímek 1</vt:lpstr>
      <vt:lpstr>Spojte číslovky se substantivy:</vt:lpstr>
      <vt:lpstr>Odpovídejte na otázky:</vt:lpstr>
      <vt:lpstr>Spojte obrázky se slovy: pokladna, košík, vozík, prodavač/prodavačka, zboží, (zkušební) kabina/kabinka, kreditní karta/kreditka, váha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Eva</dc:creator>
  <cp:lastModifiedBy>Eva</cp:lastModifiedBy>
  <cp:revision>11</cp:revision>
  <dcterms:created xsi:type="dcterms:W3CDTF">2011-03-21T17:12:44Z</dcterms:created>
  <dcterms:modified xsi:type="dcterms:W3CDTF">2011-03-21T18:56:02Z</dcterms:modified>
</cp:coreProperties>
</file>