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3FF526-79E2-4CFC-8D3E-DD25D2662324}" type="datetimeFigureOut">
              <a:rPr lang="cs-CZ" smtClean="0"/>
              <a:pPr/>
              <a:t>28.2.2011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8CE1A7-18CA-4BA1-BD69-C5FA6711EA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521497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8000" dirty="0" smtClean="0"/>
          </a:p>
          <a:p>
            <a:pPr algn="ctr">
              <a:buNone/>
            </a:pPr>
            <a:r>
              <a:rPr lang="cs-CZ" sz="10400" dirty="0" smtClean="0"/>
              <a:t>Restaurace</a:t>
            </a:r>
          </a:p>
          <a:p>
            <a:pPr algn="ctr">
              <a:buNone/>
            </a:pPr>
            <a:r>
              <a:rPr lang="cs-CZ" sz="10400" dirty="0" smtClean="0"/>
              <a:t>Jídlo</a:t>
            </a:r>
          </a:p>
          <a:p>
            <a:pPr algn="ctr">
              <a:buNone/>
            </a:pPr>
            <a:endParaRPr lang="cs-CZ" sz="10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3800" dirty="0" smtClean="0">
                <a:solidFill>
                  <a:srgbClr val="0070C0"/>
                </a:solidFill>
              </a:rPr>
              <a:t>Reagujte na dotazy číšníka: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400" dirty="0" smtClean="0"/>
              <a:t>Číšník: Co si dáte? / Co si přejete?</a:t>
            </a:r>
          </a:p>
          <a:p>
            <a:pPr>
              <a:buNone/>
            </a:pPr>
            <a:r>
              <a:rPr lang="cs-CZ" sz="2400" dirty="0" smtClean="0"/>
              <a:t>Host: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Číšník: Co si dáte k pití?</a:t>
            </a:r>
          </a:p>
          <a:p>
            <a:pPr>
              <a:buNone/>
            </a:pPr>
            <a:r>
              <a:rPr lang="cs-CZ" sz="2400" dirty="0" smtClean="0"/>
              <a:t>Host: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Číšník: Dáte si ještě něco?</a:t>
            </a:r>
          </a:p>
          <a:p>
            <a:pPr>
              <a:buNone/>
            </a:pPr>
            <a:r>
              <a:rPr lang="cs-CZ" sz="2400" dirty="0" smtClean="0"/>
              <a:t>Host: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Číšník: Dáte si dezert / kávu?</a:t>
            </a:r>
          </a:p>
          <a:p>
            <a:pPr>
              <a:buNone/>
            </a:pPr>
            <a:r>
              <a:rPr lang="cs-CZ" sz="2400" dirty="0" smtClean="0"/>
              <a:t>Host: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Číšník: Budete platit zvlášť, nebo dohromady?</a:t>
            </a:r>
          </a:p>
          <a:p>
            <a:pPr>
              <a:buNone/>
            </a:pPr>
            <a:r>
              <a:rPr lang="cs-CZ" sz="2400" dirty="0" smtClean="0"/>
              <a:t>Host: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435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Jaké je vaše oblíbené jídlo?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Chodíte rádi do restaurace/do hospody?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Jaká je vaše oblíbená restaurace / hospoda?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Chodíte rádi do kavárny?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Jaká je vaše oblíbená kuchyně?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Jaká česká jídla znáte?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Máte rádi nějaké české jídlo/nápoj?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Co snídáte? Co svačíte? Co obědváte? Co večeříte?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Kde obědváte? Kde večeříte?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Máte rádi maso/ polévky / sladké?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Odpovídejte na otázky:</a:t>
            </a:r>
            <a:endParaRPr lang="cs-CZ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Diabetik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Dítě, které má narozeniny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Vegetarián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Paní, která chce být štíhlá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Váš nejlepší obchodní partner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Objednejte jídlo pro tyto lidi:</a:t>
            </a:r>
            <a:endParaRPr lang="cs-CZ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1x omeletu, prosím.</a:t>
            </a:r>
          </a:p>
          <a:p>
            <a:pPr>
              <a:buNone/>
            </a:pPr>
            <a:r>
              <a:rPr lang="cs-CZ" dirty="0" smtClean="0"/>
              <a:t>2x kávu, prosím.</a:t>
            </a:r>
          </a:p>
          <a:p>
            <a:pPr>
              <a:buNone/>
            </a:pPr>
            <a:r>
              <a:rPr lang="cs-CZ" dirty="0" smtClean="0"/>
              <a:t>3x džus, prosím.</a:t>
            </a:r>
          </a:p>
          <a:p>
            <a:pPr>
              <a:buNone/>
            </a:pPr>
            <a:r>
              <a:rPr lang="cs-CZ" dirty="0" smtClean="0"/>
              <a:t>4x pivo, prosím.</a:t>
            </a:r>
          </a:p>
          <a:p>
            <a:pPr>
              <a:buNone/>
            </a:pPr>
            <a:r>
              <a:rPr lang="cs-CZ" dirty="0" smtClean="0"/>
              <a:t>5x čaj, prosím.</a:t>
            </a:r>
          </a:p>
          <a:p>
            <a:pPr>
              <a:buNone/>
            </a:pPr>
            <a:r>
              <a:rPr lang="cs-CZ" dirty="0" smtClean="0"/>
              <a:t>6x čokoládový dort, prosím.</a:t>
            </a:r>
          </a:p>
          <a:p>
            <a:pPr>
              <a:buNone/>
            </a:pPr>
            <a:r>
              <a:rPr lang="cs-CZ" dirty="0" smtClean="0"/>
              <a:t>7x zeleninový salát, prosím.</a:t>
            </a:r>
          </a:p>
          <a:p>
            <a:pPr>
              <a:buNone/>
            </a:pPr>
            <a:r>
              <a:rPr lang="cs-CZ" dirty="0" smtClean="0"/>
              <a:t>8x vanilkou zmrzlinu, prosím.</a:t>
            </a:r>
          </a:p>
          <a:p>
            <a:pPr>
              <a:buNone/>
            </a:pPr>
            <a:r>
              <a:rPr lang="cs-CZ" dirty="0" smtClean="0"/>
              <a:t>9x minerálku, prosím.</a:t>
            </a:r>
          </a:p>
          <a:p>
            <a:pPr>
              <a:buNone/>
            </a:pPr>
            <a:r>
              <a:rPr lang="cs-CZ" dirty="0" smtClean="0"/>
              <a:t>10x biftek </a:t>
            </a:r>
            <a:r>
              <a:rPr lang="cs-CZ" smtClean="0"/>
              <a:t>a hranolky, prosím.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Čtěte:</a:t>
            </a:r>
            <a:endParaRPr lang="cs-CZ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212</Words>
  <Application>Microsoft Office PowerPoint</Application>
  <PresentationFormat>Předvádění na obrazovce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Snímek 1</vt:lpstr>
      <vt:lpstr>Snímek 2</vt:lpstr>
      <vt:lpstr>Odpovídejte na otázky:</vt:lpstr>
      <vt:lpstr>Objednejte jídlo pro tyto lidi:</vt:lpstr>
      <vt:lpstr>Čtěte: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Eva</cp:lastModifiedBy>
  <cp:revision>7</cp:revision>
  <dcterms:created xsi:type="dcterms:W3CDTF">2011-02-28T17:49:32Z</dcterms:created>
  <dcterms:modified xsi:type="dcterms:W3CDTF">2011-02-28T18:44:26Z</dcterms:modified>
</cp:coreProperties>
</file>