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D6A30-8D5E-4525-A006-F01740A0ED58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AB396-1517-4F54-A33B-FFBA9220ABF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B396-1517-4F54-A33B-FFBA9220ABF3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C1E62-0BED-4AAB-9969-E93038A494DF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4C7B57-983A-4845-A3B9-F226629BBC0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Samostatn</a:t>
            </a:r>
            <a:r>
              <a:rPr lang="sk-SK" dirty="0" smtClean="0"/>
              <a:t>ý p</a:t>
            </a:r>
            <a:r>
              <a:rPr lang="sk-SK" dirty="0" smtClean="0"/>
              <a:t>ríklad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sk-SK" dirty="0" smtClean="0"/>
              <a:t>Otvore súbor Samostatný </a:t>
            </a:r>
            <a:r>
              <a:rPr lang="sk-SK" smtClean="0"/>
              <a:t>príklad.sta</a:t>
            </a:r>
            <a:endParaRPr 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sk-SK" dirty="0" smtClean="0"/>
              <a:t>Premenujte </a:t>
            </a:r>
            <a:r>
              <a:rPr lang="sk-SK" dirty="0" smtClean="0"/>
              <a:t>Prom1 a Prom2 na Vyska1 a Vyska2</a:t>
            </a:r>
          </a:p>
          <a:p>
            <a:r>
              <a:rPr lang="sk-SK" dirty="0" smtClean="0"/>
              <a:t>Do premennej: </a:t>
            </a:r>
            <a:r>
              <a:rPr lang="sk-SK" dirty="0" err="1" smtClean="0"/>
              <a:t>Vyska</a:t>
            </a:r>
            <a:r>
              <a:rPr lang="sk-SK" dirty="0" smtClean="0"/>
              <a:t> 1+2 </a:t>
            </a:r>
            <a:r>
              <a:rPr lang="sk-SK" dirty="0" smtClean="0"/>
              <a:t>uložte </a:t>
            </a:r>
            <a:r>
              <a:rPr lang="sk-SK" dirty="0" smtClean="0"/>
              <a:t>súčet premenných Vyska1 a Vyska2</a:t>
            </a:r>
          </a:p>
          <a:p>
            <a:r>
              <a:rPr lang="sk-SK" dirty="0" smtClean="0"/>
              <a:t>V premennej </a:t>
            </a:r>
            <a:r>
              <a:rPr lang="sk-SK" dirty="0" smtClean="0"/>
              <a:t>4: </a:t>
            </a:r>
            <a:r>
              <a:rPr lang="sk-SK" dirty="0" err="1" smtClean="0"/>
              <a:t>atropin</a:t>
            </a:r>
            <a:r>
              <a:rPr lang="sk-SK" dirty="0" smtClean="0"/>
              <a:t> zmeňte kódovanie a textové </a:t>
            </a:r>
            <a:r>
              <a:rPr lang="sk-SK" dirty="0" err="1" smtClean="0"/>
              <a:t>popisky</a:t>
            </a:r>
            <a:r>
              <a:rPr lang="sk-SK" dirty="0" smtClean="0"/>
              <a:t> tak, aby stĺpec </a:t>
            </a:r>
            <a:r>
              <a:rPr lang="sk-SK" dirty="0" err="1" smtClean="0"/>
              <a:t>zobrazova</a:t>
            </a:r>
            <a:r>
              <a:rPr lang="en-US" dirty="0" smtClean="0"/>
              <a:t>l 0 </a:t>
            </a:r>
            <a:r>
              <a:rPr lang="en-US" dirty="0" err="1" smtClean="0"/>
              <a:t>ak</a:t>
            </a:r>
            <a:r>
              <a:rPr lang="sk-SK" dirty="0" smtClean="0"/>
              <a:t> obsahuje možnosť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sk-SK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1 </a:t>
            </a:r>
            <a:r>
              <a:rPr lang="en-US" dirty="0" err="1" smtClean="0"/>
              <a:t>ak</a:t>
            </a:r>
            <a:r>
              <a:rPr lang="sk-SK" dirty="0" smtClean="0"/>
              <a:t> obsahuje</a:t>
            </a:r>
            <a:r>
              <a:rPr lang="sk-SK" dirty="0" smtClean="0"/>
              <a:t> možnosť</a:t>
            </a:r>
            <a:r>
              <a:rPr lang="en-US" dirty="0" smtClean="0"/>
              <a:t> </a:t>
            </a:r>
            <a:r>
              <a:rPr lang="en-US" dirty="0" err="1" smtClean="0"/>
              <a:t>ano</a:t>
            </a:r>
            <a:r>
              <a:rPr lang="en-US" dirty="0" smtClean="0"/>
              <a:t>.</a:t>
            </a:r>
          </a:p>
          <a:p>
            <a:r>
              <a:rPr lang="sk-SK" dirty="0" smtClean="0"/>
              <a:t>  </a:t>
            </a:r>
          </a:p>
          <a:p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premenn</a:t>
            </a:r>
            <a:r>
              <a:rPr lang="sk-SK" dirty="0" smtClean="0"/>
              <a:t>ú Váha, vložte novú premennú. Do novej premennej zakódujte:</a:t>
            </a:r>
          </a:p>
          <a:p>
            <a:pPr lvl="1"/>
            <a:r>
              <a:rPr lang="sk-SK" dirty="0" smtClean="0"/>
              <a:t>menej ako 60</a:t>
            </a:r>
            <a:r>
              <a:rPr lang="en-US" dirty="0" smtClean="0"/>
              <a:t>= </a:t>
            </a:r>
            <a:r>
              <a:rPr lang="sk-SK" dirty="0" smtClean="0"/>
              <a:t>ak je váha pod 60</a:t>
            </a:r>
          </a:p>
          <a:p>
            <a:pPr lvl="1"/>
            <a:r>
              <a:rPr lang="sk-SK" dirty="0" smtClean="0"/>
              <a:t>viac ako 60 </a:t>
            </a:r>
            <a:r>
              <a:rPr lang="en-US" dirty="0" smtClean="0"/>
              <a:t>= </a:t>
            </a:r>
            <a:r>
              <a:rPr lang="en-US" dirty="0" err="1" smtClean="0"/>
              <a:t>ak</a:t>
            </a:r>
            <a:r>
              <a:rPr lang="en-US" dirty="0" smtClean="0"/>
              <a:t> je v</a:t>
            </a:r>
            <a:r>
              <a:rPr lang="sk-SK" dirty="0" err="1" smtClean="0"/>
              <a:t>áha</a:t>
            </a:r>
            <a:r>
              <a:rPr lang="sk-SK" dirty="0" smtClean="0"/>
              <a:t> nad 60</a:t>
            </a:r>
          </a:p>
          <a:p>
            <a:pPr lvl="1"/>
            <a:r>
              <a:rPr lang="sk-SK" dirty="0" err="1" smtClean="0"/>
              <a:t>Pomôcka=najskôr</a:t>
            </a:r>
            <a:r>
              <a:rPr lang="sk-SK" dirty="0" smtClean="0"/>
              <a:t> zakódujte číselne a potom pridajte textové </a:t>
            </a:r>
            <a:r>
              <a:rPr lang="sk-SK" dirty="0" err="1" smtClean="0"/>
              <a:t>popisky</a:t>
            </a:r>
            <a:r>
              <a:rPr lang="sk-SK" dirty="0" smtClean="0"/>
              <a:t>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sk-SK" dirty="0" smtClean="0"/>
              <a:t>Do premennej 11: Rozdiel tepu zadajte rozdiel tepu pred a po.</a:t>
            </a:r>
          </a:p>
          <a:p>
            <a:r>
              <a:rPr lang="sk-SK" dirty="0" smtClean="0"/>
              <a:t>Vložte novú premennú a do nej zadajte BMI z premenných </a:t>
            </a:r>
            <a:r>
              <a:rPr lang="sk-SK" dirty="0" err="1" smtClean="0"/>
              <a:t>Vyska</a:t>
            </a:r>
            <a:r>
              <a:rPr lang="sk-SK" dirty="0" smtClean="0"/>
              <a:t> a </a:t>
            </a:r>
            <a:r>
              <a:rPr lang="sk-SK" dirty="0" err="1" smtClean="0"/>
              <a:t>Vaha</a:t>
            </a:r>
            <a:r>
              <a:rPr lang="sk-SK" smtClean="0"/>
              <a:t>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sk-SK" dirty="0" smtClean="0"/>
              <a:t>Grafy:</a:t>
            </a:r>
          </a:p>
          <a:p>
            <a:r>
              <a:rPr lang="sk-SK" dirty="0" smtClean="0"/>
              <a:t>Zobrazte krabicové grafy pre výšku rozdelené podľa pohlavia.</a:t>
            </a:r>
          </a:p>
          <a:p>
            <a:r>
              <a:rPr lang="sk-SK" dirty="0" smtClean="0"/>
              <a:t>Zobrazte krabicové grafy pre váhu rozdelené podľa pohlavia,</a:t>
            </a:r>
          </a:p>
          <a:p>
            <a:r>
              <a:rPr lang="sk-SK" dirty="0" smtClean="0"/>
              <a:t>Zobrazte </a:t>
            </a:r>
            <a:r>
              <a:rPr lang="sk-SK" dirty="0" err="1" smtClean="0"/>
              <a:t>histogram</a:t>
            </a:r>
            <a:r>
              <a:rPr lang="sk-SK" dirty="0" smtClean="0"/>
              <a:t> váhy kategorizovaný podľa pohlavia.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</TotalTime>
  <Words>153</Words>
  <Application>Microsoft Office PowerPoint</Application>
  <PresentationFormat>Předvádění na obrazovce (4:3)</PresentationFormat>
  <Paragraphs>18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Samostatný príklad</vt:lpstr>
      <vt:lpstr>Príklad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Príklad</dc:title>
  <dc:creator>Tery</dc:creator>
  <cp:lastModifiedBy>Tery</cp:lastModifiedBy>
  <cp:revision>3</cp:revision>
  <dcterms:created xsi:type="dcterms:W3CDTF">2012-03-22T11:07:38Z</dcterms:created>
  <dcterms:modified xsi:type="dcterms:W3CDTF">2012-03-22T11:52:58Z</dcterms:modified>
</cp:coreProperties>
</file>