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737C"/>
    <a:srgbClr val="C4CDD6"/>
    <a:srgbClr val="ECCE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5B706-8451-429D-B7D8-58975788A2AC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456A2-7AD4-4D76-8719-31A06F51C7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13048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3/9/2012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500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65336"/>
            <a:ext cx="4248472" cy="91539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4719" y="6202100"/>
            <a:ext cx="313200" cy="32023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7768" y="6200280"/>
            <a:ext cx="313200" cy="323877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2149" y="6199094"/>
            <a:ext cx="304739" cy="326250"/>
          </a:xfrm>
          <a:prstGeom prst="rect">
            <a:avLst/>
          </a:prstGeom>
        </p:spPr>
      </p:pic>
      <p:sp>
        <p:nvSpPr>
          <p:cNvPr id="13" name="Obdélník 12"/>
          <p:cNvSpPr/>
          <p:nvPr userDrawn="1"/>
        </p:nvSpPr>
        <p:spPr>
          <a:xfrm>
            <a:off x="1324606" y="3717032"/>
            <a:ext cx="345638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4795058" y="3717032"/>
            <a:ext cx="108012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 userDrawn="1"/>
        </p:nvSpPr>
        <p:spPr>
          <a:xfrm>
            <a:off x="5889246" y="3717032"/>
            <a:ext cx="2592288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500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65336"/>
            <a:ext cx="4248472" cy="91539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4719" y="6202100"/>
            <a:ext cx="313200" cy="32023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7768" y="6200280"/>
            <a:ext cx="313200" cy="323877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2149" y="6199094"/>
            <a:ext cx="304739" cy="326250"/>
          </a:xfrm>
          <a:prstGeom prst="rect">
            <a:avLst/>
          </a:prstGeom>
        </p:spPr>
      </p:pic>
      <p:sp>
        <p:nvSpPr>
          <p:cNvPr id="12" name="Obdélník 11"/>
          <p:cNvSpPr/>
          <p:nvPr userDrawn="1"/>
        </p:nvSpPr>
        <p:spPr>
          <a:xfrm>
            <a:off x="1324606" y="4257926"/>
            <a:ext cx="345638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4795058" y="4257926"/>
            <a:ext cx="108012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5889246" y="4257926"/>
            <a:ext cx="2592288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18" Type="http://schemas.openxmlformats.org/officeDocument/2006/relationships/image" Target="../media/image7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0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jpeg"/><Relationship Id="rId20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8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AF0B12-711B-485B-A0C6-A879160A7C26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Obrázek 13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2513"/>
          <a:stretch/>
        </p:blipFill>
        <p:spPr>
          <a:xfrm>
            <a:off x="-1" y="-1"/>
            <a:ext cx="9143997" cy="794339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9192"/>
          <a:stretch/>
        </p:blipFill>
        <p:spPr>
          <a:xfrm>
            <a:off x="2843808" y="167538"/>
            <a:ext cx="6300188" cy="484619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" y="794338"/>
            <a:ext cx="9144000" cy="5744996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2482"/>
          <a:stretch/>
        </p:blipFill>
        <p:spPr>
          <a:xfrm>
            <a:off x="0" y="6539334"/>
            <a:ext cx="9144000" cy="318666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4672" y="6587054"/>
            <a:ext cx="48936" cy="226885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912" y="6590152"/>
            <a:ext cx="192509" cy="218176"/>
          </a:xfrm>
          <a:prstGeom prst="rect">
            <a:avLst/>
          </a:prstGeom>
        </p:spPr>
      </p:pic>
      <p:pic>
        <p:nvPicPr>
          <p:cNvPr id="21" name="Obrázek 20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6587054"/>
            <a:ext cx="182397" cy="22688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9943" y="6589442"/>
            <a:ext cx="185633" cy="220169"/>
          </a:xfrm>
          <a:prstGeom prst="rect">
            <a:avLst/>
          </a:prstGeom>
        </p:spPr>
      </p:pic>
      <p:pic>
        <p:nvPicPr>
          <p:cNvPr id="24" name="Obrázek 23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6587054"/>
            <a:ext cx="191295" cy="226885"/>
          </a:xfrm>
          <a:prstGeom prst="rect">
            <a:avLst/>
          </a:prstGeom>
        </p:spPr>
      </p:pic>
      <p:sp>
        <p:nvSpPr>
          <p:cNvPr id="25" name="TextovéPole 24"/>
          <p:cNvSpPr txBox="1"/>
          <p:nvPr userDrawn="1"/>
        </p:nvSpPr>
        <p:spPr>
          <a:xfrm>
            <a:off x="1043608" y="6590152"/>
            <a:ext cx="33123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>
                <a:solidFill>
                  <a:schemeClr val="accent6"/>
                </a:solidFill>
                <a:latin typeface="+mn-lt"/>
              </a:rPr>
              <a:t>Autor,</a:t>
            </a:r>
            <a:r>
              <a:rPr lang="cs-CZ" sz="900" baseline="0" dirty="0" smtClean="0">
                <a:solidFill>
                  <a:schemeClr val="accent6"/>
                </a:solidFill>
                <a:latin typeface="+mn-lt"/>
              </a:rPr>
              <a:t> Název akce</a:t>
            </a:r>
            <a:endParaRPr lang="cs-CZ" sz="900" dirty="0">
              <a:solidFill>
                <a:schemeClr val="accent6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1998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Vytvoř následující tabulky, soubor </a:t>
            </a:r>
            <a:r>
              <a:rPr lang="cs-CZ" sz="2400" dirty="0" err="1" smtClean="0"/>
              <a:t>samostatne</a:t>
            </a:r>
            <a:r>
              <a:rPr lang="cs-CZ" sz="2400" dirty="0" smtClean="0"/>
              <a:t> </a:t>
            </a:r>
            <a:r>
              <a:rPr lang="cs-CZ" sz="2400" dirty="0" err="1" smtClean="0"/>
              <a:t>priklady.xls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1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51520" y="2132856"/>
          <a:ext cx="8208914" cy="1703070"/>
        </p:xfrm>
        <a:graphic>
          <a:graphicData uri="http://schemas.openxmlformats.org/drawingml/2006/table">
            <a:tbl>
              <a:tblPr/>
              <a:tblGrid>
                <a:gridCol w="1719470"/>
                <a:gridCol w="1180841"/>
                <a:gridCol w="1201557"/>
                <a:gridCol w="1351751"/>
                <a:gridCol w="2755295"/>
              </a:tblGrid>
              <a:tr h="276031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Hodnoty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Popisky řádků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z bp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z bp2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Průměr z 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Směrodatná odchylka z 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Hypertension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Hypotension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Celkový součet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51520" y="4077072"/>
          <a:ext cx="8208912" cy="2270760"/>
        </p:xfrm>
        <a:graphic>
          <a:graphicData uri="http://schemas.openxmlformats.org/drawingml/2006/table">
            <a:tbl>
              <a:tblPr/>
              <a:tblGrid>
                <a:gridCol w="1719470"/>
                <a:gridCol w="1180840"/>
                <a:gridCol w="1201557"/>
                <a:gridCol w="1351751"/>
                <a:gridCol w="2755294"/>
              </a:tblGrid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gender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31"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31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Hodnoty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Popisky řádků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z bp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z bp2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Průměr z 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Směrodatná odchylka z 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2FB"/>
                    </a:solidFill>
                  </a:tcPr>
                </a:tc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Hypertension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Hypotension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03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Celkový součet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AAA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7E2F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391</TotalTime>
  <Words>93</Words>
  <Application>Microsoft Office PowerPoint</Application>
  <PresentationFormat>Předvádění na obrazovce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Tok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</dc:creator>
  <cp:lastModifiedBy>Zolakova</cp:lastModifiedBy>
  <cp:revision>35</cp:revision>
  <dcterms:created xsi:type="dcterms:W3CDTF">2011-01-19T10:31:11Z</dcterms:created>
  <dcterms:modified xsi:type="dcterms:W3CDTF">2012-03-09T12:41:44Z</dcterms:modified>
</cp:coreProperties>
</file>