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88FC66-7943-4475-9F03-83D5912269C8}" type="datetimeFigureOut">
              <a:rPr lang="cs-CZ" smtClean="0"/>
              <a:t>21.3.2011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732710B-7FAA-41F5-9A91-73B3380DEC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8FC66-7943-4475-9F03-83D5912269C8}" type="datetimeFigureOut">
              <a:rPr lang="cs-CZ" smtClean="0"/>
              <a:t>21.3.2011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32710B-7FAA-41F5-9A91-73B3380DEC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8FC66-7943-4475-9F03-83D5912269C8}" type="datetimeFigureOut">
              <a:rPr lang="cs-CZ" smtClean="0"/>
              <a:t>21.3.2011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32710B-7FAA-41F5-9A91-73B3380DEC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8FC66-7943-4475-9F03-83D5912269C8}" type="datetimeFigureOut">
              <a:rPr lang="cs-CZ" smtClean="0"/>
              <a:t>21.3.2011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32710B-7FAA-41F5-9A91-73B3380DEC73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8FC66-7943-4475-9F03-83D5912269C8}" type="datetimeFigureOut">
              <a:rPr lang="cs-CZ" smtClean="0"/>
              <a:t>21.3.2011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32710B-7FAA-41F5-9A91-73B3380DEC73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8FC66-7943-4475-9F03-83D5912269C8}" type="datetimeFigureOut">
              <a:rPr lang="cs-CZ" smtClean="0"/>
              <a:t>21.3.2011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32710B-7FAA-41F5-9A91-73B3380DEC7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8FC66-7943-4475-9F03-83D5912269C8}" type="datetimeFigureOut">
              <a:rPr lang="cs-CZ" smtClean="0"/>
              <a:t>21.3.2011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32710B-7FAA-41F5-9A91-73B3380DEC7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8FC66-7943-4475-9F03-83D5912269C8}" type="datetimeFigureOut">
              <a:rPr lang="cs-CZ" smtClean="0"/>
              <a:t>21.3.2011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32710B-7FAA-41F5-9A91-73B3380DEC73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8FC66-7943-4475-9F03-83D5912269C8}" type="datetimeFigureOut">
              <a:rPr lang="cs-CZ" smtClean="0"/>
              <a:t>21.3.2011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32710B-7FAA-41F5-9A91-73B3380DEC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388FC66-7943-4475-9F03-83D5912269C8}" type="datetimeFigureOut">
              <a:rPr lang="cs-CZ" smtClean="0"/>
              <a:t>21.3.2011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32710B-7FAA-41F5-9A91-73B3380DEC7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88FC66-7943-4475-9F03-83D5912269C8}" type="datetimeFigureOut">
              <a:rPr lang="cs-CZ" smtClean="0"/>
              <a:t>21.3.2011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732710B-7FAA-41F5-9A91-73B3380DEC7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388FC66-7943-4475-9F03-83D5912269C8}" type="datetimeFigureOut">
              <a:rPr lang="cs-CZ" smtClean="0"/>
              <a:t>21.3.2011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732710B-7FAA-41F5-9A91-73B3380DEC7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643050"/>
            <a:ext cx="8229600" cy="3286148"/>
          </a:xfrm>
        </p:spPr>
        <p:txBody>
          <a:bodyPr>
            <a:normAutofit/>
          </a:bodyPr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Vařím kávu.</a:t>
            </a:r>
            <a:endParaRPr lang="cs-CZ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50698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/>
              <a:t>______ se přítele.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29267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/>
              <a:t>Vstávám v pět hodin.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29267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/>
              <a:t>________ v pět hodin.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36410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/>
              <a:t>Dělám ti snídani.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36410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/>
              <a:t>_______ ti snídani.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29267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/>
              <a:t>Píšu dopis.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50698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/>
              <a:t>________ dopis.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43554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/>
              <a:t>Čekám na přítele.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43554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/>
              <a:t>________ na přítele.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50698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/>
              <a:t>Nakupuju v supermarketu.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2357455"/>
          </a:xfrm>
        </p:spPr>
        <p:txBody>
          <a:bodyPr/>
          <a:lstStyle/>
          <a:p>
            <a:pPr algn="ctr">
              <a:buNone/>
            </a:pPr>
            <a:r>
              <a:rPr lang="cs-CZ" sz="6000" dirty="0" smtClean="0"/>
              <a:t>________ kávu.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50698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/>
              <a:t>________v supermarketu.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2857496"/>
            <a:ext cx="8229600" cy="314979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/>
              <a:t>Navštěvuju babičku.</a:t>
            </a:r>
            <a:endParaRPr lang="cs-CZ" sz="60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857496"/>
            <a:ext cx="8229600" cy="314979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/>
              <a:t>________ babičku.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786058"/>
            <a:ext cx="8229600" cy="322123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/>
              <a:t>Beru si deštník.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57842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/>
              <a:t>___________ si deštník.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379273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/>
              <a:t>Odpovídám na otázky.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3641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6000" dirty="0" smtClean="0"/>
              <a:t>________ na otázky.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7212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/>
              <a:t>Vysvětluju gramatiku.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43554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/>
              <a:t>________ gramatiku.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36410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/>
              <a:t>Říkám ti pravdu.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57842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/>
              <a:t>Čtu knihu.</a:t>
            </a:r>
            <a:endParaRPr lang="cs-CZ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43554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/>
              <a:t>________ ti pravdu.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43554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/>
              <a:t>Vracím se v pět.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29267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/>
              <a:t>________ se v pět.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43554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/>
              <a:t>________ knihu.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57842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/>
              <a:t>Piju vodu.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7212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/>
              <a:t>________ vodu.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43554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/>
              <a:t>Platím účet.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50698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/>
              <a:t>________ účet.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43554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/>
              <a:t>Ptám se přítele.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46</TotalTime>
  <Words>118</Words>
  <Application>Microsoft Office PowerPoint</Application>
  <PresentationFormat>Předvádění na obrazovce (4:3)</PresentationFormat>
  <Paragraphs>32</Paragraphs>
  <Slides>32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Shluk</vt:lpstr>
      <vt:lpstr>Vařím kávu.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  <vt:lpstr>Snímek 26</vt:lpstr>
      <vt:lpstr>Snímek 27</vt:lpstr>
      <vt:lpstr>Snímek 28</vt:lpstr>
      <vt:lpstr>Snímek 29</vt:lpstr>
      <vt:lpstr>Snímek 30</vt:lpstr>
      <vt:lpstr>Snímek 31</vt:lpstr>
      <vt:lpstr>Snímek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Vařím kávu.</dc:title>
  <dc:creator>Eva</dc:creator>
  <cp:lastModifiedBy>Eva</cp:lastModifiedBy>
  <cp:revision>5</cp:revision>
  <dcterms:created xsi:type="dcterms:W3CDTF">2011-03-21T19:04:07Z</dcterms:created>
  <dcterms:modified xsi:type="dcterms:W3CDTF">2011-03-21T19:50:56Z</dcterms:modified>
</cp:coreProperties>
</file>