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286148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Vařím kávu.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 se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Vstávám v pět hodin.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v pět hodin.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Dělám ti snídani.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 ti snídani.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Píšu dopis.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dopis.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Čekám na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na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Nakupuju v supermarketu.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357455"/>
          </a:xfrm>
        </p:spPr>
        <p:txBody>
          <a:bodyPr/>
          <a:lstStyle/>
          <a:p>
            <a:pPr algn="ctr">
              <a:buNone/>
            </a:pPr>
            <a:r>
              <a:rPr lang="cs-CZ" sz="6000" dirty="0" smtClean="0"/>
              <a:t>________ kávu.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________v supermarketu.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Navštěvuju babičku.</a:t>
            </a:r>
            <a:endParaRPr lang="cs-CZ" sz="6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babičku.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Beru si deštník.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___________ si deštník.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Odpovídám na otázky.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6000" dirty="0" smtClean="0"/>
              <a:t>________ na otázky.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Vysvětluju gramatiku.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gramatiku.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Říkám ti pravdu.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Čtu knihu.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ti pravdu.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Vracím se v pět.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se v pět.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knihu.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Piju vodu.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vodu.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Platím účet.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účet.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Ptám se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118</Words>
  <Application>Microsoft Office PowerPoint</Application>
  <PresentationFormat>Předvádění na obrazovce (4:3)</PresentationFormat>
  <Paragraphs>32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Shluk</vt:lpstr>
      <vt:lpstr>Vařím kávu.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Vařím kávu.</dc:title>
  <dc:creator>Eva</dc:creator>
  <cp:lastModifiedBy>Eva</cp:lastModifiedBy>
  <cp:revision>5</cp:revision>
  <dcterms:created xsi:type="dcterms:W3CDTF">2011-03-21T19:04:07Z</dcterms:created>
  <dcterms:modified xsi:type="dcterms:W3CDTF">2011-03-21T19:50:56Z</dcterms:modified>
</cp:coreProperties>
</file>