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628285-F071-4F9D-B0A7-FF8B9E1BE1B2}" type="datetimeFigureOut">
              <a:rPr lang="cs-CZ" smtClean="0"/>
              <a:t>24.4.2011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D88766-1625-4EF6-92EA-2A2228F0E9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3116"/>
            <a:ext cx="8229600" cy="1928826"/>
          </a:xfrm>
        </p:spPr>
        <p:txBody>
          <a:bodyPr>
            <a:normAutofit/>
          </a:bodyPr>
          <a:lstStyle/>
          <a:p>
            <a:pPr algn="ctr"/>
            <a:r>
              <a:rPr lang="cs-CZ" sz="6600" dirty="0" smtClean="0"/>
              <a:t>Koníčky/záliby</a:t>
            </a:r>
            <a:endParaRPr lang="cs-CZ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c353966869_16345274_o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785926"/>
            <a:ext cx="1526919" cy="1143008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Mám rád(a) + akuzativ</a:t>
            </a:r>
            <a:endParaRPr lang="cs-CZ" dirty="0"/>
          </a:p>
        </p:txBody>
      </p:sp>
      <p:pic>
        <p:nvPicPr>
          <p:cNvPr id="5" name="Obrázek 4" descr="30ccccb100-39582837-o2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1500174"/>
            <a:ext cx="2083608" cy="1285884"/>
          </a:xfrm>
          <a:prstGeom prst="rect">
            <a:avLst/>
          </a:prstGeom>
        </p:spPr>
      </p:pic>
      <p:pic>
        <p:nvPicPr>
          <p:cNvPr id="6" name="Obrázek 5" descr="hokej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1928802"/>
            <a:ext cx="2262190" cy="1809752"/>
          </a:xfrm>
          <a:prstGeom prst="rect">
            <a:avLst/>
          </a:prstGeom>
        </p:spPr>
      </p:pic>
      <p:pic>
        <p:nvPicPr>
          <p:cNvPr id="7" name="Obrázek 6" descr="fotogalerie%20fotba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3500438"/>
            <a:ext cx="1719072" cy="2069592"/>
          </a:xfrm>
          <a:prstGeom prst="rect">
            <a:avLst/>
          </a:prstGeom>
        </p:spPr>
      </p:pic>
      <p:pic>
        <p:nvPicPr>
          <p:cNvPr id="8" name="Obrázek 7" descr="MTR29eea5_music_notes_for_graphic_design[1]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1802" y="4786322"/>
            <a:ext cx="1876586" cy="1857388"/>
          </a:xfrm>
          <a:prstGeom prst="rect">
            <a:avLst/>
          </a:prstGeom>
        </p:spPr>
      </p:pic>
      <p:pic>
        <p:nvPicPr>
          <p:cNvPr id="10" name="Obrázek 9" descr="penize_na__ruku_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488" y="3214686"/>
            <a:ext cx="1943103" cy="1457327"/>
          </a:xfrm>
          <a:prstGeom prst="rect">
            <a:avLst/>
          </a:prstGeom>
        </p:spPr>
      </p:pic>
      <p:pic>
        <p:nvPicPr>
          <p:cNvPr id="11" name="Obrázek 10" descr="imagesCASYMRZ1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00694" y="4286256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Rád(a) + dělat</a:t>
            </a:r>
            <a:endParaRPr lang="cs-CZ" dirty="0"/>
          </a:p>
        </p:txBody>
      </p:sp>
      <p:pic>
        <p:nvPicPr>
          <p:cNvPr id="4" name="Zástupný symbol pro obsah 3" descr="hoke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357298"/>
            <a:ext cx="1571636" cy="1257309"/>
          </a:xfrm>
          <a:prstGeom prst="rect">
            <a:avLst/>
          </a:prstGeom>
        </p:spPr>
      </p:pic>
      <p:pic>
        <p:nvPicPr>
          <p:cNvPr id="6" name="Obrázek 5" descr="volejbal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1357298"/>
            <a:ext cx="1928826" cy="1451442"/>
          </a:xfrm>
          <a:prstGeom prst="rect">
            <a:avLst/>
          </a:prstGeom>
        </p:spPr>
      </p:pic>
      <p:pic>
        <p:nvPicPr>
          <p:cNvPr id="7" name="Obrázek 6" descr="HLM10f8ce_televiz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2786058"/>
            <a:ext cx="1785950" cy="1195810"/>
          </a:xfrm>
          <a:prstGeom prst="rect">
            <a:avLst/>
          </a:prstGeom>
        </p:spPr>
      </p:pic>
      <p:pic>
        <p:nvPicPr>
          <p:cNvPr id="8" name="Obrázek 7" descr="LieBackAndEnjoy[1]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86050" y="1285860"/>
            <a:ext cx="1235878" cy="1714512"/>
          </a:xfrm>
          <a:prstGeom prst="rect">
            <a:avLst/>
          </a:prstGeom>
        </p:spPr>
      </p:pic>
      <p:pic>
        <p:nvPicPr>
          <p:cNvPr id="9" name="Obrázek 8" descr="2fd65e6a93a4b3d893ccba3cd167265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596" y="4357694"/>
            <a:ext cx="1934713" cy="1357322"/>
          </a:xfrm>
          <a:prstGeom prst="rect">
            <a:avLst/>
          </a:prstGeom>
        </p:spPr>
      </p:pic>
      <p:pic>
        <p:nvPicPr>
          <p:cNvPr id="10" name="Obrázek 9" descr="3761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0826" y="1357298"/>
            <a:ext cx="1658950" cy="1357322"/>
          </a:xfrm>
          <a:prstGeom prst="rect">
            <a:avLst/>
          </a:prstGeom>
        </p:spPr>
      </p:pic>
      <p:pic>
        <p:nvPicPr>
          <p:cNvPr id="11" name="Obrázek 10" descr="5022728525x800-w465h309q98u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14612" y="3143248"/>
            <a:ext cx="1609089" cy="1071570"/>
          </a:xfrm>
          <a:prstGeom prst="rect">
            <a:avLst/>
          </a:prstGeom>
        </p:spPr>
      </p:pic>
      <p:pic>
        <p:nvPicPr>
          <p:cNvPr id="12" name="Obrázek 11" descr="chuze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3438" y="3071810"/>
            <a:ext cx="1366957" cy="2047876"/>
          </a:xfrm>
          <a:prstGeom prst="rect">
            <a:avLst/>
          </a:prstGeom>
        </p:spPr>
      </p:pic>
      <p:pic>
        <p:nvPicPr>
          <p:cNvPr id="13" name="Obrázek 12" descr="pimg113_f0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29388" y="3000372"/>
            <a:ext cx="2071702" cy="1364886"/>
          </a:xfrm>
          <a:prstGeom prst="rect">
            <a:avLst/>
          </a:prstGeom>
        </p:spPr>
      </p:pic>
      <p:pic>
        <p:nvPicPr>
          <p:cNvPr id="14" name="Obrázek 13" descr="imagesCAH0GN81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00298" y="4500570"/>
            <a:ext cx="1643074" cy="1230720"/>
          </a:xfrm>
          <a:prstGeom prst="rect">
            <a:avLst/>
          </a:prstGeom>
        </p:spPr>
      </p:pic>
      <p:pic>
        <p:nvPicPr>
          <p:cNvPr id="15" name="Obrázek 14" descr="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357686" y="5286388"/>
            <a:ext cx="1785950" cy="1186264"/>
          </a:xfrm>
          <a:prstGeom prst="rect">
            <a:avLst/>
          </a:prstGeom>
        </p:spPr>
      </p:pic>
      <p:pic>
        <p:nvPicPr>
          <p:cNvPr id="16" name="Obrázek 15" descr="imagesCANWLVCG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29388" y="4714884"/>
            <a:ext cx="2071702" cy="14797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I am glad that…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… you are healthy.</a:t>
            </a:r>
          </a:p>
          <a:p>
            <a:pPr>
              <a:buNone/>
            </a:pPr>
            <a:r>
              <a:rPr lang="en-US" sz="3600" dirty="0" smtClean="0"/>
              <a:t>… you are having a good time.</a:t>
            </a:r>
          </a:p>
          <a:p>
            <a:pPr>
              <a:buNone/>
            </a:pPr>
            <a:r>
              <a:rPr lang="en-US" sz="3600" dirty="0" smtClean="0"/>
              <a:t>… you are OK.</a:t>
            </a:r>
          </a:p>
          <a:p>
            <a:pPr>
              <a:buNone/>
            </a:pPr>
            <a:r>
              <a:rPr lang="en-US" sz="3600" dirty="0" smtClean="0"/>
              <a:t>… you will go there.</a:t>
            </a:r>
          </a:p>
          <a:p>
            <a:pPr>
              <a:buNone/>
            </a:pPr>
            <a:r>
              <a:rPr lang="en-US" sz="3600" dirty="0" smtClean="0"/>
              <a:t>… you like it. </a:t>
            </a:r>
          </a:p>
          <a:p>
            <a:pPr>
              <a:buNone/>
            </a:pPr>
            <a:r>
              <a:rPr lang="en-US" sz="3600" dirty="0" smtClean="0"/>
              <a:t>… you will visit me.</a:t>
            </a:r>
            <a:endParaRPr lang="en-US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Být rád, že…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214423"/>
            <a:ext cx="8229600" cy="50006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Jaké máte koníčky/záliby?</a:t>
            </a:r>
          </a:p>
          <a:p>
            <a:pPr>
              <a:buNone/>
            </a:pPr>
            <a:r>
              <a:rPr lang="cs-CZ" dirty="0" smtClean="0"/>
              <a:t>Jakou hudbu máte rád(a)/posloucháte?</a:t>
            </a:r>
          </a:p>
          <a:p>
            <a:pPr>
              <a:buNone/>
            </a:pPr>
            <a:r>
              <a:rPr lang="cs-CZ" dirty="0" smtClean="0"/>
              <a:t>Jaký sport máte rád(a)/děláte?</a:t>
            </a:r>
          </a:p>
          <a:p>
            <a:pPr>
              <a:buNone/>
            </a:pPr>
            <a:r>
              <a:rPr lang="cs-CZ" dirty="0" smtClean="0"/>
              <a:t>Jaké knihy máte rád(a)/ čtete?</a:t>
            </a:r>
          </a:p>
          <a:p>
            <a:pPr>
              <a:buNone/>
            </a:pPr>
            <a:r>
              <a:rPr lang="cs-CZ" dirty="0" smtClean="0"/>
              <a:t>Hrajete na nějaký hudební nástroj?</a:t>
            </a:r>
          </a:p>
          <a:p>
            <a:pPr>
              <a:buNone/>
            </a:pPr>
            <a:r>
              <a:rPr lang="cs-CZ" dirty="0" smtClean="0"/>
              <a:t>Tancujete rád(a)?</a:t>
            </a:r>
          </a:p>
          <a:p>
            <a:pPr>
              <a:buNone/>
            </a:pPr>
            <a:r>
              <a:rPr lang="cs-CZ" dirty="0" smtClean="0"/>
              <a:t>Lyžujete rád(a)?</a:t>
            </a:r>
          </a:p>
          <a:p>
            <a:pPr>
              <a:buNone/>
            </a:pPr>
            <a:r>
              <a:rPr lang="cs-CZ" dirty="0" smtClean="0"/>
              <a:t>Bruslíte rád(a)?</a:t>
            </a:r>
          </a:p>
          <a:p>
            <a:pPr>
              <a:buNone/>
            </a:pPr>
            <a:r>
              <a:rPr lang="cs-CZ" dirty="0" smtClean="0"/>
              <a:t>Plavete rád(a)?</a:t>
            </a:r>
          </a:p>
          <a:p>
            <a:pPr>
              <a:buNone/>
            </a:pPr>
            <a:r>
              <a:rPr lang="cs-CZ" dirty="0" smtClean="0"/>
              <a:t>Koupete se rád(a) v moři?</a:t>
            </a:r>
          </a:p>
          <a:p>
            <a:pPr>
              <a:buNone/>
            </a:pPr>
            <a:r>
              <a:rPr lang="cs-CZ" dirty="0" smtClean="0"/>
              <a:t>Opalujete se rád(a)?</a:t>
            </a:r>
          </a:p>
          <a:p>
            <a:pPr>
              <a:buNone/>
            </a:pPr>
            <a:r>
              <a:rPr lang="cs-CZ" dirty="0" smtClean="0"/>
              <a:t>Nakupujete rád(a)?</a:t>
            </a:r>
          </a:p>
          <a:p>
            <a:pPr>
              <a:buNone/>
            </a:pPr>
            <a:r>
              <a:rPr lang="cs-CZ" dirty="0" smtClean="0"/>
              <a:t>Vaříte rád(a)?</a:t>
            </a:r>
          </a:p>
          <a:p>
            <a:pPr>
              <a:buNone/>
            </a:pPr>
            <a:r>
              <a:rPr lang="cs-CZ" dirty="0" smtClean="0"/>
              <a:t>Jezdíte rád(a) na kole?</a:t>
            </a:r>
          </a:p>
          <a:p>
            <a:pPr>
              <a:buNone/>
            </a:pPr>
            <a:r>
              <a:rPr lang="cs-CZ" dirty="0" smtClean="0"/>
              <a:t>Prohlížíte si rád(a) památky?</a:t>
            </a:r>
          </a:p>
          <a:p>
            <a:pPr>
              <a:buNone/>
            </a:pPr>
            <a:r>
              <a:rPr lang="cs-CZ" dirty="0" smtClean="0"/>
              <a:t>Chodíte rád(a) na procházky/na výlety?</a:t>
            </a:r>
          </a:p>
          <a:p>
            <a:pPr>
              <a:buNone/>
            </a:pPr>
            <a:r>
              <a:rPr lang="cs-CZ" dirty="0" smtClean="0"/>
              <a:t>Chodíte rád(a) do kina/divadla/na diskotéku?</a:t>
            </a:r>
          </a:p>
          <a:p>
            <a:pPr>
              <a:buNone/>
            </a:pPr>
            <a:r>
              <a:rPr lang="cs-CZ" dirty="0" smtClean="0"/>
              <a:t>Díváte se rád(a) na televizi?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Odpovídejte na otázky: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152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Koníčky/záliby</vt:lpstr>
      <vt:lpstr>Mám rád(a) + akuzativ</vt:lpstr>
      <vt:lpstr>Rád(a) + dělat</vt:lpstr>
      <vt:lpstr>Být rád, že…</vt:lpstr>
      <vt:lpstr>Odpovídejte na otázky: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Koníčky/záliby</dc:title>
  <dc:creator>Eva</dc:creator>
  <cp:lastModifiedBy>Eva</cp:lastModifiedBy>
  <cp:revision>1</cp:revision>
  <dcterms:created xsi:type="dcterms:W3CDTF">2011-04-24T12:13:59Z</dcterms:created>
  <dcterms:modified xsi:type="dcterms:W3CDTF">2011-04-24T13:24:40Z</dcterms:modified>
</cp:coreProperties>
</file>