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1" autoAdjust="0"/>
    <p:restoredTop sz="94660"/>
  </p:normalViewPr>
  <p:slideViewPr>
    <p:cSldViewPr>
      <p:cViewPr varScale="1">
        <p:scale>
          <a:sx n="86" d="100"/>
          <a:sy n="86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Parametrické testy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 procvičení I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Otestujte, zda je výkon motoru firmy Honda při stejném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zatížení stejný jako výkon motoru Mercedes.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data-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vykon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_motoru</a:t>
            </a:r>
            <a:r>
              <a:rPr lang="cs-CZ" dirty="0" smtClean="0"/>
              <a:t>, která obsahují následující sloupce: 1.sloupec- výkon motoru u aut Honda, 2.sloupec- výkon motoru u aut Mercedes.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b="1" baseline="0" dirty="0" smtClean="0"/>
              <a:t>Jaký parametrický</a:t>
            </a:r>
            <a:r>
              <a:rPr lang="cs-CZ" b="1" dirty="0" smtClean="0"/>
              <a:t> test je vhodný?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nepárový t-test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párový t-test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b="1" dirty="0" smtClean="0"/>
              <a:t>Má vybraný test nějaké předpoklady? </a:t>
            </a:r>
            <a:r>
              <a:rPr lang="cs-CZ" b="1" dirty="0" smtClean="0">
                <a:solidFill>
                  <a:srgbClr val="FF0000"/>
                </a:solidFill>
              </a:rPr>
              <a:t>Pokud ano ověřte, zda-li jsou splněny.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 startAt="2"/>
              <a:tabLst/>
              <a:defRPr/>
            </a:pPr>
            <a:r>
              <a:rPr lang="cs-CZ" b="1" dirty="0" smtClean="0"/>
              <a:t>Jak ověříme normalitu dat?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Koláčovým grafem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Normálním pravděpodobnostním grafem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Sloupcovým grafem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Histogramem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S-W testem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Ověřte normalitu výkonu motoru v 1. skupině a ve 2. skupině graficky i testem.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 procvičení II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Příklad k procvičení III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 startAt="3"/>
              <a:tabLst/>
              <a:defRPr/>
            </a:pPr>
            <a:r>
              <a:rPr lang="cs-CZ" b="1" dirty="0" smtClean="0"/>
              <a:t>K čemu slouží F-test?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 rozdílu dvou středních hodnot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rozdílu dvou rozptylů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normality dat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Na hladině významnosti 0,05 testujte hypotézu, že ………… výkonu skupiny 1 a 2 jsou shodné.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Příklad k procvičení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IV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 startAt="4"/>
              <a:tabLst/>
              <a:defRPr/>
            </a:pPr>
            <a:r>
              <a:rPr lang="cs-CZ" b="1" dirty="0" smtClean="0"/>
              <a:t>K čemu slouží t-test?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 rozdílu dvou středních hodnot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rozdílu dvou rozptylů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r>
              <a:rPr lang="cs-CZ" dirty="0" smtClean="0"/>
              <a:t>K testování normality dat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Na hladině významnosti 0,05 testujte hypotézu, že ………… výkonu skupiny 1 a 2 jsou shodné.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 Výstupy doplňte krabicovými grafy (box-ploty).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lphaLcParenR"/>
              <a:tabLst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201</Words>
  <Application>Microsoft Office PowerPoint</Application>
  <PresentationFormat>Předvádění na obrazovce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Opakování:</vt:lpstr>
      <vt:lpstr>Příklad k procvičení I</vt:lpstr>
      <vt:lpstr>Příklad k procvičení II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maluskova</cp:lastModifiedBy>
  <cp:revision>15</cp:revision>
  <dcterms:created xsi:type="dcterms:W3CDTF">2012-10-31T12:54:05Z</dcterms:created>
  <dcterms:modified xsi:type="dcterms:W3CDTF">2013-04-02T10:30:00Z</dcterms:modified>
</cp:coreProperties>
</file>