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91" r:id="rId4"/>
    <p:sldId id="294" r:id="rId5"/>
    <p:sldId id="293" r:id="rId6"/>
    <p:sldId id="292" r:id="rId7"/>
    <p:sldId id="258" r:id="rId8"/>
    <p:sldId id="259" r:id="rId9"/>
    <p:sldId id="260" r:id="rId10"/>
    <p:sldId id="261" r:id="rId11"/>
    <p:sldId id="295" r:id="rId12"/>
    <p:sldId id="297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88FC66-7943-4475-9F03-83D5912269C8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32710B-7FAA-41F5-9A91-73B3380DE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3286148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Vařím kávu.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72129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6000" dirty="0" smtClean="0"/>
          </a:p>
          <a:p>
            <a:pPr algn="ctr">
              <a:buNone/>
            </a:pPr>
            <a:r>
              <a:rPr lang="cs-CZ" sz="6000" dirty="0" smtClean="0"/>
              <a:t>_______ sklenici vody.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6000" b="1" dirty="0" smtClean="0"/>
          </a:p>
          <a:p>
            <a:pPr algn="ctr">
              <a:buNone/>
            </a:pPr>
            <a:r>
              <a:rPr lang="cs-CZ" sz="6000" b="1" dirty="0" smtClean="0"/>
              <a:t>Myju si </a:t>
            </a:r>
            <a:r>
              <a:rPr lang="cs-CZ" sz="6000" dirty="0" smtClean="0"/>
              <a:t>ruce před každým jídlem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5400" dirty="0" smtClean="0"/>
          </a:p>
          <a:p>
            <a:pPr>
              <a:buNone/>
            </a:pPr>
            <a:r>
              <a:rPr lang="cs-CZ" sz="5400" dirty="0" smtClean="0"/>
              <a:t>______ si ruce a hned půjdu obědvat.</a:t>
            </a:r>
            <a:endParaRPr lang="cs-CZ" sz="5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/>
              <a:t>Platím</a:t>
            </a:r>
            <a:r>
              <a:rPr lang="cs-CZ" sz="6000" dirty="0" smtClean="0"/>
              <a:t> účet.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účet.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/>
              <a:t>Ptám se </a:t>
            </a:r>
            <a:r>
              <a:rPr lang="cs-CZ" sz="6000" dirty="0" smtClean="0"/>
              <a:t>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 se 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/>
              <a:t>Vstávám</a:t>
            </a:r>
            <a:r>
              <a:rPr lang="cs-CZ" sz="6000" dirty="0" smtClean="0"/>
              <a:t> v pět hodin.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v pět hodin.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/>
              <a:t>Dělám</a:t>
            </a:r>
            <a:r>
              <a:rPr lang="cs-CZ" sz="6000" dirty="0" smtClean="0"/>
              <a:t> ti snídani.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2357455"/>
          </a:xfrm>
        </p:spPr>
        <p:txBody>
          <a:bodyPr/>
          <a:lstStyle/>
          <a:p>
            <a:pPr algn="ctr">
              <a:buNone/>
            </a:pPr>
            <a:r>
              <a:rPr lang="cs-CZ" sz="6000" dirty="0" smtClean="0"/>
              <a:t>________ kávu.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 ti snídani.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Píšu dopis.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dopis.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Čekám na 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na přítele.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Nakupuju v supermarketu.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________v supermarketu.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149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/>
              <a:t>Navštěvuju</a:t>
            </a:r>
            <a:r>
              <a:rPr lang="cs-CZ" sz="6000" dirty="0" smtClean="0"/>
              <a:t> babičku.</a:t>
            </a:r>
            <a:endParaRPr lang="cs-CZ" sz="6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1497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babičku.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22123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/>
              <a:t>Beru</a:t>
            </a:r>
            <a:r>
              <a:rPr lang="cs-CZ" sz="6000" dirty="0" smtClean="0"/>
              <a:t> si deštník</a:t>
            </a:r>
            <a:r>
              <a:rPr lang="cs-CZ" sz="6000" dirty="0" smtClean="0"/>
              <a:t>.</a:t>
            </a:r>
          </a:p>
          <a:p>
            <a:pPr algn="ctr">
              <a:buNone/>
            </a:pPr>
            <a:r>
              <a:rPr lang="cs-CZ" sz="6000" dirty="0" smtClean="0"/>
              <a:t>Jaké léky </a:t>
            </a:r>
            <a:r>
              <a:rPr lang="cs-CZ" sz="6000" b="1" dirty="0" smtClean="0"/>
              <a:t>berete</a:t>
            </a:r>
            <a:r>
              <a:rPr lang="cs-CZ" sz="6000" dirty="0" smtClean="0"/>
              <a:t>?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6000" dirty="0" smtClean="0"/>
          </a:p>
          <a:p>
            <a:pPr algn="ctr">
              <a:buNone/>
            </a:pPr>
            <a:r>
              <a:rPr lang="cs-CZ" sz="6000" b="1" dirty="0" smtClean="0"/>
              <a:t>Dělám</a:t>
            </a:r>
            <a:r>
              <a:rPr lang="cs-CZ" sz="6000" dirty="0" smtClean="0"/>
              <a:t> zkoušku.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sz="6000" dirty="0" smtClean="0"/>
              <a:t>___________ si </a:t>
            </a:r>
            <a:r>
              <a:rPr lang="cs-CZ" sz="6000" dirty="0" smtClean="0"/>
              <a:t>deštník.</a:t>
            </a:r>
          </a:p>
          <a:p>
            <a:pPr>
              <a:buNone/>
            </a:pPr>
            <a:r>
              <a:rPr lang="cs-CZ" sz="4800" dirty="0" smtClean="0"/>
              <a:t>Včera mě bolela hlava, _______ jsem si </a:t>
            </a:r>
            <a:r>
              <a:rPr lang="cs-CZ" sz="4800" dirty="0" err="1" smtClean="0"/>
              <a:t>Iboprufen</a:t>
            </a:r>
            <a:r>
              <a:rPr lang="cs-CZ" sz="6000" dirty="0" smtClean="0"/>
              <a:t>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7927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>
                <a:latin typeface="Arial Black" pitchFamily="34" charset="0"/>
              </a:rPr>
              <a:t>Odpovídám </a:t>
            </a:r>
            <a:r>
              <a:rPr lang="cs-CZ" sz="6000" dirty="0" smtClean="0"/>
              <a:t>na otázky.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6000" dirty="0" smtClean="0"/>
              <a:t>________ na otázky.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7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>
                <a:latin typeface="Arial Black" pitchFamily="34" charset="0"/>
              </a:rPr>
              <a:t>Vysvětluju </a:t>
            </a:r>
            <a:r>
              <a:rPr lang="cs-CZ" sz="6000" dirty="0" smtClean="0"/>
              <a:t>gramatiku.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gramatiku.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>
                <a:latin typeface="Arial Black" pitchFamily="34" charset="0"/>
              </a:rPr>
              <a:t>Říkám</a:t>
            </a:r>
            <a:r>
              <a:rPr lang="cs-CZ" sz="6000" dirty="0" smtClean="0"/>
              <a:t> ti pravdu.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ti pravdu.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>
                <a:latin typeface="Arial Black" pitchFamily="34" charset="0"/>
              </a:rPr>
              <a:t>Vracím se </a:t>
            </a:r>
            <a:r>
              <a:rPr lang="cs-CZ" sz="6000" dirty="0" smtClean="0"/>
              <a:t>v </a:t>
            </a:r>
            <a:r>
              <a:rPr lang="cs-CZ" sz="6000" dirty="0" smtClean="0"/>
              <a:t>pět každý den.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se v pět.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sz="6000" dirty="0" smtClean="0"/>
              <a:t>Lékař </a:t>
            </a:r>
            <a:r>
              <a:rPr lang="cs-CZ" sz="6000" b="1" dirty="0" smtClean="0">
                <a:latin typeface="Arial Black" pitchFamily="34" charset="0"/>
              </a:rPr>
              <a:t>poslouchá</a:t>
            </a:r>
            <a:r>
              <a:rPr lang="cs-CZ" sz="6000" dirty="0" smtClean="0"/>
              <a:t> plíce pacienta</a:t>
            </a:r>
            <a:r>
              <a:rPr lang="cs-CZ" sz="4400" dirty="0" smtClean="0"/>
              <a:t>.</a:t>
            </a:r>
            <a:endParaRPr lang="cs-CZ" sz="4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poslouchat/_______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5400" dirty="0" smtClean="0"/>
              <a:t>Nevím, jestli _______ zkoušku z anatomie. Je moc těžká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2348880"/>
            <a:ext cx="132911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4400" dirty="0" smtClean="0"/>
              <a:t>  </a:t>
            </a:r>
            <a:r>
              <a:rPr lang="cs-CZ" sz="6000" dirty="0" smtClean="0"/>
              <a:t>Lékař </a:t>
            </a:r>
            <a:r>
              <a:rPr lang="cs-CZ" sz="6000" b="1" dirty="0" smtClean="0"/>
              <a:t>________ </a:t>
            </a:r>
            <a:r>
              <a:rPr lang="cs-CZ" sz="6000" dirty="0" smtClean="0"/>
              <a:t>plíce </a:t>
            </a:r>
            <a:endParaRPr lang="cs-CZ" sz="6000" dirty="0" smtClean="0"/>
          </a:p>
          <a:p>
            <a:pPr>
              <a:buNone/>
            </a:pPr>
            <a:r>
              <a:rPr lang="cs-CZ" sz="6000" dirty="0" smtClean="0"/>
              <a:t>pacienta</a:t>
            </a:r>
            <a:r>
              <a:rPr lang="cs-CZ" sz="6000" dirty="0" smtClean="0"/>
              <a:t>.</a:t>
            </a:r>
            <a:endParaRPr lang="cs-CZ" sz="6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vyšetřovat/ __________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4400" dirty="0" smtClean="0"/>
              <a:t>Lékař </a:t>
            </a:r>
            <a:r>
              <a:rPr lang="cs-CZ" sz="4400" b="1" dirty="0" smtClean="0">
                <a:latin typeface="Arial Black" pitchFamily="34" charset="0"/>
              </a:rPr>
              <a:t>vyšetřuje</a:t>
            </a:r>
            <a:r>
              <a:rPr lang="cs-CZ" sz="4400" dirty="0" smtClean="0"/>
              <a:t>  pacienta.</a:t>
            </a:r>
          </a:p>
          <a:p>
            <a:r>
              <a:rPr lang="cs-CZ" sz="4400" b="1" dirty="0" smtClean="0"/>
              <a:t>Až ho </a:t>
            </a:r>
            <a:r>
              <a:rPr lang="cs-CZ" sz="4400" b="1" dirty="0" smtClean="0">
                <a:solidFill>
                  <a:srgbClr val="00B050"/>
                </a:solidFill>
              </a:rPr>
              <a:t>vyšetří</a:t>
            </a:r>
            <a:r>
              <a:rPr lang="cs-CZ" sz="4400" b="1" dirty="0" smtClean="0"/>
              <a:t>, sestra </a:t>
            </a:r>
            <a:r>
              <a:rPr lang="cs-CZ" sz="4400" b="1" dirty="0" smtClean="0">
                <a:solidFill>
                  <a:srgbClr val="00B050"/>
                </a:solidFill>
              </a:rPr>
              <a:t>vezme</a:t>
            </a:r>
            <a:r>
              <a:rPr lang="cs-CZ" sz="4400" b="1" dirty="0" smtClean="0"/>
              <a:t> pacientovi krev.</a:t>
            </a:r>
            <a:endParaRPr lang="cs-CZ" sz="44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5400" dirty="0" smtClean="0"/>
          </a:p>
          <a:p>
            <a:pPr>
              <a:buNone/>
            </a:pPr>
            <a:r>
              <a:rPr lang="cs-CZ" sz="5400" dirty="0" smtClean="0"/>
              <a:t>Musím ______srdce a plíce. Svlékněte se do půl těla.</a:t>
            </a:r>
            <a:endParaRPr lang="cs-CZ" sz="5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5400" dirty="0" smtClean="0"/>
          </a:p>
          <a:p>
            <a:pPr>
              <a:buNone/>
            </a:pPr>
            <a:r>
              <a:rPr lang="cs-CZ" sz="5400" dirty="0" smtClean="0"/>
              <a:t>Každou minutu </a:t>
            </a:r>
            <a:r>
              <a:rPr lang="cs-CZ" sz="5400" b="1" dirty="0" smtClean="0"/>
              <a:t>umírá </a:t>
            </a:r>
            <a:r>
              <a:rPr lang="cs-CZ" sz="5400" dirty="0" smtClean="0"/>
              <a:t>na světě lidí.</a:t>
            </a:r>
            <a:endParaRPr lang="cs-CZ" sz="5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800" dirty="0" smtClean="0"/>
              <a:t>Dědeček _______ na rakovinu před rokem.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Dělal jsem </a:t>
            </a:r>
            <a:r>
              <a:rPr lang="cs-CZ" dirty="0" smtClean="0"/>
              <a:t>zkoušku. (I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.)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Udělal jsem </a:t>
            </a:r>
            <a:r>
              <a:rPr lang="cs-CZ" dirty="0" smtClean="0"/>
              <a:t>zkoušku, jsem šťastný. (I </a:t>
            </a:r>
            <a:r>
              <a:rPr lang="cs-CZ" dirty="0" err="1" smtClean="0"/>
              <a:t>passed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.)</a:t>
            </a:r>
          </a:p>
          <a:p>
            <a:pPr>
              <a:buNone/>
            </a:pPr>
            <a:r>
              <a:rPr lang="cs-CZ" b="1" dirty="0" smtClean="0"/>
              <a:t>Neudělal jsem</a:t>
            </a:r>
            <a:r>
              <a:rPr lang="cs-CZ" dirty="0" smtClean="0"/>
              <a:t> zkoušku. (I </a:t>
            </a:r>
            <a:r>
              <a:rPr lang="cs-CZ" dirty="0" err="1" smtClean="0"/>
              <a:t>did</a:t>
            </a:r>
            <a:r>
              <a:rPr lang="cs-CZ" dirty="0" smtClean="0"/>
              <a:t> not </a:t>
            </a:r>
            <a:r>
              <a:rPr lang="cs-CZ" dirty="0" err="1" smtClean="0"/>
              <a:t>pass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.)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</a:t>
            </a:r>
            <a:r>
              <a:rPr lang="cs-CZ" b="1" dirty="0" smtClean="0"/>
              <a:t>budeš dělat </a:t>
            </a:r>
            <a:r>
              <a:rPr lang="cs-CZ" dirty="0" smtClean="0"/>
              <a:t>zkoušku? </a:t>
            </a:r>
            <a:r>
              <a:rPr lang="cs-CZ" b="1" dirty="0" smtClean="0"/>
              <a:t>Budu dělat</a:t>
            </a:r>
            <a:r>
              <a:rPr lang="cs-CZ" dirty="0" smtClean="0"/>
              <a:t> zkoušku příští týden.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Compare</a:t>
            </a:r>
            <a:r>
              <a:rPr lang="cs-CZ" dirty="0" smtClean="0"/>
              <a:t>: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6000" b="1" dirty="0" smtClean="0"/>
          </a:p>
          <a:p>
            <a:pPr>
              <a:buNone/>
            </a:pPr>
            <a:r>
              <a:rPr lang="cs-CZ" sz="6000" b="1" dirty="0" smtClean="0"/>
              <a:t> </a:t>
            </a:r>
            <a:r>
              <a:rPr lang="cs-CZ" sz="6000" dirty="0" smtClean="0"/>
              <a:t>Doufám, že zkoušku</a:t>
            </a:r>
          </a:p>
          <a:p>
            <a:pPr>
              <a:buNone/>
            </a:pPr>
            <a:r>
              <a:rPr lang="cs-CZ" sz="6000" dirty="0" smtClean="0"/>
              <a:t> _________!</a:t>
            </a:r>
            <a:endParaRPr lang="cs-CZ" sz="6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Čtu knihu.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________ knihu.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Piju vodu.</a:t>
            </a:r>
            <a:endParaRPr lang="cs-CZ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274</Words>
  <Application>Microsoft Office PowerPoint</Application>
  <PresentationFormat>Předvádění na obrazovce (4:3)</PresentationFormat>
  <Paragraphs>70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Shluk</vt:lpstr>
      <vt:lpstr>Vařím kávu.</vt:lpstr>
      <vt:lpstr>Snímek 2</vt:lpstr>
      <vt:lpstr>Snímek 3</vt:lpstr>
      <vt:lpstr>Snímek 4</vt:lpstr>
      <vt:lpstr>Compare: 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poslouchat/_______</vt:lpstr>
      <vt:lpstr>Snímek 40</vt:lpstr>
      <vt:lpstr>vyšetřovat/ __________</vt:lpstr>
      <vt:lpstr>Snímek 42</vt:lpstr>
      <vt:lpstr>Snímek 43</vt:lpstr>
      <vt:lpstr>Snímek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Vařím kávu.</dc:title>
  <dc:creator>Eva</dc:creator>
  <cp:lastModifiedBy>Juras</cp:lastModifiedBy>
  <cp:revision>14</cp:revision>
  <dcterms:created xsi:type="dcterms:W3CDTF">2011-03-21T19:04:07Z</dcterms:created>
  <dcterms:modified xsi:type="dcterms:W3CDTF">2014-02-23T23:09:56Z</dcterms:modified>
</cp:coreProperties>
</file>