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6" r:id="rId12"/>
    <p:sldId id="267" r:id="rId13"/>
    <p:sldId id="268" r:id="rId14"/>
    <p:sldId id="275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A52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61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BCFD34-A16C-4150-83E1-90C3D174C4C8}" type="doc">
      <dgm:prSet loTypeId="urn:microsoft.com/office/officeart/2005/8/layout/venn3" loCatId="relationship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sk-SK"/>
        </a:p>
      </dgm:t>
    </dgm:pt>
    <dgm:pt modelId="{0574BFA2-BEC0-42DF-8744-06D67D05D053}">
      <dgm:prSet phldrT="[Text]"/>
      <dgm:spPr/>
      <dgm:t>
        <a:bodyPr/>
        <a:lstStyle/>
        <a:p>
          <a:r>
            <a:rPr lang="sk-SK" dirty="0" smtClean="0">
              <a:latin typeface="AR JULIAN" pitchFamily="2" charset="0"/>
            </a:rPr>
            <a:t>Dentální hygiena</a:t>
          </a:r>
          <a:endParaRPr lang="sk-SK" dirty="0">
            <a:latin typeface="AR JULIAN" pitchFamily="2" charset="0"/>
          </a:endParaRPr>
        </a:p>
      </dgm:t>
    </dgm:pt>
    <dgm:pt modelId="{F18E19BA-8966-4F14-845D-04C94E8D9CC7}" type="parTrans" cxnId="{8C552298-76A5-43A8-AF14-CFB4733D78B4}">
      <dgm:prSet/>
      <dgm:spPr/>
      <dgm:t>
        <a:bodyPr/>
        <a:lstStyle/>
        <a:p>
          <a:endParaRPr lang="sk-SK"/>
        </a:p>
      </dgm:t>
    </dgm:pt>
    <dgm:pt modelId="{E25DBD43-0557-4417-BCBB-D905AD3F24D7}" type="sibTrans" cxnId="{8C552298-76A5-43A8-AF14-CFB4733D78B4}">
      <dgm:prSet/>
      <dgm:spPr/>
      <dgm:t>
        <a:bodyPr/>
        <a:lstStyle/>
        <a:p>
          <a:endParaRPr lang="sk-SK"/>
        </a:p>
      </dgm:t>
    </dgm:pt>
    <dgm:pt modelId="{D1781244-542A-48E5-9F94-2F578D93CB0C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dirty="0" smtClean="0">
              <a:latin typeface="AR JULIAN" pitchFamily="2" charset="0"/>
            </a:rPr>
            <a:t>Výživa</a:t>
          </a:r>
          <a:endParaRPr lang="sk-SK" dirty="0" smtClean="0"/>
        </a:p>
      </dgm:t>
    </dgm:pt>
    <dgm:pt modelId="{F2BC4654-C30C-44E2-9AE2-C7DF3537FE9F}" type="sibTrans" cxnId="{C01A794B-104E-4F63-8540-09BACC27035C}">
      <dgm:prSet/>
      <dgm:spPr/>
      <dgm:t>
        <a:bodyPr/>
        <a:lstStyle/>
        <a:p>
          <a:endParaRPr lang="sk-SK"/>
        </a:p>
      </dgm:t>
    </dgm:pt>
    <dgm:pt modelId="{A149D9BD-188F-47E6-9854-2169D42C17BD}" type="parTrans" cxnId="{C01A794B-104E-4F63-8540-09BACC27035C}">
      <dgm:prSet/>
      <dgm:spPr/>
      <dgm:t>
        <a:bodyPr/>
        <a:lstStyle/>
        <a:p>
          <a:endParaRPr lang="sk-SK"/>
        </a:p>
      </dgm:t>
    </dgm:pt>
    <dgm:pt modelId="{52AB8F9E-663D-49B1-A8AA-312C77AC7FCE}">
      <dgm:prSet phldrT="[Text]"/>
      <dgm:spPr/>
      <dgm:t>
        <a:bodyPr/>
        <a:lstStyle/>
        <a:p>
          <a:r>
            <a:rPr lang="sk-SK" dirty="0" smtClean="0">
              <a:latin typeface="AR JULIAN" pitchFamily="2" charset="0"/>
            </a:rPr>
            <a:t>A</a:t>
          </a:r>
          <a:endParaRPr lang="sk-SK" dirty="0">
            <a:latin typeface="AR JULIAN" pitchFamily="2" charset="0"/>
          </a:endParaRPr>
        </a:p>
      </dgm:t>
    </dgm:pt>
    <dgm:pt modelId="{113D8046-881D-4EB8-8E25-70872CBE1993}" type="parTrans" cxnId="{1EC93A55-D23A-4431-B8BA-0631BA5BD43D}">
      <dgm:prSet/>
      <dgm:spPr/>
      <dgm:t>
        <a:bodyPr/>
        <a:lstStyle/>
        <a:p>
          <a:endParaRPr lang="sk-SK"/>
        </a:p>
      </dgm:t>
    </dgm:pt>
    <dgm:pt modelId="{5BA14DD1-BC92-4659-9845-C88B0690D06C}" type="sibTrans" cxnId="{1EC93A55-D23A-4431-B8BA-0631BA5BD43D}">
      <dgm:prSet/>
      <dgm:spPr/>
      <dgm:t>
        <a:bodyPr/>
        <a:lstStyle/>
        <a:p>
          <a:endParaRPr lang="sk-SK"/>
        </a:p>
      </dgm:t>
    </dgm:pt>
    <dgm:pt modelId="{8AC39448-CB7D-4D74-B6AB-EB51912BF20A}" type="pres">
      <dgm:prSet presAssocID="{1BBCFD34-A16C-4150-83E1-90C3D174C4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06B54623-0A64-4904-B872-7394C5AA03EC}" type="pres">
      <dgm:prSet presAssocID="{0574BFA2-BEC0-42DF-8744-06D67D05D053}" presName="Name5" presStyleLbl="vennNode1" presStyleIdx="0" presStyleCnt="3" custScaleX="10126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3CCFCF3-B09D-4D74-9461-37464B310EEE}" type="pres">
      <dgm:prSet presAssocID="{E25DBD43-0557-4417-BCBB-D905AD3F24D7}" presName="space" presStyleCnt="0"/>
      <dgm:spPr/>
    </dgm:pt>
    <dgm:pt modelId="{9031134D-CD43-4861-838E-9CEB4CF97323}" type="pres">
      <dgm:prSet presAssocID="{52AB8F9E-663D-49B1-A8AA-312C77AC7FCE}" presName="Name5" presStyleLbl="vennNode1" presStyleIdx="1" presStyleCnt="3" custScaleX="54873" custScaleY="4463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0B557A8-059F-41B3-821E-E79AE021C69D}" type="pres">
      <dgm:prSet presAssocID="{5BA14DD1-BC92-4659-9845-C88B0690D06C}" presName="space" presStyleCnt="0"/>
      <dgm:spPr/>
    </dgm:pt>
    <dgm:pt modelId="{6E4AFC39-8A85-479C-ABEE-E99E0466AC0C}" type="pres">
      <dgm:prSet presAssocID="{D1781244-542A-48E5-9F94-2F578D93CB0C}" presName="Name5" presStyleLbl="vennNode1" presStyleIdx="2" presStyleCnt="3" custScaleX="10172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45D8D914-DE2C-4357-B50F-C4CD9AA08F29}" type="presOf" srcId="{1BBCFD34-A16C-4150-83E1-90C3D174C4C8}" destId="{8AC39448-CB7D-4D74-B6AB-EB51912BF20A}" srcOrd="0" destOrd="0" presId="urn:microsoft.com/office/officeart/2005/8/layout/venn3"/>
    <dgm:cxn modelId="{8C552298-76A5-43A8-AF14-CFB4733D78B4}" srcId="{1BBCFD34-A16C-4150-83E1-90C3D174C4C8}" destId="{0574BFA2-BEC0-42DF-8744-06D67D05D053}" srcOrd="0" destOrd="0" parTransId="{F18E19BA-8966-4F14-845D-04C94E8D9CC7}" sibTransId="{E25DBD43-0557-4417-BCBB-D905AD3F24D7}"/>
    <dgm:cxn modelId="{538AD17A-3CD3-4AA3-BB45-61A892B1C569}" type="presOf" srcId="{D1781244-542A-48E5-9F94-2F578D93CB0C}" destId="{6E4AFC39-8A85-479C-ABEE-E99E0466AC0C}" srcOrd="0" destOrd="0" presId="urn:microsoft.com/office/officeart/2005/8/layout/venn3"/>
    <dgm:cxn modelId="{7356EA9D-377F-47C8-9247-11267D2F3594}" type="presOf" srcId="{0574BFA2-BEC0-42DF-8744-06D67D05D053}" destId="{06B54623-0A64-4904-B872-7394C5AA03EC}" srcOrd="0" destOrd="0" presId="urn:microsoft.com/office/officeart/2005/8/layout/venn3"/>
    <dgm:cxn modelId="{C01A794B-104E-4F63-8540-09BACC27035C}" srcId="{1BBCFD34-A16C-4150-83E1-90C3D174C4C8}" destId="{D1781244-542A-48E5-9F94-2F578D93CB0C}" srcOrd="2" destOrd="0" parTransId="{A149D9BD-188F-47E6-9854-2169D42C17BD}" sibTransId="{F2BC4654-C30C-44E2-9AE2-C7DF3537FE9F}"/>
    <dgm:cxn modelId="{079946CB-D5AA-4124-AB6C-8C2E0B0BFB81}" type="presOf" srcId="{52AB8F9E-663D-49B1-A8AA-312C77AC7FCE}" destId="{9031134D-CD43-4861-838E-9CEB4CF97323}" srcOrd="0" destOrd="0" presId="urn:microsoft.com/office/officeart/2005/8/layout/venn3"/>
    <dgm:cxn modelId="{1EC93A55-D23A-4431-B8BA-0631BA5BD43D}" srcId="{1BBCFD34-A16C-4150-83E1-90C3D174C4C8}" destId="{52AB8F9E-663D-49B1-A8AA-312C77AC7FCE}" srcOrd="1" destOrd="0" parTransId="{113D8046-881D-4EB8-8E25-70872CBE1993}" sibTransId="{5BA14DD1-BC92-4659-9845-C88B0690D06C}"/>
    <dgm:cxn modelId="{386433BE-4F42-4F90-9318-6FD4BA6CA549}" type="presParOf" srcId="{8AC39448-CB7D-4D74-B6AB-EB51912BF20A}" destId="{06B54623-0A64-4904-B872-7394C5AA03EC}" srcOrd="0" destOrd="0" presId="urn:microsoft.com/office/officeart/2005/8/layout/venn3"/>
    <dgm:cxn modelId="{3A2E9E99-57DD-4B22-998B-9B0CB771ECDA}" type="presParOf" srcId="{8AC39448-CB7D-4D74-B6AB-EB51912BF20A}" destId="{23CCFCF3-B09D-4D74-9461-37464B310EEE}" srcOrd="1" destOrd="0" presId="urn:microsoft.com/office/officeart/2005/8/layout/venn3"/>
    <dgm:cxn modelId="{413575EA-E49E-40E7-BDE6-1A1FD9FD8498}" type="presParOf" srcId="{8AC39448-CB7D-4D74-B6AB-EB51912BF20A}" destId="{9031134D-CD43-4861-838E-9CEB4CF97323}" srcOrd="2" destOrd="0" presId="urn:microsoft.com/office/officeart/2005/8/layout/venn3"/>
    <dgm:cxn modelId="{64783711-7473-42A5-B04C-A438D1515829}" type="presParOf" srcId="{8AC39448-CB7D-4D74-B6AB-EB51912BF20A}" destId="{00B557A8-059F-41B3-821E-E79AE021C69D}" srcOrd="3" destOrd="0" presId="urn:microsoft.com/office/officeart/2005/8/layout/venn3"/>
    <dgm:cxn modelId="{03D7694C-4FBD-4C8A-ABC2-265539CC2763}" type="presParOf" srcId="{8AC39448-CB7D-4D74-B6AB-EB51912BF20A}" destId="{6E4AFC39-8A85-479C-ABEE-E99E0466AC0C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75B35E0-5BA9-471C-A786-953D74A1729F}" type="doc">
      <dgm:prSet loTypeId="urn:microsoft.com/office/officeart/2005/8/layout/venn3" loCatId="relationship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sk-SK"/>
        </a:p>
      </dgm:t>
    </dgm:pt>
    <dgm:pt modelId="{93AD31EF-8035-4259-9D00-C2F6C20340F5}">
      <dgm:prSet phldrT="[Text]"/>
      <dgm:spPr/>
      <dgm:t>
        <a:bodyPr/>
        <a:lstStyle/>
        <a:p>
          <a:r>
            <a:rPr lang="sk-SK" dirty="0" smtClean="0">
              <a:latin typeface="AR JULIAN" pitchFamily="2" charset="0"/>
            </a:rPr>
            <a:t>OVOCE</a:t>
          </a:r>
          <a:endParaRPr lang="sk-SK" dirty="0">
            <a:latin typeface="AR JULIAN" pitchFamily="2" charset="0"/>
          </a:endParaRPr>
        </a:p>
      </dgm:t>
    </dgm:pt>
    <dgm:pt modelId="{6947BD46-7C47-44DA-81B2-26FB1694C120}" type="parTrans" cxnId="{B482FB3E-CF5F-42A4-8BD5-9B2EE47604C3}">
      <dgm:prSet/>
      <dgm:spPr/>
      <dgm:t>
        <a:bodyPr/>
        <a:lstStyle/>
        <a:p>
          <a:endParaRPr lang="sk-SK"/>
        </a:p>
      </dgm:t>
    </dgm:pt>
    <dgm:pt modelId="{A46243BA-0457-416A-85BA-7DDC0AE85D5B}" type="sibTrans" cxnId="{B482FB3E-CF5F-42A4-8BD5-9B2EE47604C3}">
      <dgm:prSet/>
      <dgm:spPr/>
      <dgm:t>
        <a:bodyPr/>
        <a:lstStyle/>
        <a:p>
          <a:endParaRPr lang="sk-SK"/>
        </a:p>
      </dgm:t>
    </dgm:pt>
    <dgm:pt modelId="{DB2177FB-7501-4400-A001-8E2DF91CD478}" type="pres">
      <dgm:prSet presAssocID="{175B35E0-5BA9-471C-A786-953D74A172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19355DB0-4A53-4D56-8E25-CB64E51226C1}" type="pres">
      <dgm:prSet presAssocID="{93AD31EF-8035-4259-9D00-C2F6C20340F5}" presName="Name5" presStyleLbl="vennNode1" presStyleIdx="0" presStyleCnt="1" custScaleY="59664" custLinFactNeighborX="-46220" custLinFactNeighborY="-6904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34DC72D6-F6D0-49ED-8108-84EB786997AB}" type="presOf" srcId="{175B35E0-5BA9-471C-A786-953D74A1729F}" destId="{DB2177FB-7501-4400-A001-8E2DF91CD478}" srcOrd="0" destOrd="0" presId="urn:microsoft.com/office/officeart/2005/8/layout/venn3"/>
    <dgm:cxn modelId="{B482FB3E-CF5F-42A4-8BD5-9B2EE47604C3}" srcId="{175B35E0-5BA9-471C-A786-953D74A1729F}" destId="{93AD31EF-8035-4259-9D00-C2F6C20340F5}" srcOrd="0" destOrd="0" parTransId="{6947BD46-7C47-44DA-81B2-26FB1694C120}" sibTransId="{A46243BA-0457-416A-85BA-7DDC0AE85D5B}"/>
    <dgm:cxn modelId="{5D771021-8648-4651-BC7B-020CE376963F}" type="presOf" srcId="{93AD31EF-8035-4259-9D00-C2F6C20340F5}" destId="{19355DB0-4A53-4D56-8E25-CB64E51226C1}" srcOrd="0" destOrd="0" presId="urn:microsoft.com/office/officeart/2005/8/layout/venn3"/>
    <dgm:cxn modelId="{7B116FE2-8EA5-4BBB-95F0-D84C328845FE}" type="presParOf" srcId="{DB2177FB-7501-4400-A001-8E2DF91CD478}" destId="{19355DB0-4A53-4D56-8E25-CB64E51226C1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75B35E0-5BA9-471C-A786-953D74A1729F}" type="doc">
      <dgm:prSet loTypeId="urn:microsoft.com/office/officeart/2005/8/layout/venn3" loCatId="relationship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sk-SK"/>
        </a:p>
      </dgm:t>
    </dgm:pt>
    <dgm:pt modelId="{93AD31EF-8035-4259-9D00-C2F6C20340F5}">
      <dgm:prSet phldrT="[Text]"/>
      <dgm:spPr/>
      <dgm:t>
        <a:bodyPr/>
        <a:lstStyle/>
        <a:p>
          <a:r>
            <a:rPr lang="sk-SK" dirty="0" smtClean="0">
              <a:latin typeface="AR JULIAN" pitchFamily="2" charset="0"/>
            </a:rPr>
            <a:t>ZELENÝ ČAJ</a:t>
          </a:r>
          <a:endParaRPr lang="sk-SK" dirty="0">
            <a:latin typeface="AR JULIAN" pitchFamily="2" charset="0"/>
          </a:endParaRPr>
        </a:p>
      </dgm:t>
    </dgm:pt>
    <dgm:pt modelId="{6947BD46-7C47-44DA-81B2-26FB1694C120}" type="parTrans" cxnId="{B482FB3E-CF5F-42A4-8BD5-9B2EE47604C3}">
      <dgm:prSet/>
      <dgm:spPr/>
      <dgm:t>
        <a:bodyPr/>
        <a:lstStyle/>
        <a:p>
          <a:endParaRPr lang="sk-SK"/>
        </a:p>
      </dgm:t>
    </dgm:pt>
    <dgm:pt modelId="{A46243BA-0457-416A-85BA-7DDC0AE85D5B}" type="sibTrans" cxnId="{B482FB3E-CF5F-42A4-8BD5-9B2EE47604C3}">
      <dgm:prSet/>
      <dgm:spPr/>
      <dgm:t>
        <a:bodyPr/>
        <a:lstStyle/>
        <a:p>
          <a:endParaRPr lang="sk-SK"/>
        </a:p>
      </dgm:t>
    </dgm:pt>
    <dgm:pt modelId="{DB2177FB-7501-4400-A001-8E2DF91CD478}" type="pres">
      <dgm:prSet presAssocID="{175B35E0-5BA9-471C-A786-953D74A172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19355DB0-4A53-4D56-8E25-CB64E51226C1}" type="pres">
      <dgm:prSet presAssocID="{93AD31EF-8035-4259-9D00-C2F6C20340F5}" presName="Name5" presStyleLbl="vennNode1" presStyleIdx="0" presStyleCnt="1" custScaleY="59664" custLinFactNeighborX="-46220" custLinFactNeighborY="-6904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30C54224-09CD-4673-B1E8-99576E829060}" type="presOf" srcId="{93AD31EF-8035-4259-9D00-C2F6C20340F5}" destId="{19355DB0-4A53-4D56-8E25-CB64E51226C1}" srcOrd="0" destOrd="0" presId="urn:microsoft.com/office/officeart/2005/8/layout/venn3"/>
    <dgm:cxn modelId="{2D67D8DE-490F-4072-8BA1-A0C4D6C74133}" type="presOf" srcId="{175B35E0-5BA9-471C-A786-953D74A1729F}" destId="{DB2177FB-7501-4400-A001-8E2DF91CD478}" srcOrd="0" destOrd="0" presId="urn:microsoft.com/office/officeart/2005/8/layout/venn3"/>
    <dgm:cxn modelId="{B482FB3E-CF5F-42A4-8BD5-9B2EE47604C3}" srcId="{175B35E0-5BA9-471C-A786-953D74A1729F}" destId="{93AD31EF-8035-4259-9D00-C2F6C20340F5}" srcOrd="0" destOrd="0" parTransId="{6947BD46-7C47-44DA-81B2-26FB1694C120}" sibTransId="{A46243BA-0457-416A-85BA-7DDC0AE85D5B}"/>
    <dgm:cxn modelId="{C6A179E2-AC81-4939-9CAF-813327958A5E}" type="presParOf" srcId="{DB2177FB-7501-4400-A001-8E2DF91CD478}" destId="{19355DB0-4A53-4D56-8E25-CB64E51226C1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75B35E0-5BA9-471C-A786-953D74A1729F}" type="doc">
      <dgm:prSet loTypeId="urn:microsoft.com/office/officeart/2005/8/layout/venn3" loCatId="relationship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sk-SK"/>
        </a:p>
      </dgm:t>
    </dgm:pt>
    <dgm:pt modelId="{93AD31EF-8035-4259-9D00-C2F6C20340F5}">
      <dgm:prSet phldrT="[Text]"/>
      <dgm:spPr/>
      <dgm:t>
        <a:bodyPr/>
        <a:lstStyle/>
        <a:p>
          <a:r>
            <a:rPr lang="sk-SK" dirty="0" smtClean="0">
              <a:latin typeface="AR JULIAN" pitchFamily="2" charset="0"/>
            </a:rPr>
            <a:t>KAKAO A KVALITNÍ ČOKOLÁDA</a:t>
          </a:r>
          <a:endParaRPr lang="sk-SK" dirty="0">
            <a:latin typeface="AR JULIAN" pitchFamily="2" charset="0"/>
          </a:endParaRPr>
        </a:p>
      </dgm:t>
    </dgm:pt>
    <dgm:pt modelId="{6947BD46-7C47-44DA-81B2-26FB1694C120}" type="parTrans" cxnId="{B482FB3E-CF5F-42A4-8BD5-9B2EE47604C3}">
      <dgm:prSet/>
      <dgm:spPr/>
      <dgm:t>
        <a:bodyPr/>
        <a:lstStyle/>
        <a:p>
          <a:endParaRPr lang="sk-SK"/>
        </a:p>
      </dgm:t>
    </dgm:pt>
    <dgm:pt modelId="{A46243BA-0457-416A-85BA-7DDC0AE85D5B}" type="sibTrans" cxnId="{B482FB3E-CF5F-42A4-8BD5-9B2EE47604C3}">
      <dgm:prSet/>
      <dgm:spPr/>
      <dgm:t>
        <a:bodyPr/>
        <a:lstStyle/>
        <a:p>
          <a:endParaRPr lang="sk-SK"/>
        </a:p>
      </dgm:t>
    </dgm:pt>
    <dgm:pt modelId="{DB2177FB-7501-4400-A001-8E2DF91CD478}" type="pres">
      <dgm:prSet presAssocID="{175B35E0-5BA9-471C-A786-953D74A172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19355DB0-4A53-4D56-8E25-CB64E51226C1}" type="pres">
      <dgm:prSet presAssocID="{93AD31EF-8035-4259-9D00-C2F6C20340F5}" presName="Name5" presStyleLbl="vennNode1" presStyleIdx="0" presStyleCnt="1" custScaleY="59664" custLinFactX="29412" custLinFactNeighborX="100000" custLinFactNeighborY="-2983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B482FB3E-CF5F-42A4-8BD5-9B2EE47604C3}" srcId="{175B35E0-5BA9-471C-A786-953D74A1729F}" destId="{93AD31EF-8035-4259-9D00-C2F6C20340F5}" srcOrd="0" destOrd="0" parTransId="{6947BD46-7C47-44DA-81B2-26FB1694C120}" sibTransId="{A46243BA-0457-416A-85BA-7DDC0AE85D5B}"/>
    <dgm:cxn modelId="{19523B44-01FA-4212-81C1-9057FECBE54D}" type="presOf" srcId="{93AD31EF-8035-4259-9D00-C2F6C20340F5}" destId="{19355DB0-4A53-4D56-8E25-CB64E51226C1}" srcOrd="0" destOrd="0" presId="urn:microsoft.com/office/officeart/2005/8/layout/venn3"/>
    <dgm:cxn modelId="{4DA37842-1662-4B01-8035-64487BF79D0B}" type="presOf" srcId="{175B35E0-5BA9-471C-A786-953D74A1729F}" destId="{DB2177FB-7501-4400-A001-8E2DF91CD478}" srcOrd="0" destOrd="0" presId="urn:microsoft.com/office/officeart/2005/8/layout/venn3"/>
    <dgm:cxn modelId="{F75A272C-CA49-4483-9335-6828056D86AF}" type="presParOf" srcId="{DB2177FB-7501-4400-A001-8E2DF91CD478}" destId="{19355DB0-4A53-4D56-8E25-CB64E51226C1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75B35E0-5BA9-471C-A786-953D74A1729F}" type="doc">
      <dgm:prSet loTypeId="urn:microsoft.com/office/officeart/2005/8/layout/venn3" loCatId="relationship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sk-SK"/>
        </a:p>
      </dgm:t>
    </dgm:pt>
    <dgm:pt modelId="{93AD31EF-8035-4259-9D00-C2F6C20340F5}">
      <dgm:prSet phldrT="[Text]"/>
      <dgm:spPr/>
      <dgm:t>
        <a:bodyPr/>
        <a:lstStyle/>
        <a:p>
          <a:r>
            <a:rPr lang="sk-SK" dirty="0" smtClean="0">
              <a:latin typeface="AR JULIAN" pitchFamily="2" charset="0"/>
            </a:rPr>
            <a:t>ŽVÝKAČKY BEZ CUKRU</a:t>
          </a:r>
          <a:endParaRPr lang="sk-SK" dirty="0">
            <a:latin typeface="AR JULIAN" pitchFamily="2" charset="0"/>
          </a:endParaRPr>
        </a:p>
      </dgm:t>
    </dgm:pt>
    <dgm:pt modelId="{6947BD46-7C47-44DA-81B2-26FB1694C120}" type="parTrans" cxnId="{B482FB3E-CF5F-42A4-8BD5-9B2EE47604C3}">
      <dgm:prSet/>
      <dgm:spPr/>
      <dgm:t>
        <a:bodyPr/>
        <a:lstStyle/>
        <a:p>
          <a:endParaRPr lang="sk-SK"/>
        </a:p>
      </dgm:t>
    </dgm:pt>
    <dgm:pt modelId="{A46243BA-0457-416A-85BA-7DDC0AE85D5B}" type="sibTrans" cxnId="{B482FB3E-CF5F-42A4-8BD5-9B2EE47604C3}">
      <dgm:prSet/>
      <dgm:spPr/>
      <dgm:t>
        <a:bodyPr/>
        <a:lstStyle/>
        <a:p>
          <a:endParaRPr lang="sk-SK"/>
        </a:p>
      </dgm:t>
    </dgm:pt>
    <dgm:pt modelId="{DB2177FB-7501-4400-A001-8E2DF91CD478}" type="pres">
      <dgm:prSet presAssocID="{175B35E0-5BA9-471C-A786-953D74A172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19355DB0-4A53-4D56-8E25-CB64E51226C1}" type="pres">
      <dgm:prSet presAssocID="{93AD31EF-8035-4259-9D00-C2F6C20340F5}" presName="Name5" presStyleLbl="vennNode1" presStyleIdx="0" presStyleCnt="1" custScaleY="96876" custLinFactNeighborX="-12499" custLinFactNeighborY="3125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B482FB3E-CF5F-42A4-8BD5-9B2EE47604C3}" srcId="{175B35E0-5BA9-471C-A786-953D74A1729F}" destId="{93AD31EF-8035-4259-9D00-C2F6C20340F5}" srcOrd="0" destOrd="0" parTransId="{6947BD46-7C47-44DA-81B2-26FB1694C120}" sibTransId="{A46243BA-0457-416A-85BA-7DDC0AE85D5B}"/>
    <dgm:cxn modelId="{3840928F-347F-4B54-A580-7FA53BD2555D}" type="presOf" srcId="{93AD31EF-8035-4259-9D00-C2F6C20340F5}" destId="{19355DB0-4A53-4D56-8E25-CB64E51226C1}" srcOrd="0" destOrd="0" presId="urn:microsoft.com/office/officeart/2005/8/layout/venn3"/>
    <dgm:cxn modelId="{BA621C99-2605-4349-B141-D24E316FD1C6}" type="presOf" srcId="{175B35E0-5BA9-471C-A786-953D74A1729F}" destId="{DB2177FB-7501-4400-A001-8E2DF91CD478}" srcOrd="0" destOrd="0" presId="urn:microsoft.com/office/officeart/2005/8/layout/venn3"/>
    <dgm:cxn modelId="{FA545627-6EE3-4CAD-8A6E-9A892C7038A1}" type="presParOf" srcId="{DB2177FB-7501-4400-A001-8E2DF91CD478}" destId="{19355DB0-4A53-4D56-8E25-CB64E51226C1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75B35E0-5BA9-471C-A786-953D74A1729F}" type="doc">
      <dgm:prSet loTypeId="urn:microsoft.com/office/officeart/2005/8/layout/venn3" loCatId="relationship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sk-SK"/>
        </a:p>
      </dgm:t>
    </dgm:pt>
    <dgm:pt modelId="{93AD31EF-8035-4259-9D00-C2F6C20340F5}">
      <dgm:prSet phldrT="[Text]"/>
      <dgm:spPr/>
      <dgm:t>
        <a:bodyPr/>
        <a:lstStyle/>
        <a:p>
          <a:r>
            <a:rPr lang="sk-SK" dirty="0" smtClean="0">
              <a:latin typeface="AR JULIAN" pitchFamily="2" charset="0"/>
            </a:rPr>
            <a:t>VLÁKNINA</a:t>
          </a:r>
          <a:endParaRPr lang="sk-SK" dirty="0">
            <a:latin typeface="AR JULIAN" pitchFamily="2" charset="0"/>
          </a:endParaRPr>
        </a:p>
      </dgm:t>
    </dgm:pt>
    <dgm:pt modelId="{6947BD46-7C47-44DA-81B2-26FB1694C120}" type="parTrans" cxnId="{B482FB3E-CF5F-42A4-8BD5-9B2EE47604C3}">
      <dgm:prSet/>
      <dgm:spPr/>
      <dgm:t>
        <a:bodyPr/>
        <a:lstStyle/>
        <a:p>
          <a:endParaRPr lang="sk-SK"/>
        </a:p>
      </dgm:t>
    </dgm:pt>
    <dgm:pt modelId="{A46243BA-0457-416A-85BA-7DDC0AE85D5B}" type="sibTrans" cxnId="{B482FB3E-CF5F-42A4-8BD5-9B2EE47604C3}">
      <dgm:prSet/>
      <dgm:spPr/>
      <dgm:t>
        <a:bodyPr/>
        <a:lstStyle/>
        <a:p>
          <a:endParaRPr lang="sk-SK"/>
        </a:p>
      </dgm:t>
    </dgm:pt>
    <dgm:pt modelId="{DB2177FB-7501-4400-A001-8E2DF91CD478}" type="pres">
      <dgm:prSet presAssocID="{175B35E0-5BA9-471C-A786-953D74A172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19355DB0-4A53-4D56-8E25-CB64E51226C1}" type="pres">
      <dgm:prSet presAssocID="{93AD31EF-8035-4259-9D00-C2F6C20340F5}" presName="Name5" presStyleLbl="vennNode1" presStyleIdx="0" presStyleCnt="1" custScaleX="109989" custScaleY="59664" custLinFactNeighborX="-46220" custLinFactNeighborY="-6904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B482FB3E-CF5F-42A4-8BD5-9B2EE47604C3}" srcId="{175B35E0-5BA9-471C-A786-953D74A1729F}" destId="{93AD31EF-8035-4259-9D00-C2F6C20340F5}" srcOrd="0" destOrd="0" parTransId="{6947BD46-7C47-44DA-81B2-26FB1694C120}" sibTransId="{A46243BA-0457-416A-85BA-7DDC0AE85D5B}"/>
    <dgm:cxn modelId="{606CA8B0-6E51-4259-911C-59B0CCDFDBB0}" type="presOf" srcId="{93AD31EF-8035-4259-9D00-C2F6C20340F5}" destId="{19355DB0-4A53-4D56-8E25-CB64E51226C1}" srcOrd="0" destOrd="0" presId="urn:microsoft.com/office/officeart/2005/8/layout/venn3"/>
    <dgm:cxn modelId="{6ADFFBAB-402B-4FE1-8DC8-036890F355AF}" type="presOf" srcId="{175B35E0-5BA9-471C-A786-953D74A1729F}" destId="{DB2177FB-7501-4400-A001-8E2DF91CD478}" srcOrd="0" destOrd="0" presId="urn:microsoft.com/office/officeart/2005/8/layout/venn3"/>
    <dgm:cxn modelId="{CFAC375D-F589-468E-8AC6-256FCB37DAA1}" type="presParOf" srcId="{DB2177FB-7501-4400-A001-8E2DF91CD478}" destId="{19355DB0-4A53-4D56-8E25-CB64E51226C1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75B35E0-5BA9-471C-A786-953D74A1729F}" type="doc">
      <dgm:prSet loTypeId="urn:microsoft.com/office/officeart/2005/8/layout/venn3" loCatId="relationship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sk-SK"/>
        </a:p>
      </dgm:t>
    </dgm:pt>
    <dgm:pt modelId="{93AD31EF-8035-4259-9D00-C2F6C20340F5}">
      <dgm:prSet phldrT="[Text]"/>
      <dgm:spPr/>
      <dgm:t>
        <a:bodyPr/>
        <a:lstStyle/>
        <a:p>
          <a:r>
            <a:rPr lang="sk-SK" dirty="0" smtClean="0">
              <a:latin typeface="AR JULIAN" pitchFamily="2" charset="0"/>
            </a:rPr>
            <a:t>SÝRY</a:t>
          </a:r>
          <a:endParaRPr lang="sk-SK" dirty="0">
            <a:latin typeface="AR JULIAN" pitchFamily="2" charset="0"/>
          </a:endParaRPr>
        </a:p>
      </dgm:t>
    </dgm:pt>
    <dgm:pt modelId="{6947BD46-7C47-44DA-81B2-26FB1694C120}" type="parTrans" cxnId="{B482FB3E-CF5F-42A4-8BD5-9B2EE47604C3}">
      <dgm:prSet/>
      <dgm:spPr/>
      <dgm:t>
        <a:bodyPr/>
        <a:lstStyle/>
        <a:p>
          <a:endParaRPr lang="sk-SK"/>
        </a:p>
      </dgm:t>
    </dgm:pt>
    <dgm:pt modelId="{A46243BA-0457-416A-85BA-7DDC0AE85D5B}" type="sibTrans" cxnId="{B482FB3E-CF5F-42A4-8BD5-9B2EE47604C3}">
      <dgm:prSet/>
      <dgm:spPr/>
      <dgm:t>
        <a:bodyPr/>
        <a:lstStyle/>
        <a:p>
          <a:endParaRPr lang="sk-SK"/>
        </a:p>
      </dgm:t>
    </dgm:pt>
    <dgm:pt modelId="{DB2177FB-7501-4400-A001-8E2DF91CD478}" type="pres">
      <dgm:prSet presAssocID="{175B35E0-5BA9-471C-A786-953D74A172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19355DB0-4A53-4D56-8E25-CB64E51226C1}" type="pres">
      <dgm:prSet presAssocID="{93AD31EF-8035-4259-9D00-C2F6C20340F5}" presName="Name5" presStyleLbl="vennNode1" presStyleIdx="0" presStyleCnt="1" custScaleY="59664" custLinFactNeighborX="-46220" custLinFactNeighborY="-6904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B482FB3E-CF5F-42A4-8BD5-9B2EE47604C3}" srcId="{175B35E0-5BA9-471C-A786-953D74A1729F}" destId="{93AD31EF-8035-4259-9D00-C2F6C20340F5}" srcOrd="0" destOrd="0" parTransId="{6947BD46-7C47-44DA-81B2-26FB1694C120}" sibTransId="{A46243BA-0457-416A-85BA-7DDC0AE85D5B}"/>
    <dgm:cxn modelId="{F09F10C7-B8CF-45EA-8196-3A1245F8C5BB}" type="presOf" srcId="{93AD31EF-8035-4259-9D00-C2F6C20340F5}" destId="{19355DB0-4A53-4D56-8E25-CB64E51226C1}" srcOrd="0" destOrd="0" presId="urn:microsoft.com/office/officeart/2005/8/layout/venn3"/>
    <dgm:cxn modelId="{B9882F65-6B90-42DE-B16C-23645C95DC23}" type="presOf" srcId="{175B35E0-5BA9-471C-A786-953D74A1729F}" destId="{DB2177FB-7501-4400-A001-8E2DF91CD478}" srcOrd="0" destOrd="0" presId="urn:microsoft.com/office/officeart/2005/8/layout/venn3"/>
    <dgm:cxn modelId="{E1398C5F-7E94-4560-8AAB-88354BD81202}" type="presParOf" srcId="{DB2177FB-7501-4400-A001-8E2DF91CD478}" destId="{19355DB0-4A53-4D56-8E25-CB64E51226C1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75B35E0-5BA9-471C-A786-953D74A1729F}" type="doc">
      <dgm:prSet loTypeId="urn:microsoft.com/office/officeart/2005/8/layout/venn3" loCatId="relationship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sk-SK"/>
        </a:p>
      </dgm:t>
    </dgm:pt>
    <dgm:pt modelId="{93AD31EF-8035-4259-9D00-C2F6C20340F5}">
      <dgm:prSet phldrT="[Text]"/>
      <dgm:spPr/>
      <dgm:t>
        <a:bodyPr/>
        <a:lstStyle/>
        <a:p>
          <a:r>
            <a:rPr lang="sk-SK" dirty="0" smtClean="0">
              <a:latin typeface="AR JULIAN" pitchFamily="2" charset="0"/>
            </a:rPr>
            <a:t>MLÉČNÉ VÝROBKY</a:t>
          </a:r>
          <a:endParaRPr lang="sk-SK" dirty="0">
            <a:latin typeface="AR JULIAN" pitchFamily="2" charset="0"/>
          </a:endParaRPr>
        </a:p>
      </dgm:t>
    </dgm:pt>
    <dgm:pt modelId="{6947BD46-7C47-44DA-81B2-26FB1694C120}" type="parTrans" cxnId="{B482FB3E-CF5F-42A4-8BD5-9B2EE47604C3}">
      <dgm:prSet/>
      <dgm:spPr/>
      <dgm:t>
        <a:bodyPr/>
        <a:lstStyle/>
        <a:p>
          <a:endParaRPr lang="sk-SK"/>
        </a:p>
      </dgm:t>
    </dgm:pt>
    <dgm:pt modelId="{A46243BA-0457-416A-85BA-7DDC0AE85D5B}" type="sibTrans" cxnId="{B482FB3E-CF5F-42A4-8BD5-9B2EE47604C3}">
      <dgm:prSet/>
      <dgm:spPr/>
      <dgm:t>
        <a:bodyPr/>
        <a:lstStyle/>
        <a:p>
          <a:endParaRPr lang="sk-SK"/>
        </a:p>
      </dgm:t>
    </dgm:pt>
    <dgm:pt modelId="{DB2177FB-7501-4400-A001-8E2DF91CD478}" type="pres">
      <dgm:prSet presAssocID="{175B35E0-5BA9-471C-A786-953D74A172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19355DB0-4A53-4D56-8E25-CB64E51226C1}" type="pres">
      <dgm:prSet presAssocID="{93AD31EF-8035-4259-9D00-C2F6C20340F5}" presName="Name5" presStyleLbl="vennNode1" presStyleIdx="0" presStyleCnt="1" custScaleY="59664" custLinFactNeighborX="-46220" custLinFactNeighborY="-6904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B482FB3E-CF5F-42A4-8BD5-9B2EE47604C3}" srcId="{175B35E0-5BA9-471C-A786-953D74A1729F}" destId="{93AD31EF-8035-4259-9D00-C2F6C20340F5}" srcOrd="0" destOrd="0" parTransId="{6947BD46-7C47-44DA-81B2-26FB1694C120}" sibTransId="{A46243BA-0457-416A-85BA-7DDC0AE85D5B}"/>
    <dgm:cxn modelId="{6FB1720B-F064-4692-8125-A77864F3D947}" type="presOf" srcId="{93AD31EF-8035-4259-9D00-C2F6C20340F5}" destId="{19355DB0-4A53-4D56-8E25-CB64E51226C1}" srcOrd="0" destOrd="0" presId="urn:microsoft.com/office/officeart/2005/8/layout/venn3"/>
    <dgm:cxn modelId="{5E6D660C-D1DD-43F9-8152-5488F6D3C4E8}" type="presOf" srcId="{175B35E0-5BA9-471C-A786-953D74A1729F}" destId="{DB2177FB-7501-4400-A001-8E2DF91CD478}" srcOrd="0" destOrd="0" presId="urn:microsoft.com/office/officeart/2005/8/layout/venn3"/>
    <dgm:cxn modelId="{6B179D43-CB68-4C02-ADAD-DD2612DA0D2C}" type="presParOf" srcId="{DB2177FB-7501-4400-A001-8E2DF91CD478}" destId="{19355DB0-4A53-4D56-8E25-CB64E51226C1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5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75B35E0-5BA9-471C-A786-953D74A1729F}" type="doc">
      <dgm:prSet loTypeId="urn:microsoft.com/office/officeart/2005/8/layout/venn3" loCatId="relationship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sk-SK"/>
        </a:p>
      </dgm:t>
    </dgm:pt>
    <dgm:pt modelId="{93AD31EF-8035-4259-9D00-C2F6C20340F5}">
      <dgm:prSet phldrT="[Text]"/>
      <dgm:spPr/>
      <dgm:t>
        <a:bodyPr/>
        <a:lstStyle/>
        <a:p>
          <a:r>
            <a:rPr lang="sk-SK" dirty="0" smtClean="0">
              <a:latin typeface="AR JULIAN" pitchFamily="2" charset="0"/>
            </a:rPr>
            <a:t>SEZAM</a:t>
          </a:r>
          <a:endParaRPr lang="sk-SK" dirty="0">
            <a:latin typeface="AR JULIAN" pitchFamily="2" charset="0"/>
          </a:endParaRPr>
        </a:p>
      </dgm:t>
    </dgm:pt>
    <dgm:pt modelId="{6947BD46-7C47-44DA-81B2-26FB1694C120}" type="parTrans" cxnId="{B482FB3E-CF5F-42A4-8BD5-9B2EE47604C3}">
      <dgm:prSet/>
      <dgm:spPr/>
      <dgm:t>
        <a:bodyPr/>
        <a:lstStyle/>
        <a:p>
          <a:endParaRPr lang="sk-SK"/>
        </a:p>
      </dgm:t>
    </dgm:pt>
    <dgm:pt modelId="{A46243BA-0457-416A-85BA-7DDC0AE85D5B}" type="sibTrans" cxnId="{B482FB3E-CF5F-42A4-8BD5-9B2EE47604C3}">
      <dgm:prSet/>
      <dgm:spPr/>
      <dgm:t>
        <a:bodyPr/>
        <a:lstStyle/>
        <a:p>
          <a:endParaRPr lang="sk-SK"/>
        </a:p>
      </dgm:t>
    </dgm:pt>
    <dgm:pt modelId="{DB2177FB-7501-4400-A001-8E2DF91CD478}" type="pres">
      <dgm:prSet presAssocID="{175B35E0-5BA9-471C-A786-953D74A172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19355DB0-4A53-4D56-8E25-CB64E51226C1}" type="pres">
      <dgm:prSet presAssocID="{93AD31EF-8035-4259-9D00-C2F6C20340F5}" presName="Name5" presStyleLbl="vennNode1" presStyleIdx="0" presStyleCnt="1" custScaleY="59664" custLinFactNeighborX="-46220" custLinFactNeighborY="-6904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B482FB3E-CF5F-42A4-8BD5-9B2EE47604C3}" srcId="{175B35E0-5BA9-471C-A786-953D74A1729F}" destId="{93AD31EF-8035-4259-9D00-C2F6C20340F5}" srcOrd="0" destOrd="0" parTransId="{6947BD46-7C47-44DA-81B2-26FB1694C120}" sibTransId="{A46243BA-0457-416A-85BA-7DDC0AE85D5B}"/>
    <dgm:cxn modelId="{181AB3EF-0FF1-47AD-88C2-40EDB92DD3C8}" type="presOf" srcId="{93AD31EF-8035-4259-9D00-C2F6C20340F5}" destId="{19355DB0-4A53-4D56-8E25-CB64E51226C1}" srcOrd="0" destOrd="0" presId="urn:microsoft.com/office/officeart/2005/8/layout/venn3"/>
    <dgm:cxn modelId="{59B9C432-5404-4BCB-AAED-97A084099AA9}" type="presOf" srcId="{175B35E0-5BA9-471C-A786-953D74A1729F}" destId="{DB2177FB-7501-4400-A001-8E2DF91CD478}" srcOrd="0" destOrd="0" presId="urn:microsoft.com/office/officeart/2005/8/layout/venn3"/>
    <dgm:cxn modelId="{FC758963-415D-4E77-B787-D1AEB7FF469F}" type="presParOf" srcId="{DB2177FB-7501-4400-A001-8E2DF91CD478}" destId="{19355DB0-4A53-4D56-8E25-CB64E51226C1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5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97ADD8-5794-40E3-A2A3-729FAE04A508}" type="doc">
      <dgm:prSet loTypeId="urn:microsoft.com/office/officeart/2005/8/layout/venn3" loCatId="relationship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sk-SK"/>
        </a:p>
      </dgm:t>
    </dgm:pt>
    <dgm:pt modelId="{07470B3B-E464-4524-8155-BBF408F3FA92}">
      <dgm:prSet phldrT="[Text]"/>
      <dgm:spPr/>
      <dgm:t>
        <a:bodyPr/>
        <a:lstStyle/>
        <a:p>
          <a:r>
            <a:rPr lang="sk-SK" dirty="0" smtClean="0">
              <a:latin typeface="AR JULIAN" pitchFamily="2" charset="0"/>
            </a:rPr>
            <a:t>HAPLOVÁ MAGDALÉNA</a:t>
          </a:r>
          <a:endParaRPr lang="sk-SK" dirty="0">
            <a:latin typeface="AR JULIAN" pitchFamily="2" charset="0"/>
          </a:endParaRPr>
        </a:p>
      </dgm:t>
    </dgm:pt>
    <dgm:pt modelId="{D4428F41-20EB-4B4D-8866-9DB7261905E0}" type="parTrans" cxnId="{85986F7E-5DFD-4A9D-AAB2-FE37878841D0}">
      <dgm:prSet/>
      <dgm:spPr/>
      <dgm:t>
        <a:bodyPr/>
        <a:lstStyle/>
        <a:p>
          <a:endParaRPr lang="sk-SK">
            <a:latin typeface="AR JULIAN" pitchFamily="2" charset="0"/>
          </a:endParaRPr>
        </a:p>
      </dgm:t>
    </dgm:pt>
    <dgm:pt modelId="{4EAD7B59-5216-4E12-BFB6-469963F698BA}" type="sibTrans" cxnId="{85986F7E-5DFD-4A9D-AAB2-FE37878841D0}">
      <dgm:prSet/>
      <dgm:spPr/>
      <dgm:t>
        <a:bodyPr/>
        <a:lstStyle/>
        <a:p>
          <a:endParaRPr lang="sk-SK">
            <a:latin typeface="AR JULIAN" pitchFamily="2" charset="0"/>
          </a:endParaRPr>
        </a:p>
      </dgm:t>
    </dgm:pt>
    <dgm:pt modelId="{13CB22DB-5E74-4023-8F09-399A84ACAB8E}">
      <dgm:prSet phldrT="[Text]"/>
      <dgm:spPr/>
      <dgm:t>
        <a:bodyPr/>
        <a:lstStyle/>
        <a:p>
          <a:r>
            <a:rPr lang="sk-SK" dirty="0" smtClean="0">
              <a:latin typeface="AR JULIAN" pitchFamily="2" charset="0"/>
            </a:rPr>
            <a:t>MACKOVÁ MÁRIA</a:t>
          </a:r>
          <a:endParaRPr lang="sk-SK" dirty="0">
            <a:latin typeface="AR JULIAN" pitchFamily="2" charset="0"/>
          </a:endParaRPr>
        </a:p>
      </dgm:t>
    </dgm:pt>
    <dgm:pt modelId="{C20401F9-10DB-4769-9963-F63F2A235E54}" type="parTrans" cxnId="{642B4594-2E10-4D45-A046-059035331F61}">
      <dgm:prSet/>
      <dgm:spPr/>
      <dgm:t>
        <a:bodyPr/>
        <a:lstStyle/>
        <a:p>
          <a:endParaRPr lang="sk-SK">
            <a:latin typeface="AR JULIAN" pitchFamily="2" charset="0"/>
          </a:endParaRPr>
        </a:p>
      </dgm:t>
    </dgm:pt>
    <dgm:pt modelId="{B15EC683-D3FA-42BD-9A93-21CAAD139996}" type="sibTrans" cxnId="{642B4594-2E10-4D45-A046-059035331F61}">
      <dgm:prSet/>
      <dgm:spPr/>
      <dgm:t>
        <a:bodyPr/>
        <a:lstStyle/>
        <a:p>
          <a:endParaRPr lang="sk-SK">
            <a:latin typeface="AR JULIAN" pitchFamily="2" charset="0"/>
          </a:endParaRPr>
        </a:p>
      </dgm:t>
    </dgm:pt>
    <dgm:pt modelId="{32CE6961-6660-46F5-AF14-2B6BC1A984F5}">
      <dgm:prSet phldrT="[Text]"/>
      <dgm:spPr/>
      <dgm:t>
        <a:bodyPr/>
        <a:lstStyle/>
        <a:p>
          <a:r>
            <a:rPr lang="sk-SK" dirty="0" smtClean="0">
              <a:latin typeface="AR JULIAN" pitchFamily="2" charset="0"/>
            </a:rPr>
            <a:t>DEHY</a:t>
          </a:r>
        </a:p>
        <a:p>
          <a:r>
            <a:rPr lang="sk-SK" dirty="0" smtClean="0">
              <a:latin typeface="AR JULIAN" pitchFamily="2" charset="0"/>
            </a:rPr>
            <a:t>2. ROČ.</a:t>
          </a:r>
          <a:endParaRPr lang="sk-SK" dirty="0">
            <a:latin typeface="AR JULIAN" pitchFamily="2" charset="0"/>
          </a:endParaRPr>
        </a:p>
      </dgm:t>
    </dgm:pt>
    <dgm:pt modelId="{66ECBA77-1EEC-4A6C-832F-28B3CD965B0E}" type="parTrans" cxnId="{77ADC82D-8B76-4C6E-B72A-3DFE01F5638A}">
      <dgm:prSet/>
      <dgm:spPr/>
      <dgm:t>
        <a:bodyPr/>
        <a:lstStyle/>
        <a:p>
          <a:endParaRPr lang="sk-SK"/>
        </a:p>
      </dgm:t>
    </dgm:pt>
    <dgm:pt modelId="{D16B89A4-16CE-4F17-BAF2-CB7F3CAAA2DE}" type="sibTrans" cxnId="{77ADC82D-8B76-4C6E-B72A-3DFE01F5638A}">
      <dgm:prSet/>
      <dgm:spPr/>
      <dgm:t>
        <a:bodyPr/>
        <a:lstStyle/>
        <a:p>
          <a:endParaRPr lang="sk-SK"/>
        </a:p>
      </dgm:t>
    </dgm:pt>
    <dgm:pt modelId="{6C5592AF-D704-4BA8-A2C2-FA45EF68B123}" type="pres">
      <dgm:prSet presAssocID="{2897ADD8-5794-40E3-A2A3-729FAE04A5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1E7CC824-CB65-405B-8F4F-E57BA57E100B}" type="pres">
      <dgm:prSet presAssocID="{07470B3B-E464-4524-8155-BBF408F3FA92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F4964E2-5853-49FF-9117-C27B8B5CA6DC}" type="pres">
      <dgm:prSet presAssocID="{4EAD7B59-5216-4E12-BFB6-469963F698BA}" presName="space" presStyleCnt="0"/>
      <dgm:spPr/>
    </dgm:pt>
    <dgm:pt modelId="{B4EA1B8F-BC2B-43ED-A786-2CB7C964FF0A}" type="pres">
      <dgm:prSet presAssocID="{13CB22DB-5E74-4023-8F09-399A84ACAB8E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A6D6C11-5AF9-4388-90CD-7DC108DA1DDA}" type="pres">
      <dgm:prSet presAssocID="{B15EC683-D3FA-42BD-9A93-21CAAD139996}" presName="space" presStyleCnt="0"/>
      <dgm:spPr/>
    </dgm:pt>
    <dgm:pt modelId="{E298CD0A-D27A-44B1-8E40-57EA9797FB68}" type="pres">
      <dgm:prSet presAssocID="{32CE6961-6660-46F5-AF14-2B6BC1A984F5}" presName="Name5" presStyleLbl="vennNode1" presStyleIdx="2" presStyleCnt="3" custScaleX="84201" custScaleY="5458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642B4594-2E10-4D45-A046-059035331F61}" srcId="{2897ADD8-5794-40E3-A2A3-729FAE04A508}" destId="{13CB22DB-5E74-4023-8F09-399A84ACAB8E}" srcOrd="1" destOrd="0" parTransId="{C20401F9-10DB-4769-9963-F63F2A235E54}" sibTransId="{B15EC683-D3FA-42BD-9A93-21CAAD139996}"/>
    <dgm:cxn modelId="{77ADC82D-8B76-4C6E-B72A-3DFE01F5638A}" srcId="{2897ADD8-5794-40E3-A2A3-729FAE04A508}" destId="{32CE6961-6660-46F5-AF14-2B6BC1A984F5}" srcOrd="2" destOrd="0" parTransId="{66ECBA77-1EEC-4A6C-832F-28B3CD965B0E}" sibTransId="{D16B89A4-16CE-4F17-BAF2-CB7F3CAAA2DE}"/>
    <dgm:cxn modelId="{BD5B9814-FF31-46CD-92C8-9E8E3128763F}" type="presOf" srcId="{07470B3B-E464-4524-8155-BBF408F3FA92}" destId="{1E7CC824-CB65-405B-8F4F-E57BA57E100B}" srcOrd="0" destOrd="0" presId="urn:microsoft.com/office/officeart/2005/8/layout/venn3"/>
    <dgm:cxn modelId="{A6882885-5113-4299-8B4E-58C1FDE2A337}" type="presOf" srcId="{13CB22DB-5E74-4023-8F09-399A84ACAB8E}" destId="{B4EA1B8F-BC2B-43ED-A786-2CB7C964FF0A}" srcOrd="0" destOrd="0" presId="urn:microsoft.com/office/officeart/2005/8/layout/venn3"/>
    <dgm:cxn modelId="{DC9F0722-E53C-467E-9243-171525EF3D07}" type="presOf" srcId="{32CE6961-6660-46F5-AF14-2B6BC1A984F5}" destId="{E298CD0A-D27A-44B1-8E40-57EA9797FB68}" srcOrd="0" destOrd="0" presId="urn:microsoft.com/office/officeart/2005/8/layout/venn3"/>
    <dgm:cxn modelId="{9D37D761-FB84-4DA9-B2BD-5D23F4D3A77A}" type="presOf" srcId="{2897ADD8-5794-40E3-A2A3-729FAE04A508}" destId="{6C5592AF-D704-4BA8-A2C2-FA45EF68B123}" srcOrd="0" destOrd="0" presId="urn:microsoft.com/office/officeart/2005/8/layout/venn3"/>
    <dgm:cxn modelId="{85986F7E-5DFD-4A9D-AAB2-FE37878841D0}" srcId="{2897ADD8-5794-40E3-A2A3-729FAE04A508}" destId="{07470B3B-E464-4524-8155-BBF408F3FA92}" srcOrd="0" destOrd="0" parTransId="{D4428F41-20EB-4B4D-8866-9DB7261905E0}" sibTransId="{4EAD7B59-5216-4E12-BFB6-469963F698BA}"/>
    <dgm:cxn modelId="{F9B34813-C943-482A-B3F2-787CEA28D9A4}" type="presParOf" srcId="{6C5592AF-D704-4BA8-A2C2-FA45EF68B123}" destId="{1E7CC824-CB65-405B-8F4F-E57BA57E100B}" srcOrd="0" destOrd="0" presId="urn:microsoft.com/office/officeart/2005/8/layout/venn3"/>
    <dgm:cxn modelId="{9F19C269-E67C-4B46-8630-9353F418DB40}" type="presParOf" srcId="{6C5592AF-D704-4BA8-A2C2-FA45EF68B123}" destId="{DF4964E2-5853-49FF-9117-C27B8B5CA6DC}" srcOrd="1" destOrd="0" presId="urn:microsoft.com/office/officeart/2005/8/layout/venn3"/>
    <dgm:cxn modelId="{A824A5F4-BE93-43A7-9FC0-0A751A6EADF4}" type="presParOf" srcId="{6C5592AF-D704-4BA8-A2C2-FA45EF68B123}" destId="{B4EA1B8F-BC2B-43ED-A786-2CB7C964FF0A}" srcOrd="2" destOrd="0" presId="urn:microsoft.com/office/officeart/2005/8/layout/venn3"/>
    <dgm:cxn modelId="{B88E510D-BC20-40CA-B8EB-F2F15926B8C6}" type="presParOf" srcId="{6C5592AF-D704-4BA8-A2C2-FA45EF68B123}" destId="{4A6D6C11-5AF9-4388-90CD-7DC108DA1DDA}" srcOrd="3" destOrd="0" presId="urn:microsoft.com/office/officeart/2005/8/layout/venn3"/>
    <dgm:cxn modelId="{E5099256-2D10-47DF-9451-6AC36B0C8F8A}" type="presParOf" srcId="{6C5592AF-D704-4BA8-A2C2-FA45EF68B123}" destId="{E298CD0A-D27A-44B1-8E40-57EA9797FB68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5B35E0-5BA9-471C-A786-953D74A1729F}" type="doc">
      <dgm:prSet loTypeId="urn:microsoft.com/office/officeart/2005/8/layout/venn3" loCatId="relationship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sk-SK"/>
        </a:p>
      </dgm:t>
    </dgm:pt>
    <dgm:pt modelId="{93AD31EF-8035-4259-9D00-C2F6C20340F5}">
      <dgm:prSet phldrT="[Text]"/>
      <dgm:spPr/>
      <dgm:t>
        <a:bodyPr/>
        <a:lstStyle/>
        <a:p>
          <a:r>
            <a:rPr lang="sk-SK" dirty="0" smtClean="0">
              <a:latin typeface="AR JULIAN" pitchFamily="2" charset="0"/>
            </a:rPr>
            <a:t>OBSAH</a:t>
          </a:r>
          <a:endParaRPr lang="sk-SK" dirty="0">
            <a:latin typeface="AR JULIAN" pitchFamily="2" charset="0"/>
          </a:endParaRPr>
        </a:p>
      </dgm:t>
    </dgm:pt>
    <dgm:pt modelId="{6947BD46-7C47-44DA-81B2-26FB1694C120}" type="parTrans" cxnId="{B482FB3E-CF5F-42A4-8BD5-9B2EE47604C3}">
      <dgm:prSet/>
      <dgm:spPr/>
      <dgm:t>
        <a:bodyPr/>
        <a:lstStyle/>
        <a:p>
          <a:endParaRPr lang="sk-SK"/>
        </a:p>
      </dgm:t>
    </dgm:pt>
    <dgm:pt modelId="{A46243BA-0457-416A-85BA-7DDC0AE85D5B}" type="sibTrans" cxnId="{B482FB3E-CF5F-42A4-8BD5-9B2EE47604C3}">
      <dgm:prSet/>
      <dgm:spPr/>
      <dgm:t>
        <a:bodyPr/>
        <a:lstStyle/>
        <a:p>
          <a:endParaRPr lang="sk-SK"/>
        </a:p>
      </dgm:t>
    </dgm:pt>
    <dgm:pt modelId="{DB2177FB-7501-4400-A001-8E2DF91CD478}" type="pres">
      <dgm:prSet presAssocID="{175B35E0-5BA9-471C-A786-953D74A172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19355DB0-4A53-4D56-8E25-CB64E51226C1}" type="pres">
      <dgm:prSet presAssocID="{93AD31EF-8035-4259-9D00-C2F6C20340F5}" presName="Name5" presStyleLbl="vennNode1" presStyleIdx="0" presStyleCnt="1" custLinFactNeighborX="-46220" custLinFactNeighborY="-6904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C71A85E8-4172-4132-9B1E-1E1A1BE4D54C}" type="presOf" srcId="{175B35E0-5BA9-471C-A786-953D74A1729F}" destId="{DB2177FB-7501-4400-A001-8E2DF91CD478}" srcOrd="0" destOrd="0" presId="urn:microsoft.com/office/officeart/2005/8/layout/venn3"/>
    <dgm:cxn modelId="{FFDF2BDB-3F70-41C3-893B-76297B91DAD7}" type="presOf" srcId="{93AD31EF-8035-4259-9D00-C2F6C20340F5}" destId="{19355DB0-4A53-4D56-8E25-CB64E51226C1}" srcOrd="0" destOrd="0" presId="urn:microsoft.com/office/officeart/2005/8/layout/venn3"/>
    <dgm:cxn modelId="{B482FB3E-CF5F-42A4-8BD5-9B2EE47604C3}" srcId="{175B35E0-5BA9-471C-A786-953D74A1729F}" destId="{93AD31EF-8035-4259-9D00-C2F6C20340F5}" srcOrd="0" destOrd="0" parTransId="{6947BD46-7C47-44DA-81B2-26FB1694C120}" sibTransId="{A46243BA-0457-416A-85BA-7DDC0AE85D5B}"/>
    <dgm:cxn modelId="{725B9EFE-0F70-489D-BF97-DCAC92BA2305}" type="presParOf" srcId="{DB2177FB-7501-4400-A001-8E2DF91CD478}" destId="{19355DB0-4A53-4D56-8E25-CB64E51226C1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5B35E0-5BA9-471C-A786-953D74A1729F}" type="doc">
      <dgm:prSet loTypeId="urn:microsoft.com/office/officeart/2005/8/layout/venn3" loCatId="relationship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sk-SK"/>
        </a:p>
      </dgm:t>
    </dgm:pt>
    <dgm:pt modelId="{93AD31EF-8035-4259-9D00-C2F6C20340F5}">
      <dgm:prSet phldrT="[Text]"/>
      <dgm:spPr/>
      <dgm:t>
        <a:bodyPr/>
        <a:lstStyle/>
        <a:p>
          <a:r>
            <a:rPr lang="sk-SK" dirty="0" smtClean="0">
              <a:solidFill>
                <a:srgbClr val="FF0000"/>
              </a:solidFill>
              <a:latin typeface="AR JULIAN" pitchFamily="2" charset="0"/>
            </a:rPr>
            <a:t>NÁSLEDKY NEVHODNÉHO STRAVOVÁNÍ</a:t>
          </a:r>
          <a:endParaRPr lang="sk-SK" dirty="0">
            <a:solidFill>
              <a:srgbClr val="FF0000"/>
            </a:solidFill>
            <a:latin typeface="AR JULIAN" pitchFamily="2" charset="0"/>
          </a:endParaRPr>
        </a:p>
      </dgm:t>
    </dgm:pt>
    <dgm:pt modelId="{6947BD46-7C47-44DA-81B2-26FB1694C120}" type="parTrans" cxnId="{B482FB3E-CF5F-42A4-8BD5-9B2EE47604C3}">
      <dgm:prSet/>
      <dgm:spPr/>
      <dgm:t>
        <a:bodyPr/>
        <a:lstStyle/>
        <a:p>
          <a:endParaRPr lang="sk-SK"/>
        </a:p>
      </dgm:t>
    </dgm:pt>
    <dgm:pt modelId="{A46243BA-0457-416A-85BA-7DDC0AE85D5B}" type="sibTrans" cxnId="{B482FB3E-CF5F-42A4-8BD5-9B2EE47604C3}">
      <dgm:prSet/>
      <dgm:spPr/>
      <dgm:t>
        <a:bodyPr/>
        <a:lstStyle/>
        <a:p>
          <a:endParaRPr lang="sk-SK"/>
        </a:p>
      </dgm:t>
    </dgm:pt>
    <dgm:pt modelId="{DB2177FB-7501-4400-A001-8E2DF91CD478}" type="pres">
      <dgm:prSet presAssocID="{175B35E0-5BA9-471C-A786-953D74A172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19355DB0-4A53-4D56-8E25-CB64E51226C1}" type="pres">
      <dgm:prSet presAssocID="{93AD31EF-8035-4259-9D00-C2F6C20340F5}" presName="Name5" presStyleLbl="vennNode1" presStyleIdx="0" presStyleCnt="1" custScaleY="59664" custLinFactNeighborX="-46220" custLinFactNeighborY="-6904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27A11B0E-A4A4-4B98-BFEB-D9440524F0C7}" type="presOf" srcId="{175B35E0-5BA9-471C-A786-953D74A1729F}" destId="{DB2177FB-7501-4400-A001-8E2DF91CD478}" srcOrd="0" destOrd="0" presId="urn:microsoft.com/office/officeart/2005/8/layout/venn3"/>
    <dgm:cxn modelId="{B482FB3E-CF5F-42A4-8BD5-9B2EE47604C3}" srcId="{175B35E0-5BA9-471C-A786-953D74A1729F}" destId="{93AD31EF-8035-4259-9D00-C2F6C20340F5}" srcOrd="0" destOrd="0" parTransId="{6947BD46-7C47-44DA-81B2-26FB1694C120}" sibTransId="{A46243BA-0457-416A-85BA-7DDC0AE85D5B}"/>
    <dgm:cxn modelId="{D3858F30-03CD-417E-BE6B-F528EAC7F875}" type="presOf" srcId="{93AD31EF-8035-4259-9D00-C2F6C20340F5}" destId="{19355DB0-4A53-4D56-8E25-CB64E51226C1}" srcOrd="0" destOrd="0" presId="urn:microsoft.com/office/officeart/2005/8/layout/venn3"/>
    <dgm:cxn modelId="{11E13A2E-E1E6-4A37-96B6-BD0BD4545502}" type="presParOf" srcId="{DB2177FB-7501-4400-A001-8E2DF91CD478}" destId="{19355DB0-4A53-4D56-8E25-CB64E51226C1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BB147F-5028-4E71-84B3-27B90FB081D2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1258C3A0-5C3B-45D3-86F3-BCF87EAE9D85}">
      <dgm:prSet phldrT="[Text]"/>
      <dgm:spPr/>
      <dgm:t>
        <a:bodyPr/>
        <a:lstStyle/>
        <a:p>
          <a:r>
            <a:rPr lang="sk-SK" dirty="0" smtClean="0">
              <a:latin typeface="AR JULIAN" pitchFamily="2" charset="0"/>
            </a:rPr>
            <a:t>ZUBNÍ KAZ</a:t>
          </a:r>
          <a:endParaRPr lang="sk-SK" dirty="0">
            <a:latin typeface="AR JULIAN" pitchFamily="2" charset="0"/>
          </a:endParaRPr>
        </a:p>
      </dgm:t>
    </dgm:pt>
    <dgm:pt modelId="{4E949AB7-3710-406C-BD42-45D47E72C5AE}" type="parTrans" cxnId="{03752ABE-04D5-40ED-B297-935BCBA93209}">
      <dgm:prSet/>
      <dgm:spPr/>
      <dgm:t>
        <a:bodyPr/>
        <a:lstStyle/>
        <a:p>
          <a:endParaRPr lang="sk-SK"/>
        </a:p>
      </dgm:t>
    </dgm:pt>
    <dgm:pt modelId="{EDD8A49C-1773-4F32-A3A8-2AE492E2859B}" type="sibTrans" cxnId="{03752ABE-04D5-40ED-B297-935BCBA93209}">
      <dgm:prSet/>
      <dgm:spPr/>
      <dgm:t>
        <a:bodyPr/>
        <a:lstStyle/>
        <a:p>
          <a:endParaRPr lang="sk-SK"/>
        </a:p>
      </dgm:t>
    </dgm:pt>
    <dgm:pt modelId="{86E12511-9A7F-4B0F-9887-69E0337EDD10}">
      <dgm:prSet phldrT="[Text]"/>
      <dgm:spPr/>
      <dgm:t>
        <a:bodyPr/>
        <a:lstStyle/>
        <a:p>
          <a:r>
            <a:rPr lang="sk-SK" dirty="0" smtClean="0">
              <a:latin typeface="AR JULIAN" pitchFamily="2" charset="0"/>
            </a:rPr>
            <a:t>EROZE</a:t>
          </a:r>
          <a:endParaRPr lang="sk-SK" dirty="0">
            <a:latin typeface="AR JULIAN" pitchFamily="2" charset="0"/>
          </a:endParaRPr>
        </a:p>
      </dgm:t>
    </dgm:pt>
    <dgm:pt modelId="{08FDA349-F92F-40B5-8269-8E3496E6A355}" type="parTrans" cxnId="{8466141C-9D9F-420B-9BFA-8BBCE62D8F59}">
      <dgm:prSet/>
      <dgm:spPr/>
      <dgm:t>
        <a:bodyPr/>
        <a:lstStyle/>
        <a:p>
          <a:endParaRPr lang="sk-SK"/>
        </a:p>
      </dgm:t>
    </dgm:pt>
    <dgm:pt modelId="{639F5065-F1BA-4686-8CA9-3690B7BB798F}" type="sibTrans" cxnId="{8466141C-9D9F-420B-9BFA-8BBCE62D8F59}">
      <dgm:prSet/>
      <dgm:spPr/>
      <dgm:t>
        <a:bodyPr/>
        <a:lstStyle/>
        <a:p>
          <a:endParaRPr lang="sk-SK"/>
        </a:p>
      </dgm:t>
    </dgm:pt>
    <dgm:pt modelId="{DB1777E2-3BA5-4047-8508-B5A715ED1014}">
      <dgm:prSet phldrT="[Text]"/>
      <dgm:spPr/>
      <dgm:t>
        <a:bodyPr/>
        <a:lstStyle/>
        <a:p>
          <a:r>
            <a:rPr lang="sk-SK" dirty="0" smtClean="0">
              <a:latin typeface="AR JULIAN" pitchFamily="2" charset="0"/>
            </a:rPr>
            <a:t>ABRAZE</a:t>
          </a:r>
          <a:endParaRPr lang="sk-SK" dirty="0">
            <a:latin typeface="AR JULIAN" pitchFamily="2" charset="0"/>
          </a:endParaRPr>
        </a:p>
      </dgm:t>
    </dgm:pt>
    <dgm:pt modelId="{1EEE58A5-01A8-40FB-970B-B60C2827BA9D}" type="parTrans" cxnId="{9B77A8AF-C0BF-4F3B-A32E-D09BB386A65C}">
      <dgm:prSet/>
      <dgm:spPr/>
      <dgm:t>
        <a:bodyPr/>
        <a:lstStyle/>
        <a:p>
          <a:endParaRPr lang="sk-SK"/>
        </a:p>
      </dgm:t>
    </dgm:pt>
    <dgm:pt modelId="{3C30FF35-E2B9-47EE-9A75-C9A65CE9D77C}" type="sibTrans" cxnId="{9B77A8AF-C0BF-4F3B-A32E-D09BB386A65C}">
      <dgm:prSet/>
      <dgm:spPr/>
      <dgm:t>
        <a:bodyPr/>
        <a:lstStyle/>
        <a:p>
          <a:endParaRPr lang="sk-SK"/>
        </a:p>
      </dgm:t>
    </dgm:pt>
    <dgm:pt modelId="{8E293FBC-C4A4-422C-9AF2-F026748DA846}" type="pres">
      <dgm:prSet presAssocID="{4DBB147F-5028-4E71-84B3-27B90FB081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5ECBA0A6-3041-48DE-B183-56CFE65B0673}" type="pres">
      <dgm:prSet presAssocID="{1258C3A0-5C3B-45D3-86F3-BCF87EAE9D85}" presName="compNode" presStyleCnt="0"/>
      <dgm:spPr/>
    </dgm:pt>
    <dgm:pt modelId="{627D37CB-5078-49EE-9623-E0CF4497EF07}" type="pres">
      <dgm:prSet presAssocID="{1258C3A0-5C3B-45D3-86F3-BCF87EAE9D85}" presName="pictRect" presStyleLbl="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F3B9763-0CEE-4D16-8109-D413B42CCC12}" type="pres">
      <dgm:prSet presAssocID="{1258C3A0-5C3B-45D3-86F3-BCF87EAE9D85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FC49301-FBC1-495F-9084-3A0C4970674E}" type="pres">
      <dgm:prSet presAssocID="{EDD8A49C-1773-4F32-A3A8-2AE492E2859B}" presName="sibTrans" presStyleLbl="sibTrans2D1" presStyleIdx="0" presStyleCnt="0"/>
      <dgm:spPr/>
      <dgm:t>
        <a:bodyPr/>
        <a:lstStyle/>
        <a:p>
          <a:endParaRPr lang="sk-SK"/>
        </a:p>
      </dgm:t>
    </dgm:pt>
    <dgm:pt modelId="{0A8B424D-8291-4CEA-8D6A-2148E31FE96D}" type="pres">
      <dgm:prSet presAssocID="{86E12511-9A7F-4B0F-9887-69E0337EDD10}" presName="compNode" presStyleCnt="0"/>
      <dgm:spPr/>
    </dgm:pt>
    <dgm:pt modelId="{8A457E6D-ADA8-4B95-BCBD-80F2C2CBCF87}" type="pres">
      <dgm:prSet presAssocID="{86E12511-9A7F-4B0F-9887-69E0337EDD10}" presName="pictRect" presStyleLbl="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sk-SK"/>
        </a:p>
      </dgm:t>
    </dgm:pt>
    <dgm:pt modelId="{044A7ABF-0F91-4609-BB5F-A16AF1E206B4}" type="pres">
      <dgm:prSet presAssocID="{86E12511-9A7F-4B0F-9887-69E0337EDD10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44AC88C-4733-4764-947A-036BAF131196}" type="pres">
      <dgm:prSet presAssocID="{639F5065-F1BA-4686-8CA9-3690B7BB798F}" presName="sibTrans" presStyleLbl="sibTrans2D1" presStyleIdx="0" presStyleCnt="0"/>
      <dgm:spPr/>
      <dgm:t>
        <a:bodyPr/>
        <a:lstStyle/>
        <a:p>
          <a:endParaRPr lang="sk-SK"/>
        </a:p>
      </dgm:t>
    </dgm:pt>
    <dgm:pt modelId="{834E0FF4-F514-4CA8-AFB4-9EA538F2CD83}" type="pres">
      <dgm:prSet presAssocID="{DB1777E2-3BA5-4047-8508-B5A715ED1014}" presName="compNode" presStyleCnt="0"/>
      <dgm:spPr/>
    </dgm:pt>
    <dgm:pt modelId="{94037F3D-F9DE-4F8D-B8FD-AB89E0C611FB}" type="pres">
      <dgm:prSet presAssocID="{DB1777E2-3BA5-4047-8508-B5A715ED1014}" presName="pictRect" presStyleLbl="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sk-SK"/>
        </a:p>
      </dgm:t>
    </dgm:pt>
    <dgm:pt modelId="{B5364E3F-E93C-4EC1-AC1D-5BAA6099A638}" type="pres">
      <dgm:prSet presAssocID="{DB1777E2-3BA5-4047-8508-B5A715ED1014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6187C9F7-6C37-4F10-A8B2-2B02EFBC7923}" type="presOf" srcId="{86E12511-9A7F-4B0F-9887-69E0337EDD10}" destId="{044A7ABF-0F91-4609-BB5F-A16AF1E206B4}" srcOrd="0" destOrd="0" presId="urn:microsoft.com/office/officeart/2005/8/layout/pList1#1"/>
    <dgm:cxn modelId="{03752ABE-04D5-40ED-B297-935BCBA93209}" srcId="{4DBB147F-5028-4E71-84B3-27B90FB081D2}" destId="{1258C3A0-5C3B-45D3-86F3-BCF87EAE9D85}" srcOrd="0" destOrd="0" parTransId="{4E949AB7-3710-406C-BD42-45D47E72C5AE}" sibTransId="{EDD8A49C-1773-4F32-A3A8-2AE492E2859B}"/>
    <dgm:cxn modelId="{D13F8C1B-0C7E-48F5-AB22-17542EF953B9}" type="presOf" srcId="{EDD8A49C-1773-4F32-A3A8-2AE492E2859B}" destId="{5FC49301-FBC1-495F-9084-3A0C4970674E}" srcOrd="0" destOrd="0" presId="urn:microsoft.com/office/officeart/2005/8/layout/pList1#1"/>
    <dgm:cxn modelId="{A3463E96-CFB0-485D-A7B5-CE9845E64C03}" type="presOf" srcId="{DB1777E2-3BA5-4047-8508-B5A715ED1014}" destId="{B5364E3F-E93C-4EC1-AC1D-5BAA6099A638}" srcOrd="0" destOrd="0" presId="urn:microsoft.com/office/officeart/2005/8/layout/pList1#1"/>
    <dgm:cxn modelId="{6DDE1D8F-2D0A-4239-A405-ADF2767A7D01}" type="presOf" srcId="{1258C3A0-5C3B-45D3-86F3-BCF87EAE9D85}" destId="{1F3B9763-0CEE-4D16-8109-D413B42CCC12}" srcOrd="0" destOrd="0" presId="urn:microsoft.com/office/officeart/2005/8/layout/pList1#1"/>
    <dgm:cxn modelId="{8466141C-9D9F-420B-9BFA-8BBCE62D8F59}" srcId="{4DBB147F-5028-4E71-84B3-27B90FB081D2}" destId="{86E12511-9A7F-4B0F-9887-69E0337EDD10}" srcOrd="1" destOrd="0" parTransId="{08FDA349-F92F-40B5-8269-8E3496E6A355}" sibTransId="{639F5065-F1BA-4686-8CA9-3690B7BB798F}"/>
    <dgm:cxn modelId="{9B77A8AF-C0BF-4F3B-A32E-D09BB386A65C}" srcId="{4DBB147F-5028-4E71-84B3-27B90FB081D2}" destId="{DB1777E2-3BA5-4047-8508-B5A715ED1014}" srcOrd="2" destOrd="0" parTransId="{1EEE58A5-01A8-40FB-970B-B60C2827BA9D}" sibTransId="{3C30FF35-E2B9-47EE-9A75-C9A65CE9D77C}"/>
    <dgm:cxn modelId="{FE0E4939-3D2F-4423-8774-C7455EA6D1AB}" type="presOf" srcId="{639F5065-F1BA-4686-8CA9-3690B7BB798F}" destId="{F44AC88C-4733-4764-947A-036BAF131196}" srcOrd="0" destOrd="0" presId="urn:microsoft.com/office/officeart/2005/8/layout/pList1#1"/>
    <dgm:cxn modelId="{A5269F83-1091-4457-B310-570AA2CD4D59}" type="presOf" srcId="{4DBB147F-5028-4E71-84B3-27B90FB081D2}" destId="{8E293FBC-C4A4-422C-9AF2-F026748DA846}" srcOrd="0" destOrd="0" presId="urn:microsoft.com/office/officeart/2005/8/layout/pList1#1"/>
    <dgm:cxn modelId="{63F6E2A3-69F1-4A1F-82F8-7E2CFCA3AA53}" type="presParOf" srcId="{8E293FBC-C4A4-422C-9AF2-F026748DA846}" destId="{5ECBA0A6-3041-48DE-B183-56CFE65B0673}" srcOrd="0" destOrd="0" presId="urn:microsoft.com/office/officeart/2005/8/layout/pList1#1"/>
    <dgm:cxn modelId="{6FE0AAE9-E9C6-427B-BE03-B99EC4BDDF7D}" type="presParOf" srcId="{5ECBA0A6-3041-48DE-B183-56CFE65B0673}" destId="{627D37CB-5078-49EE-9623-E0CF4497EF07}" srcOrd="0" destOrd="0" presId="urn:microsoft.com/office/officeart/2005/8/layout/pList1#1"/>
    <dgm:cxn modelId="{1BD4E2AF-23C2-4EBB-A6A0-FB43B78AFD42}" type="presParOf" srcId="{5ECBA0A6-3041-48DE-B183-56CFE65B0673}" destId="{1F3B9763-0CEE-4D16-8109-D413B42CCC12}" srcOrd="1" destOrd="0" presId="urn:microsoft.com/office/officeart/2005/8/layout/pList1#1"/>
    <dgm:cxn modelId="{D8172E4C-5A4F-4DD9-8B7E-A7013B993C6F}" type="presParOf" srcId="{8E293FBC-C4A4-422C-9AF2-F026748DA846}" destId="{5FC49301-FBC1-495F-9084-3A0C4970674E}" srcOrd="1" destOrd="0" presId="urn:microsoft.com/office/officeart/2005/8/layout/pList1#1"/>
    <dgm:cxn modelId="{6F5CF724-1555-4950-9D6E-8298D0517385}" type="presParOf" srcId="{8E293FBC-C4A4-422C-9AF2-F026748DA846}" destId="{0A8B424D-8291-4CEA-8D6A-2148E31FE96D}" srcOrd="2" destOrd="0" presId="urn:microsoft.com/office/officeart/2005/8/layout/pList1#1"/>
    <dgm:cxn modelId="{77F5EDFC-E33C-4B2C-A5D5-E5EA1C56146F}" type="presParOf" srcId="{0A8B424D-8291-4CEA-8D6A-2148E31FE96D}" destId="{8A457E6D-ADA8-4B95-BCBD-80F2C2CBCF87}" srcOrd="0" destOrd="0" presId="urn:microsoft.com/office/officeart/2005/8/layout/pList1#1"/>
    <dgm:cxn modelId="{E2D29C6B-EB29-4CEB-AC48-BDB3FC3CB948}" type="presParOf" srcId="{0A8B424D-8291-4CEA-8D6A-2148E31FE96D}" destId="{044A7ABF-0F91-4609-BB5F-A16AF1E206B4}" srcOrd="1" destOrd="0" presId="urn:microsoft.com/office/officeart/2005/8/layout/pList1#1"/>
    <dgm:cxn modelId="{417701A1-24EB-435A-9783-E95890F11E46}" type="presParOf" srcId="{8E293FBC-C4A4-422C-9AF2-F026748DA846}" destId="{F44AC88C-4733-4764-947A-036BAF131196}" srcOrd="3" destOrd="0" presId="urn:microsoft.com/office/officeart/2005/8/layout/pList1#1"/>
    <dgm:cxn modelId="{04A6BA84-F253-4B34-9C28-98D948A5F96B}" type="presParOf" srcId="{8E293FBC-C4A4-422C-9AF2-F026748DA846}" destId="{834E0FF4-F514-4CA8-AFB4-9EA538F2CD83}" srcOrd="4" destOrd="0" presId="urn:microsoft.com/office/officeart/2005/8/layout/pList1#1"/>
    <dgm:cxn modelId="{1C1CCB97-B61D-425F-B994-E63044A70B35}" type="presParOf" srcId="{834E0FF4-F514-4CA8-AFB4-9EA538F2CD83}" destId="{94037F3D-F9DE-4F8D-B8FD-AB89E0C611FB}" srcOrd="0" destOrd="0" presId="urn:microsoft.com/office/officeart/2005/8/layout/pList1#1"/>
    <dgm:cxn modelId="{F93AB1C4-C048-469C-B813-CCBC0FC1C42A}" type="presParOf" srcId="{834E0FF4-F514-4CA8-AFB4-9EA538F2CD83}" destId="{B5364E3F-E93C-4EC1-AC1D-5BAA6099A638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9E7B4E-380A-4049-A37B-2304F0F84F3B}" type="doc">
      <dgm:prSet loTypeId="urn:microsoft.com/office/officeart/2005/8/layout/radial3" loCatId="cycle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sk-SK"/>
        </a:p>
      </dgm:t>
    </dgm:pt>
    <dgm:pt modelId="{3F7A6CD1-E3C2-4703-B99A-C4A903E3CB13}">
      <dgm:prSet phldrT="[Text]"/>
      <dgm:spPr/>
      <dgm:t>
        <a:bodyPr/>
        <a:lstStyle/>
        <a:p>
          <a:r>
            <a:rPr lang="sk-SK" dirty="0" smtClean="0">
              <a:latin typeface="AR JULIAN" pitchFamily="2" charset="0"/>
            </a:rPr>
            <a:t>ZUBNÍ KAZ</a:t>
          </a:r>
          <a:endParaRPr lang="sk-SK" dirty="0">
            <a:latin typeface="AR JULIAN" pitchFamily="2" charset="0"/>
          </a:endParaRPr>
        </a:p>
      </dgm:t>
    </dgm:pt>
    <dgm:pt modelId="{F74D3A34-66CB-495D-85E4-DB3567A5A5CA}" type="parTrans" cxnId="{EF884094-0AF8-429D-BA95-46B6599B538E}">
      <dgm:prSet/>
      <dgm:spPr/>
      <dgm:t>
        <a:bodyPr/>
        <a:lstStyle/>
        <a:p>
          <a:endParaRPr lang="sk-SK">
            <a:latin typeface="AR JULIAN" pitchFamily="2" charset="0"/>
          </a:endParaRPr>
        </a:p>
      </dgm:t>
    </dgm:pt>
    <dgm:pt modelId="{2BD67F8B-DAEE-4ADD-84BE-1D20CC1E43F2}" type="sibTrans" cxnId="{EF884094-0AF8-429D-BA95-46B6599B538E}">
      <dgm:prSet/>
      <dgm:spPr/>
      <dgm:t>
        <a:bodyPr/>
        <a:lstStyle/>
        <a:p>
          <a:endParaRPr lang="sk-SK">
            <a:latin typeface="AR JULIAN" pitchFamily="2" charset="0"/>
          </a:endParaRPr>
        </a:p>
      </dgm:t>
    </dgm:pt>
    <dgm:pt modelId="{82265522-65F8-4F79-A9A1-CA5A2FE0DC53}">
      <dgm:prSet phldrT="[Text]"/>
      <dgm:spPr/>
      <dgm:t>
        <a:bodyPr/>
        <a:lstStyle/>
        <a:p>
          <a:r>
            <a:rPr lang="sk-SK" dirty="0" smtClean="0">
              <a:latin typeface="AR JULIAN" pitchFamily="2" charset="0"/>
            </a:rPr>
            <a:t>BAKTÉRIE</a:t>
          </a:r>
          <a:endParaRPr lang="sk-SK" dirty="0">
            <a:latin typeface="AR JULIAN" pitchFamily="2" charset="0"/>
          </a:endParaRPr>
        </a:p>
      </dgm:t>
    </dgm:pt>
    <dgm:pt modelId="{9455A846-9A1B-4FDC-A35B-BF8AEE3FFED0}" type="parTrans" cxnId="{6B53EBF8-BBC8-4CEE-BDDD-CE98F427DCFE}">
      <dgm:prSet/>
      <dgm:spPr/>
      <dgm:t>
        <a:bodyPr/>
        <a:lstStyle/>
        <a:p>
          <a:endParaRPr lang="sk-SK">
            <a:latin typeface="AR JULIAN" pitchFamily="2" charset="0"/>
          </a:endParaRPr>
        </a:p>
      </dgm:t>
    </dgm:pt>
    <dgm:pt modelId="{6AB533B0-6F32-4952-B69F-1F84CA909675}" type="sibTrans" cxnId="{6B53EBF8-BBC8-4CEE-BDDD-CE98F427DCFE}">
      <dgm:prSet/>
      <dgm:spPr/>
      <dgm:t>
        <a:bodyPr/>
        <a:lstStyle/>
        <a:p>
          <a:endParaRPr lang="sk-SK">
            <a:latin typeface="AR JULIAN" pitchFamily="2" charset="0"/>
          </a:endParaRPr>
        </a:p>
      </dgm:t>
    </dgm:pt>
    <dgm:pt modelId="{43ED9487-7CA0-4D7F-A7CA-EECEDD3E36CA}">
      <dgm:prSet phldrT="[Text]"/>
      <dgm:spPr/>
      <dgm:t>
        <a:bodyPr/>
        <a:lstStyle/>
        <a:p>
          <a:r>
            <a:rPr lang="sk-SK" dirty="0" smtClean="0">
              <a:latin typeface="AR JULIAN" pitchFamily="2" charset="0"/>
            </a:rPr>
            <a:t>SACHARIDY</a:t>
          </a:r>
          <a:endParaRPr lang="sk-SK" dirty="0">
            <a:latin typeface="AR JULIAN" pitchFamily="2" charset="0"/>
          </a:endParaRPr>
        </a:p>
      </dgm:t>
    </dgm:pt>
    <dgm:pt modelId="{A947B6A7-1574-47C4-B8D2-D8338A8132A4}" type="parTrans" cxnId="{6CC0F737-D1C0-4CB6-8C71-58DA1FE25BAB}">
      <dgm:prSet/>
      <dgm:spPr/>
      <dgm:t>
        <a:bodyPr/>
        <a:lstStyle/>
        <a:p>
          <a:endParaRPr lang="sk-SK">
            <a:latin typeface="AR JULIAN" pitchFamily="2" charset="0"/>
          </a:endParaRPr>
        </a:p>
      </dgm:t>
    </dgm:pt>
    <dgm:pt modelId="{6CF6F896-1A6C-40E5-9B56-5F2D65927491}" type="sibTrans" cxnId="{6CC0F737-D1C0-4CB6-8C71-58DA1FE25BAB}">
      <dgm:prSet/>
      <dgm:spPr/>
      <dgm:t>
        <a:bodyPr/>
        <a:lstStyle/>
        <a:p>
          <a:endParaRPr lang="sk-SK">
            <a:latin typeface="AR JULIAN" pitchFamily="2" charset="0"/>
          </a:endParaRPr>
        </a:p>
      </dgm:t>
    </dgm:pt>
    <dgm:pt modelId="{13A3A669-EAAF-4A9D-81D9-6AC26FB5F10F}">
      <dgm:prSet phldrT="[Text]"/>
      <dgm:spPr/>
      <dgm:t>
        <a:bodyPr/>
        <a:lstStyle/>
        <a:p>
          <a:r>
            <a:rPr lang="sk-SK" dirty="0" smtClean="0">
              <a:latin typeface="AR JULIAN" pitchFamily="2" charset="0"/>
            </a:rPr>
            <a:t>ČAS</a:t>
          </a:r>
          <a:endParaRPr lang="sk-SK" dirty="0">
            <a:latin typeface="AR JULIAN" pitchFamily="2" charset="0"/>
          </a:endParaRPr>
        </a:p>
      </dgm:t>
    </dgm:pt>
    <dgm:pt modelId="{1D037E14-F137-4CFB-8159-7D5C11CF6F5F}" type="parTrans" cxnId="{97977D9E-C2FB-40B1-B1A6-9AA342A197D9}">
      <dgm:prSet/>
      <dgm:spPr/>
      <dgm:t>
        <a:bodyPr/>
        <a:lstStyle/>
        <a:p>
          <a:endParaRPr lang="sk-SK">
            <a:latin typeface="AR JULIAN" pitchFamily="2" charset="0"/>
          </a:endParaRPr>
        </a:p>
      </dgm:t>
    </dgm:pt>
    <dgm:pt modelId="{01C69B6B-DA28-4487-A7E2-E60CB57D1805}" type="sibTrans" cxnId="{97977D9E-C2FB-40B1-B1A6-9AA342A197D9}">
      <dgm:prSet/>
      <dgm:spPr/>
      <dgm:t>
        <a:bodyPr/>
        <a:lstStyle/>
        <a:p>
          <a:endParaRPr lang="sk-SK">
            <a:latin typeface="AR JULIAN" pitchFamily="2" charset="0"/>
          </a:endParaRPr>
        </a:p>
      </dgm:t>
    </dgm:pt>
    <dgm:pt modelId="{2F7ACDFC-837C-4EF9-A0FC-7A2139759800}">
      <dgm:prSet phldrT="[Text]"/>
      <dgm:spPr/>
      <dgm:t>
        <a:bodyPr/>
        <a:lstStyle/>
        <a:p>
          <a:r>
            <a:rPr lang="sk-SK" dirty="0" smtClean="0">
              <a:latin typeface="AR JULIAN" pitchFamily="2" charset="0"/>
            </a:rPr>
            <a:t>ZUB</a:t>
          </a:r>
          <a:endParaRPr lang="sk-SK" dirty="0">
            <a:latin typeface="AR JULIAN" pitchFamily="2" charset="0"/>
          </a:endParaRPr>
        </a:p>
      </dgm:t>
    </dgm:pt>
    <dgm:pt modelId="{5CBE5DDC-3209-4054-BEAF-49A781A77856}" type="parTrans" cxnId="{48039C3A-FE9A-4E1F-8FE4-EA65F0594EC3}">
      <dgm:prSet/>
      <dgm:spPr/>
      <dgm:t>
        <a:bodyPr/>
        <a:lstStyle/>
        <a:p>
          <a:endParaRPr lang="sk-SK">
            <a:latin typeface="AR JULIAN" pitchFamily="2" charset="0"/>
          </a:endParaRPr>
        </a:p>
      </dgm:t>
    </dgm:pt>
    <dgm:pt modelId="{7597BE57-800E-475A-B151-9E4D8CE0FB16}" type="sibTrans" cxnId="{48039C3A-FE9A-4E1F-8FE4-EA65F0594EC3}">
      <dgm:prSet/>
      <dgm:spPr/>
      <dgm:t>
        <a:bodyPr/>
        <a:lstStyle/>
        <a:p>
          <a:endParaRPr lang="sk-SK">
            <a:latin typeface="AR JULIAN" pitchFamily="2" charset="0"/>
          </a:endParaRPr>
        </a:p>
      </dgm:t>
    </dgm:pt>
    <dgm:pt modelId="{6C924384-F4A8-4306-954A-4DE05BA8F25B}" type="pres">
      <dgm:prSet presAssocID="{2C9E7B4E-380A-4049-A37B-2304F0F84F3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1A0617C7-98F8-4138-84A2-88F0FADAACBE}" type="pres">
      <dgm:prSet presAssocID="{2C9E7B4E-380A-4049-A37B-2304F0F84F3B}" presName="radial" presStyleCnt="0">
        <dgm:presLayoutVars>
          <dgm:animLvl val="ctr"/>
        </dgm:presLayoutVars>
      </dgm:prSet>
      <dgm:spPr/>
    </dgm:pt>
    <dgm:pt modelId="{B1927E10-31C2-4ED5-AB19-EE97052D9F0A}" type="pres">
      <dgm:prSet presAssocID="{3F7A6CD1-E3C2-4703-B99A-C4A903E3CB13}" presName="centerShape" presStyleLbl="vennNode1" presStyleIdx="0" presStyleCnt="5" custScaleX="167737" custScaleY="108032"/>
      <dgm:spPr/>
      <dgm:t>
        <a:bodyPr/>
        <a:lstStyle/>
        <a:p>
          <a:endParaRPr lang="sk-SK"/>
        </a:p>
      </dgm:t>
    </dgm:pt>
    <dgm:pt modelId="{6CC9FD2C-F504-46F6-AF26-6A4CA5A3A75F}" type="pres">
      <dgm:prSet presAssocID="{82265522-65F8-4F79-A9A1-CA5A2FE0DC53}" presName="node" presStyleLbl="vennNode1" presStyleIdx="1" presStyleCnt="5" custScaleX="130943" custScaleY="125555" custRadScaleRad="120489" custRadScaleInc="526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43ED24D-B2A6-49B7-9806-AEB67483F0AD}" type="pres">
      <dgm:prSet presAssocID="{43ED9487-7CA0-4D7F-A7CA-EECEDD3E36CA}" presName="node" presStyleLbl="vennNode1" presStyleIdx="2" presStyleCnt="5" custScaleX="137643" custScaleY="136658" custRadScaleRad="136464" custRadScaleInc="-287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51C9A0D-B767-476C-AC03-FA326CAC1143}" type="pres">
      <dgm:prSet presAssocID="{13A3A669-EAAF-4A9D-81D9-6AC26FB5F10F}" presName="node" presStyleLbl="vennNode1" presStyleIdx="3" presStyleCnt="5" custScaleX="137455" custScaleY="144386" custRadScaleRad="97258" custRadScaleInc="-289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F66C7A5-580D-460F-B713-81D4FC75CE10}" type="pres">
      <dgm:prSet presAssocID="{2F7ACDFC-837C-4EF9-A0FC-7A2139759800}" presName="node" presStyleLbl="vennNode1" presStyleIdx="4" presStyleCnt="5" custScaleX="128206" custScaleY="131674" custRadScaleRad="150441" custRadScaleInc="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52CC49A0-3A86-49F2-9F29-A01C033FA8FB}" type="presOf" srcId="{2F7ACDFC-837C-4EF9-A0FC-7A2139759800}" destId="{7F66C7A5-580D-460F-B713-81D4FC75CE10}" srcOrd="0" destOrd="0" presId="urn:microsoft.com/office/officeart/2005/8/layout/radial3"/>
    <dgm:cxn modelId="{6CACC1E0-8C18-43A1-8C8E-90E69B3B382E}" type="presOf" srcId="{13A3A669-EAAF-4A9D-81D9-6AC26FB5F10F}" destId="{951C9A0D-B767-476C-AC03-FA326CAC1143}" srcOrd="0" destOrd="0" presId="urn:microsoft.com/office/officeart/2005/8/layout/radial3"/>
    <dgm:cxn modelId="{5E1E8F46-575B-4DF9-B977-5166195D89EB}" type="presOf" srcId="{3F7A6CD1-E3C2-4703-B99A-C4A903E3CB13}" destId="{B1927E10-31C2-4ED5-AB19-EE97052D9F0A}" srcOrd="0" destOrd="0" presId="urn:microsoft.com/office/officeart/2005/8/layout/radial3"/>
    <dgm:cxn modelId="{15AB6D0F-EDE0-4DCD-8E7B-8278064CC6FB}" type="presOf" srcId="{82265522-65F8-4F79-A9A1-CA5A2FE0DC53}" destId="{6CC9FD2C-F504-46F6-AF26-6A4CA5A3A75F}" srcOrd="0" destOrd="0" presId="urn:microsoft.com/office/officeart/2005/8/layout/radial3"/>
    <dgm:cxn modelId="{6CC0F737-D1C0-4CB6-8C71-58DA1FE25BAB}" srcId="{3F7A6CD1-E3C2-4703-B99A-C4A903E3CB13}" destId="{43ED9487-7CA0-4D7F-A7CA-EECEDD3E36CA}" srcOrd="1" destOrd="0" parTransId="{A947B6A7-1574-47C4-B8D2-D8338A8132A4}" sibTransId="{6CF6F896-1A6C-40E5-9B56-5F2D65927491}"/>
    <dgm:cxn modelId="{500194E2-CCB9-44FE-B2AD-EBC5AC4E5539}" type="presOf" srcId="{2C9E7B4E-380A-4049-A37B-2304F0F84F3B}" destId="{6C924384-F4A8-4306-954A-4DE05BA8F25B}" srcOrd="0" destOrd="0" presId="urn:microsoft.com/office/officeart/2005/8/layout/radial3"/>
    <dgm:cxn modelId="{EF884094-0AF8-429D-BA95-46B6599B538E}" srcId="{2C9E7B4E-380A-4049-A37B-2304F0F84F3B}" destId="{3F7A6CD1-E3C2-4703-B99A-C4A903E3CB13}" srcOrd="0" destOrd="0" parTransId="{F74D3A34-66CB-495D-85E4-DB3567A5A5CA}" sibTransId="{2BD67F8B-DAEE-4ADD-84BE-1D20CC1E43F2}"/>
    <dgm:cxn modelId="{6B53EBF8-BBC8-4CEE-BDDD-CE98F427DCFE}" srcId="{3F7A6CD1-E3C2-4703-B99A-C4A903E3CB13}" destId="{82265522-65F8-4F79-A9A1-CA5A2FE0DC53}" srcOrd="0" destOrd="0" parTransId="{9455A846-9A1B-4FDC-A35B-BF8AEE3FFED0}" sibTransId="{6AB533B0-6F32-4952-B69F-1F84CA909675}"/>
    <dgm:cxn modelId="{97977D9E-C2FB-40B1-B1A6-9AA342A197D9}" srcId="{3F7A6CD1-E3C2-4703-B99A-C4A903E3CB13}" destId="{13A3A669-EAAF-4A9D-81D9-6AC26FB5F10F}" srcOrd="2" destOrd="0" parTransId="{1D037E14-F137-4CFB-8159-7D5C11CF6F5F}" sibTransId="{01C69B6B-DA28-4487-A7E2-E60CB57D1805}"/>
    <dgm:cxn modelId="{03295ED5-AD2C-4B64-A060-1150D35E5DB4}" type="presOf" srcId="{43ED9487-7CA0-4D7F-A7CA-EECEDD3E36CA}" destId="{043ED24D-B2A6-49B7-9806-AEB67483F0AD}" srcOrd="0" destOrd="0" presId="urn:microsoft.com/office/officeart/2005/8/layout/radial3"/>
    <dgm:cxn modelId="{48039C3A-FE9A-4E1F-8FE4-EA65F0594EC3}" srcId="{3F7A6CD1-E3C2-4703-B99A-C4A903E3CB13}" destId="{2F7ACDFC-837C-4EF9-A0FC-7A2139759800}" srcOrd="3" destOrd="0" parTransId="{5CBE5DDC-3209-4054-BEAF-49A781A77856}" sibTransId="{7597BE57-800E-475A-B151-9E4D8CE0FB16}"/>
    <dgm:cxn modelId="{7F4E9AD6-913A-4EE4-961D-506B5C7A9EEB}" type="presParOf" srcId="{6C924384-F4A8-4306-954A-4DE05BA8F25B}" destId="{1A0617C7-98F8-4138-84A2-88F0FADAACBE}" srcOrd="0" destOrd="0" presId="urn:microsoft.com/office/officeart/2005/8/layout/radial3"/>
    <dgm:cxn modelId="{779D8C8B-5615-4655-8779-FF6917624800}" type="presParOf" srcId="{1A0617C7-98F8-4138-84A2-88F0FADAACBE}" destId="{B1927E10-31C2-4ED5-AB19-EE97052D9F0A}" srcOrd="0" destOrd="0" presId="urn:microsoft.com/office/officeart/2005/8/layout/radial3"/>
    <dgm:cxn modelId="{7D2A3A8B-1798-47F2-BA21-3F66E28A6C7F}" type="presParOf" srcId="{1A0617C7-98F8-4138-84A2-88F0FADAACBE}" destId="{6CC9FD2C-F504-46F6-AF26-6A4CA5A3A75F}" srcOrd="1" destOrd="0" presId="urn:microsoft.com/office/officeart/2005/8/layout/radial3"/>
    <dgm:cxn modelId="{C4224D3D-34D3-4CDC-A461-64339BF2914A}" type="presParOf" srcId="{1A0617C7-98F8-4138-84A2-88F0FADAACBE}" destId="{043ED24D-B2A6-49B7-9806-AEB67483F0AD}" srcOrd="2" destOrd="0" presId="urn:microsoft.com/office/officeart/2005/8/layout/radial3"/>
    <dgm:cxn modelId="{59427CBB-141B-46CF-807C-4F0899413818}" type="presParOf" srcId="{1A0617C7-98F8-4138-84A2-88F0FADAACBE}" destId="{951C9A0D-B767-476C-AC03-FA326CAC1143}" srcOrd="3" destOrd="0" presId="urn:microsoft.com/office/officeart/2005/8/layout/radial3"/>
    <dgm:cxn modelId="{6622056A-5B76-4970-8865-AD8421F67C8A}" type="presParOf" srcId="{1A0617C7-98F8-4138-84A2-88F0FADAACBE}" destId="{7F66C7A5-580D-460F-B713-81D4FC75CE10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5B35E0-5BA9-471C-A786-953D74A1729F}" type="doc">
      <dgm:prSet loTypeId="urn:microsoft.com/office/officeart/2005/8/layout/venn3" loCatId="relationship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sk-SK"/>
        </a:p>
      </dgm:t>
    </dgm:pt>
    <dgm:pt modelId="{93AD31EF-8035-4259-9D00-C2F6C20340F5}">
      <dgm:prSet phldrT="[Text]"/>
      <dgm:spPr/>
      <dgm:t>
        <a:bodyPr/>
        <a:lstStyle/>
        <a:p>
          <a:r>
            <a:rPr lang="sk-SK" dirty="0" smtClean="0">
              <a:solidFill>
                <a:srgbClr val="2BA52B"/>
              </a:solidFill>
              <a:latin typeface="AR JULIAN" pitchFamily="2" charset="0"/>
            </a:rPr>
            <a:t>POTRAVINY ZDRAVÉ PRO ZUBY</a:t>
          </a:r>
          <a:endParaRPr lang="sk-SK" dirty="0">
            <a:solidFill>
              <a:srgbClr val="2BA52B"/>
            </a:solidFill>
            <a:latin typeface="AR JULIAN" pitchFamily="2" charset="0"/>
          </a:endParaRPr>
        </a:p>
      </dgm:t>
    </dgm:pt>
    <dgm:pt modelId="{6947BD46-7C47-44DA-81B2-26FB1694C120}" type="parTrans" cxnId="{B482FB3E-CF5F-42A4-8BD5-9B2EE47604C3}">
      <dgm:prSet/>
      <dgm:spPr/>
      <dgm:t>
        <a:bodyPr/>
        <a:lstStyle/>
        <a:p>
          <a:endParaRPr lang="sk-SK"/>
        </a:p>
      </dgm:t>
    </dgm:pt>
    <dgm:pt modelId="{A46243BA-0457-416A-85BA-7DDC0AE85D5B}" type="sibTrans" cxnId="{B482FB3E-CF5F-42A4-8BD5-9B2EE47604C3}">
      <dgm:prSet/>
      <dgm:spPr/>
      <dgm:t>
        <a:bodyPr/>
        <a:lstStyle/>
        <a:p>
          <a:endParaRPr lang="sk-SK"/>
        </a:p>
      </dgm:t>
    </dgm:pt>
    <dgm:pt modelId="{DB2177FB-7501-4400-A001-8E2DF91CD478}" type="pres">
      <dgm:prSet presAssocID="{175B35E0-5BA9-471C-A786-953D74A172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19355DB0-4A53-4D56-8E25-CB64E51226C1}" type="pres">
      <dgm:prSet presAssocID="{93AD31EF-8035-4259-9D00-C2F6C20340F5}" presName="Name5" presStyleLbl="vennNode1" presStyleIdx="0" presStyleCnt="1" custScaleY="59664" custLinFactNeighborX="-5873" custLinFactNeighborY="-9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B482FB3E-CF5F-42A4-8BD5-9B2EE47604C3}" srcId="{175B35E0-5BA9-471C-A786-953D74A1729F}" destId="{93AD31EF-8035-4259-9D00-C2F6C20340F5}" srcOrd="0" destOrd="0" parTransId="{6947BD46-7C47-44DA-81B2-26FB1694C120}" sibTransId="{A46243BA-0457-416A-85BA-7DDC0AE85D5B}"/>
    <dgm:cxn modelId="{EAF533C3-B09E-4A17-9D50-8D1FAB3074D0}" type="presOf" srcId="{93AD31EF-8035-4259-9D00-C2F6C20340F5}" destId="{19355DB0-4A53-4D56-8E25-CB64E51226C1}" srcOrd="0" destOrd="0" presId="urn:microsoft.com/office/officeart/2005/8/layout/venn3"/>
    <dgm:cxn modelId="{45885BA1-8163-4E1C-B5EE-1089263A8D07}" type="presOf" srcId="{175B35E0-5BA9-471C-A786-953D74A1729F}" destId="{DB2177FB-7501-4400-A001-8E2DF91CD478}" srcOrd="0" destOrd="0" presId="urn:microsoft.com/office/officeart/2005/8/layout/venn3"/>
    <dgm:cxn modelId="{54F31916-D424-41EC-A84A-1ACFEE1F556A}" type="presParOf" srcId="{DB2177FB-7501-4400-A001-8E2DF91CD478}" destId="{19355DB0-4A53-4D56-8E25-CB64E51226C1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5B35E0-5BA9-471C-A786-953D74A1729F}" type="doc">
      <dgm:prSet loTypeId="urn:microsoft.com/office/officeart/2005/8/layout/venn3" loCatId="relationship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sk-SK"/>
        </a:p>
      </dgm:t>
    </dgm:pt>
    <dgm:pt modelId="{93AD31EF-8035-4259-9D00-C2F6C20340F5}">
      <dgm:prSet phldrT="[Text]"/>
      <dgm:spPr/>
      <dgm:t>
        <a:bodyPr/>
        <a:lstStyle/>
        <a:p>
          <a:r>
            <a:rPr lang="sk-SK" dirty="0" smtClean="0">
              <a:latin typeface="AR JULIAN" pitchFamily="2" charset="0"/>
            </a:rPr>
            <a:t>SLADKOSTI PŘÁTELSKÉ K ZUBUM</a:t>
          </a:r>
          <a:endParaRPr lang="sk-SK" dirty="0">
            <a:latin typeface="AR JULIAN" pitchFamily="2" charset="0"/>
          </a:endParaRPr>
        </a:p>
      </dgm:t>
    </dgm:pt>
    <dgm:pt modelId="{6947BD46-7C47-44DA-81B2-26FB1694C120}" type="parTrans" cxnId="{B482FB3E-CF5F-42A4-8BD5-9B2EE47604C3}">
      <dgm:prSet/>
      <dgm:spPr/>
      <dgm:t>
        <a:bodyPr/>
        <a:lstStyle/>
        <a:p>
          <a:endParaRPr lang="sk-SK"/>
        </a:p>
      </dgm:t>
    </dgm:pt>
    <dgm:pt modelId="{A46243BA-0457-416A-85BA-7DDC0AE85D5B}" type="sibTrans" cxnId="{B482FB3E-CF5F-42A4-8BD5-9B2EE47604C3}">
      <dgm:prSet/>
      <dgm:spPr/>
      <dgm:t>
        <a:bodyPr/>
        <a:lstStyle/>
        <a:p>
          <a:endParaRPr lang="sk-SK"/>
        </a:p>
      </dgm:t>
    </dgm:pt>
    <dgm:pt modelId="{DB2177FB-7501-4400-A001-8E2DF91CD478}" type="pres">
      <dgm:prSet presAssocID="{175B35E0-5BA9-471C-A786-953D74A172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19355DB0-4A53-4D56-8E25-CB64E51226C1}" type="pres">
      <dgm:prSet presAssocID="{93AD31EF-8035-4259-9D00-C2F6C20340F5}" presName="Name5" presStyleLbl="vennNode1" presStyleIdx="0" presStyleCnt="1" custScaleY="59664" custLinFactNeighborX="-46220" custLinFactNeighborY="-6904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B482FB3E-CF5F-42A4-8BD5-9B2EE47604C3}" srcId="{175B35E0-5BA9-471C-A786-953D74A1729F}" destId="{93AD31EF-8035-4259-9D00-C2F6C20340F5}" srcOrd="0" destOrd="0" parTransId="{6947BD46-7C47-44DA-81B2-26FB1694C120}" sibTransId="{A46243BA-0457-416A-85BA-7DDC0AE85D5B}"/>
    <dgm:cxn modelId="{AD6738F1-0F71-46DC-9934-E609E1AE8A97}" type="presOf" srcId="{175B35E0-5BA9-471C-A786-953D74A1729F}" destId="{DB2177FB-7501-4400-A001-8E2DF91CD478}" srcOrd="0" destOrd="0" presId="urn:microsoft.com/office/officeart/2005/8/layout/venn3"/>
    <dgm:cxn modelId="{5D940813-6BE4-450A-8E12-9A0D8D2D4AAC}" type="presOf" srcId="{93AD31EF-8035-4259-9D00-C2F6C20340F5}" destId="{19355DB0-4A53-4D56-8E25-CB64E51226C1}" srcOrd="0" destOrd="0" presId="urn:microsoft.com/office/officeart/2005/8/layout/venn3"/>
    <dgm:cxn modelId="{A5009F96-34A0-4E4D-9838-56397A950A1C}" type="presParOf" srcId="{DB2177FB-7501-4400-A001-8E2DF91CD478}" destId="{19355DB0-4A53-4D56-8E25-CB64E51226C1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75B35E0-5BA9-471C-A786-953D74A1729F}" type="doc">
      <dgm:prSet loTypeId="urn:microsoft.com/office/officeart/2005/8/layout/venn3" loCatId="relationship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sk-SK"/>
        </a:p>
      </dgm:t>
    </dgm:pt>
    <dgm:pt modelId="{93AD31EF-8035-4259-9D00-C2F6C20340F5}">
      <dgm:prSet phldrT="[Text]"/>
      <dgm:spPr/>
      <dgm:t>
        <a:bodyPr/>
        <a:lstStyle/>
        <a:p>
          <a:r>
            <a:rPr lang="sk-SK" dirty="0" smtClean="0">
              <a:latin typeface="AR JULIAN" pitchFamily="2" charset="0"/>
            </a:rPr>
            <a:t>SEMENA A OŘECHY</a:t>
          </a:r>
          <a:endParaRPr lang="sk-SK" dirty="0">
            <a:latin typeface="AR JULIAN" pitchFamily="2" charset="0"/>
          </a:endParaRPr>
        </a:p>
      </dgm:t>
    </dgm:pt>
    <dgm:pt modelId="{6947BD46-7C47-44DA-81B2-26FB1694C120}" type="parTrans" cxnId="{B482FB3E-CF5F-42A4-8BD5-9B2EE47604C3}">
      <dgm:prSet/>
      <dgm:spPr/>
      <dgm:t>
        <a:bodyPr/>
        <a:lstStyle/>
        <a:p>
          <a:endParaRPr lang="sk-SK"/>
        </a:p>
      </dgm:t>
    </dgm:pt>
    <dgm:pt modelId="{A46243BA-0457-416A-85BA-7DDC0AE85D5B}" type="sibTrans" cxnId="{B482FB3E-CF5F-42A4-8BD5-9B2EE47604C3}">
      <dgm:prSet/>
      <dgm:spPr/>
      <dgm:t>
        <a:bodyPr/>
        <a:lstStyle/>
        <a:p>
          <a:endParaRPr lang="sk-SK"/>
        </a:p>
      </dgm:t>
    </dgm:pt>
    <dgm:pt modelId="{DB2177FB-7501-4400-A001-8E2DF91CD478}" type="pres">
      <dgm:prSet presAssocID="{175B35E0-5BA9-471C-A786-953D74A172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19355DB0-4A53-4D56-8E25-CB64E51226C1}" type="pres">
      <dgm:prSet presAssocID="{93AD31EF-8035-4259-9D00-C2F6C20340F5}" presName="Name5" presStyleLbl="vennNode1" presStyleIdx="0" presStyleCnt="1" custScaleY="59664" custLinFactNeighborX="-46220" custLinFactNeighborY="-69048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B482FB3E-CF5F-42A4-8BD5-9B2EE47604C3}" srcId="{175B35E0-5BA9-471C-A786-953D74A1729F}" destId="{93AD31EF-8035-4259-9D00-C2F6C20340F5}" srcOrd="0" destOrd="0" parTransId="{6947BD46-7C47-44DA-81B2-26FB1694C120}" sibTransId="{A46243BA-0457-416A-85BA-7DDC0AE85D5B}"/>
    <dgm:cxn modelId="{11A6176A-10A9-4450-92F9-6224CC457632}" type="presOf" srcId="{93AD31EF-8035-4259-9D00-C2F6C20340F5}" destId="{19355DB0-4A53-4D56-8E25-CB64E51226C1}" srcOrd="0" destOrd="0" presId="urn:microsoft.com/office/officeart/2005/8/layout/venn3"/>
    <dgm:cxn modelId="{DCEB11DD-39D2-464F-9B71-C068CE541BD1}" type="presOf" srcId="{175B35E0-5BA9-471C-A786-953D74A1729F}" destId="{DB2177FB-7501-4400-A001-8E2DF91CD478}" srcOrd="0" destOrd="0" presId="urn:microsoft.com/office/officeart/2005/8/layout/venn3"/>
    <dgm:cxn modelId="{422F382E-6592-44B1-93C9-CBB05BEFC433}" type="presParOf" srcId="{DB2177FB-7501-4400-A001-8E2DF91CD478}" destId="{19355DB0-4A53-4D56-8E25-CB64E51226C1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54623-0A64-4904-B872-7394C5AA03EC}">
      <dsp:nvSpPr>
        <dsp:cNvPr id="0" name=""/>
        <dsp:cNvSpPr/>
      </dsp:nvSpPr>
      <dsp:spPr>
        <a:xfrm>
          <a:off x="175" y="508998"/>
          <a:ext cx="4249918" cy="419695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30972" tIns="82550" rIns="230972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6500" kern="1200" dirty="0" smtClean="0">
              <a:latin typeface="AR JULIAN" pitchFamily="2" charset="0"/>
            </a:rPr>
            <a:t>Dentální hygiena</a:t>
          </a:r>
          <a:endParaRPr lang="sk-SK" sz="6500" kern="1200" dirty="0">
            <a:latin typeface="AR JULIAN" pitchFamily="2" charset="0"/>
          </a:endParaRPr>
        </a:p>
      </dsp:txBody>
      <dsp:txXfrm>
        <a:off x="622561" y="1123628"/>
        <a:ext cx="3005146" cy="2967693"/>
      </dsp:txXfrm>
    </dsp:sp>
    <dsp:sp modelId="{9031134D-CD43-4861-838E-9CEB4CF97323}">
      <dsp:nvSpPr>
        <dsp:cNvPr id="0" name=""/>
        <dsp:cNvSpPr/>
      </dsp:nvSpPr>
      <dsp:spPr>
        <a:xfrm>
          <a:off x="3410703" y="1670736"/>
          <a:ext cx="2302994" cy="187347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30972" tIns="82550" rIns="230972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6500" kern="1200" dirty="0" smtClean="0">
              <a:latin typeface="AR JULIAN" pitchFamily="2" charset="0"/>
            </a:rPr>
            <a:t>A</a:t>
          </a:r>
          <a:endParaRPr lang="sk-SK" sz="6500" kern="1200" dirty="0">
            <a:latin typeface="AR JULIAN" pitchFamily="2" charset="0"/>
          </a:endParaRPr>
        </a:p>
      </dsp:txBody>
      <dsp:txXfrm>
        <a:off x="3747969" y="1945100"/>
        <a:ext cx="1628462" cy="1324749"/>
      </dsp:txXfrm>
    </dsp:sp>
    <dsp:sp modelId="{6E4AFC39-8A85-479C-ABEE-E99E0466AC0C}">
      <dsp:nvSpPr>
        <dsp:cNvPr id="0" name=""/>
        <dsp:cNvSpPr/>
      </dsp:nvSpPr>
      <dsp:spPr>
        <a:xfrm>
          <a:off x="4874306" y="508998"/>
          <a:ext cx="4269518" cy="419695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30972" tIns="82550" rIns="230972" bIns="825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k-SK" sz="6500" kern="1200" dirty="0" smtClean="0">
              <a:latin typeface="AR JULIAN" pitchFamily="2" charset="0"/>
            </a:rPr>
            <a:t>Výživa</a:t>
          </a:r>
          <a:endParaRPr lang="sk-SK" sz="6500" kern="1200" dirty="0" smtClean="0"/>
        </a:p>
      </dsp:txBody>
      <dsp:txXfrm>
        <a:off x="5499562" y="1123628"/>
        <a:ext cx="3019006" cy="296769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55DB0-4A53-4D56-8E25-CB64E51226C1}">
      <dsp:nvSpPr>
        <dsp:cNvPr id="0" name=""/>
        <dsp:cNvSpPr/>
      </dsp:nvSpPr>
      <dsp:spPr>
        <a:xfrm>
          <a:off x="0" y="0"/>
          <a:ext cx="2833686" cy="169069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5947" tIns="69850" rIns="155947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5500" kern="1200" dirty="0" smtClean="0">
              <a:latin typeface="AR JULIAN" pitchFamily="2" charset="0"/>
            </a:rPr>
            <a:t>OVOCE</a:t>
          </a:r>
          <a:endParaRPr lang="sk-SK" sz="5500" kern="1200" dirty="0">
            <a:latin typeface="AR JULIAN" pitchFamily="2" charset="0"/>
          </a:endParaRPr>
        </a:p>
      </dsp:txBody>
      <dsp:txXfrm>
        <a:off x="414984" y="247596"/>
        <a:ext cx="2003718" cy="119549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55DB0-4A53-4D56-8E25-CB64E51226C1}">
      <dsp:nvSpPr>
        <dsp:cNvPr id="0" name=""/>
        <dsp:cNvSpPr/>
      </dsp:nvSpPr>
      <dsp:spPr>
        <a:xfrm>
          <a:off x="0" y="0"/>
          <a:ext cx="2905123" cy="173331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9879" tIns="45720" rIns="159879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600" kern="1200" dirty="0" smtClean="0">
              <a:latin typeface="AR JULIAN" pitchFamily="2" charset="0"/>
            </a:rPr>
            <a:t>ZELENÝ ČAJ</a:t>
          </a:r>
          <a:endParaRPr lang="sk-SK" sz="3600" kern="1200" dirty="0">
            <a:latin typeface="AR JULIAN" pitchFamily="2" charset="0"/>
          </a:endParaRPr>
        </a:p>
      </dsp:txBody>
      <dsp:txXfrm>
        <a:off x="425445" y="253838"/>
        <a:ext cx="2054233" cy="122563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55DB0-4A53-4D56-8E25-CB64E51226C1}">
      <dsp:nvSpPr>
        <dsp:cNvPr id="0" name=""/>
        <dsp:cNvSpPr/>
      </dsp:nvSpPr>
      <dsp:spPr>
        <a:xfrm>
          <a:off x="0" y="0"/>
          <a:ext cx="2571768" cy="153441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41533" tIns="26670" rIns="141533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100" kern="1200" dirty="0" smtClean="0">
              <a:latin typeface="AR JULIAN" pitchFamily="2" charset="0"/>
            </a:rPr>
            <a:t>KAKAO A KVALITNÍ ČOKOLÁDA</a:t>
          </a:r>
          <a:endParaRPr lang="sk-SK" sz="2100" kern="1200" dirty="0">
            <a:latin typeface="AR JULIAN" pitchFamily="2" charset="0"/>
          </a:endParaRPr>
        </a:p>
      </dsp:txBody>
      <dsp:txXfrm>
        <a:off x="376627" y="224710"/>
        <a:ext cx="1818514" cy="10849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55DB0-4A53-4D56-8E25-CB64E51226C1}">
      <dsp:nvSpPr>
        <dsp:cNvPr id="0" name=""/>
        <dsp:cNvSpPr/>
      </dsp:nvSpPr>
      <dsp:spPr>
        <a:xfrm>
          <a:off x="0" y="8"/>
          <a:ext cx="2285984" cy="221456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25805" tIns="38100" rIns="125805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000" kern="1200" dirty="0" smtClean="0">
              <a:latin typeface="AR JULIAN" pitchFamily="2" charset="0"/>
            </a:rPr>
            <a:t>ŽVÝKAČKY BEZ CUKRU</a:t>
          </a:r>
          <a:endParaRPr lang="sk-SK" sz="3000" kern="1200" dirty="0">
            <a:latin typeface="AR JULIAN" pitchFamily="2" charset="0"/>
          </a:endParaRPr>
        </a:p>
      </dsp:txBody>
      <dsp:txXfrm>
        <a:off x="334775" y="324324"/>
        <a:ext cx="1616434" cy="156593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55DB0-4A53-4D56-8E25-CB64E51226C1}">
      <dsp:nvSpPr>
        <dsp:cNvPr id="0" name=""/>
        <dsp:cNvSpPr/>
      </dsp:nvSpPr>
      <dsp:spPr>
        <a:xfrm>
          <a:off x="0" y="0"/>
          <a:ext cx="2500324" cy="135631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25104" tIns="43180" rIns="125104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400" kern="1200" dirty="0" smtClean="0">
              <a:latin typeface="AR JULIAN" pitchFamily="2" charset="0"/>
            </a:rPr>
            <a:t>VLÁKNINA</a:t>
          </a:r>
          <a:endParaRPr lang="sk-SK" sz="3400" kern="1200" dirty="0">
            <a:latin typeface="AR JULIAN" pitchFamily="2" charset="0"/>
          </a:endParaRPr>
        </a:p>
      </dsp:txBody>
      <dsp:txXfrm>
        <a:off x="366164" y="198627"/>
        <a:ext cx="1767996" cy="95905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55DB0-4A53-4D56-8E25-CB64E51226C1}">
      <dsp:nvSpPr>
        <dsp:cNvPr id="0" name=""/>
        <dsp:cNvSpPr/>
      </dsp:nvSpPr>
      <dsp:spPr>
        <a:xfrm>
          <a:off x="0" y="0"/>
          <a:ext cx="2214578" cy="132130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21876" tIns="62230" rIns="121876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900" kern="1200" dirty="0" smtClean="0">
              <a:latin typeface="AR JULIAN" pitchFamily="2" charset="0"/>
            </a:rPr>
            <a:t>SÝRY</a:t>
          </a:r>
          <a:endParaRPr lang="sk-SK" sz="4900" kern="1200" dirty="0">
            <a:latin typeface="AR JULIAN" pitchFamily="2" charset="0"/>
          </a:endParaRPr>
        </a:p>
      </dsp:txBody>
      <dsp:txXfrm>
        <a:off x="324317" y="193501"/>
        <a:ext cx="1565944" cy="93430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55DB0-4A53-4D56-8E25-CB64E51226C1}">
      <dsp:nvSpPr>
        <dsp:cNvPr id="0" name=""/>
        <dsp:cNvSpPr/>
      </dsp:nvSpPr>
      <dsp:spPr>
        <a:xfrm>
          <a:off x="0" y="0"/>
          <a:ext cx="2833686" cy="169069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5947" tIns="43180" rIns="155947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400" kern="1200" dirty="0" smtClean="0">
              <a:latin typeface="AR JULIAN" pitchFamily="2" charset="0"/>
            </a:rPr>
            <a:t>MLÉČNÉ VÝROBKY</a:t>
          </a:r>
          <a:endParaRPr lang="sk-SK" sz="3400" kern="1200" dirty="0">
            <a:latin typeface="AR JULIAN" pitchFamily="2" charset="0"/>
          </a:endParaRPr>
        </a:p>
      </dsp:txBody>
      <dsp:txXfrm>
        <a:off x="414984" y="247596"/>
        <a:ext cx="2003718" cy="119549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55DB0-4A53-4D56-8E25-CB64E51226C1}">
      <dsp:nvSpPr>
        <dsp:cNvPr id="0" name=""/>
        <dsp:cNvSpPr/>
      </dsp:nvSpPr>
      <dsp:spPr>
        <a:xfrm>
          <a:off x="0" y="0"/>
          <a:ext cx="2357422" cy="140653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29737" tIns="59690" rIns="129737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700" kern="1200" dirty="0" smtClean="0">
              <a:latin typeface="AR JULIAN" pitchFamily="2" charset="0"/>
            </a:rPr>
            <a:t>SEZAM</a:t>
          </a:r>
          <a:endParaRPr lang="sk-SK" sz="4700" kern="1200" dirty="0">
            <a:latin typeface="AR JULIAN" pitchFamily="2" charset="0"/>
          </a:endParaRPr>
        </a:p>
      </dsp:txBody>
      <dsp:txXfrm>
        <a:off x="345236" y="205982"/>
        <a:ext cx="1666950" cy="994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CC824-CB65-405B-8F4F-E57BA57E100B}">
      <dsp:nvSpPr>
        <dsp:cNvPr id="0" name=""/>
        <dsp:cNvSpPr/>
      </dsp:nvSpPr>
      <dsp:spPr>
        <a:xfrm>
          <a:off x="1493" y="1457"/>
          <a:ext cx="1568720" cy="156872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86332" tIns="17780" rIns="86332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 smtClean="0">
              <a:latin typeface="AR JULIAN" pitchFamily="2" charset="0"/>
            </a:rPr>
            <a:t>HAPLOVÁ MAGDALÉNA</a:t>
          </a:r>
          <a:endParaRPr lang="sk-SK" sz="1400" kern="1200" dirty="0">
            <a:latin typeface="AR JULIAN" pitchFamily="2" charset="0"/>
          </a:endParaRPr>
        </a:p>
      </dsp:txBody>
      <dsp:txXfrm>
        <a:off x="231227" y="231191"/>
        <a:ext cx="1109252" cy="1109252"/>
      </dsp:txXfrm>
    </dsp:sp>
    <dsp:sp modelId="{B4EA1B8F-BC2B-43ED-A786-2CB7C964FF0A}">
      <dsp:nvSpPr>
        <dsp:cNvPr id="0" name=""/>
        <dsp:cNvSpPr/>
      </dsp:nvSpPr>
      <dsp:spPr>
        <a:xfrm>
          <a:off x="1256469" y="1457"/>
          <a:ext cx="1568720" cy="156872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86332" tIns="17780" rIns="86332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 smtClean="0">
              <a:latin typeface="AR JULIAN" pitchFamily="2" charset="0"/>
            </a:rPr>
            <a:t>MACKOVÁ MÁRIA</a:t>
          </a:r>
          <a:endParaRPr lang="sk-SK" sz="1400" kern="1200" dirty="0">
            <a:latin typeface="AR JULIAN" pitchFamily="2" charset="0"/>
          </a:endParaRPr>
        </a:p>
      </dsp:txBody>
      <dsp:txXfrm>
        <a:off x="1486203" y="231191"/>
        <a:ext cx="1109252" cy="1109252"/>
      </dsp:txXfrm>
    </dsp:sp>
    <dsp:sp modelId="{E298CD0A-D27A-44B1-8E40-57EA9797FB68}">
      <dsp:nvSpPr>
        <dsp:cNvPr id="0" name=""/>
        <dsp:cNvSpPr/>
      </dsp:nvSpPr>
      <dsp:spPr>
        <a:xfrm>
          <a:off x="2511446" y="357698"/>
          <a:ext cx="1320878" cy="85623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86332" tIns="17780" rIns="86332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 smtClean="0">
              <a:latin typeface="AR JULIAN" pitchFamily="2" charset="0"/>
            </a:rPr>
            <a:t>DEHY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400" kern="1200" dirty="0" smtClean="0">
              <a:latin typeface="AR JULIAN" pitchFamily="2" charset="0"/>
            </a:rPr>
            <a:t>2. ROČ.</a:t>
          </a:r>
          <a:endParaRPr lang="sk-SK" sz="1400" kern="1200" dirty="0">
            <a:latin typeface="AR JULIAN" pitchFamily="2" charset="0"/>
          </a:endParaRPr>
        </a:p>
      </dsp:txBody>
      <dsp:txXfrm>
        <a:off x="2704884" y="483091"/>
        <a:ext cx="934002" cy="6054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55DB0-4A53-4D56-8E25-CB64E51226C1}">
      <dsp:nvSpPr>
        <dsp:cNvPr id="0" name=""/>
        <dsp:cNvSpPr/>
      </dsp:nvSpPr>
      <dsp:spPr>
        <a:xfrm>
          <a:off x="0" y="0"/>
          <a:ext cx="2714612" cy="271461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49394" tIns="68580" rIns="149394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5400" kern="1200" dirty="0" smtClean="0">
              <a:latin typeface="AR JULIAN" pitchFamily="2" charset="0"/>
            </a:rPr>
            <a:t>OBSAH</a:t>
          </a:r>
          <a:endParaRPr lang="sk-SK" sz="5400" kern="1200" dirty="0">
            <a:latin typeface="AR JULIAN" pitchFamily="2" charset="0"/>
          </a:endParaRPr>
        </a:p>
      </dsp:txBody>
      <dsp:txXfrm>
        <a:off x="397546" y="397546"/>
        <a:ext cx="1919520" cy="19195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55DB0-4A53-4D56-8E25-CB64E51226C1}">
      <dsp:nvSpPr>
        <dsp:cNvPr id="0" name=""/>
        <dsp:cNvSpPr/>
      </dsp:nvSpPr>
      <dsp:spPr>
        <a:xfrm>
          <a:off x="0" y="0"/>
          <a:ext cx="4286248" cy="255734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35887" tIns="44450" rIns="235887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500" kern="1200" dirty="0" smtClean="0">
              <a:solidFill>
                <a:srgbClr val="FF0000"/>
              </a:solidFill>
              <a:latin typeface="AR JULIAN" pitchFamily="2" charset="0"/>
            </a:rPr>
            <a:t>NÁSLEDKY NEVHODNÉHO STRAVOVÁNÍ</a:t>
          </a:r>
          <a:endParaRPr lang="sk-SK" sz="3500" kern="1200" dirty="0">
            <a:solidFill>
              <a:srgbClr val="FF0000"/>
            </a:solidFill>
            <a:latin typeface="AR JULIAN" pitchFamily="2" charset="0"/>
          </a:endParaRPr>
        </a:p>
      </dsp:txBody>
      <dsp:txXfrm>
        <a:off x="627706" y="374515"/>
        <a:ext cx="3030836" cy="18083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D37CB-5078-49EE-9623-E0CF4497EF07}">
      <dsp:nvSpPr>
        <dsp:cNvPr id="0" name=""/>
        <dsp:cNvSpPr/>
      </dsp:nvSpPr>
      <dsp:spPr>
        <a:xfrm>
          <a:off x="1800" y="1165074"/>
          <a:ext cx="2856299" cy="196799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3B9763-0CEE-4D16-8109-D413B42CCC12}">
      <dsp:nvSpPr>
        <dsp:cNvPr id="0" name=""/>
        <dsp:cNvSpPr/>
      </dsp:nvSpPr>
      <dsp:spPr>
        <a:xfrm>
          <a:off x="1800" y="3133064"/>
          <a:ext cx="2856299" cy="105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320040" rIns="320040" bIns="0" numCol="1" spcCol="1270" anchor="t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500" kern="1200" dirty="0" smtClean="0">
              <a:latin typeface="AR JULIAN" pitchFamily="2" charset="0"/>
            </a:rPr>
            <a:t>ZUBNÍ KAZ</a:t>
          </a:r>
          <a:endParaRPr lang="sk-SK" sz="4500" kern="1200" dirty="0">
            <a:latin typeface="AR JULIAN" pitchFamily="2" charset="0"/>
          </a:endParaRPr>
        </a:p>
      </dsp:txBody>
      <dsp:txXfrm>
        <a:off x="1800" y="3133064"/>
        <a:ext cx="2856299" cy="1059687"/>
      </dsp:txXfrm>
    </dsp:sp>
    <dsp:sp modelId="{8A457E6D-ADA8-4B95-BCBD-80F2C2CBCF87}">
      <dsp:nvSpPr>
        <dsp:cNvPr id="0" name=""/>
        <dsp:cNvSpPr/>
      </dsp:nvSpPr>
      <dsp:spPr>
        <a:xfrm>
          <a:off x="3143850" y="1165074"/>
          <a:ext cx="2856299" cy="196799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A7ABF-0F91-4609-BB5F-A16AF1E206B4}">
      <dsp:nvSpPr>
        <dsp:cNvPr id="0" name=""/>
        <dsp:cNvSpPr/>
      </dsp:nvSpPr>
      <dsp:spPr>
        <a:xfrm>
          <a:off x="3143850" y="3133064"/>
          <a:ext cx="2856299" cy="105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320040" rIns="320040" bIns="0" numCol="1" spcCol="1270" anchor="t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500" kern="1200" dirty="0" smtClean="0">
              <a:latin typeface="AR JULIAN" pitchFamily="2" charset="0"/>
            </a:rPr>
            <a:t>EROZE</a:t>
          </a:r>
          <a:endParaRPr lang="sk-SK" sz="4500" kern="1200" dirty="0">
            <a:latin typeface="AR JULIAN" pitchFamily="2" charset="0"/>
          </a:endParaRPr>
        </a:p>
      </dsp:txBody>
      <dsp:txXfrm>
        <a:off x="3143850" y="3133064"/>
        <a:ext cx="2856299" cy="1059687"/>
      </dsp:txXfrm>
    </dsp:sp>
    <dsp:sp modelId="{94037F3D-F9DE-4F8D-B8FD-AB89E0C611FB}">
      <dsp:nvSpPr>
        <dsp:cNvPr id="0" name=""/>
        <dsp:cNvSpPr/>
      </dsp:nvSpPr>
      <dsp:spPr>
        <a:xfrm>
          <a:off x="6285899" y="1165074"/>
          <a:ext cx="2856299" cy="1967990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64E3F-E93C-4EC1-AC1D-5BAA6099A638}">
      <dsp:nvSpPr>
        <dsp:cNvPr id="0" name=""/>
        <dsp:cNvSpPr/>
      </dsp:nvSpPr>
      <dsp:spPr>
        <a:xfrm>
          <a:off x="6285899" y="3133064"/>
          <a:ext cx="2856299" cy="1059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320040" rIns="320040" bIns="0" numCol="1" spcCol="1270" anchor="t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500" kern="1200" dirty="0" smtClean="0">
              <a:latin typeface="AR JULIAN" pitchFamily="2" charset="0"/>
            </a:rPr>
            <a:t>ABRAZE</a:t>
          </a:r>
          <a:endParaRPr lang="sk-SK" sz="4500" kern="1200" dirty="0">
            <a:latin typeface="AR JULIAN" pitchFamily="2" charset="0"/>
          </a:endParaRPr>
        </a:p>
      </dsp:txBody>
      <dsp:txXfrm>
        <a:off x="6285899" y="3133064"/>
        <a:ext cx="2856299" cy="10596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27E10-31C2-4ED5-AB19-EE97052D9F0A}">
      <dsp:nvSpPr>
        <dsp:cNvPr id="0" name=""/>
        <dsp:cNvSpPr/>
      </dsp:nvSpPr>
      <dsp:spPr>
        <a:xfrm>
          <a:off x="960765" y="923358"/>
          <a:ext cx="4586227" cy="295378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6500" kern="1200" dirty="0" smtClean="0">
              <a:latin typeface="AR JULIAN" pitchFamily="2" charset="0"/>
            </a:rPr>
            <a:t>ZUBNÍ KAZ</a:t>
          </a:r>
          <a:endParaRPr lang="sk-SK" sz="6500" kern="1200" dirty="0">
            <a:latin typeface="AR JULIAN" pitchFamily="2" charset="0"/>
          </a:endParaRPr>
        </a:p>
      </dsp:txBody>
      <dsp:txXfrm>
        <a:off x="1632402" y="1355930"/>
        <a:ext cx="3242953" cy="2088642"/>
      </dsp:txXfrm>
    </dsp:sp>
    <dsp:sp modelId="{6CC9FD2C-F504-46F6-AF26-6A4CA5A3A75F}">
      <dsp:nvSpPr>
        <dsp:cNvPr id="0" name=""/>
        <dsp:cNvSpPr/>
      </dsp:nvSpPr>
      <dsp:spPr>
        <a:xfrm>
          <a:off x="2536019" y="-238550"/>
          <a:ext cx="1790107" cy="171644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600" kern="1200" dirty="0" smtClean="0">
              <a:latin typeface="AR JULIAN" pitchFamily="2" charset="0"/>
            </a:rPr>
            <a:t>BAKTÉRIE</a:t>
          </a:r>
          <a:endParaRPr lang="sk-SK" sz="2600" kern="1200" dirty="0">
            <a:latin typeface="AR JULIAN" pitchFamily="2" charset="0"/>
          </a:endParaRPr>
        </a:p>
      </dsp:txBody>
      <dsp:txXfrm>
        <a:off x="2798174" y="12818"/>
        <a:ext cx="1265797" cy="1213712"/>
      </dsp:txXfrm>
    </dsp:sp>
    <dsp:sp modelId="{043ED24D-B2A6-49B7-9806-AEB67483F0AD}">
      <dsp:nvSpPr>
        <dsp:cNvPr id="0" name=""/>
        <dsp:cNvSpPr/>
      </dsp:nvSpPr>
      <dsp:spPr>
        <a:xfrm>
          <a:off x="4690561" y="1356590"/>
          <a:ext cx="1881702" cy="186823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600" kern="1200" dirty="0" smtClean="0">
              <a:latin typeface="AR JULIAN" pitchFamily="2" charset="0"/>
            </a:rPr>
            <a:t>SACHARIDY</a:t>
          </a:r>
          <a:endParaRPr lang="sk-SK" sz="2600" kern="1200" dirty="0">
            <a:latin typeface="AR JULIAN" pitchFamily="2" charset="0"/>
          </a:endParaRPr>
        </a:p>
      </dsp:txBody>
      <dsp:txXfrm>
        <a:off x="4966130" y="1630187"/>
        <a:ext cx="1330564" cy="1321042"/>
      </dsp:txXfrm>
    </dsp:sp>
    <dsp:sp modelId="{951C9A0D-B767-476C-AC03-FA326CAC1143}">
      <dsp:nvSpPr>
        <dsp:cNvPr id="0" name=""/>
        <dsp:cNvSpPr/>
      </dsp:nvSpPr>
      <dsp:spPr>
        <a:xfrm>
          <a:off x="2393145" y="3143269"/>
          <a:ext cx="1879132" cy="197388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600" kern="1200" dirty="0" smtClean="0">
              <a:latin typeface="AR JULIAN" pitchFamily="2" charset="0"/>
            </a:rPr>
            <a:t>ČAS</a:t>
          </a:r>
          <a:endParaRPr lang="sk-SK" sz="2600" kern="1200" dirty="0">
            <a:latin typeface="AR JULIAN" pitchFamily="2" charset="0"/>
          </a:endParaRPr>
        </a:p>
      </dsp:txBody>
      <dsp:txXfrm>
        <a:off x="2668338" y="3432338"/>
        <a:ext cx="1328746" cy="1395746"/>
      </dsp:txXfrm>
    </dsp:sp>
    <dsp:sp modelId="{7F66C7A5-580D-460F-B713-81D4FC75CE10}">
      <dsp:nvSpPr>
        <dsp:cNvPr id="0" name=""/>
        <dsp:cNvSpPr/>
      </dsp:nvSpPr>
      <dsp:spPr>
        <a:xfrm>
          <a:off x="0" y="1500201"/>
          <a:ext cx="1752690" cy="180010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600" kern="1200" dirty="0" smtClean="0">
              <a:latin typeface="AR JULIAN" pitchFamily="2" charset="0"/>
            </a:rPr>
            <a:t>ZUB</a:t>
          </a:r>
          <a:endParaRPr lang="sk-SK" sz="2600" kern="1200" dirty="0">
            <a:latin typeface="AR JULIAN" pitchFamily="2" charset="0"/>
          </a:endParaRPr>
        </a:p>
      </dsp:txBody>
      <dsp:txXfrm>
        <a:off x="256676" y="1763820"/>
        <a:ext cx="1239338" cy="12728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55DB0-4A53-4D56-8E25-CB64E51226C1}">
      <dsp:nvSpPr>
        <dsp:cNvPr id="0" name=""/>
        <dsp:cNvSpPr/>
      </dsp:nvSpPr>
      <dsp:spPr>
        <a:xfrm>
          <a:off x="0" y="15"/>
          <a:ext cx="5625742" cy="335654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09603" tIns="59690" rIns="309603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700" kern="1200" dirty="0" smtClean="0">
              <a:solidFill>
                <a:srgbClr val="2BA52B"/>
              </a:solidFill>
              <a:latin typeface="AR JULIAN" pitchFamily="2" charset="0"/>
            </a:rPr>
            <a:t>POTRAVINY ZDRAVÉ PRO ZUBY</a:t>
          </a:r>
          <a:endParaRPr lang="sk-SK" sz="4700" kern="1200" dirty="0">
            <a:solidFill>
              <a:srgbClr val="2BA52B"/>
            </a:solidFill>
            <a:latin typeface="AR JULIAN" pitchFamily="2" charset="0"/>
          </a:endParaRPr>
        </a:p>
      </dsp:txBody>
      <dsp:txXfrm>
        <a:off x="823871" y="491569"/>
        <a:ext cx="3978000" cy="23734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55DB0-4A53-4D56-8E25-CB64E51226C1}">
      <dsp:nvSpPr>
        <dsp:cNvPr id="0" name=""/>
        <dsp:cNvSpPr/>
      </dsp:nvSpPr>
      <dsp:spPr>
        <a:xfrm>
          <a:off x="0" y="0"/>
          <a:ext cx="2500298" cy="149177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37600" tIns="25400" rIns="1376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>
              <a:latin typeface="AR JULIAN" pitchFamily="2" charset="0"/>
            </a:rPr>
            <a:t>SLADKOSTI PŘÁTELSKÉ K ZUBUM</a:t>
          </a:r>
          <a:endParaRPr lang="sk-SK" sz="2000" kern="1200" dirty="0">
            <a:latin typeface="AR JULIAN" pitchFamily="2" charset="0"/>
          </a:endParaRPr>
        </a:p>
      </dsp:txBody>
      <dsp:txXfrm>
        <a:off x="366160" y="218466"/>
        <a:ext cx="1767978" cy="105484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55DB0-4A53-4D56-8E25-CB64E51226C1}">
      <dsp:nvSpPr>
        <dsp:cNvPr id="0" name=""/>
        <dsp:cNvSpPr/>
      </dsp:nvSpPr>
      <dsp:spPr>
        <a:xfrm>
          <a:off x="0" y="0"/>
          <a:ext cx="2285984" cy="136390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25805" tIns="34290" rIns="12580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700" kern="1200" dirty="0" smtClean="0">
              <a:latin typeface="AR JULIAN" pitchFamily="2" charset="0"/>
            </a:rPr>
            <a:t>SEMENA A OŘECHY</a:t>
          </a:r>
          <a:endParaRPr lang="sk-SK" sz="2700" kern="1200" dirty="0">
            <a:latin typeface="AR JULIAN" pitchFamily="2" charset="0"/>
          </a:endParaRPr>
        </a:p>
      </dsp:txBody>
      <dsp:txXfrm>
        <a:off x="334775" y="199740"/>
        <a:ext cx="1616434" cy="964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73DD5-BC3F-4B71-A7FC-FED5AD065F1F}" type="datetimeFigureOut">
              <a:rPr lang="sk-SK" smtClean="0"/>
              <a:pPr/>
              <a:t>10.5.2015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B7079-C049-4EEE-B93E-293AE13DB18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0320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7079-C049-4EEE-B93E-293AE13DB181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CB1B-501A-4576-B41D-D3E472933EA4}" type="datetimeFigureOut">
              <a:rPr lang="sk-SK" smtClean="0"/>
              <a:pPr/>
              <a:t>10.5.2015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C886-ECAC-49D1-873E-DBABF35695A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CB1B-501A-4576-B41D-D3E472933EA4}" type="datetimeFigureOut">
              <a:rPr lang="sk-SK" smtClean="0"/>
              <a:pPr/>
              <a:t>10.5.2015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C886-ECAC-49D1-873E-DBABF35695A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CB1B-501A-4576-B41D-D3E472933EA4}" type="datetimeFigureOut">
              <a:rPr lang="sk-SK" smtClean="0"/>
              <a:pPr/>
              <a:t>10.5.2015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C886-ECAC-49D1-873E-DBABF35695A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CB1B-501A-4576-B41D-D3E472933EA4}" type="datetimeFigureOut">
              <a:rPr lang="sk-SK" smtClean="0"/>
              <a:pPr/>
              <a:t>10.5.2015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C886-ECAC-49D1-873E-DBABF35695A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CB1B-501A-4576-B41D-D3E472933EA4}" type="datetimeFigureOut">
              <a:rPr lang="sk-SK" smtClean="0"/>
              <a:pPr/>
              <a:t>10.5.2015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C886-ECAC-49D1-873E-DBABF35695A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CB1B-501A-4576-B41D-D3E472933EA4}" type="datetimeFigureOut">
              <a:rPr lang="sk-SK" smtClean="0"/>
              <a:pPr/>
              <a:t>10.5.2015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C886-ECAC-49D1-873E-DBABF35695A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CB1B-501A-4576-B41D-D3E472933EA4}" type="datetimeFigureOut">
              <a:rPr lang="sk-SK" smtClean="0"/>
              <a:pPr/>
              <a:t>10.5.2015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C886-ECAC-49D1-873E-DBABF35695A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CB1B-501A-4576-B41D-D3E472933EA4}" type="datetimeFigureOut">
              <a:rPr lang="sk-SK" smtClean="0"/>
              <a:pPr/>
              <a:t>10.5.2015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C886-ECAC-49D1-873E-DBABF35695A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CB1B-501A-4576-B41D-D3E472933EA4}" type="datetimeFigureOut">
              <a:rPr lang="sk-SK" smtClean="0"/>
              <a:pPr/>
              <a:t>10.5.2015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C886-ECAC-49D1-873E-DBABF35695A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CB1B-501A-4576-B41D-D3E472933EA4}" type="datetimeFigureOut">
              <a:rPr lang="sk-SK" smtClean="0"/>
              <a:pPr/>
              <a:t>10.5.2015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C886-ECAC-49D1-873E-DBABF35695A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CCB1B-501A-4576-B41D-D3E472933EA4}" type="datetimeFigureOut">
              <a:rPr lang="sk-SK" smtClean="0"/>
              <a:pPr/>
              <a:t>10.5.2015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C886-ECAC-49D1-873E-DBABF35695A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CCB1B-501A-4576-B41D-D3E472933EA4}" type="datetimeFigureOut">
              <a:rPr lang="sk-SK" smtClean="0"/>
              <a:pPr/>
              <a:t>10.5.2015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7C886-ECAC-49D1-873E-DBABF35695A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z/url?sa=i&amp;rct=j&amp;q=&amp;esrc=s&amp;source=images&amp;cd=&amp;cad=rja&amp;uact=8&amp;ved=&amp;url=http://www.originalbistrofrench.co.uk/wine_list.html&amp;ei=KYU_Vc6_FIzA7AaHwoDwDQ&amp;bvm=bv.91665533,d.ZGU&amp;psig=AFQjCNGl6L2GH9dFaij-KrZxiX9u-blciQ&amp;ust=14303126178632" TargetMode="External"/><Relationship Id="rId13" Type="http://schemas.openxmlformats.org/officeDocument/2006/relationships/image" Target="../media/image21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hyperlink" Target="https://www.google.cz/url?sa=i&amp;rct=j&amp;q=&amp;esrc=s&amp;source=images&amp;cd=&amp;cad=rja&amp;uact=8&amp;ved=0CAYQjB0&amp;url=http://www.healthyfoodhouse.com/10-benefits-of-drinking-lemon-water/&amp;ei=_4Y_VdvHD5LKaMP0gcgF&amp;bvm=bv.91665533,d.ZGU&amp;psig=AFQjCNFP_7Q1w3hsgBgs_daAxdhw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0.jpeg"/><Relationship Id="rId5" Type="http://schemas.openxmlformats.org/officeDocument/2006/relationships/image" Target="../media/image16.jpeg"/><Relationship Id="rId10" Type="http://schemas.openxmlformats.org/officeDocument/2006/relationships/hyperlink" Target="https://www.google.cz/url?sa=i&amp;rct=j&amp;q=&amp;esrc=s&amp;source=images&amp;cd=&amp;cad=rja&amp;uact=8&amp;ved=0CAYQjB0&amp;url=http://www.nutrifit.sk/Iontove-napoje-c24_0_1.htm&amp;ei=6IU_VbGBH8K0aeyRgeAB&amp;bvm=bv.91665533,d.ZGU&amp;psig=AFQjCNHcW69MgQZNQvMtqxUEUefgnd55Qg&amp;ust=14303127942" TargetMode="External"/><Relationship Id="rId4" Type="http://schemas.openxmlformats.org/officeDocument/2006/relationships/hyperlink" Target="https://www.google.cz/url?sa=i&amp;rct=j&amp;q=&amp;esrc=s&amp;source=images&amp;cd=&amp;cad=rja&amp;uact=8&amp;ved=0CAYQjB0&amp;url=http://pixgood.com/fizzy-drinks.html&amp;ei=V4Q_VZSyL5Dfau-OgZgO&amp;bvm=bv.91665533,d.ZGU&amp;psig=AFQjCNG_5pxhUKisIeoCd0BCu9Yroxe8uA&amp;ust=1430312383968307" TargetMode="External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dravie.sk/choroba/51303/abrazia-zubo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ludsketelo.sk/zdravie-a-krasa/item/768-erozia-a-abrazia-zubov.htm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.png"/><Relationship Id="rId7" Type="http://schemas.openxmlformats.org/officeDocument/2006/relationships/hyperlink" Target="https://www.google.cz/url?sa=i&amp;rct=j&amp;q=&amp;esrc=s&amp;source=images&amp;cd=&amp;cad=rja&amp;uact=8&amp;ved=0CAYQjB0&amp;url=http://www.theaustralian.com.au/news/experts-concerned-about-the-amount-of-soft-drink-were-consuming/story-e6frg6n6-1226500270601&amp;ei=iYs_VdOKOYLUa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5.jpeg"/><Relationship Id="rId4" Type="http://schemas.openxmlformats.org/officeDocument/2006/relationships/hyperlink" Target="https://www.google.cz/url?sa=i&amp;rct=j&amp;q=&amp;esrc=s&amp;source=images&amp;cd=&amp;cad=rja&amp;uact=8&amp;ved=0CAYQjB0&amp;url=http://www.jenzeny.cz/moda/zdravi-a-krasa/jak-na-bile-zuby-3270.html&amp;ei=h4o_Vb2HMtHjaLnngagE&amp;bvm=bv.91665533,d.ZGU&amp;psig=AFQjCNFopivQOXenKxEz6tk0G6T" TargetMode="External"/><Relationship Id="rId9" Type="http://schemas.openxmlformats.org/officeDocument/2006/relationships/hyperlink" Target="https://www.google.cz/url?sa=i&amp;rct=j&amp;q=&amp;esrc=s&amp;source=images&amp;cd=&amp;cad=rja&amp;uact=8&amp;ved=0CAYQjB0&amp;url=https://mises.ca/posts/blog/wine-and-big-issues/&amp;ei=w4s_Ve0mxK1pufCAqA0&amp;bvm=bv.91665533,d.ZGU&amp;psig=AFQjCNHuJTGgHCCM_VwqwTgySWxrAk9MiA&amp;ust=143031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9.xml"/><Relationship Id="rId18" Type="http://schemas.openxmlformats.org/officeDocument/2006/relationships/diagramData" Target="../diagrams/data10.xml"/><Relationship Id="rId26" Type="http://schemas.openxmlformats.org/officeDocument/2006/relationships/diagramColors" Target="../diagrams/colors11.xml"/><Relationship Id="rId39" Type="http://schemas.openxmlformats.org/officeDocument/2006/relationships/diagramLayout" Target="../diagrams/layout14.xml"/><Relationship Id="rId21" Type="http://schemas.openxmlformats.org/officeDocument/2006/relationships/diagramColors" Target="../diagrams/colors10.xml"/><Relationship Id="rId34" Type="http://schemas.openxmlformats.org/officeDocument/2006/relationships/diagramLayout" Target="../diagrams/layout13.xml"/><Relationship Id="rId42" Type="http://schemas.microsoft.com/office/2007/relationships/diagramDrawing" Target="../diagrams/drawing14.xml"/><Relationship Id="rId47" Type="http://schemas.microsoft.com/office/2007/relationships/diagramDrawing" Target="../diagrams/drawing15.xml"/><Relationship Id="rId50" Type="http://schemas.openxmlformats.org/officeDocument/2006/relationships/diagramQuickStyle" Target="../diagrams/quickStyle16.xml"/><Relationship Id="rId55" Type="http://schemas.openxmlformats.org/officeDocument/2006/relationships/diagramQuickStyle" Target="../diagrams/quickStyle1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5" Type="http://schemas.openxmlformats.org/officeDocument/2006/relationships/diagramQuickStyle" Target="../diagrams/quickStyle11.xml"/><Relationship Id="rId33" Type="http://schemas.openxmlformats.org/officeDocument/2006/relationships/diagramData" Target="../diagrams/data13.xml"/><Relationship Id="rId38" Type="http://schemas.openxmlformats.org/officeDocument/2006/relationships/diagramData" Target="../diagrams/data14.xml"/><Relationship Id="rId46" Type="http://schemas.openxmlformats.org/officeDocument/2006/relationships/diagramColors" Target="../diagrams/colors15.xml"/><Relationship Id="rId2" Type="http://schemas.openxmlformats.org/officeDocument/2006/relationships/image" Target="../media/image1.jpeg"/><Relationship Id="rId16" Type="http://schemas.openxmlformats.org/officeDocument/2006/relationships/diagramColors" Target="../diagrams/colors9.xml"/><Relationship Id="rId20" Type="http://schemas.openxmlformats.org/officeDocument/2006/relationships/diagramQuickStyle" Target="../diagrams/quickStyle10.xml"/><Relationship Id="rId29" Type="http://schemas.openxmlformats.org/officeDocument/2006/relationships/diagramLayout" Target="../diagrams/layout12.xml"/><Relationship Id="rId41" Type="http://schemas.openxmlformats.org/officeDocument/2006/relationships/diagramColors" Target="../diagrams/colors14.xml"/><Relationship Id="rId54" Type="http://schemas.openxmlformats.org/officeDocument/2006/relationships/diagramLayout" Target="../diagrams/layout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24" Type="http://schemas.openxmlformats.org/officeDocument/2006/relationships/diagramLayout" Target="../diagrams/layout11.xml"/><Relationship Id="rId32" Type="http://schemas.microsoft.com/office/2007/relationships/diagramDrawing" Target="../diagrams/drawing12.xml"/><Relationship Id="rId37" Type="http://schemas.microsoft.com/office/2007/relationships/diagramDrawing" Target="../diagrams/drawing13.xml"/><Relationship Id="rId40" Type="http://schemas.openxmlformats.org/officeDocument/2006/relationships/diagramQuickStyle" Target="../diagrams/quickStyle14.xml"/><Relationship Id="rId45" Type="http://schemas.openxmlformats.org/officeDocument/2006/relationships/diagramQuickStyle" Target="../diagrams/quickStyle15.xml"/><Relationship Id="rId53" Type="http://schemas.openxmlformats.org/officeDocument/2006/relationships/diagramData" Target="../diagrams/data17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23" Type="http://schemas.openxmlformats.org/officeDocument/2006/relationships/diagramData" Target="../diagrams/data11.xml"/><Relationship Id="rId28" Type="http://schemas.openxmlformats.org/officeDocument/2006/relationships/diagramData" Target="../diagrams/data12.xml"/><Relationship Id="rId36" Type="http://schemas.openxmlformats.org/officeDocument/2006/relationships/diagramColors" Target="../diagrams/colors13.xml"/><Relationship Id="rId49" Type="http://schemas.openxmlformats.org/officeDocument/2006/relationships/diagramLayout" Target="../diagrams/layout16.xml"/><Relationship Id="rId57" Type="http://schemas.microsoft.com/office/2007/relationships/diagramDrawing" Target="../diagrams/drawing17.xml"/><Relationship Id="rId10" Type="http://schemas.openxmlformats.org/officeDocument/2006/relationships/diagramQuickStyle" Target="../diagrams/quickStyle8.xml"/><Relationship Id="rId19" Type="http://schemas.openxmlformats.org/officeDocument/2006/relationships/diagramLayout" Target="../diagrams/layout10.xml"/><Relationship Id="rId31" Type="http://schemas.openxmlformats.org/officeDocument/2006/relationships/diagramColors" Target="../diagrams/colors12.xml"/><Relationship Id="rId44" Type="http://schemas.openxmlformats.org/officeDocument/2006/relationships/diagramLayout" Target="../diagrams/layout15.xml"/><Relationship Id="rId52" Type="http://schemas.microsoft.com/office/2007/relationships/diagramDrawing" Target="../diagrams/drawing16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Relationship Id="rId22" Type="http://schemas.microsoft.com/office/2007/relationships/diagramDrawing" Target="../diagrams/drawing10.xml"/><Relationship Id="rId27" Type="http://schemas.microsoft.com/office/2007/relationships/diagramDrawing" Target="../diagrams/drawing11.xml"/><Relationship Id="rId30" Type="http://schemas.openxmlformats.org/officeDocument/2006/relationships/diagramQuickStyle" Target="../diagrams/quickStyle12.xml"/><Relationship Id="rId35" Type="http://schemas.openxmlformats.org/officeDocument/2006/relationships/diagramQuickStyle" Target="../diagrams/quickStyle13.xml"/><Relationship Id="rId43" Type="http://schemas.openxmlformats.org/officeDocument/2006/relationships/diagramData" Target="../diagrams/data15.xml"/><Relationship Id="rId48" Type="http://schemas.openxmlformats.org/officeDocument/2006/relationships/diagramData" Target="../diagrams/data16.xml"/><Relationship Id="rId56" Type="http://schemas.openxmlformats.org/officeDocument/2006/relationships/diagramColors" Target="../diagrams/colors17.xml"/><Relationship Id="rId8" Type="http://schemas.openxmlformats.org/officeDocument/2006/relationships/diagramData" Target="../diagrams/data8.xml"/><Relationship Id="rId51" Type="http://schemas.openxmlformats.org/officeDocument/2006/relationships/diagramColors" Target="../diagrams/colors16.xml"/><Relationship Id="rId3" Type="http://schemas.openxmlformats.org/officeDocument/2006/relationships/diagramData" Target="../diagrams/data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hyperlink" Target="http://ajcn.nutrition.org/content/78/4/881S/F1.expansion.html" TargetMode="External"/><Relationship Id="rId4" Type="http://schemas.openxmlformats.org/officeDocument/2006/relationships/image" Target="../media/image6.jpeg"/><Relationship Id="rId9" Type="http://schemas.microsoft.com/office/2007/relationships/diagramDrawing" Target="../diagrams/drawin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webmd.com/oral-health/tc/tooth-decay-topic-overvie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lideshare.net/marwa39/diet-and-caries-11878024" TargetMode="External"/><Relationship Id="rId4" Type="http://schemas.openxmlformats.org/officeDocument/2006/relationships/hyperlink" Target="http://ajcn.nutrition.org/content/78/4/881S.ful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z/url?sa=i&amp;rct=j&amp;q=&amp;esrc=s&amp;source=images&amp;cd=&amp;cad=rja&amp;uact=8&amp;ved=0CAYQjB0&amp;url=http://toothwiz.com/wordpress/?p=449&amp;ei=FoA_VeXWJ8z_aMGYgLAD&amp;bvm=bv.91665533,d.ZGU&amp;psig=AFQjCNE368pzRtxC8xD3qQ42DszXWkh8cA&amp;ust=1430311061748488" TargetMode="External"/><Relationship Id="rId13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hyperlink" Target="https://www.google.cz/url?sa=i&amp;rct=j&amp;q=&amp;esrc=s&amp;source=images&amp;cd=&amp;cad=rja&amp;uact=8&amp;ved=0CAYQjB0&amp;url=http://www.completelyyou.com/blog/import/teeth_rot/&amp;ei=rYA_VYaYJ8itabiYgcgL&amp;bvm=bv.91665533,d.ZGU&amp;psig=AFQjCNH3Ts6n8lhq1aH7xPCbHNyJZ8sV3w&amp;ust=14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z/url?sa=i&amp;rct=j&amp;q=&amp;esrc=s&amp;source=images&amp;cd=&amp;cad=rja&amp;uact=8&amp;ved=&amp;url=http://www.alldentalprodx.com/blog/&amp;ei=FX8_Vd_EGoKw7Abqq4GYDA&amp;bvm=bv.91665533,d.ZGU&amp;psig=AFQjCNE368pzRtxC8xD3qQ42DszXWkh8cA&amp;ust=1430311061748488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5" Type="http://schemas.openxmlformats.org/officeDocument/2006/relationships/image" Target="../media/image13.jpeg"/><Relationship Id="rId10" Type="http://schemas.openxmlformats.org/officeDocument/2006/relationships/hyperlink" Target="https://www.google.cz/url?sa=i&amp;rct=j&amp;q=&amp;esrc=s&amp;source=images&amp;cd=&amp;cad=rja&amp;uact=8&amp;ved=0CAYQjB0&amp;url=http://askthedentist.com.au/category/diet/&amp;ei=YIA_VdyUJczvauHcgOAG&amp;bvm=bv.91665533,d.ZGU&amp;psig=AFQjCNE368pzRtxC8xD3qQ42DszXWkh8cA&amp;ust=14303110617484" TargetMode="External"/><Relationship Id="rId4" Type="http://schemas.openxmlformats.org/officeDocument/2006/relationships/hyperlink" Target="http://eugeneordental.com/2013/05/27/why-processed-foods-are-hurting-your-teeth/" TargetMode="External"/><Relationship Id="rId9" Type="http://schemas.openxmlformats.org/officeDocument/2006/relationships/image" Target="../media/image10.jpeg"/><Relationship Id="rId14" Type="http://schemas.openxmlformats.org/officeDocument/2006/relationships/hyperlink" Target="https://www.google.cz/url?sa=i&amp;rct=j&amp;q=&amp;esrc=s&amp;source=images&amp;cd=&amp;cad=rja&amp;uact=8&amp;ved=0CAYQjB0&amp;url=http://www.zmescience.com/medicine/mind-and-brain/nutrients-chocolate-flavonoid-seniors-24112014/&amp;ei=54A_VZa-Kc_maMrhgYAI&amp;bvm=bv.91665533,d.ZGU&amp;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lideshare.net/ahmedaaljawady/diet-and-dental-caries" TargetMode="External"/><Relationship Id="rId4" Type="http://schemas.openxmlformats.org/officeDocument/2006/relationships/hyperlink" Target="http://ajcn.nutrition.org/content/78/4/881S.ful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ionizatoryvody.sk/rozdelenie-potravin-podla-ph-kysle-zasadite-neutraln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changefood.org/wp-content/uploads/2013/09/feel-healthier-bodymind-fresh-food-better-than-canned_32.jpg"/>
          <p:cNvPicPr>
            <a:picLocks noChangeAspect="1" noChangeArrowheads="1"/>
          </p:cNvPicPr>
          <p:nvPr/>
        </p:nvPicPr>
        <p:blipFill>
          <a:blip r:embed="rId3">
            <a:lum bright="44000" contrast="-46000"/>
          </a:blip>
          <a:srcRect/>
          <a:stretch>
            <a:fillRect/>
          </a:stretch>
        </p:blipFill>
        <p:spPr bwMode="auto">
          <a:xfrm>
            <a:off x="0" y="0"/>
            <a:ext cx="9144000" cy="6830698"/>
          </a:xfrm>
          <a:prstGeom prst="rect">
            <a:avLst/>
          </a:prstGeom>
          <a:noFill/>
        </p:spPr>
      </p:pic>
      <p:graphicFrame>
        <p:nvGraphicFramePr>
          <p:cNvPr id="4" name="Diagram 3"/>
          <p:cNvGraphicFramePr/>
          <p:nvPr/>
        </p:nvGraphicFramePr>
        <p:xfrm>
          <a:off x="0" y="0"/>
          <a:ext cx="9144000" cy="52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5310182" y="5072074"/>
          <a:ext cx="3833818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hangefood.org/wp-content/uploads/2013/09/feel-healthier-bodymind-fresh-food-better-than-canned_32.jpg"/>
          <p:cNvPicPr>
            <a:picLocks noChangeAspect="1" noChangeArrowheads="1"/>
          </p:cNvPicPr>
          <p:nvPr/>
        </p:nvPicPr>
        <p:blipFill>
          <a:blip r:embed="rId2">
            <a:lum bright="64000" contrast="-71000"/>
          </a:blip>
          <a:srcRect/>
          <a:stretch>
            <a:fillRect/>
          </a:stretch>
        </p:blipFill>
        <p:spPr bwMode="auto">
          <a:xfrm>
            <a:off x="0" y="0"/>
            <a:ext cx="9144000" cy="6830698"/>
          </a:xfrm>
          <a:prstGeom prst="rect">
            <a:avLst/>
          </a:prstGeom>
          <a:noFill/>
        </p:spPr>
      </p:pic>
      <p:sp>
        <p:nvSpPr>
          <p:cNvPr id="5" name="Zaoblený obdĺžnik 4"/>
          <p:cNvSpPr/>
          <p:nvPr/>
        </p:nvSpPr>
        <p:spPr>
          <a:xfrm>
            <a:off x="0" y="0"/>
            <a:ext cx="2000232" cy="1071546"/>
          </a:xfrm>
          <a:prstGeom prst="round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Skupina 5"/>
          <p:cNvGrpSpPr/>
          <p:nvPr/>
        </p:nvGrpSpPr>
        <p:grpSpPr>
          <a:xfrm>
            <a:off x="1928794" y="214290"/>
            <a:ext cx="1785950" cy="642918"/>
            <a:chOff x="3143850" y="3133064"/>
            <a:chExt cx="2856299" cy="1059687"/>
          </a:xfrm>
        </p:grpSpPr>
        <p:sp>
          <p:nvSpPr>
            <p:cNvPr id="7" name="Obdĺžnik 6"/>
            <p:cNvSpPr/>
            <p:nvPr/>
          </p:nvSpPr>
          <p:spPr>
            <a:xfrm>
              <a:off x="3143850" y="3133064"/>
              <a:ext cx="2856299" cy="105968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Obdĺžnik 7"/>
            <p:cNvSpPr/>
            <p:nvPr/>
          </p:nvSpPr>
          <p:spPr>
            <a:xfrm>
              <a:off x="3143850" y="3133064"/>
              <a:ext cx="2856299" cy="1059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241808" rIns="241808" bIns="0" numCol="1" spcCol="1270" anchor="t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2800" kern="1200" dirty="0" smtClean="0">
                  <a:latin typeface="AR JULIAN" pitchFamily="2" charset="0"/>
                </a:rPr>
                <a:t>EROZE</a:t>
              </a:r>
              <a:endParaRPr lang="sk-SK" sz="2800" kern="1200" dirty="0">
                <a:latin typeface="AR JULIAN" pitchFamily="2" charset="0"/>
              </a:endParaRPr>
            </a:p>
          </p:txBody>
        </p:sp>
      </p:grpSp>
      <p:sp>
        <p:nvSpPr>
          <p:cNvPr id="9" name="Zaoblený obdĺžnik 8"/>
          <p:cNvSpPr/>
          <p:nvPr/>
        </p:nvSpPr>
        <p:spPr>
          <a:xfrm>
            <a:off x="142844" y="1285860"/>
            <a:ext cx="8786874" cy="5357850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sk-SK" sz="2800" dirty="0" smtClean="0">
                <a:solidFill>
                  <a:schemeClr val="tx1"/>
                </a:solidFill>
                <a:latin typeface="AR JULIAN" pitchFamily="2" charset="0"/>
              </a:rPr>
              <a:t>POZOR NA...</a:t>
            </a:r>
          </a:p>
          <a:p>
            <a:pPr>
              <a:lnSpc>
                <a:spcPct val="150000"/>
              </a:lnSpc>
            </a:pPr>
            <a:endParaRPr lang="sk-SK" sz="2800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32772" name="Picture 4" descr="http://www.bolegaindia.com/images/gossips/soft-drinks-post_1383214675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357430"/>
            <a:ext cx="257176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 descr="http://globe-views.com/dcim/dreams/juice/juice-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2357430"/>
            <a:ext cx="308612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8" name="AutoShape 10" descr="data:image/jpeg;base64,/9j/4AAQSkZJRgABAQAAAQABAAD/2wCEAAkGBxQSEhIUExIUFBQUFBUUFBQUFRQXFBUVFxQWFhUUFBQYHCggGBolHBQVITEhJSkrLi4uFx8zODMsNygtLisBCgoKDg0OGhAQGiwkHyQsLCw0LCwsLSwsLSwsLCwsLCwsLCwsLCwsLCwsLCwsLCwsLCwsLCwsLCwsLCwsLCwsK//AABEIAOEA4QMBIgACEQEDEQH/xAAcAAABBQEBAQAAAAAAAAAAAAAAAgMEBQYBBwj/xABPEAABAwIDAwcIBAoJAQkAAAABAAIDBBEFEiExQVEGEyJhcYGRBxQVMlKhscEjQnLRM0NTYnOCkqOy8Bc0VKKzwtLh8dMWJDVjZIOEw/L/xAAZAQADAQEBAAAAAAAAAAAAAAAAAQIDBAX/xAAsEQACAgEDAwIFBAMAAAAAAAAAAQIREgMhMQRBUZHRExQiYaFxgbHwBTLB/9oADAMBAAIRAxEAPwD3BCEIAEIQgAQhCABCEIAEIQgAQhCAOIXVxSwEkJBanbLmVIdjBauFikZUZU6CyI6NNmNT8i4Y0qArzEk8yrHm0CNAFd5ujzdWLi1u2yYdVs4fBMZG83XDAnxMzr8U3X4rBC0F57ABdx7uCQDLoU2Y1Flx+GRpsJG32OFge3b8VhcY5VV1LILBs8Z2dA5iL/WDTcHrH/KsdHofNrqwH9JZ/sNT7v8ApriLCj1xCELQgEIQgAQhCABCEIAEIQgAQhCABCaq6lsTHyPcGsja573HY1rQXOceoAFeCYj5bqwVLxHFAyEOs1j2uLwAfxj81r8baDjpdAH0AhUnJzlJFWUsNTGbCVl8pI6LwS17D2OBF+9WTKppAOYapWOiShRzVD2guedD2giwokoUU1PBw8L/ADXKjOBfnWAb7xk37Omiwokg37FEkrQSQNg2kbPFOMsWXve47N3uVELgkC/YpbGkWb54+snr1VdKbm6dFK+2wDtKPNHdSQyLLV5QSQTYE2GpNuA3lea4nX1VXPm5mWJoGUXY7RoOzrcbr0ipoHbbi/aq12YbXX7Ck9xoyrHygAZHgCw9V2wbtnvUSpxtrb5iL7LEjTtUXynconwtZBG4tdI0ukcD0g3YGjhfVeTS1DnHVxPaVKi3waNKMbfc9V/7Qwe23xCF5NnPErir4Znmj7aQhC1MwQhCABCEIAEIQgAQhCABCEIApOWX9Vc3dJJTxOt7MtTFG/8AuvK+WOV1FzVdWRtADW1E2XL6obncQB2Cw7l9P+UIy+j6gQROmmc0NjY02dmzA52ka3bYuFtpaBvXyliEspkeJczXtLszX3a5pvZ2YHXNc631S7jLTBeVc9NDzTHHJnLwLnQkAEdml1Pj8oNUG2Lzt0NyNNwWYytaBc6kXSA5tlOzHuar+kGq/KO/aR/SFV/lHeKy2dqMzU9vAfubCj8o9U14c57nAbr7dFqMQ5X4lHSQ1LpYnxy5crA5vOAOByh4yjh/vvXl1FRumkZFEwukkcGMaNpc42C9V8rcMVNFRUDCBzMGeV1jd2RrWxhpttJa8nhcLPU2WxcN3Qxh3laxCoe2KOGDNlJPRcfV22APYrOTlVix9URtvvbSvce65WR8kmCmoqXaubkhc7MwlrgS9gFnDUb1vsR8nEL353mVz9zjNIXDsJJIXFr67hNpcev/AE0UNitdyhxgn8NJb82iA9+ZTqTEMVk2Cdx68jB7ynYuRLW2sZ9P/UVFvAPVvR0skN+bNr2ve7ibcS4krj1Orm+G/wCP4ZagiEz0qbfRu75wPgUxJhuKu+uWjgJ4/iYyVomVtQN4/ZCalqqg/jHDsa342WXzM/L9X7jxPPcS5B1Eji+WB8rjtcalrnHvy3WBxuBlLO+J1MQ5lgQ6S5F2hw+rbYQveJZanKcsrs24uaCL9Y3rwzygTl9fUucbuzgHS3qsa3Z+quzodR6k3GTdV5fuLUTxshelY/7O3xj/AOkhVKF6nwo/f1fuc2b/AKkfbaEIWhAIQhAAhCEACEIQAIQorzIXG1gwWsQAXHTW9zp4IAlIUUMf7T/CNK6X/mfukrAg4xiIjlpYj600j8uhPqRlxOmwbNTpqkNwOnkmnlkgjfJIxkby9rXZo23LQQRb1r+A4Czk8JfNHcvGVjjc5PrOaLaD81SWA3JBkN9/0dtO1T3K7DVHgFLCS6Klp4y7aY4Y2k9paNVIfh8TtsUZ7WNPyUeqllaLtsRpcPDe/VpFtynxuuAeIuqQiA7AaU7aWnPbDH/pTEvJShd61DSHtp4T/lVwhMRVYfyZo4H85DSU8T7EZ44Y2OsdoDmi4Cr+WfIuDEIXMcMkm2OUbWuGzMPrNvtHzVnXwzOkbzcmVgHSboLntyk/BJ82l7f/AJEjfgxS6Y0eUeTbGoaAy0tX9FVsldG67SG5R6jec2W1JB0BDgvWo5GvANgetZXlRyYlmJkjp4XSWsTIWTFwGwXkY0g66dK2pWTouVr6VxiqYmx5NMhjfCQOrK4gjsC8zW0XGVrg6U1Jfc9abA0pMtC09qxmG8qIp/wbowd4NRK093Qse4q4yTOAs7L1iaV3xFlz/TxQYy8ls2iA3I9HjgFB5K1EhZLHO/nJYZXNLyA0uY7pxmw00a7LffkKu8yFpxJcmnRBdQtAJIGmpXyVyhqhLUzyA3D5ZHjsc8ke5fSflR5Rto6GUB1pZmmKJoPSu4Wc4DgAfgvnenoABdzQXHjrbqXX0qULkVTcCjQr/wA0b7DfAIXZ8ZGXwmfXiEIWxkCEIQAIQhAAhCEAC4zYuPOhXQkxikLi6gRWVdUG1DGWOaSM2O7onW/7SnQizbJipI5xp3hp136//lSW7Ap7ldhipFwUjC33Zb2SQnZRoouGmz3jjr4f8oXIPgsUISZTYFWSNxnaeJTl020aBKUFHSoWJ4TDUNyzRMkbwcL27DtHcpq6gDC1/k0pXA5DJH1NcCPeFZ4PgJpo8gmfIBsz7QOC0rgoz1nLSg+UVkykoYyytOthNDYn8+J1xp9l7/BXzoD7fuCqpxaSJ3syDweCw/xBXpCS0YeAcmYLG/JpHVTOnmqp3POg0js0bmsFtAoDvI/Tb6mf93/pXpRSCqWnFdh5y8nmv9DlL/aaj91/pQvSUJ4R8CyZIQhC1MwQhCABCEIAEIQgBEh2dqUE1IekB1fH/hOhT3H2OoQi6BFfUAmQnc0a/suPzVgNihvk6Uo4NHvCmN2IQ2NybFCj0lHXp7j/ALKe5QKgWIPAj4hIpFimKk7BxKfUaYXeOoKnwSh0Lq6AgBSMF1cXCUABUd6fKjytKBlfWN/nrGo94V0x1wDxAKpqtpCtKE3jZ2W8NEIUh0hIcE4kOQCG0IQgCQhCFZIIQhAAhCEACEIQBDY68jurT3BSwvG6/FMQnq6tlPMWsjqZI7ZmtFg8jS7ddimww4va2slrAObNGGm27UXC4Z9ZGLqjoWg2uUesJLnAbSvJ5G4wASQ42OwyRuGnUTqNFFZXYi3Ndsg0sBaM31vraxA377arN9fFdn+Cvln5R6fVvs91tc1tn5ttFYNnb7Q7zZeSDGK3NZzrHb3gWJFhayeFXibj0InPuSAbMFyDs6dr6bxohf5CHh/j3B9O/KPVXTtt6zfEKvq37dQRusvOxJi7gbUrhe4uXQtsQLaBztdo1sepZ3E+W1TBI9kwMb43APBDcwOh102HcRuN+2/m03WL/HuJaH3R7zGbgHiB8F5Byr8o1ZFiU9NTMhLYsrS5zCSLtBJJzdfBeqYJU87TwSe3FG/9pgPzXieG07H4zi3OtzAyyBu212yWsT2Oatuo1MdPJGemvqotm+UCv+s6LuZb4rjfKHWH6ze5rfuWkocHg/JM7x96t2YVG0aRNHY0LyH1Go+79Tpxj4MFLy9rSOibH7IPyRFyvxA7ZHd0f3LeiBoNsg8ApcdO32fco+Y1Xtb9WOo+DB/9oK8tBD3Ena0scCOG/YqjF+VVfFq6SRovtym3iV61DTjglVWHMkYWvY1zToQ4AghOM9bnJ+rFlBco8CxHl3WgX87drb6se/YbEHgvZfJdiUlRh8b5Xl78zwXEAE63Gwda8w8pvIAUxbPADzLiWuZcnm39Jzcv5ptbq71vPIlUZ8OOlss8jd2tmsN/evU6aeXcy1qq0b9JISlwrrOdCMq6lLiBi0IQrJBCEIAEIQgAQhCAMSMKyTVdrAmZ0uzUiQNd8SVyTEHsNmizhqTuPUrnF2c3URy/VkbzTjwe0l0WnWHSDtDU/U4e12o3jbZeJ1Gk85V/bOuMlSsz/p431YbcG7NnYmXYiPpHBobnaG53WNhvsN+uvgrGpwv1hbtG2/cq6qoBZ2ZoNjw8LA6LgnGS5Nk0V0LYiCRKQQCGWabAE3sXb/8AdbKCbm204FukMhJsTfLcXI7FlY2hm65Otjcde7tVq2vIZkDOiL66abrtT05VYTVmibmubu2HXS23YPBeeeULC4p5Scodma1rrbS4XAIPG2/g1aAV5ZEc5trcneetQsLoHS1MTn2tfOW3uWsYTbZpdxc2/wDsuiLc2ox8maWNs22G03NQxR/k42M/ZaG/JYOjwYNr8TFhmklZM077SRN0/aY5eh5wsXy4xIUM0FWWF0UhbT1BG1gu50Ult4GaQEdYXr9VHLTpHPpf7CXSlmjm3696SzHHtBGXMN3ELRPpGSsDhZwIBBG8HUEHeq2owq25eLPTkuDpUkQoscB2tN1a0mJggaKufh5G5EUWXcslkmN0zUQvaRouzX2A2VHDVZdmicdijuruXStRVRlhuROV8jPNZI3Ou51rX3WINzwTvk7oBDRMAbl5xz5LfaNvg0LJ4rKal4jDsuZ7Qy4vzjr7gdrGgFx+zwGvolNljYxjdGsaGjsAsF19Cm5Of7BqqkkTbrl1HNQEk1AXpGFEnMuqJ5wF1AHPPwuefhY30gU42pcVNjo1vpALnpALJOneuc+7iiwo1pxEJPpEcVk3TO4pp1Q7iiwo2HpIcVw4kOKxTqx3FNuxA8UZDo1+IVDZY3MJtmGjhta4G7XDrBAPck8ncVMrXMfYSxnLIwd1nNO9rto7VjjiJ4psV1nh4uHAWBBsbcDxC5uog5LKPK/Jca4Z6Y9gOlt3E7O35qlxmM5rNbb6xO4/aPUjC8cztbmA1A6Q48Hbm/zorKuAdG4nRuUa30tt3HZ1rgljqRdclK4vcz8rGHaTrtvppbbfdtTtHECbXA0ABLjYnv6k1V0fN9JtyDsuSdnUm+eykgnpaHLvHfbaudRp7m12W01JGxueXYG9RHcOJ0VXhMrIs7w0MdKbkC3RaL5Wd1yT1uO6yo8ZxouOVribbydnV19qqTXO4r0+m0q+pownLsegnGBxUDGpo6mCWCTVkjS08QdocOsEAjrCxfnruK4at3FdlmZL8nHKk0k3oyrdbKbU8h9XX1YiTuO1p68u2wXrVgQvAuUGGipAJOWRvqv329k9Xw8V7HyULxTxB83PEMAMm8m2/j8eN1xaqWnJeGaS+pZdy1MATD6IHcp4XbJfLpma1GimOHLj6NjAXPIDQCSTsAG0kqTjWLRUrC+Q9jRbM77IJ1XnPKTlIaqMDYxxvzeuwHQScdRe2zYsXppSwW7NYybVvgmwYu2SYzABsTAW07dhIPrTEbidjeDb+0p5x0cVgzMeKSZjxXpacFCNIylK3Zuzjw4pJx4cVgzKeK5zh4rQmzd+nxxQsHzhQigs1rJhdWVPqsrJVWUyixaywhqpm0oNGrFMLLhpOCj0deHbwraB4K2MiskpSocsJWmMYKYlpwigMnNEVElhIWtfSBRZqQJUOzISusmDKVpKimbwUCWmHBSxjGFYg6N2ly06OA3haymqJJGAxvaBb1Hh5A4jR+zXgqKlhCvMFDM9n3ylp0BINwLi1t+hWUtFN2krKyENw6QXfngb0i4/RyPbruIMjdO9U+JTyOJDANRYvZHzZPEesdNngtbjjg3K21swDgOAvrfr2e9VIaE46CXKQnNmSOHv9lHo1/BatzQm7BbURZlX4e8bkw6IjatTUBUlYQgCuIVpgmNyUx6Juwm5b8xwVY8pOZTKKkqYXR6th2LyTMzRGF1rZgecBBsDY7r6qTz9WfqwDhZ0jj4ZV59yJr+bq2AnoyXY7wu0+IHiVtuVOJZKaWRpIFixuz1j0R7zfuU4yXFUGxiOUuIMc9w6L5b2e9oswW4dI3KzjimxIgvThpxhwgcm+TpK4SklyTdaEiroumy5czJgO3XEjMhAiyqIXcFXmF4Ol16LU4UOChHC2jcuWOhidT1bM1h8sm+61GH1jgNSkeaNG5NyABapNGbaZfRYj1p5tVdZgVAClwVoVpk0aFouh1MFAgrBxUg1zRvTEIlo2lQpaFqkSYi3iFHfXN4hACY6YBR8UrDCwSMADmyRWvs1ka037iU6a5vEKq5Q1bTFYHXPF/jMSAadj8stXMZDcCGANaBYNvzjiQOsn3BOSY0RuVKZctTJffBAB3ZlyWa6SBlo/G3cE36XeqwFBKYidLijyoMlS4pBJQGlAHMxSSpDWrj2IFRAmqXRgvb6zAXDtAWj5Wcp3zsghytawh73Zb6lpaG/5vELOYjH9FJ9h/8ACUuoF3wfZk+LUDQ1lXbqQUy5yZIkpJS7oKYDDguBP2CSSEwEIRnCECPXZpgoM0ij8/fempJAVFmg3PVKFNMTuUrLfcl8ypGUrsy5mcrd1P1JPm/UgCoM8g2FJdJIdpKufNupOMphwQBnTC/rQIn8StKaccE06nHBMCjbC7rTFcw5R9uP/EatB5uoOM0tonHgWH941AEDEIvpYz7VM0+E0o+5IEStZoMz4OqlH+PJ966aW25AFW2M8ErmlZCFd5lAiujg6k6YOpTmtsh6AKt4smJFPlamDGmIrMQH0Uv6N/8ACUqcaQHrmH92I/NScRi+hl/Rv/hKUyC8VOeMkw/dxfcgZXvKZcVbPpwmXQJ2TRWhy456nugTZp07FRXPlKZdKVZupE35gE7Cit50oVp6OCEWLE3zaF2+6dbQlbY4aE26haN4HeFOJpZkY6IqZFQdSvHMjH12jvCT53A3bI3xRsBV+j1wYarJ2L04+uD2Jp2PwDie5FodMijDepLGHdS6/lRCNjHFMS8qwNkJKWUQxY67DupNHDFFfyqedkNu1MScppeAHclnEeDLNmF9SgcqcPtSTG2wNP7xqr5eU0n5QDvCqsY5QGSJ7XztsbXAN7gOBOzsSzQ8GWGBt5ypLfYpYz+0Wn5lX78OHUvPqHEmNmdK1zwXxBhA16LXdDQbND7lOkxrXZKe4/ejMMGat2HjqUSpowFmhjLrj6J9uJIFu5WMdVGRcvI6ks0GDG6l2UqMahWLZIXfjPEJXmkJ+sPgmpCxZUOmSOdVv6OhOx2vUQknBm7nFOyaZR4jJ9FL+jf/AAlSpHZYaYcXvd3c2AnsTwq0UvS/Fv8A4So0czJjBG1wcWMBIB2HJqL79pRYUxLpUguVmMNPD4Lvo8dfgnYqZUXSgFbtw9vFSGYa3iPFAtyh5tAjWi9FhJOGdSYrKPKhXXozqQgLGqjlYz61Yy/DnR8AVGl5SQ7pnvP5rJHDxDVUsbA0ECN1r6fRhv8AGQlmdo2RtFvaLB8HFc1s7MUS5MbB9SGd/wCpl/jIQ2tk2+buH2nxj4EqH6QI16B4WeSPc1INc92zKf8A2yfAkoGWXncvsxN7ZCfgxJFVJ+UiHU2N7veXBVr3yH60jexsY/ylNPDhtkmI/Ola0dwZlTEW4kefxzh9mJoHvukvcRtnf4tb8Aqd7o26vliAP5SS47rnamxNCdWvabfk43PuP1GoAtpJYz60pPbKfkU0Oa26H9tyrxXU7SDO+WGPfIaeU68AHAarXYdguGzMDmzTyDjcR+7JcKlFslySKIVcAFsngz70SU/nEEohLI3CxaZA0ZrODiADt0GzrstVBh+HROtzYe4bpJsx72kge5S6jFrACBgJboI4y0ADrDdypRolz8GIwzCZIyHulpwOadZsYLS4mzrGw0doBraybdXa/gz2nMVsY8VqiRz0Lo2XuXBwyi2tnEm4HYVMra6jnZ9M2Jxa3pSCVjXgbLl7SDZGNiUqPP31f5hv2IdWuI9UDTiPer2posHbq+Xbs/728jwLjdZrF6nCWECB+Z+8SRtc23HnHNAHzSxorJMRVYkWa5mftgfNR2Y7G78e3sGZ3wCjmrjPqEDqjYL/AN1qeoKVs8gYZJGZr9OUvjjAAubucLd21JfoN/qJfi7GkHnTfqY+/wAEsYuSRlmk7APvIWrpvJ3FtM7HE72sL++7rBWEPISC4z1c1vZYGMH8JPvVUyLRjYG1U4fHFzryWO0LmgkEWtbNre+ztTeHYZVxyxmOlmjkN7lxzNAynQAN0Gt9SV6a+GClZ9DZgHrPcZS5w33IkBvrpu6kScoIXtYyN1nHojOZQ06bOjIN19E6ols8+HKGqFvpIusFhOniFYM5Ui2oaT1B/wAFosR5JUlSARM+mkGp5pwLXHfdrw63cVSVPIADQVHOdbpZGnvyApYsq0Mt5UttrF4OPzCdHKOPexzR1uH3qqr+SToQTzUclhd1p3vIHHK8gnuBVFz8bb2jgH6rfi5FAbNnKKHdJl6idVKp8Za/1Jb9unxWAOMgaNLOxlvcAEo484bQ836nDwRuGx6L6SPt+8fehecemXew/wAD96EbhSLzh2H5J2PaP54IQoZsdm9Zv2vmUqf1D2n5LqFIyBif1P53rLH8PL9ofAIQtFwZ9zXYBtPctDJ6nf8AIrqFk+S1wZHln+CP2vvTvk59V/b9y6haw4M9Tku5P61N+gPxaovkF/rc36D/AOwoQtFyZM3vlg/8Pm7F4jgP9Xm/V/xAhCJCQxiG0/zxSOT/AOEQhLsXHk1zvrrOcrfwX6zfiFxCzhyi58MsfJp6ru75r1rC9iELbuYrgj45+DcqWPYz7bVxCl8lI09KpE/qrqFRJg+WOxy8uwjaewfBCEmUuTQs9U9nzKab6nh8EIUFkBCEKS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2780" name="Picture 12" descr="http://www.saffluence.com/wp-content/uploads/2013/05/stk200525rk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5575" y="-23469600"/>
            <a:ext cx="1332000" cy="1332000"/>
          </a:xfrm>
          <a:prstGeom prst="rect">
            <a:avLst/>
          </a:prstGeom>
          <a:noFill/>
        </p:spPr>
      </p:pic>
      <p:pic>
        <p:nvPicPr>
          <p:cNvPr id="32782" name="Picture 14" descr="http://www.originalbistrofrench.co.uk/images/wine3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64" y="2714620"/>
            <a:ext cx="2047868" cy="3071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84" name="Picture 16" descr="http://www.nutrifit.sk/fotky10333/fotos/_vyrn_315Unisport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57554" y="4429132"/>
            <a:ext cx="2396947" cy="2087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86" name="Picture 18" descr="http://a3145z1.americdn.com/wp-content/uploads/2013/05/10-benefits-of-drinking-lemon-water11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5786" y="4357694"/>
            <a:ext cx="2143112" cy="2143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hangefood.org/wp-content/uploads/2013/09/feel-healthier-bodymind-fresh-food-better-than-canned_32.jpg"/>
          <p:cNvPicPr>
            <a:picLocks noChangeAspect="1" noChangeArrowheads="1"/>
          </p:cNvPicPr>
          <p:nvPr/>
        </p:nvPicPr>
        <p:blipFill>
          <a:blip r:embed="rId2">
            <a:lum bright="64000" contrast="-71000"/>
          </a:blip>
          <a:srcRect/>
          <a:stretch>
            <a:fillRect/>
          </a:stretch>
        </p:blipFill>
        <p:spPr bwMode="auto">
          <a:xfrm>
            <a:off x="0" y="0"/>
            <a:ext cx="9144000" cy="6830698"/>
          </a:xfrm>
          <a:prstGeom prst="rect">
            <a:avLst/>
          </a:prstGeom>
          <a:noFill/>
        </p:spPr>
      </p:pic>
      <p:sp>
        <p:nvSpPr>
          <p:cNvPr id="3" name="Zaoblený obdĺžnik 2"/>
          <p:cNvSpPr/>
          <p:nvPr/>
        </p:nvSpPr>
        <p:spPr>
          <a:xfrm>
            <a:off x="1" y="0"/>
            <a:ext cx="2000231" cy="1214422"/>
          </a:xfrm>
          <a:prstGeom prst="roundRect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Obdĺžnik 3"/>
          <p:cNvSpPr/>
          <p:nvPr/>
        </p:nvSpPr>
        <p:spPr>
          <a:xfrm>
            <a:off x="2071670" y="357166"/>
            <a:ext cx="1508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k-SK" sz="2800" dirty="0" smtClean="0">
                <a:latin typeface="AR JULIAN" pitchFamily="2" charset="0"/>
              </a:rPr>
              <a:t>ABRAZE</a:t>
            </a:r>
            <a:endParaRPr lang="sk-SK" sz="2800" dirty="0"/>
          </a:p>
        </p:txBody>
      </p:sp>
      <p:sp>
        <p:nvSpPr>
          <p:cNvPr id="5" name="Zaoblený obdĺžnik 4"/>
          <p:cNvSpPr/>
          <p:nvPr/>
        </p:nvSpPr>
        <p:spPr>
          <a:xfrm>
            <a:off x="142844" y="1285860"/>
            <a:ext cx="8786874" cy="5000660"/>
          </a:xfrm>
          <a:prstGeom prst="roundRect">
            <a:avLst/>
          </a:prstGeom>
          <a:solidFill>
            <a:srgbClr val="FFFFFF">
              <a:alpha val="54118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 mechanické poškození skloviny, opotřebení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8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postupné </a:t>
            </a:r>
            <a:r>
              <a:rPr lang="sk-SK" sz="2800" dirty="0" err="1" smtClean="0">
                <a:solidFill>
                  <a:schemeClr val="tx1"/>
                </a:solidFill>
                <a:latin typeface="Candara" pitchFamily="34" charset="0"/>
              </a:rPr>
              <a:t>obroušení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až na dentin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8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sk-SK" sz="2800" dirty="0" err="1" smtClean="0">
                <a:solidFill>
                  <a:schemeClr val="tx1"/>
                </a:solidFill>
                <a:latin typeface="Candara" pitchFamily="34" charset="0"/>
              </a:rPr>
              <a:t>různé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sk-SK" sz="2800" dirty="0" err="1" smtClean="0">
                <a:solidFill>
                  <a:schemeClr val="tx1"/>
                </a:solidFill>
                <a:latin typeface="Candara" pitchFamily="34" charset="0"/>
              </a:rPr>
              <a:t>vlivy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(bruxizmus, </a:t>
            </a:r>
            <a:r>
              <a:rPr lang="sk-SK" sz="2800" dirty="0" err="1" smtClean="0">
                <a:solidFill>
                  <a:schemeClr val="tx1"/>
                </a:solidFill>
                <a:latin typeface="Candara" pitchFamily="34" charset="0"/>
              </a:rPr>
              <a:t>nesprávná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technika čistění, patologické chování, nevhodné stravovaní 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atd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. 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8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sk-SK" sz="2800" dirty="0" err="1" smtClean="0">
                <a:solidFill>
                  <a:schemeClr val="tx1"/>
                </a:solidFill>
                <a:latin typeface="Candara" pitchFamily="34" charset="0"/>
              </a:rPr>
              <a:t>postupně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dochází k zvýšené citlivosti </a:t>
            </a:r>
            <a:r>
              <a:rPr lang="sk-SK" sz="2800" dirty="0" err="1" smtClean="0">
                <a:solidFill>
                  <a:schemeClr val="tx1"/>
                </a:solidFill>
                <a:latin typeface="Candara" pitchFamily="34" charset="0"/>
              </a:rPr>
              <a:t>zubů</a:t>
            </a:r>
            <a:endParaRPr lang="sk-SK" sz="28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0" y="635795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dirty="0" smtClean="0">
                <a:latin typeface="Candara" pitchFamily="34" charset="0"/>
              </a:rPr>
              <a:t>Dostupné z www:</a:t>
            </a:r>
          </a:p>
          <a:p>
            <a:r>
              <a:rPr lang="sk-SK" sz="1200" dirty="0" smtClean="0">
                <a:latin typeface="Candara" pitchFamily="34" charset="0"/>
                <a:hlinkClick r:id="rId4"/>
              </a:rPr>
              <a:t>http://www.zdravie.sk/choroba/51303/abrazia-zubov</a:t>
            </a:r>
            <a:r>
              <a:rPr lang="sk-SK" sz="1200" dirty="0" smtClean="0">
                <a:latin typeface="Candara" pitchFamily="34" charset="0"/>
              </a:rPr>
              <a:t> </a:t>
            </a:r>
            <a:endParaRPr lang="sk-SK" sz="12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hangefood.org/wp-content/uploads/2013/09/feel-healthier-bodymind-fresh-food-better-than-canned_32.jpg"/>
          <p:cNvPicPr>
            <a:picLocks noChangeAspect="1" noChangeArrowheads="1"/>
          </p:cNvPicPr>
          <p:nvPr/>
        </p:nvPicPr>
        <p:blipFill>
          <a:blip r:embed="rId2">
            <a:lum bright="64000" contrast="-71000"/>
          </a:blip>
          <a:srcRect/>
          <a:stretch>
            <a:fillRect/>
          </a:stretch>
        </p:blipFill>
        <p:spPr bwMode="auto">
          <a:xfrm>
            <a:off x="0" y="0"/>
            <a:ext cx="9144000" cy="6830698"/>
          </a:xfrm>
          <a:prstGeom prst="rect">
            <a:avLst/>
          </a:prstGeom>
          <a:noFill/>
        </p:spPr>
      </p:pic>
      <p:sp>
        <p:nvSpPr>
          <p:cNvPr id="3" name="Zaoblený obdĺžnik 2"/>
          <p:cNvSpPr/>
          <p:nvPr/>
        </p:nvSpPr>
        <p:spPr>
          <a:xfrm>
            <a:off x="1" y="0"/>
            <a:ext cx="2000231" cy="1214422"/>
          </a:xfrm>
          <a:prstGeom prst="roundRect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Obdĺžnik 3"/>
          <p:cNvSpPr/>
          <p:nvPr/>
        </p:nvSpPr>
        <p:spPr>
          <a:xfrm>
            <a:off x="2071670" y="357166"/>
            <a:ext cx="1508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k-SK" sz="2800" dirty="0" smtClean="0">
                <a:latin typeface="AR JULIAN" pitchFamily="2" charset="0"/>
              </a:rPr>
              <a:t>ABRAZE</a:t>
            </a:r>
            <a:endParaRPr lang="sk-SK" sz="2800" dirty="0"/>
          </a:p>
        </p:txBody>
      </p:sp>
      <p:sp>
        <p:nvSpPr>
          <p:cNvPr id="5" name="Zaoblený obdĺžnik 4"/>
          <p:cNvSpPr/>
          <p:nvPr/>
        </p:nvSpPr>
        <p:spPr>
          <a:xfrm>
            <a:off x="142844" y="1285860"/>
            <a:ext cx="8786874" cy="3929090"/>
          </a:xfrm>
          <a:prstGeom prst="roundRect">
            <a:avLst/>
          </a:prstGeom>
          <a:solidFill>
            <a:srgbClr val="FFFFFF">
              <a:alpha val="54118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sk-SK" sz="2800" dirty="0" smtClean="0">
                <a:solidFill>
                  <a:schemeClr val="tx1"/>
                </a:solidFill>
                <a:latin typeface="AR JULIAN" pitchFamily="2" charset="0"/>
              </a:rPr>
              <a:t>POTRAVINY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8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velmi tvrdé, těžko kousatelné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 hlavne nevhodné kombinace– potraviny s nízkým pH ( např. víno, džusy ec. ) a k nim tvrdá potrava (např. oříšky) </a:t>
            </a:r>
            <a:endParaRPr lang="sk-SK" sz="28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0" y="635795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dirty="0" smtClean="0">
                <a:latin typeface="Candara" pitchFamily="34" charset="0"/>
              </a:rPr>
              <a:t>Dostupné z www:</a:t>
            </a:r>
          </a:p>
          <a:p>
            <a:r>
              <a:rPr lang="sk-SK" sz="1200" dirty="0" smtClean="0">
                <a:latin typeface="Candara" pitchFamily="34" charset="0"/>
                <a:hlinkClick r:id="rId4"/>
              </a:rPr>
              <a:t>http://www.ludsketelo.sk/zdravie-a-krasa/item/768-erozia-a-abrazia-zubov.html</a:t>
            </a:r>
            <a:r>
              <a:rPr lang="sk-SK" sz="1200" dirty="0" smtClean="0">
                <a:latin typeface="Candara" pitchFamily="34" charset="0"/>
              </a:rPr>
              <a:t> </a:t>
            </a:r>
            <a:endParaRPr lang="sk-SK" sz="12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hangefood.org/wp-content/uploads/2013/09/feel-healthier-bodymind-fresh-food-better-than-canned_32.jpg"/>
          <p:cNvPicPr>
            <a:picLocks noChangeAspect="1" noChangeArrowheads="1"/>
          </p:cNvPicPr>
          <p:nvPr/>
        </p:nvPicPr>
        <p:blipFill>
          <a:blip r:embed="rId2">
            <a:lum bright="64000" contrast="-71000"/>
          </a:blip>
          <a:srcRect/>
          <a:stretch>
            <a:fillRect/>
          </a:stretch>
        </p:blipFill>
        <p:spPr bwMode="auto">
          <a:xfrm>
            <a:off x="0" y="0"/>
            <a:ext cx="9144000" cy="6830698"/>
          </a:xfrm>
          <a:prstGeom prst="rect">
            <a:avLst/>
          </a:prstGeom>
          <a:noFill/>
        </p:spPr>
      </p:pic>
      <p:sp>
        <p:nvSpPr>
          <p:cNvPr id="3" name="Zaoblený obdĺžnik 2"/>
          <p:cNvSpPr/>
          <p:nvPr/>
        </p:nvSpPr>
        <p:spPr>
          <a:xfrm>
            <a:off x="1" y="0"/>
            <a:ext cx="2000231" cy="1214422"/>
          </a:xfrm>
          <a:prstGeom prst="roundRect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Obdĺžnik 3"/>
          <p:cNvSpPr/>
          <p:nvPr/>
        </p:nvSpPr>
        <p:spPr>
          <a:xfrm>
            <a:off x="2071670" y="357166"/>
            <a:ext cx="1508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k-SK" sz="2800" dirty="0" smtClean="0">
                <a:latin typeface="AR JULIAN" pitchFamily="2" charset="0"/>
              </a:rPr>
              <a:t>ABRAZE</a:t>
            </a:r>
            <a:endParaRPr lang="sk-SK" sz="2800" dirty="0"/>
          </a:p>
        </p:txBody>
      </p:sp>
      <p:sp>
        <p:nvSpPr>
          <p:cNvPr id="5" name="Zaoblený obdĺžnik 4"/>
          <p:cNvSpPr/>
          <p:nvPr/>
        </p:nvSpPr>
        <p:spPr>
          <a:xfrm>
            <a:off x="142844" y="1285860"/>
            <a:ext cx="8786874" cy="5286412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sk-SK" sz="2800" dirty="0" smtClean="0">
                <a:solidFill>
                  <a:schemeClr val="tx1"/>
                </a:solidFill>
                <a:latin typeface="AR JULIAN" pitchFamily="2" charset="0"/>
              </a:rPr>
              <a:t>POZOR NA...</a:t>
            </a:r>
            <a:endParaRPr lang="sk-SK" sz="2800" dirty="0">
              <a:solidFill>
                <a:schemeClr val="tx1"/>
              </a:solidFill>
              <a:latin typeface="AR JULIAN" pitchFamily="2" charset="0"/>
            </a:endParaRPr>
          </a:p>
        </p:txBody>
      </p:sp>
      <p:pic>
        <p:nvPicPr>
          <p:cNvPr id="25602" name="Picture 2" descr="http://www.jenzeny.cz/tinymce/jscripts/tiny_mce/plugins/imagemanager/soubory/d0e4036d893f03fd50f2d29af40beba2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500174"/>
            <a:ext cx="3429024" cy="2175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://i.huffpost.com/gen/1475151/images/o-NUTS-facebook.jpg"/>
          <p:cNvPicPr>
            <a:picLocks noChangeAspect="1" noChangeArrowheads="1"/>
          </p:cNvPicPr>
          <p:nvPr/>
        </p:nvPicPr>
        <p:blipFill>
          <a:blip r:embed="rId6" cstate="print"/>
          <a:srcRect l="11220" r="11220"/>
          <a:stretch>
            <a:fillRect/>
          </a:stretch>
        </p:blipFill>
        <p:spPr bwMode="auto">
          <a:xfrm>
            <a:off x="5072066" y="3786190"/>
            <a:ext cx="3500462" cy="2256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://resources2.news.com.au/images/2012/10/22/1226500/269978-soft-drink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2214554"/>
            <a:ext cx="3653835" cy="2057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8" name="Picture 8" descr="https://mises.ca/wp-content/uploads/2013/08/Red-Wine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472" y="4429132"/>
            <a:ext cx="3217136" cy="2026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lus 9"/>
          <p:cNvSpPr/>
          <p:nvPr/>
        </p:nvSpPr>
        <p:spPr>
          <a:xfrm>
            <a:off x="4214810" y="3500438"/>
            <a:ext cx="714380" cy="785818"/>
          </a:xfrm>
          <a:prstGeom prst="mathPlus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hangefood.org/wp-content/uploads/2013/09/feel-healthier-bodymind-fresh-food-better-than-canned_32.jpg"/>
          <p:cNvPicPr>
            <a:picLocks noChangeAspect="1" noChangeArrowheads="1"/>
          </p:cNvPicPr>
          <p:nvPr/>
        </p:nvPicPr>
        <p:blipFill>
          <a:blip r:embed="rId2">
            <a:lum bright="64000" contrast="-71000"/>
          </a:blip>
          <a:srcRect/>
          <a:stretch>
            <a:fillRect/>
          </a:stretch>
        </p:blipFill>
        <p:spPr bwMode="auto">
          <a:xfrm>
            <a:off x="0" y="0"/>
            <a:ext cx="9144000" cy="6830698"/>
          </a:xfrm>
          <a:prstGeom prst="rect">
            <a:avLst/>
          </a:prstGeom>
          <a:noFill/>
        </p:spPr>
      </p:pic>
      <p:sp>
        <p:nvSpPr>
          <p:cNvPr id="3" name="Zaoblený obdĺžnik 2"/>
          <p:cNvSpPr/>
          <p:nvPr/>
        </p:nvSpPr>
        <p:spPr>
          <a:xfrm>
            <a:off x="142844" y="1285860"/>
            <a:ext cx="8786874" cy="4643470"/>
          </a:xfrm>
          <a:prstGeom prst="roundRect">
            <a:avLst/>
          </a:prstGeom>
          <a:solidFill>
            <a:srgbClr val="FFFFFF">
              <a:alpha val="54118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Nevhodná strava ovšem není jediným </a:t>
            </a:r>
            <a:r>
              <a:rPr lang="sk-SK" sz="2800" dirty="0" err="1" smtClean="0">
                <a:solidFill>
                  <a:schemeClr val="tx1"/>
                </a:solidFill>
                <a:latin typeface="Candara" pitchFamily="34" charset="0"/>
              </a:rPr>
              <a:t>faktorem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sk-SK" sz="2800" dirty="0" err="1" smtClean="0">
                <a:solidFill>
                  <a:schemeClr val="tx1"/>
                </a:solidFill>
                <a:latin typeface="Candara" pitchFamily="34" charset="0"/>
              </a:rPr>
              <a:t>ovlivňujícím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onemocnění a problémy v </a:t>
            </a:r>
            <a:r>
              <a:rPr lang="sk-SK" sz="2800" dirty="0" err="1" smtClean="0">
                <a:solidFill>
                  <a:schemeClr val="tx1"/>
                </a:solidFill>
                <a:latin typeface="Candara" pitchFamily="34" charset="0"/>
              </a:rPr>
              <a:t>dutině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ústní.</a:t>
            </a:r>
          </a:p>
          <a:p>
            <a:pPr>
              <a:lnSpc>
                <a:spcPct val="150000"/>
              </a:lnSpc>
            </a:pPr>
            <a:endParaRPr lang="sk-SK" sz="2800" dirty="0" smtClean="0">
              <a:solidFill>
                <a:schemeClr val="tx1"/>
              </a:solidFill>
              <a:latin typeface="Candara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2800" dirty="0" err="1" smtClean="0">
                <a:solidFill>
                  <a:schemeClr val="tx1"/>
                </a:solidFill>
                <a:latin typeface="Candara" pitchFamily="34" charset="0"/>
              </a:rPr>
              <a:t>Důležitá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je i </a:t>
            </a:r>
            <a:r>
              <a:rPr lang="sk-SK" sz="2800" b="1" dirty="0" smtClean="0">
                <a:solidFill>
                  <a:schemeClr val="tx1"/>
                </a:solidFill>
                <a:latin typeface="Candara" pitchFamily="34" charset="0"/>
              </a:rPr>
              <a:t>mikroflóra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, </a:t>
            </a:r>
            <a:r>
              <a:rPr lang="sk-SK" sz="2800" b="1" dirty="0" err="1" smtClean="0">
                <a:solidFill>
                  <a:schemeClr val="tx1"/>
                </a:solidFill>
                <a:latin typeface="Candara" pitchFamily="34" charset="0"/>
              </a:rPr>
              <a:t>orálně-hygienické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sk-SK" sz="2800" b="1" dirty="0" smtClean="0">
                <a:solidFill>
                  <a:schemeClr val="tx1"/>
                </a:solidFill>
                <a:latin typeface="Candara" pitchFamily="34" charset="0"/>
              </a:rPr>
              <a:t>návyky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, </a:t>
            </a:r>
            <a:r>
              <a:rPr lang="sk-SK" sz="2800" b="1" dirty="0" smtClean="0">
                <a:solidFill>
                  <a:schemeClr val="tx1"/>
                </a:solidFill>
                <a:latin typeface="Candara" pitchFamily="34" charset="0"/>
              </a:rPr>
              <a:t>množství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 a </a:t>
            </a:r>
            <a:r>
              <a:rPr lang="sk-SK" sz="2800" b="1" dirty="0" smtClean="0">
                <a:solidFill>
                  <a:schemeClr val="tx1"/>
                </a:solidFill>
                <a:latin typeface="Candara" pitchFamily="34" charset="0"/>
              </a:rPr>
              <a:t>frekvence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sk-SK" sz="2800" b="1" dirty="0" smtClean="0">
                <a:solidFill>
                  <a:schemeClr val="tx1"/>
                </a:solidFill>
                <a:latin typeface="Candara" pitchFamily="34" charset="0"/>
              </a:rPr>
              <a:t>přijímání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sk-SK" sz="2800" b="1" dirty="0" smtClean="0">
                <a:solidFill>
                  <a:schemeClr val="tx1"/>
                </a:solidFill>
                <a:latin typeface="Candara" pitchFamily="34" charset="0"/>
              </a:rPr>
              <a:t>nevhodných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sk-SK" sz="2800" b="1" dirty="0" err="1" smtClean="0">
                <a:solidFill>
                  <a:schemeClr val="tx1"/>
                </a:solidFill>
                <a:latin typeface="Candara" pitchFamily="34" charset="0"/>
              </a:rPr>
              <a:t>jídel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apod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. </a:t>
            </a:r>
            <a:endParaRPr lang="sk-SK" sz="2800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hangefood.org/wp-content/uploads/2013/09/feel-healthier-bodymind-fresh-food-better-than-canned_32.jpg"/>
          <p:cNvPicPr>
            <a:picLocks noChangeAspect="1" noChangeArrowheads="1"/>
          </p:cNvPicPr>
          <p:nvPr/>
        </p:nvPicPr>
        <p:blipFill>
          <a:blip r:embed="rId2">
            <a:lum bright="64000" contrast="-71000"/>
          </a:blip>
          <a:srcRect/>
          <a:stretch>
            <a:fillRect/>
          </a:stretch>
        </p:blipFill>
        <p:spPr bwMode="auto">
          <a:xfrm>
            <a:off x="0" y="0"/>
            <a:ext cx="9144000" cy="6830698"/>
          </a:xfrm>
          <a:prstGeom prst="rect">
            <a:avLst/>
          </a:prstGeom>
          <a:noFill/>
        </p:spPr>
      </p:pic>
      <p:graphicFrame>
        <p:nvGraphicFramePr>
          <p:cNvPr id="3" name="Diagram 2"/>
          <p:cNvGraphicFramePr/>
          <p:nvPr/>
        </p:nvGraphicFramePr>
        <p:xfrm>
          <a:off x="1714480" y="1714488"/>
          <a:ext cx="5715040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6643702" y="0"/>
          <a:ext cx="2500298" cy="1571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57158" y="357166"/>
          <a:ext cx="2285984" cy="1571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6310314" y="4143380"/>
          <a:ext cx="2833686" cy="185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2786050" y="4786322"/>
          <a:ext cx="2905124" cy="2071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2571736" y="0"/>
          <a:ext cx="2571768" cy="1571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0" y="2071678"/>
          <a:ext cx="2285984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5357818" y="5286388"/>
          <a:ext cx="2500330" cy="1571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4786314" y="714356"/>
          <a:ext cx="2214578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3" r:lo="rId44" r:qs="rId45" r:cs="rId46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6310314" y="2143116"/>
          <a:ext cx="2833686" cy="1857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8" r:lo="rId49" r:qs="rId50" r:cs="rId51"/>
          </a:graphicData>
        </a:graphic>
      </p:graphicFrame>
      <p:graphicFrame>
        <p:nvGraphicFramePr>
          <p:cNvPr id="13" name="Diagram 12"/>
          <p:cNvGraphicFramePr/>
          <p:nvPr/>
        </p:nvGraphicFramePr>
        <p:xfrm>
          <a:off x="0" y="4929198"/>
          <a:ext cx="2357422" cy="1928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3" r:lo="rId54" r:qs="rId55" r:cs="rId5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hangefood.org/wp-content/uploads/2013/09/feel-healthier-bodymind-fresh-food-better-than-canned_32.jpg"/>
          <p:cNvPicPr>
            <a:picLocks noChangeAspect="1" noChangeArrowheads="1"/>
          </p:cNvPicPr>
          <p:nvPr/>
        </p:nvPicPr>
        <p:blipFill>
          <a:blip r:embed="rId2">
            <a:lum bright="64000" contrast="-71000"/>
          </a:blip>
          <a:srcRect/>
          <a:stretch>
            <a:fillRect/>
          </a:stretch>
        </p:blipFill>
        <p:spPr bwMode="auto">
          <a:xfrm>
            <a:off x="0" y="0"/>
            <a:ext cx="9144000" cy="6830698"/>
          </a:xfrm>
          <a:prstGeom prst="rect">
            <a:avLst/>
          </a:prstGeom>
          <a:noFill/>
        </p:spPr>
      </p:pic>
      <p:sp>
        <p:nvSpPr>
          <p:cNvPr id="5" name="Zaoblený obdĺžnik 4"/>
          <p:cNvSpPr/>
          <p:nvPr/>
        </p:nvSpPr>
        <p:spPr>
          <a:xfrm>
            <a:off x="142844" y="214290"/>
            <a:ext cx="9001156" cy="3071834"/>
          </a:xfrm>
          <a:prstGeom prst="roundRect">
            <a:avLst/>
          </a:prstGeom>
          <a:solidFill>
            <a:srgbClr val="FFFFFF">
              <a:alpha val="54118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cs-CZ" sz="2800" b="1" dirty="0" smtClean="0">
                <a:solidFill>
                  <a:srgbClr val="2BA52B"/>
                </a:solidFill>
                <a:latin typeface="Candara" pitchFamily="34" charset="0"/>
              </a:rPr>
              <a:t>MLÉČNÉ VÝROBKY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solidFill>
                  <a:schemeClr val="tx1"/>
                </a:solidFill>
                <a:latin typeface="Candara" pitchFamily="34" charset="0"/>
              </a:rPr>
              <a:t>- mléko, jogurty...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solidFill>
                  <a:schemeClr val="tx1"/>
                </a:solidFill>
                <a:latin typeface="Candara" pitchFamily="34" charset="0"/>
              </a:rPr>
              <a:t>- obsahují Ca (složkou hydroxyapatitu 99% skloviny)  zpevnění skloviny a prevence proti zubnímu kazu</a:t>
            </a:r>
            <a:endParaRPr lang="sk-SK" sz="28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6" name="Zaoblený obdĺžnik 5"/>
          <p:cNvSpPr/>
          <p:nvPr/>
        </p:nvSpPr>
        <p:spPr>
          <a:xfrm>
            <a:off x="142844" y="3500438"/>
            <a:ext cx="9001156" cy="3000396"/>
          </a:xfrm>
          <a:prstGeom prst="roundRect">
            <a:avLst/>
          </a:prstGeom>
          <a:solidFill>
            <a:srgbClr val="FFFFFF">
              <a:alpha val="54118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150000"/>
              </a:lnSpc>
            </a:pPr>
            <a:r>
              <a:rPr lang="cs-CZ" sz="2800" b="1" dirty="0" smtClean="0">
                <a:solidFill>
                  <a:srgbClr val="2BA52B"/>
                </a:solidFill>
                <a:latin typeface="Candara" pitchFamily="34" charset="0"/>
              </a:rPr>
              <a:t>SÝRY 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cs-CZ" sz="2800" dirty="0" smtClean="0">
                <a:solidFill>
                  <a:schemeClr val="tx1"/>
                </a:solidFill>
                <a:latin typeface="Candara" pitchFamily="34" charset="0"/>
              </a:rPr>
              <a:t> zvláště tvrdé sýry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cs-CZ" sz="2800" dirty="0" smtClean="0">
                <a:solidFill>
                  <a:schemeClr val="tx1"/>
                </a:solidFill>
                <a:latin typeface="Candara" pitchFamily="34" charset="0"/>
              </a:rPr>
              <a:t> obsahují bílkovinu kasein, která se spolu s Ca podílí na upevňování skloviny a její remineralizaci</a:t>
            </a:r>
            <a:endParaRPr lang="sk-SK" sz="2800" dirty="0">
              <a:solidFill>
                <a:schemeClr val="tx1"/>
              </a:solidFill>
              <a:latin typeface="Candara" pitchFamily="34" charset="0"/>
            </a:endParaRPr>
          </a:p>
        </p:txBody>
      </p:sp>
      <p:cxnSp>
        <p:nvCxnSpPr>
          <p:cNvPr id="9" name="Rovná spojovacia šípka 8"/>
          <p:cNvCxnSpPr/>
          <p:nvPr/>
        </p:nvCxnSpPr>
        <p:spPr>
          <a:xfrm>
            <a:off x="8215338" y="2071678"/>
            <a:ext cx="28575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hangefood.org/wp-content/uploads/2013/09/feel-healthier-bodymind-fresh-food-better-than-canned_32.jpg"/>
          <p:cNvPicPr>
            <a:picLocks noChangeAspect="1" noChangeArrowheads="1"/>
          </p:cNvPicPr>
          <p:nvPr/>
        </p:nvPicPr>
        <p:blipFill>
          <a:blip r:embed="rId2">
            <a:lum bright="64000" contrast="-71000"/>
          </a:blip>
          <a:srcRect/>
          <a:stretch>
            <a:fillRect/>
          </a:stretch>
        </p:blipFill>
        <p:spPr bwMode="auto">
          <a:xfrm>
            <a:off x="0" y="0"/>
            <a:ext cx="9144000" cy="6830698"/>
          </a:xfrm>
          <a:prstGeom prst="rect">
            <a:avLst/>
          </a:prstGeom>
          <a:noFill/>
        </p:spPr>
      </p:pic>
      <p:sp>
        <p:nvSpPr>
          <p:cNvPr id="3" name="Zaoblený obdĺžnik 2"/>
          <p:cNvSpPr/>
          <p:nvPr/>
        </p:nvSpPr>
        <p:spPr>
          <a:xfrm>
            <a:off x="142844" y="214290"/>
            <a:ext cx="9001156" cy="3500462"/>
          </a:xfrm>
          <a:prstGeom prst="roundRect">
            <a:avLst/>
          </a:prstGeom>
          <a:solidFill>
            <a:srgbClr val="FFFFFF">
              <a:alpha val="54118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cs-CZ" sz="2800" b="1" dirty="0" smtClean="0">
                <a:solidFill>
                  <a:srgbClr val="2BA52B"/>
                </a:solidFill>
                <a:latin typeface="Candara" pitchFamily="34" charset="0"/>
              </a:rPr>
              <a:t>SEZAM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cs-CZ" sz="2800" dirty="0" smtClean="0">
                <a:solidFill>
                  <a:schemeClr val="tx1"/>
                </a:solidFill>
                <a:latin typeface="Candara" pitchFamily="34" charset="0"/>
              </a:rPr>
              <a:t> semínka redukují zubní plak a pomáhají mineralizovat zubní sklovinu</a:t>
            </a:r>
          </a:p>
          <a:p>
            <a:pPr lvl="0">
              <a:lnSpc>
                <a:spcPct val="150000"/>
              </a:lnSpc>
            </a:pPr>
            <a:r>
              <a:rPr lang="cs-CZ" sz="2800" dirty="0" smtClean="0">
                <a:solidFill>
                  <a:schemeClr val="tx1"/>
                </a:solidFill>
                <a:latin typeface="Candara" pitchFamily="34" charset="0"/>
              </a:rPr>
              <a:t>- kloktání sezamového oleje         počet bakterií v ústech, působí </a:t>
            </a:r>
            <a:r>
              <a:rPr lang="cs-CZ" sz="2800" dirty="0" smtClean="0">
                <a:solidFill>
                  <a:schemeClr val="tx1"/>
                </a:solidFill>
                <a:latin typeface="Candara" pitchFamily="34" charset="0"/>
              </a:rPr>
              <a:t>jako </a:t>
            </a:r>
            <a:r>
              <a:rPr lang="cs-CZ" sz="2800" dirty="0" err="1" smtClean="0">
                <a:solidFill>
                  <a:schemeClr val="tx1"/>
                </a:solidFill>
                <a:latin typeface="Candara" pitchFamily="34" charset="0"/>
              </a:rPr>
              <a:t>přirodní</a:t>
            </a:r>
            <a:r>
              <a:rPr lang="cs-CZ" sz="28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cs-CZ" sz="2800" dirty="0" smtClean="0">
                <a:solidFill>
                  <a:schemeClr val="tx1"/>
                </a:solidFill>
                <a:latin typeface="Candara" pitchFamily="34" charset="0"/>
              </a:rPr>
              <a:t>ústní voda</a:t>
            </a:r>
            <a:endParaRPr lang="sk-SK" sz="2800" dirty="0" smtClean="0">
              <a:solidFill>
                <a:schemeClr val="tx1"/>
              </a:solidFill>
              <a:latin typeface="Candara" pitchFamily="34" charset="0"/>
            </a:endParaRPr>
          </a:p>
          <a:p>
            <a:pPr>
              <a:lnSpc>
                <a:spcPct val="150000"/>
              </a:lnSpc>
            </a:pPr>
            <a:endParaRPr lang="sk-SK" sz="28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" name="Zaoblený obdĺžnik 3"/>
          <p:cNvSpPr/>
          <p:nvPr/>
        </p:nvSpPr>
        <p:spPr>
          <a:xfrm>
            <a:off x="142844" y="3929066"/>
            <a:ext cx="9001156" cy="2571768"/>
          </a:xfrm>
          <a:prstGeom prst="roundRect">
            <a:avLst/>
          </a:prstGeom>
          <a:solidFill>
            <a:srgbClr val="FFFFFF">
              <a:alpha val="54118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cs-CZ" sz="2800" b="1" dirty="0" smtClean="0">
                <a:solidFill>
                  <a:srgbClr val="2BA52B"/>
                </a:solidFill>
                <a:latin typeface="Candara" pitchFamily="34" charset="0"/>
              </a:rPr>
              <a:t>SEMENA A OŘECHY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solidFill>
                  <a:schemeClr val="tx1"/>
                </a:solidFill>
                <a:latin typeface="Candara" pitchFamily="34" charset="0"/>
              </a:rPr>
              <a:t>- působí jako přirozený peeling na zuby     odstranění zubního plaku</a:t>
            </a:r>
            <a:endParaRPr lang="sk-SK" sz="2800" dirty="0" smtClean="0">
              <a:solidFill>
                <a:schemeClr val="tx1"/>
              </a:solidFill>
              <a:latin typeface="Candara" pitchFamily="34" charset="0"/>
            </a:endParaRPr>
          </a:p>
          <a:p>
            <a:pPr lvl="0">
              <a:lnSpc>
                <a:spcPct val="150000"/>
              </a:lnSpc>
            </a:pPr>
            <a:endParaRPr lang="sk-SK" sz="2800" dirty="0">
              <a:solidFill>
                <a:srgbClr val="2BA52B"/>
              </a:solidFill>
              <a:latin typeface="Candara" pitchFamily="34" charset="0"/>
            </a:endParaRPr>
          </a:p>
        </p:txBody>
      </p:sp>
      <p:cxnSp>
        <p:nvCxnSpPr>
          <p:cNvPr id="5" name="Rovná spojovacia šípka 4"/>
          <p:cNvCxnSpPr/>
          <p:nvPr/>
        </p:nvCxnSpPr>
        <p:spPr>
          <a:xfrm>
            <a:off x="4572794" y="2713826"/>
            <a:ext cx="28575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ovacia šípka 5"/>
          <p:cNvCxnSpPr/>
          <p:nvPr/>
        </p:nvCxnSpPr>
        <p:spPr>
          <a:xfrm rot="5400000">
            <a:off x="4822033" y="2607463"/>
            <a:ext cx="50165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>
            <a:off x="6215074" y="5143512"/>
            <a:ext cx="28575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hangefood.org/wp-content/uploads/2013/09/feel-healthier-bodymind-fresh-food-better-than-canned_32.jpg"/>
          <p:cNvPicPr>
            <a:picLocks noChangeAspect="1" noChangeArrowheads="1"/>
          </p:cNvPicPr>
          <p:nvPr/>
        </p:nvPicPr>
        <p:blipFill>
          <a:blip r:embed="rId2">
            <a:lum bright="64000" contrast="-71000"/>
          </a:blip>
          <a:srcRect/>
          <a:stretch>
            <a:fillRect/>
          </a:stretch>
        </p:blipFill>
        <p:spPr bwMode="auto">
          <a:xfrm>
            <a:off x="0" y="0"/>
            <a:ext cx="9144000" cy="6830698"/>
          </a:xfrm>
          <a:prstGeom prst="rect">
            <a:avLst/>
          </a:prstGeom>
          <a:noFill/>
        </p:spPr>
      </p:pic>
      <p:sp>
        <p:nvSpPr>
          <p:cNvPr id="3" name="Zaoblený obdĺžnik 2"/>
          <p:cNvSpPr/>
          <p:nvPr/>
        </p:nvSpPr>
        <p:spPr>
          <a:xfrm>
            <a:off x="142844" y="214290"/>
            <a:ext cx="9001156" cy="3071834"/>
          </a:xfrm>
          <a:prstGeom prst="roundRect">
            <a:avLst/>
          </a:prstGeom>
          <a:solidFill>
            <a:srgbClr val="FFFFFF">
              <a:alpha val="54118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cs-CZ" sz="2800" b="1" dirty="0" smtClean="0">
                <a:solidFill>
                  <a:srgbClr val="2BA52B"/>
                </a:solidFill>
                <a:latin typeface="Candara" pitchFamily="34" charset="0"/>
              </a:rPr>
              <a:t>POTRAVINY S VYSOKÝM OBSAHEM VLÁKNINY</a:t>
            </a:r>
          </a:p>
          <a:p>
            <a:pPr lvl="0">
              <a:lnSpc>
                <a:spcPct val="150000"/>
              </a:lnSpc>
            </a:pPr>
            <a:r>
              <a:rPr lang="cs-CZ" sz="2800" dirty="0" smtClean="0">
                <a:solidFill>
                  <a:schemeClr val="tx1"/>
                </a:solidFill>
                <a:latin typeface="Candara" pitchFamily="34" charset="0"/>
              </a:rPr>
              <a:t>– čerstvá tvrdá zelenina vyžaduje usilovnější kousání funguje jako umytí zubů, navíc podporuje slinění,    pH</a:t>
            </a:r>
            <a:endParaRPr lang="sk-SK" sz="2800" dirty="0" smtClean="0">
              <a:solidFill>
                <a:schemeClr val="tx1"/>
              </a:solidFill>
              <a:latin typeface="Candara" pitchFamily="34" charset="0"/>
            </a:endParaRPr>
          </a:p>
          <a:p>
            <a:pPr>
              <a:lnSpc>
                <a:spcPct val="150000"/>
              </a:lnSpc>
            </a:pPr>
            <a:endParaRPr lang="cs-CZ" sz="28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>
              <a:lnSpc>
                <a:spcPct val="150000"/>
              </a:lnSpc>
            </a:pPr>
            <a:endParaRPr lang="sk-SK" sz="28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" name="Zaoblený obdĺžnik 3"/>
          <p:cNvSpPr/>
          <p:nvPr/>
        </p:nvSpPr>
        <p:spPr>
          <a:xfrm>
            <a:off x="142844" y="3500438"/>
            <a:ext cx="9001156" cy="2928958"/>
          </a:xfrm>
          <a:prstGeom prst="roundRect">
            <a:avLst/>
          </a:prstGeom>
          <a:solidFill>
            <a:srgbClr val="FFFFFF">
              <a:alpha val="54118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cs-CZ" sz="2800" b="1" dirty="0" smtClean="0">
                <a:solidFill>
                  <a:srgbClr val="2BA52B"/>
                </a:solidFill>
                <a:latin typeface="Candara" pitchFamily="34" charset="0"/>
              </a:rPr>
              <a:t>OVOCE</a:t>
            </a:r>
            <a:endParaRPr lang="sk-SK" sz="2800" dirty="0" smtClean="0">
              <a:solidFill>
                <a:schemeClr val="tx1"/>
              </a:solidFill>
              <a:latin typeface="Candara" pitchFamily="34" charset="0"/>
            </a:endParaRPr>
          </a:p>
          <a:p>
            <a:pPr lvl="0">
              <a:lnSpc>
                <a:spcPct val="150000"/>
              </a:lnSpc>
            </a:pPr>
            <a:r>
              <a:rPr lang="cs-CZ" sz="2800" dirty="0" smtClean="0">
                <a:solidFill>
                  <a:schemeClr val="tx1"/>
                </a:solidFill>
                <a:latin typeface="Candara" pitchFamily="34" charset="0"/>
              </a:rPr>
              <a:t>- jablko a hrušky – dužnina obsahuje sklerocyty = pevné buňky narušující strukturu plaku  </a:t>
            </a:r>
            <a:endParaRPr lang="sk-SK" sz="2800" dirty="0" smtClean="0">
              <a:solidFill>
                <a:schemeClr val="tx1"/>
              </a:solidFill>
              <a:latin typeface="Candara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800" dirty="0" smtClean="0">
                <a:solidFill>
                  <a:schemeClr val="tx1"/>
                </a:solidFill>
                <a:latin typeface="Candara" pitchFamily="34" charset="0"/>
              </a:rPr>
              <a:t>- jahody – kys.malonová – přirozeným bělidlem zubů</a:t>
            </a:r>
            <a:endParaRPr lang="sk-SK" sz="2800" dirty="0" smtClean="0">
              <a:solidFill>
                <a:schemeClr val="tx1"/>
              </a:solidFill>
              <a:latin typeface="Candara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800" dirty="0" smtClean="0">
                <a:solidFill>
                  <a:schemeClr val="tx1"/>
                </a:solidFill>
                <a:latin typeface="Candara" pitchFamily="34" charset="0"/>
              </a:rPr>
              <a:t> </a:t>
            </a:r>
            <a:endParaRPr lang="sk-SK" sz="2800" dirty="0" smtClean="0">
              <a:solidFill>
                <a:schemeClr val="tx1"/>
              </a:solidFill>
              <a:latin typeface="Candara" pitchFamily="34" charset="0"/>
            </a:endParaRPr>
          </a:p>
          <a:p>
            <a:pPr lvl="0">
              <a:lnSpc>
                <a:spcPct val="150000"/>
              </a:lnSpc>
            </a:pPr>
            <a:endParaRPr lang="sk-SK" sz="2800" dirty="0">
              <a:solidFill>
                <a:srgbClr val="2BA52B"/>
              </a:solidFill>
              <a:latin typeface="Candara" pitchFamily="34" charset="0"/>
            </a:endParaRPr>
          </a:p>
        </p:txBody>
      </p:sp>
      <p:cxnSp>
        <p:nvCxnSpPr>
          <p:cNvPr id="5" name="Rovná spojovacia šípka 4"/>
          <p:cNvCxnSpPr/>
          <p:nvPr/>
        </p:nvCxnSpPr>
        <p:spPr>
          <a:xfrm>
            <a:off x="8215338" y="1428736"/>
            <a:ext cx="28575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ovacia šípka 5"/>
          <p:cNvCxnSpPr/>
          <p:nvPr/>
        </p:nvCxnSpPr>
        <p:spPr>
          <a:xfrm rot="5400000">
            <a:off x="7536677" y="1964521"/>
            <a:ext cx="50165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hangefood.org/wp-content/uploads/2013/09/feel-healthier-bodymind-fresh-food-better-than-canned_32.jpg"/>
          <p:cNvPicPr>
            <a:picLocks noChangeAspect="1" noChangeArrowheads="1"/>
          </p:cNvPicPr>
          <p:nvPr/>
        </p:nvPicPr>
        <p:blipFill>
          <a:blip r:embed="rId2">
            <a:lum bright="64000" contrast="-71000"/>
          </a:blip>
          <a:srcRect/>
          <a:stretch>
            <a:fillRect/>
          </a:stretch>
        </p:blipFill>
        <p:spPr bwMode="auto">
          <a:xfrm>
            <a:off x="0" y="0"/>
            <a:ext cx="9144000" cy="6830698"/>
          </a:xfrm>
          <a:prstGeom prst="rect">
            <a:avLst/>
          </a:prstGeom>
          <a:noFill/>
        </p:spPr>
      </p:pic>
      <p:sp>
        <p:nvSpPr>
          <p:cNvPr id="3" name="Zaoblený obdĺžnik 2"/>
          <p:cNvSpPr/>
          <p:nvPr/>
        </p:nvSpPr>
        <p:spPr>
          <a:xfrm>
            <a:off x="142844" y="214290"/>
            <a:ext cx="9001156" cy="3071834"/>
          </a:xfrm>
          <a:prstGeom prst="roundRect">
            <a:avLst/>
          </a:prstGeom>
          <a:solidFill>
            <a:srgbClr val="FFFFFF">
              <a:alpha val="54118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cs-CZ" sz="2800" b="1" dirty="0" smtClean="0">
                <a:solidFill>
                  <a:srgbClr val="2BA52B"/>
                </a:solidFill>
                <a:latin typeface="Candara" pitchFamily="34" charset="0"/>
              </a:rPr>
              <a:t>ZELENÝ ČAJ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cs-CZ" sz="2800" dirty="0" smtClean="0">
                <a:solidFill>
                  <a:schemeClr val="tx1"/>
                </a:solidFill>
                <a:latin typeface="Candara" pitchFamily="34" charset="0"/>
              </a:rPr>
              <a:t> taniny, které brání vzniku skvrn a bakteriím přilnout k povrchu zubů</a:t>
            </a:r>
          </a:p>
          <a:p>
            <a:pPr lvl="0">
              <a:lnSpc>
                <a:spcPct val="150000"/>
              </a:lnSpc>
            </a:pPr>
            <a:r>
              <a:rPr lang="cs-CZ" sz="2800" dirty="0" smtClean="0">
                <a:solidFill>
                  <a:schemeClr val="tx1"/>
                </a:solidFill>
                <a:latin typeface="Candara" pitchFamily="34" charset="0"/>
              </a:rPr>
              <a:t>- prevence nepříjemného dechu</a:t>
            </a:r>
            <a:endParaRPr lang="sk-SK" sz="2800" dirty="0" smtClean="0">
              <a:solidFill>
                <a:schemeClr val="tx1"/>
              </a:solidFill>
              <a:latin typeface="Candara" pitchFamily="34" charset="0"/>
            </a:endParaRPr>
          </a:p>
          <a:p>
            <a:pPr>
              <a:lnSpc>
                <a:spcPct val="150000"/>
              </a:lnSpc>
            </a:pPr>
            <a:endParaRPr lang="cs-CZ" sz="28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>
              <a:lnSpc>
                <a:spcPct val="150000"/>
              </a:lnSpc>
            </a:pPr>
            <a:endParaRPr lang="sk-SK" sz="28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" name="Zaoblený obdĺžnik 3"/>
          <p:cNvSpPr/>
          <p:nvPr/>
        </p:nvSpPr>
        <p:spPr>
          <a:xfrm>
            <a:off x="142844" y="3500438"/>
            <a:ext cx="9001156" cy="2928958"/>
          </a:xfrm>
          <a:prstGeom prst="roundRect">
            <a:avLst/>
          </a:prstGeom>
          <a:solidFill>
            <a:srgbClr val="FFFFFF">
              <a:alpha val="54118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cs-CZ" sz="2800" b="1" dirty="0" smtClean="0">
                <a:solidFill>
                  <a:srgbClr val="2BA52B"/>
                </a:solidFill>
                <a:latin typeface="Candara" pitchFamily="34" charset="0"/>
              </a:rPr>
              <a:t>ŽVÝKAČKY BEZ CUKRU</a:t>
            </a:r>
            <a:endParaRPr lang="sk-SK" sz="2800" dirty="0" smtClean="0">
              <a:solidFill>
                <a:schemeClr val="tx1"/>
              </a:solidFill>
              <a:latin typeface="Candara" pitchFamily="34" charset="0"/>
            </a:endParaRPr>
          </a:p>
          <a:p>
            <a:pPr lvl="0">
              <a:lnSpc>
                <a:spcPct val="150000"/>
              </a:lnSpc>
            </a:pPr>
            <a:r>
              <a:rPr lang="cs-CZ" sz="2800" dirty="0" smtClean="0">
                <a:solidFill>
                  <a:schemeClr val="tx1"/>
                </a:solidFill>
                <a:latin typeface="Candara" pitchFamily="34" charset="0"/>
              </a:rPr>
              <a:t>- obsahující sladidlo</a:t>
            </a:r>
            <a:r>
              <a:rPr lang="cs-CZ" sz="2800" b="1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cs-CZ" sz="2800" b="1" dirty="0" smtClean="0">
                <a:solidFill>
                  <a:schemeClr val="tx1"/>
                </a:solidFill>
                <a:latin typeface="Candara" pitchFamily="34" charset="0"/>
              </a:rPr>
              <a:t>xylitol</a:t>
            </a:r>
            <a:r>
              <a:rPr lang="cs-CZ" sz="2800" dirty="0" smtClean="0">
                <a:solidFill>
                  <a:schemeClr val="tx1"/>
                </a:solidFill>
                <a:latin typeface="Candara" pitchFamily="34" charset="0"/>
              </a:rPr>
              <a:t>, které zabraňuje metabolismu bakterii a tím     množství plaku </a:t>
            </a:r>
            <a:endParaRPr lang="sk-SK" sz="2800" dirty="0" smtClean="0">
              <a:solidFill>
                <a:schemeClr val="tx1"/>
              </a:solidFill>
              <a:latin typeface="Candara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800" dirty="0" smtClean="0">
                <a:solidFill>
                  <a:schemeClr val="tx1"/>
                </a:solidFill>
                <a:latin typeface="Candara" pitchFamily="34" charset="0"/>
              </a:rPr>
              <a:t> </a:t>
            </a:r>
            <a:endParaRPr lang="sk-SK" sz="2800" dirty="0" smtClean="0">
              <a:solidFill>
                <a:schemeClr val="tx1"/>
              </a:solidFill>
              <a:latin typeface="Candara" pitchFamily="34" charset="0"/>
            </a:endParaRPr>
          </a:p>
          <a:p>
            <a:pPr lvl="0">
              <a:lnSpc>
                <a:spcPct val="150000"/>
              </a:lnSpc>
            </a:pPr>
            <a:endParaRPr lang="sk-SK" sz="2800" dirty="0">
              <a:solidFill>
                <a:schemeClr val="tx1"/>
              </a:solidFill>
              <a:latin typeface="Candara" pitchFamily="34" charset="0"/>
            </a:endParaRPr>
          </a:p>
        </p:txBody>
      </p:sp>
      <p:cxnSp>
        <p:nvCxnSpPr>
          <p:cNvPr id="7" name="Rovná spojovacia šípka 6"/>
          <p:cNvCxnSpPr/>
          <p:nvPr/>
        </p:nvCxnSpPr>
        <p:spPr>
          <a:xfrm rot="5400000">
            <a:off x="2250265" y="5179231"/>
            <a:ext cx="50165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hangefood.org/wp-content/uploads/2013/09/feel-healthier-bodymind-fresh-food-better-than-canned_32.jpg"/>
          <p:cNvPicPr>
            <a:picLocks noChangeAspect="1" noChangeArrowheads="1"/>
          </p:cNvPicPr>
          <p:nvPr/>
        </p:nvPicPr>
        <p:blipFill>
          <a:blip r:embed="rId2">
            <a:lum bright="64000" contrast="-71000"/>
          </a:blip>
          <a:srcRect/>
          <a:stretch>
            <a:fillRect/>
          </a:stretch>
        </p:blipFill>
        <p:spPr bwMode="auto">
          <a:xfrm>
            <a:off x="0" y="0"/>
            <a:ext cx="9144000" cy="6830698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/>
        </p:nvGraphicFramePr>
        <p:xfrm>
          <a:off x="0" y="0"/>
          <a:ext cx="2714612" cy="346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aoblený obdĺžnik 5"/>
          <p:cNvSpPr/>
          <p:nvPr/>
        </p:nvSpPr>
        <p:spPr>
          <a:xfrm>
            <a:off x="2857488" y="0"/>
            <a:ext cx="6072230" cy="3214686"/>
          </a:xfrm>
          <a:prstGeom prst="roundRect">
            <a:avLst/>
          </a:prstGeom>
          <a:solidFill>
            <a:srgbClr val="FFFFFF">
              <a:alpha val="54118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2800" dirty="0" smtClean="0">
                <a:solidFill>
                  <a:schemeClr val="tx1"/>
                </a:solidFill>
                <a:latin typeface="AR JULIAN" pitchFamily="2" charset="0"/>
              </a:rPr>
              <a:t>NÁSLEDKY NEVHODNÉHO STRAVOVÁNÍ</a:t>
            </a:r>
          </a:p>
          <a:p>
            <a:pPr>
              <a:buFont typeface="Arial" pitchFamily="34" charset="0"/>
              <a:buChar char="•"/>
            </a:pPr>
            <a:r>
              <a:rPr lang="sk-SK" sz="2800" dirty="0" smtClean="0">
                <a:solidFill>
                  <a:schemeClr val="tx1"/>
                </a:solidFill>
                <a:latin typeface="AR JULIAN" pitchFamily="2" charset="0"/>
              </a:rPr>
              <a:t> Zubní kaz</a:t>
            </a:r>
          </a:p>
          <a:p>
            <a:pPr>
              <a:buFont typeface="Arial" pitchFamily="34" charset="0"/>
              <a:buChar char="•"/>
            </a:pPr>
            <a:r>
              <a:rPr lang="sk-SK" sz="2800" dirty="0" smtClean="0">
                <a:solidFill>
                  <a:schemeClr val="tx1"/>
                </a:solidFill>
                <a:latin typeface="AR JULIAN" pitchFamily="2" charset="0"/>
              </a:rPr>
              <a:t> Eroze</a:t>
            </a:r>
          </a:p>
          <a:p>
            <a:pPr>
              <a:buFont typeface="Arial" pitchFamily="34" charset="0"/>
              <a:buChar char="•"/>
            </a:pPr>
            <a:r>
              <a:rPr lang="sk-SK" sz="2800" dirty="0" smtClean="0">
                <a:solidFill>
                  <a:schemeClr val="tx1"/>
                </a:solidFill>
                <a:latin typeface="AR JULIAN" pitchFamily="2" charset="0"/>
              </a:rPr>
              <a:t> Abraze </a:t>
            </a:r>
            <a:endParaRPr lang="sk-SK" sz="2800" dirty="0">
              <a:solidFill>
                <a:schemeClr val="tx1"/>
              </a:solidFill>
              <a:latin typeface="AR JULIAN" pitchFamily="2" charset="0"/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2857488" y="3286124"/>
            <a:ext cx="6072230" cy="3571876"/>
          </a:xfrm>
          <a:prstGeom prst="roundRect">
            <a:avLst/>
          </a:prstGeom>
          <a:solidFill>
            <a:srgbClr val="FFFFFF">
              <a:alpha val="54118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sk-SK" sz="2800" dirty="0" smtClean="0">
                <a:solidFill>
                  <a:schemeClr val="tx1"/>
                </a:solidFill>
                <a:latin typeface="AR JULIAN" pitchFamily="2" charset="0"/>
              </a:rPr>
              <a:t>POTRAVINY ZDRAVÉ PRO ZUBY</a:t>
            </a:r>
          </a:p>
          <a:p>
            <a:pPr>
              <a:buFont typeface="Arial" pitchFamily="34" charset="0"/>
              <a:buChar char="•"/>
            </a:pPr>
            <a:r>
              <a:rPr lang="sk-SK" sz="2800" dirty="0" smtClean="0">
                <a:solidFill>
                  <a:schemeClr val="tx1"/>
                </a:solidFill>
                <a:latin typeface="AR JULIAN" pitchFamily="2" charset="0"/>
              </a:rPr>
              <a:t> </a:t>
            </a:r>
            <a:r>
              <a:rPr lang="sk-SK" sz="2800" dirty="0" err="1" smtClean="0">
                <a:solidFill>
                  <a:schemeClr val="tx1"/>
                </a:solidFill>
                <a:latin typeface="AR JULIAN" pitchFamily="2" charset="0"/>
              </a:rPr>
              <a:t>mléčné</a:t>
            </a:r>
            <a:r>
              <a:rPr lang="sk-SK" sz="2800" dirty="0" smtClean="0">
                <a:solidFill>
                  <a:schemeClr val="tx1"/>
                </a:solidFill>
                <a:latin typeface="AR JULIAN" pitchFamily="2" charset="0"/>
              </a:rPr>
              <a:t> </a:t>
            </a:r>
            <a:r>
              <a:rPr lang="sk-SK" sz="2800" dirty="0" smtClean="0">
                <a:solidFill>
                  <a:schemeClr val="tx1"/>
                </a:solidFill>
                <a:latin typeface="AR JULIAN" pitchFamily="2" charset="0"/>
              </a:rPr>
              <a:t>výrobky, sýry</a:t>
            </a:r>
          </a:p>
          <a:p>
            <a:pPr>
              <a:buFont typeface="Arial" pitchFamily="34" charset="0"/>
              <a:buChar char="•"/>
            </a:pPr>
            <a:r>
              <a:rPr lang="sk-SK" sz="2800" dirty="0" smtClean="0">
                <a:solidFill>
                  <a:schemeClr val="tx1"/>
                </a:solidFill>
                <a:latin typeface="AR JULIAN" pitchFamily="2" charset="0"/>
              </a:rPr>
              <a:t> sezam, semena a ořechy</a:t>
            </a:r>
          </a:p>
          <a:p>
            <a:pPr>
              <a:buFont typeface="Arial" pitchFamily="34" charset="0"/>
              <a:buChar char="•"/>
            </a:pPr>
            <a:r>
              <a:rPr lang="sk-SK" sz="2800" dirty="0" smtClean="0">
                <a:solidFill>
                  <a:schemeClr val="tx1"/>
                </a:solidFill>
                <a:latin typeface="AR JULIAN" pitchFamily="2" charset="0"/>
              </a:rPr>
              <a:t> vláknina, ovoce</a:t>
            </a:r>
          </a:p>
          <a:p>
            <a:pPr>
              <a:buFont typeface="Arial" pitchFamily="34" charset="0"/>
              <a:buChar char="•"/>
            </a:pPr>
            <a:r>
              <a:rPr lang="sk-SK" sz="2800" dirty="0" smtClean="0">
                <a:solidFill>
                  <a:schemeClr val="tx1"/>
                </a:solidFill>
                <a:latin typeface="AR JULIAN" pitchFamily="2" charset="0"/>
              </a:rPr>
              <a:t> zelený čaj, žvýkačky bez cukru</a:t>
            </a:r>
          </a:p>
          <a:p>
            <a:pPr>
              <a:buFont typeface="Arial" pitchFamily="34" charset="0"/>
              <a:buChar char="•"/>
            </a:pPr>
            <a:r>
              <a:rPr lang="sk-SK" sz="2800" dirty="0" smtClean="0">
                <a:solidFill>
                  <a:schemeClr val="tx1"/>
                </a:solidFill>
                <a:latin typeface="AR JULIAN" pitchFamily="2" charset="0"/>
              </a:rPr>
              <a:t> kakao a čokoláda, sladkosti přátelské k </a:t>
            </a:r>
            <a:r>
              <a:rPr lang="sk-SK" sz="2800" dirty="0" err="1" smtClean="0">
                <a:solidFill>
                  <a:schemeClr val="tx1"/>
                </a:solidFill>
                <a:latin typeface="AR JULIAN" pitchFamily="2" charset="0"/>
              </a:rPr>
              <a:t>zubům</a:t>
            </a:r>
            <a:endParaRPr lang="sk-SK" sz="2800" dirty="0" smtClean="0">
              <a:solidFill>
                <a:schemeClr val="tx1"/>
              </a:solidFill>
              <a:latin typeface="AR JULIAN" pitchFamily="2" charset="0"/>
            </a:endParaRPr>
          </a:p>
          <a:p>
            <a:endParaRPr lang="sk-SK" sz="2800" dirty="0">
              <a:solidFill>
                <a:schemeClr val="tx1"/>
              </a:solidFill>
              <a:latin typeface="AR JULI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hangefood.org/wp-content/uploads/2013/09/feel-healthier-bodymind-fresh-food-better-than-canned_32.jpg"/>
          <p:cNvPicPr>
            <a:picLocks noChangeAspect="1" noChangeArrowheads="1"/>
          </p:cNvPicPr>
          <p:nvPr/>
        </p:nvPicPr>
        <p:blipFill>
          <a:blip r:embed="rId2">
            <a:lum bright="64000" contrast="-71000"/>
          </a:blip>
          <a:srcRect/>
          <a:stretch>
            <a:fillRect/>
          </a:stretch>
        </p:blipFill>
        <p:spPr bwMode="auto">
          <a:xfrm>
            <a:off x="0" y="0"/>
            <a:ext cx="9144000" cy="6830698"/>
          </a:xfrm>
          <a:prstGeom prst="rect">
            <a:avLst/>
          </a:prstGeom>
          <a:noFill/>
        </p:spPr>
      </p:pic>
      <p:sp>
        <p:nvSpPr>
          <p:cNvPr id="3" name="Zaoblený obdĺžnik 2"/>
          <p:cNvSpPr/>
          <p:nvPr/>
        </p:nvSpPr>
        <p:spPr>
          <a:xfrm>
            <a:off x="142844" y="214290"/>
            <a:ext cx="9001156" cy="3071834"/>
          </a:xfrm>
          <a:prstGeom prst="roundRect">
            <a:avLst/>
          </a:prstGeom>
          <a:solidFill>
            <a:srgbClr val="FFFFFF">
              <a:alpha val="54118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150000"/>
              </a:lnSpc>
            </a:pPr>
            <a:r>
              <a:rPr lang="cs-CZ" sz="2800" b="1" dirty="0" smtClean="0">
                <a:solidFill>
                  <a:srgbClr val="2BA52B"/>
                </a:solidFill>
                <a:latin typeface="Candara" pitchFamily="34" charset="0"/>
              </a:rPr>
              <a:t>KAKAO A KVALITNÍ ČOKOLÁDA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cs-CZ" sz="2800" dirty="0" smtClean="0">
                <a:solidFill>
                  <a:schemeClr val="tx1"/>
                </a:solidFill>
                <a:latin typeface="Candara" pitchFamily="34" charset="0"/>
              </a:rPr>
              <a:t> alkaloid teobromin, který pomáhá posilovat sklovinu a činí ji tvrdší, zabraňuje vzniku skvrn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cs-CZ" sz="2800" dirty="0" smtClean="0">
                <a:solidFill>
                  <a:schemeClr val="tx1"/>
                </a:solidFill>
                <a:latin typeface="Candara" pitchFamily="34" charset="0"/>
              </a:rPr>
              <a:t> ne však mléčná čokoláda </a:t>
            </a:r>
            <a:r>
              <a:rPr lang="cs-CZ" sz="2800" dirty="0" smtClean="0">
                <a:solidFill>
                  <a:srgbClr val="FF0000"/>
                </a:solidFill>
                <a:latin typeface="Candara" pitchFamily="34" charset="0"/>
              </a:rPr>
              <a:t>!!!</a:t>
            </a:r>
            <a:endParaRPr lang="sk-SK" sz="2800" dirty="0" smtClean="0">
              <a:solidFill>
                <a:srgbClr val="FF0000"/>
              </a:solidFill>
              <a:latin typeface="Candara" pitchFamily="34" charset="0"/>
            </a:endParaRPr>
          </a:p>
          <a:p>
            <a:pPr>
              <a:lnSpc>
                <a:spcPct val="150000"/>
              </a:lnSpc>
            </a:pPr>
            <a:endParaRPr lang="cs-CZ" sz="2800" b="1" dirty="0" smtClean="0">
              <a:solidFill>
                <a:schemeClr val="tx1"/>
              </a:solidFill>
              <a:latin typeface="Candara" pitchFamily="34" charset="0"/>
            </a:endParaRPr>
          </a:p>
          <a:p>
            <a:pPr>
              <a:lnSpc>
                <a:spcPct val="150000"/>
              </a:lnSpc>
            </a:pPr>
            <a:endParaRPr lang="sk-SK" sz="28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4" name="Zaoblený obdĺžnik 3"/>
          <p:cNvSpPr/>
          <p:nvPr/>
        </p:nvSpPr>
        <p:spPr>
          <a:xfrm>
            <a:off x="142844" y="3500438"/>
            <a:ext cx="9001156" cy="1857388"/>
          </a:xfrm>
          <a:prstGeom prst="roundRect">
            <a:avLst/>
          </a:prstGeom>
          <a:solidFill>
            <a:srgbClr val="FFFFFF">
              <a:alpha val="54118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sk-SK" sz="2800" b="1" dirty="0" smtClean="0">
                <a:solidFill>
                  <a:srgbClr val="2BA52B"/>
                </a:solidFill>
                <a:latin typeface="Candara" pitchFamily="34" charset="0"/>
              </a:rPr>
              <a:t>SLADKOSTI PŘÁTELSKÉ ZUBUM</a:t>
            </a:r>
            <a:endParaRPr lang="sk-SK" sz="2800" dirty="0" smtClean="0">
              <a:solidFill>
                <a:schemeClr val="tx1"/>
              </a:solidFill>
              <a:latin typeface="Candara" pitchFamily="34" charset="0"/>
            </a:endParaRPr>
          </a:p>
          <a:p>
            <a:pPr lvl="0">
              <a:lnSpc>
                <a:spcPct val="150000"/>
              </a:lnSpc>
            </a:pPr>
            <a:r>
              <a:rPr lang="cs-CZ" sz="2800" dirty="0" smtClean="0">
                <a:solidFill>
                  <a:schemeClr val="tx1"/>
                </a:solidFill>
                <a:latin typeface="Candara" pitchFamily="34" charset="0"/>
              </a:rPr>
              <a:t>– výrobky, které nenavodí do 30min. pokles pH pod </a:t>
            </a:r>
            <a:r>
              <a:rPr lang="cs-CZ" sz="2800" b="1" dirty="0" smtClean="0">
                <a:solidFill>
                  <a:schemeClr val="tx1"/>
                </a:solidFill>
                <a:latin typeface="Candara" pitchFamily="34" charset="0"/>
              </a:rPr>
              <a:t>5,7</a:t>
            </a:r>
            <a:r>
              <a:rPr lang="cs-CZ" sz="2800" dirty="0" smtClean="0">
                <a:solidFill>
                  <a:schemeClr val="tx1"/>
                </a:solidFill>
                <a:latin typeface="Candara" pitchFamily="34" charset="0"/>
              </a:rPr>
              <a:t>  </a:t>
            </a:r>
            <a:endParaRPr lang="sk-SK" sz="2800" dirty="0" smtClean="0">
              <a:solidFill>
                <a:schemeClr val="tx1"/>
              </a:solidFill>
              <a:latin typeface="Candara" pitchFamily="34" charset="0"/>
            </a:endParaRPr>
          </a:p>
          <a:p>
            <a:pPr lvl="0">
              <a:lnSpc>
                <a:spcPct val="150000"/>
              </a:lnSpc>
            </a:pPr>
            <a:endParaRPr lang="sk-SK" sz="2800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hangefood.org/wp-content/uploads/2013/09/feel-healthier-bodymind-fresh-food-better-than-canned_32.jpg"/>
          <p:cNvPicPr>
            <a:picLocks noChangeAspect="1" noChangeArrowheads="1"/>
          </p:cNvPicPr>
          <p:nvPr/>
        </p:nvPicPr>
        <p:blipFill>
          <a:blip r:embed="rId2">
            <a:lum bright="64000" contrast="-71000"/>
          </a:blip>
          <a:srcRect/>
          <a:stretch>
            <a:fillRect/>
          </a:stretch>
        </p:blipFill>
        <p:spPr bwMode="auto">
          <a:xfrm>
            <a:off x="0" y="0"/>
            <a:ext cx="9144000" cy="6830698"/>
          </a:xfrm>
          <a:prstGeom prst="rect">
            <a:avLst/>
          </a:prstGeom>
          <a:noFill/>
        </p:spPr>
      </p:pic>
      <p:sp>
        <p:nvSpPr>
          <p:cNvPr id="3" name="Zaoblený obdĺžnik 2"/>
          <p:cNvSpPr/>
          <p:nvPr/>
        </p:nvSpPr>
        <p:spPr>
          <a:xfrm>
            <a:off x="142844" y="2143116"/>
            <a:ext cx="8858312" cy="1857388"/>
          </a:xfrm>
          <a:prstGeom prst="roundRect">
            <a:avLst/>
          </a:prstGeom>
          <a:solidFill>
            <a:srgbClr val="FFFFFF">
              <a:alpha val="54118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lnSpc>
                <a:spcPct val="150000"/>
              </a:lnSpc>
            </a:pPr>
            <a:r>
              <a:rPr lang="sk-SK" sz="5400" dirty="0" smtClean="0">
                <a:solidFill>
                  <a:schemeClr val="tx1"/>
                </a:solidFill>
                <a:latin typeface="Candara" pitchFamily="34" charset="0"/>
              </a:rPr>
              <a:t>DĚKUJEME ZA POZORNOST!</a:t>
            </a:r>
            <a:endParaRPr lang="sk-SK" sz="5400" dirty="0">
              <a:solidFill>
                <a:schemeClr val="tx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hangefood.org/wp-content/uploads/2013/09/feel-healthier-bodymind-fresh-food-better-than-canned_32.jpg"/>
          <p:cNvPicPr>
            <a:picLocks noChangeAspect="1" noChangeArrowheads="1"/>
          </p:cNvPicPr>
          <p:nvPr/>
        </p:nvPicPr>
        <p:blipFill>
          <a:blip r:embed="rId2">
            <a:lum bright="64000" contrast="-71000"/>
          </a:blip>
          <a:srcRect/>
          <a:stretch>
            <a:fillRect/>
          </a:stretch>
        </p:blipFill>
        <p:spPr bwMode="auto">
          <a:xfrm>
            <a:off x="0" y="0"/>
            <a:ext cx="9144000" cy="6830698"/>
          </a:xfrm>
          <a:prstGeom prst="rect">
            <a:avLst/>
          </a:prstGeom>
          <a:noFill/>
        </p:spPr>
      </p:pic>
      <p:graphicFrame>
        <p:nvGraphicFramePr>
          <p:cNvPr id="3" name="Diagram 2"/>
          <p:cNvGraphicFramePr/>
          <p:nvPr/>
        </p:nvGraphicFramePr>
        <p:xfrm>
          <a:off x="0" y="0"/>
          <a:ext cx="4286248" cy="2857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0" y="1500174"/>
          <a:ext cx="9144000" cy="5357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hangefood.org/wp-content/uploads/2013/09/feel-healthier-bodymind-fresh-food-better-than-canned_32.jpg"/>
          <p:cNvPicPr>
            <a:picLocks noChangeAspect="1" noChangeArrowheads="1"/>
          </p:cNvPicPr>
          <p:nvPr/>
        </p:nvPicPr>
        <p:blipFill>
          <a:blip r:embed="rId2">
            <a:lum bright="64000" contrast="-71000"/>
          </a:blip>
          <a:srcRect/>
          <a:stretch>
            <a:fillRect/>
          </a:stretch>
        </p:blipFill>
        <p:spPr bwMode="auto">
          <a:xfrm>
            <a:off x="0" y="0"/>
            <a:ext cx="9144000" cy="6830698"/>
          </a:xfrm>
          <a:prstGeom prst="rect">
            <a:avLst/>
          </a:prstGeom>
          <a:noFill/>
        </p:spPr>
      </p:pic>
      <p:sp>
        <p:nvSpPr>
          <p:cNvPr id="3" name="Zaoblený obdĺžnik 2"/>
          <p:cNvSpPr/>
          <p:nvPr/>
        </p:nvSpPr>
        <p:spPr>
          <a:xfrm>
            <a:off x="1" y="0"/>
            <a:ext cx="2000232" cy="1142984"/>
          </a:xfrm>
          <a:prstGeom prst="round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6392" name="Picture 8" descr="http://www.zumbapezinok.sk/wp-content/uploads/2015/01/vykricnik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2071678"/>
            <a:ext cx="1594710" cy="2643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Skupina 3"/>
          <p:cNvGrpSpPr/>
          <p:nvPr/>
        </p:nvGrpSpPr>
        <p:grpSpPr>
          <a:xfrm>
            <a:off x="-19384" y="214290"/>
            <a:ext cx="4467860" cy="1571636"/>
            <a:chOff x="1800" y="-414284"/>
            <a:chExt cx="4792964" cy="4607035"/>
          </a:xfrm>
        </p:grpSpPr>
        <p:sp>
          <p:nvSpPr>
            <p:cNvPr id="5" name="Obdĺžnik 4"/>
            <p:cNvSpPr/>
            <p:nvPr/>
          </p:nvSpPr>
          <p:spPr>
            <a:xfrm>
              <a:off x="1800" y="3133064"/>
              <a:ext cx="2856299" cy="105968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Obdĺžnik 5"/>
            <p:cNvSpPr/>
            <p:nvPr/>
          </p:nvSpPr>
          <p:spPr>
            <a:xfrm>
              <a:off x="1938465" y="-414284"/>
              <a:ext cx="2856299" cy="1059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241808" rIns="241808" bIns="0" numCol="1" spcCol="1270" anchor="t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2800" kern="1200" dirty="0" smtClean="0">
                  <a:latin typeface="AR JULIAN" pitchFamily="2" charset="0"/>
                </a:rPr>
                <a:t>ZUBNÍ KAZ</a:t>
              </a:r>
              <a:endParaRPr lang="sk-SK" sz="2800" kern="1200" dirty="0">
                <a:latin typeface="AR JULIAN" pitchFamily="2" charset="0"/>
              </a:endParaRPr>
            </a:p>
          </p:txBody>
        </p:sp>
      </p:grp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903956968"/>
              </p:ext>
            </p:extLst>
          </p:nvPr>
        </p:nvGraphicFramePr>
        <p:xfrm>
          <a:off x="1357290" y="1285860"/>
          <a:ext cx="6572264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Obdĺžnik 21"/>
          <p:cNvSpPr/>
          <p:nvPr/>
        </p:nvSpPr>
        <p:spPr>
          <a:xfrm>
            <a:off x="0" y="621166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dirty="0" smtClean="0">
                <a:latin typeface="Candara" pitchFamily="34" charset="0"/>
              </a:rPr>
              <a:t>Dostupné z www:</a:t>
            </a:r>
          </a:p>
          <a:p>
            <a:r>
              <a:rPr lang="sk-SK" sz="1200" dirty="0" smtClean="0">
                <a:latin typeface="Candara" pitchFamily="34" charset="0"/>
                <a:hlinkClick r:id="rId10"/>
              </a:rPr>
              <a:t>http://ajcn.nutrition.org/content/78/4/881S/F1.expansion.html</a:t>
            </a:r>
            <a:r>
              <a:rPr lang="sk-SK" sz="1200" dirty="0" smtClean="0">
                <a:latin typeface="Candara" pitchFamily="34" charset="0"/>
              </a:rPr>
              <a:t> </a:t>
            </a:r>
            <a:endParaRPr lang="sk-SK" sz="12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hangefood.org/wp-content/uploads/2013/09/feel-healthier-bodymind-fresh-food-better-than-canned_32.jpg"/>
          <p:cNvPicPr>
            <a:picLocks noChangeAspect="1" noChangeArrowheads="1"/>
          </p:cNvPicPr>
          <p:nvPr/>
        </p:nvPicPr>
        <p:blipFill>
          <a:blip r:embed="rId2">
            <a:lum bright="64000" contrast="-71000"/>
          </a:blip>
          <a:srcRect/>
          <a:stretch>
            <a:fillRect/>
          </a:stretch>
        </p:blipFill>
        <p:spPr bwMode="auto">
          <a:xfrm>
            <a:off x="0" y="0"/>
            <a:ext cx="9144000" cy="6830698"/>
          </a:xfrm>
          <a:prstGeom prst="rect">
            <a:avLst/>
          </a:prstGeom>
          <a:noFill/>
        </p:spPr>
      </p:pic>
      <p:grpSp>
        <p:nvGrpSpPr>
          <p:cNvPr id="3" name="Skupina 2"/>
          <p:cNvGrpSpPr/>
          <p:nvPr/>
        </p:nvGrpSpPr>
        <p:grpSpPr>
          <a:xfrm>
            <a:off x="-19384" y="214290"/>
            <a:ext cx="4467860" cy="1571636"/>
            <a:chOff x="1800" y="-414284"/>
            <a:chExt cx="4792964" cy="4607035"/>
          </a:xfrm>
        </p:grpSpPr>
        <p:sp>
          <p:nvSpPr>
            <p:cNvPr id="4" name="Obdĺžnik 3"/>
            <p:cNvSpPr/>
            <p:nvPr/>
          </p:nvSpPr>
          <p:spPr>
            <a:xfrm>
              <a:off x="1800" y="3133064"/>
              <a:ext cx="2856299" cy="105968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Obdĺžnik 4"/>
            <p:cNvSpPr/>
            <p:nvPr/>
          </p:nvSpPr>
          <p:spPr>
            <a:xfrm>
              <a:off x="1938465" y="-414284"/>
              <a:ext cx="2856299" cy="1059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241808" rIns="241808" bIns="0" numCol="1" spcCol="1270" anchor="t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2800" kern="1200" dirty="0" smtClean="0">
                  <a:latin typeface="AR JULIAN" pitchFamily="2" charset="0"/>
                </a:rPr>
                <a:t>ZUBNÍ KAZ</a:t>
              </a:r>
              <a:endParaRPr lang="sk-SK" sz="2800" kern="1200" dirty="0">
                <a:latin typeface="AR JULIAN" pitchFamily="2" charset="0"/>
              </a:endParaRPr>
            </a:p>
          </p:txBody>
        </p:sp>
      </p:grpSp>
      <p:sp>
        <p:nvSpPr>
          <p:cNvPr id="6" name="Zaoblený obdĺžnik 5"/>
          <p:cNvSpPr/>
          <p:nvPr/>
        </p:nvSpPr>
        <p:spPr>
          <a:xfrm>
            <a:off x="1" y="0"/>
            <a:ext cx="2000232" cy="1142984"/>
          </a:xfrm>
          <a:prstGeom prst="round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Zaoblený obdĺžnik 6"/>
          <p:cNvSpPr/>
          <p:nvPr/>
        </p:nvSpPr>
        <p:spPr>
          <a:xfrm>
            <a:off x="142844" y="1285860"/>
            <a:ext cx="8786874" cy="5072098"/>
          </a:xfrm>
          <a:prstGeom prst="roundRect">
            <a:avLst/>
          </a:prstGeom>
          <a:solidFill>
            <a:srgbClr val="FFFFFF">
              <a:alpha val="54118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sk-SK" sz="2800" dirty="0" smtClean="0">
                <a:solidFill>
                  <a:schemeClr val="tx1"/>
                </a:solidFill>
                <a:latin typeface="AR JULIAN" pitchFamily="2" charset="0"/>
              </a:rPr>
              <a:t>SACHARIDY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800" dirty="0">
                <a:solidFill>
                  <a:schemeClr val="tx1"/>
                </a:solidFill>
                <a:latin typeface="AR JULIAN" pitchFamily="2" charset="0"/>
              </a:rPr>
              <a:t> </a:t>
            </a:r>
            <a:r>
              <a:rPr lang="sk-SK" sz="2800" dirty="0" err="1" smtClean="0">
                <a:solidFill>
                  <a:schemeClr val="tx1"/>
                </a:solidFill>
                <a:latin typeface="Candara" pitchFamily="34" charset="0"/>
              </a:rPr>
              <a:t>hlavně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sk-SK" sz="2800" dirty="0" err="1">
                <a:solidFill>
                  <a:schemeClr val="tx1"/>
                </a:solidFill>
                <a:latin typeface="Candara" pitchFamily="34" charset="0"/>
              </a:rPr>
              <a:t>z</a:t>
            </a:r>
            <a:r>
              <a:rPr lang="sk-SK" sz="2800" dirty="0" err="1" smtClean="0">
                <a:solidFill>
                  <a:schemeClr val="tx1"/>
                </a:solidFill>
                <a:latin typeface="Candara" pitchFamily="34" charset="0"/>
              </a:rPr>
              <a:t>kvasitelné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mono, di, tri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8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baktérie 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je metabolizují – kyselé metabolity vylučují na sklovinný povrch – snížení pH – DEMINERALIZACE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8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sk-SK" sz="2800" dirty="0" err="1" smtClean="0">
                <a:solidFill>
                  <a:schemeClr val="tx1"/>
                </a:solidFill>
                <a:latin typeface="Candara" pitchFamily="34" charset="0"/>
              </a:rPr>
              <a:t>pokud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nedochází k </a:t>
            </a:r>
            <a:r>
              <a:rPr lang="sk-SK" sz="2800" dirty="0" err="1" smtClean="0">
                <a:solidFill>
                  <a:schemeClr val="tx1"/>
                </a:solidFill>
                <a:latin typeface="Candara" pitchFamily="34" charset="0"/>
              </a:rPr>
              <a:t>opětovnému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zvýšení pH (REMINERALIZACI) – vzniká kavitovaná léze </a:t>
            </a:r>
            <a:endParaRPr lang="sk-SK" sz="2800" dirty="0">
              <a:solidFill>
                <a:schemeClr val="tx1"/>
              </a:solidFill>
              <a:latin typeface="AR JULIAN" pitchFamily="2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dirty="0" smtClean="0">
                <a:latin typeface="Candara" pitchFamily="34" charset="0"/>
              </a:rPr>
              <a:t>Dostupné z www:</a:t>
            </a:r>
          </a:p>
          <a:p>
            <a:r>
              <a:rPr lang="sk-SK" sz="1200" dirty="0" smtClean="0">
                <a:latin typeface="Candara" pitchFamily="34" charset="0"/>
                <a:hlinkClick r:id="rId4"/>
              </a:rPr>
              <a:t>http://www.webmd.com/oral-health/tc/tooth-decay-topic-overview</a:t>
            </a:r>
            <a:r>
              <a:rPr lang="sk-SK" sz="1200" dirty="0" smtClean="0">
                <a:latin typeface="Candara" pitchFamily="34" charset="0"/>
              </a:rPr>
              <a:t> </a:t>
            </a:r>
            <a:endParaRPr lang="sk-SK" sz="12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hangefood.org/wp-content/uploads/2013/09/feel-healthier-bodymind-fresh-food-better-than-canned_32.jpg"/>
          <p:cNvPicPr>
            <a:picLocks noChangeAspect="1" noChangeArrowheads="1"/>
          </p:cNvPicPr>
          <p:nvPr/>
        </p:nvPicPr>
        <p:blipFill>
          <a:blip r:embed="rId2">
            <a:lum bright="64000" contrast="-71000"/>
          </a:blip>
          <a:srcRect/>
          <a:stretch>
            <a:fillRect/>
          </a:stretch>
        </p:blipFill>
        <p:spPr bwMode="auto">
          <a:xfrm>
            <a:off x="0" y="0"/>
            <a:ext cx="9144000" cy="6830698"/>
          </a:xfrm>
          <a:prstGeom prst="rect">
            <a:avLst/>
          </a:prstGeom>
          <a:noFill/>
        </p:spPr>
      </p:pic>
      <p:sp>
        <p:nvSpPr>
          <p:cNvPr id="3" name="Zaoblený obdĺžnik 2"/>
          <p:cNvSpPr/>
          <p:nvPr/>
        </p:nvSpPr>
        <p:spPr>
          <a:xfrm>
            <a:off x="142844" y="1285860"/>
            <a:ext cx="8786874" cy="4214842"/>
          </a:xfrm>
          <a:prstGeom prst="roundRect">
            <a:avLst/>
          </a:prstGeom>
          <a:solidFill>
            <a:srgbClr val="FFFFFF">
              <a:alpha val="54118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sk-SK" sz="2800" dirty="0" smtClean="0">
                <a:solidFill>
                  <a:schemeClr val="tx1"/>
                </a:solidFill>
                <a:latin typeface="AR JULIAN" pitchFamily="2" charset="0"/>
              </a:rPr>
              <a:t>POTRAVINY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800" dirty="0">
                <a:solidFill>
                  <a:schemeClr val="tx1"/>
                </a:solidFill>
                <a:latin typeface="AR JULIAN" pitchFamily="2" charset="0"/>
              </a:rPr>
              <a:t> 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nejen „sladkosti“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8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ale i např. pečivo, chléb, </a:t>
            </a:r>
            <a:r>
              <a:rPr lang="sk-SK" sz="2800" dirty="0" err="1" smtClean="0">
                <a:solidFill>
                  <a:schemeClr val="tx1"/>
                </a:solidFill>
                <a:latin typeface="Candara" pitchFamily="34" charset="0"/>
              </a:rPr>
              <a:t>brambory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atd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. 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– rozklad celulózy na </a:t>
            </a:r>
            <a:r>
              <a:rPr lang="sk-SK" sz="2800" dirty="0" err="1" smtClean="0">
                <a:solidFill>
                  <a:schemeClr val="tx1"/>
                </a:solidFill>
                <a:latin typeface="Candara" pitchFamily="34" charset="0"/>
              </a:rPr>
              <a:t>monosacharidy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(</a:t>
            </a:r>
            <a:r>
              <a:rPr lang="sk-SK" sz="2800" dirty="0" err="1" smtClean="0">
                <a:solidFill>
                  <a:schemeClr val="tx1"/>
                </a:solidFill>
                <a:latin typeface="Candara" pitchFamily="34" charset="0"/>
              </a:rPr>
              <a:t>pokud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se z dutiny ústní neodstrání zbytky jídla)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8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lepivé ještě nebezpečnější </a:t>
            </a:r>
            <a:endParaRPr lang="sk-SK" sz="2800" dirty="0">
              <a:solidFill>
                <a:schemeClr val="tx1"/>
              </a:solidFill>
              <a:latin typeface="AR JULIAN" pitchFamily="2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-19384" y="214290"/>
            <a:ext cx="4467860" cy="1571636"/>
            <a:chOff x="1800" y="-414284"/>
            <a:chExt cx="4792964" cy="4607035"/>
          </a:xfrm>
        </p:grpSpPr>
        <p:sp>
          <p:nvSpPr>
            <p:cNvPr id="5" name="Obdĺžnik 4"/>
            <p:cNvSpPr/>
            <p:nvPr/>
          </p:nvSpPr>
          <p:spPr>
            <a:xfrm>
              <a:off x="1800" y="3133064"/>
              <a:ext cx="2856299" cy="105968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Obdĺžnik 5"/>
            <p:cNvSpPr/>
            <p:nvPr/>
          </p:nvSpPr>
          <p:spPr>
            <a:xfrm>
              <a:off x="1938465" y="-414284"/>
              <a:ext cx="2856299" cy="1059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241808" rIns="241808" bIns="0" numCol="1" spcCol="1270" anchor="t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2800" kern="1200" dirty="0" smtClean="0">
                  <a:latin typeface="AR JULIAN" pitchFamily="2" charset="0"/>
                </a:rPr>
                <a:t>ZUBNÍ KAZ</a:t>
              </a:r>
              <a:endParaRPr lang="sk-SK" sz="2800" kern="1200" dirty="0">
                <a:latin typeface="AR JULIAN" pitchFamily="2" charset="0"/>
              </a:endParaRPr>
            </a:p>
          </p:txBody>
        </p:sp>
      </p:grpSp>
      <p:sp>
        <p:nvSpPr>
          <p:cNvPr id="7" name="Zaoblený obdĺžnik 6"/>
          <p:cNvSpPr/>
          <p:nvPr/>
        </p:nvSpPr>
        <p:spPr>
          <a:xfrm>
            <a:off x="1" y="0"/>
            <a:ext cx="2000232" cy="1142984"/>
          </a:xfrm>
          <a:prstGeom prst="round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Obdĺžnik 7"/>
          <p:cNvSpPr/>
          <p:nvPr/>
        </p:nvSpPr>
        <p:spPr>
          <a:xfrm>
            <a:off x="0" y="6143645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dirty="0" smtClean="0">
                <a:latin typeface="Candara" pitchFamily="34" charset="0"/>
              </a:rPr>
              <a:t>Dostupné z www:</a:t>
            </a:r>
          </a:p>
          <a:p>
            <a:r>
              <a:rPr lang="sk-SK" sz="1200" dirty="0" smtClean="0">
                <a:latin typeface="Candara" pitchFamily="34" charset="0"/>
                <a:hlinkClick r:id="rId4"/>
              </a:rPr>
              <a:t>http://ajcn.nutrition.org/content/78/4/881S.full</a:t>
            </a:r>
            <a:r>
              <a:rPr lang="sk-SK" sz="1200" dirty="0" smtClean="0">
                <a:latin typeface="Candara" pitchFamily="34" charset="0"/>
              </a:rPr>
              <a:t> </a:t>
            </a:r>
          </a:p>
          <a:p>
            <a:r>
              <a:rPr lang="sk-SK" sz="1200" dirty="0" smtClean="0">
                <a:latin typeface="Candara" pitchFamily="34" charset="0"/>
                <a:hlinkClick r:id="rId5"/>
              </a:rPr>
              <a:t>http://www.slideshare.net/marwa39/diet-and-caries-11878024</a:t>
            </a:r>
            <a:r>
              <a:rPr lang="sk-SK" sz="1200" dirty="0" smtClean="0">
                <a:latin typeface="Candara" pitchFamily="34" charset="0"/>
              </a:rPr>
              <a:t> </a:t>
            </a:r>
            <a:endParaRPr lang="sk-SK" sz="12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hangefood.org/wp-content/uploads/2013/09/feel-healthier-bodymind-fresh-food-better-than-canned_32.jpg"/>
          <p:cNvPicPr>
            <a:picLocks noChangeAspect="1" noChangeArrowheads="1"/>
          </p:cNvPicPr>
          <p:nvPr/>
        </p:nvPicPr>
        <p:blipFill>
          <a:blip r:embed="rId2">
            <a:lum bright="64000" contrast="-71000"/>
          </a:blip>
          <a:srcRect/>
          <a:stretch>
            <a:fillRect/>
          </a:stretch>
        </p:blipFill>
        <p:spPr bwMode="auto">
          <a:xfrm>
            <a:off x="0" y="0"/>
            <a:ext cx="9144000" cy="6830698"/>
          </a:xfrm>
          <a:prstGeom prst="rect">
            <a:avLst/>
          </a:prstGeom>
          <a:noFill/>
        </p:spPr>
      </p:pic>
      <p:grpSp>
        <p:nvGrpSpPr>
          <p:cNvPr id="3" name="Skupina 2"/>
          <p:cNvGrpSpPr/>
          <p:nvPr/>
        </p:nvGrpSpPr>
        <p:grpSpPr>
          <a:xfrm>
            <a:off x="-19384" y="214290"/>
            <a:ext cx="4467860" cy="1571636"/>
            <a:chOff x="1800" y="-414284"/>
            <a:chExt cx="4792964" cy="4607035"/>
          </a:xfrm>
        </p:grpSpPr>
        <p:sp>
          <p:nvSpPr>
            <p:cNvPr id="4" name="Obdĺžnik 3"/>
            <p:cNvSpPr/>
            <p:nvPr/>
          </p:nvSpPr>
          <p:spPr>
            <a:xfrm>
              <a:off x="1800" y="3133064"/>
              <a:ext cx="2856299" cy="105968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Obdĺžnik 4"/>
            <p:cNvSpPr/>
            <p:nvPr/>
          </p:nvSpPr>
          <p:spPr>
            <a:xfrm>
              <a:off x="1938465" y="-414284"/>
              <a:ext cx="2856299" cy="1059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241808" rIns="241808" bIns="0" numCol="1" spcCol="1270" anchor="t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2800" kern="1200" dirty="0" smtClean="0">
                  <a:latin typeface="AR JULIAN" pitchFamily="2" charset="0"/>
                </a:rPr>
                <a:t>ZUBNÍ KAZ</a:t>
              </a:r>
              <a:endParaRPr lang="sk-SK" sz="2800" kern="1200" dirty="0">
                <a:latin typeface="AR JULIAN" pitchFamily="2" charset="0"/>
              </a:endParaRPr>
            </a:p>
          </p:txBody>
        </p:sp>
      </p:grpSp>
      <p:sp>
        <p:nvSpPr>
          <p:cNvPr id="6" name="Zaoblený obdĺžnik 5"/>
          <p:cNvSpPr/>
          <p:nvPr/>
        </p:nvSpPr>
        <p:spPr>
          <a:xfrm>
            <a:off x="1" y="0"/>
            <a:ext cx="2000232" cy="1142984"/>
          </a:xfrm>
          <a:prstGeom prst="round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Zaoblený obdĺžnik 6"/>
          <p:cNvSpPr/>
          <p:nvPr/>
        </p:nvSpPr>
        <p:spPr>
          <a:xfrm>
            <a:off x="142844" y="1285860"/>
            <a:ext cx="8786874" cy="5286412"/>
          </a:xfrm>
          <a:prstGeom prst="round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sk-SK" sz="2800" dirty="0" smtClean="0">
                <a:solidFill>
                  <a:schemeClr val="tx1"/>
                </a:solidFill>
                <a:latin typeface="AR JULIAN" pitchFamily="2" charset="0"/>
              </a:rPr>
              <a:t>POZOR NA...</a:t>
            </a:r>
          </a:p>
        </p:txBody>
      </p:sp>
      <p:pic>
        <p:nvPicPr>
          <p:cNvPr id="30722" name="Picture 2" descr="http://eugeneordental.com/wp-content/uploads/2013/05/7836594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285992"/>
            <a:ext cx="2428892" cy="1890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http://www.alldentalprodx.com/blog/wp-content/uploads/2013/02/gummy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2285992"/>
            <a:ext cx="2500330" cy="19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 descr="http://toothwiz.com/wordpress/wp-content/uploads/2011/12/Bad-Foods23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86446" y="2285992"/>
            <a:ext cx="292895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8" name="Picture 8" descr="http://askthedentist.com.au/wp-content/uploads/2013/06/Depositphotos_5525335_xs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58" y="4357694"/>
            <a:ext cx="2571768" cy="1765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0" name="Picture 10" descr="http://www.completelyyou.com/blog/import/teeth_rot/images/large.jpg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143240" y="4357694"/>
            <a:ext cx="295070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2" name="Picture 12" descr="http://cdn.zmescience.com/wp-content/uploads/2014/11/19297729211416314037.jpg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 l="11430"/>
          <a:stretch>
            <a:fillRect/>
          </a:stretch>
        </p:blipFill>
        <p:spPr bwMode="auto">
          <a:xfrm>
            <a:off x="6215074" y="4286256"/>
            <a:ext cx="254047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hangefood.org/wp-content/uploads/2013/09/feel-healthier-bodymind-fresh-food-better-than-canned_32.jpg"/>
          <p:cNvPicPr>
            <a:picLocks noChangeAspect="1" noChangeArrowheads="1"/>
          </p:cNvPicPr>
          <p:nvPr/>
        </p:nvPicPr>
        <p:blipFill>
          <a:blip r:embed="rId2">
            <a:lum bright="64000" contrast="-71000"/>
          </a:blip>
          <a:srcRect/>
          <a:stretch>
            <a:fillRect/>
          </a:stretch>
        </p:blipFill>
        <p:spPr bwMode="auto">
          <a:xfrm>
            <a:off x="0" y="0"/>
            <a:ext cx="9144000" cy="6830698"/>
          </a:xfrm>
          <a:prstGeom prst="rect">
            <a:avLst/>
          </a:prstGeom>
          <a:noFill/>
        </p:spPr>
      </p:pic>
      <p:sp>
        <p:nvSpPr>
          <p:cNvPr id="3" name="Zaoblený obdĺžnik 2"/>
          <p:cNvSpPr/>
          <p:nvPr/>
        </p:nvSpPr>
        <p:spPr>
          <a:xfrm>
            <a:off x="0" y="0"/>
            <a:ext cx="2000232" cy="1071546"/>
          </a:xfrm>
          <a:prstGeom prst="round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" name="Skupina 3"/>
          <p:cNvGrpSpPr/>
          <p:nvPr/>
        </p:nvGrpSpPr>
        <p:grpSpPr>
          <a:xfrm>
            <a:off x="1928794" y="214290"/>
            <a:ext cx="1785950" cy="642918"/>
            <a:chOff x="3143850" y="3133064"/>
            <a:chExt cx="2856299" cy="1059687"/>
          </a:xfrm>
        </p:grpSpPr>
        <p:sp>
          <p:nvSpPr>
            <p:cNvPr id="5" name="Obdĺžnik 4"/>
            <p:cNvSpPr/>
            <p:nvPr/>
          </p:nvSpPr>
          <p:spPr>
            <a:xfrm>
              <a:off x="3143850" y="3133064"/>
              <a:ext cx="2856299" cy="105968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Obdĺžnik 5"/>
            <p:cNvSpPr/>
            <p:nvPr/>
          </p:nvSpPr>
          <p:spPr>
            <a:xfrm>
              <a:off x="3143850" y="3133064"/>
              <a:ext cx="2856299" cy="1059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241808" rIns="241808" bIns="0" numCol="1" spcCol="1270" anchor="t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2800" kern="1200" dirty="0" smtClean="0">
                  <a:latin typeface="AR JULIAN" pitchFamily="2" charset="0"/>
                </a:rPr>
                <a:t>EROZE</a:t>
              </a:r>
              <a:endParaRPr lang="sk-SK" sz="2800" kern="1200" dirty="0">
                <a:latin typeface="AR JULIAN" pitchFamily="2" charset="0"/>
              </a:endParaRPr>
            </a:p>
          </p:txBody>
        </p:sp>
      </p:grpSp>
      <p:sp>
        <p:nvSpPr>
          <p:cNvPr id="7" name="Zaoblený obdĺžnik 6"/>
          <p:cNvSpPr/>
          <p:nvPr/>
        </p:nvSpPr>
        <p:spPr>
          <a:xfrm>
            <a:off x="142844" y="1285860"/>
            <a:ext cx="8786874" cy="3714776"/>
          </a:xfrm>
          <a:prstGeom prst="roundRect">
            <a:avLst/>
          </a:prstGeom>
          <a:solidFill>
            <a:srgbClr val="FFFFFF">
              <a:alpha val="54118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 chemické poškození skloviny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8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nevratné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8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sk-SK" sz="2800" dirty="0" err="1" smtClean="0">
                <a:solidFill>
                  <a:schemeClr val="tx1"/>
                </a:solidFill>
                <a:latin typeface="Candara" pitchFamily="34" charset="0"/>
              </a:rPr>
              <a:t>naleptání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sk-SK" sz="2800" dirty="0" err="1" smtClean="0">
                <a:solidFill>
                  <a:schemeClr val="tx1"/>
                </a:solidFill>
                <a:latin typeface="Candara" pitchFamily="34" charset="0"/>
              </a:rPr>
              <a:t>sklovinného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povrchu kyselinami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8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sk-SK" sz="2800" dirty="0" err="1" smtClean="0">
                <a:solidFill>
                  <a:schemeClr val="tx1"/>
                </a:solidFill>
                <a:latin typeface="Candara" pitchFamily="34" charset="0"/>
              </a:rPr>
              <a:t>vnitřní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(</a:t>
            </a:r>
            <a:r>
              <a:rPr lang="sk-SK" sz="2800" dirty="0" err="1" smtClean="0">
                <a:solidFill>
                  <a:schemeClr val="tx1"/>
                </a:solidFill>
                <a:latin typeface="Candara" pitchFamily="34" charset="0"/>
              </a:rPr>
              <a:t>zvracení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) a vnější (potrava) </a:t>
            </a:r>
            <a:r>
              <a:rPr lang="sk-SK" sz="2800" dirty="0" err="1" smtClean="0">
                <a:solidFill>
                  <a:schemeClr val="tx1"/>
                </a:solidFill>
                <a:latin typeface="Candara" pitchFamily="34" charset="0"/>
              </a:rPr>
              <a:t>vlivy</a:t>
            </a:r>
            <a:endParaRPr lang="sk-SK" sz="2800" dirty="0" smtClean="0">
              <a:solidFill>
                <a:schemeClr val="tx1"/>
              </a:solidFill>
              <a:latin typeface="Candara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8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sk-SK" sz="2800" dirty="0" err="1" smtClean="0">
                <a:solidFill>
                  <a:schemeClr val="tx1"/>
                </a:solidFill>
                <a:latin typeface="Candara" pitchFamily="34" charset="0"/>
              </a:rPr>
              <a:t>postupně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dochází k zvýšené citlivosti </a:t>
            </a:r>
            <a:r>
              <a:rPr lang="sk-SK" sz="2800" dirty="0" err="1" smtClean="0">
                <a:solidFill>
                  <a:schemeClr val="tx1"/>
                </a:solidFill>
                <a:latin typeface="Candara" pitchFamily="34" charset="0"/>
              </a:rPr>
              <a:t>zubů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  </a:t>
            </a:r>
            <a:endParaRPr lang="sk-SK" sz="2800" dirty="0" smtClean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0" y="621508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dirty="0" smtClean="0">
                <a:latin typeface="Candara" pitchFamily="34" charset="0"/>
              </a:rPr>
              <a:t>Dostupné z www:</a:t>
            </a:r>
          </a:p>
          <a:p>
            <a:r>
              <a:rPr lang="sk-SK" sz="1200" dirty="0" smtClean="0">
                <a:latin typeface="Candara" pitchFamily="34" charset="0"/>
                <a:hlinkClick r:id="rId4"/>
              </a:rPr>
              <a:t>http://ajcn.nutrition.org/content/78/4/881S.full</a:t>
            </a:r>
            <a:r>
              <a:rPr lang="sk-SK" sz="1200" dirty="0" smtClean="0">
                <a:latin typeface="Candara" pitchFamily="34" charset="0"/>
              </a:rPr>
              <a:t> </a:t>
            </a:r>
          </a:p>
          <a:p>
            <a:r>
              <a:rPr lang="sk-SK" sz="1200" dirty="0" smtClean="0">
                <a:latin typeface="Candara" pitchFamily="34" charset="0"/>
                <a:hlinkClick r:id="rId5"/>
              </a:rPr>
              <a:t>http://www.slideshare.net/ahmedaaljawady/diet-and-dental-caries</a:t>
            </a:r>
            <a:r>
              <a:rPr lang="sk-SK" sz="1200" dirty="0" smtClean="0">
                <a:latin typeface="Candara" pitchFamily="34" charset="0"/>
              </a:rPr>
              <a:t> </a:t>
            </a:r>
            <a:endParaRPr lang="sk-SK" sz="1200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hangefood.org/wp-content/uploads/2013/09/feel-healthier-bodymind-fresh-food-better-than-canned_32.jpg"/>
          <p:cNvPicPr>
            <a:picLocks noChangeAspect="1" noChangeArrowheads="1"/>
          </p:cNvPicPr>
          <p:nvPr/>
        </p:nvPicPr>
        <p:blipFill>
          <a:blip r:embed="rId2">
            <a:lum bright="64000" contrast="-71000"/>
          </a:blip>
          <a:srcRect/>
          <a:stretch>
            <a:fillRect/>
          </a:stretch>
        </p:blipFill>
        <p:spPr bwMode="auto">
          <a:xfrm>
            <a:off x="0" y="0"/>
            <a:ext cx="9144000" cy="6830698"/>
          </a:xfrm>
          <a:prstGeom prst="rect">
            <a:avLst/>
          </a:prstGeom>
          <a:noFill/>
        </p:spPr>
      </p:pic>
      <p:sp>
        <p:nvSpPr>
          <p:cNvPr id="3" name="Zaoblený obdĺžnik 2"/>
          <p:cNvSpPr/>
          <p:nvPr/>
        </p:nvSpPr>
        <p:spPr>
          <a:xfrm>
            <a:off x="0" y="0"/>
            <a:ext cx="2000232" cy="1071546"/>
          </a:xfrm>
          <a:prstGeom prst="round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" name="Skupina 3"/>
          <p:cNvGrpSpPr/>
          <p:nvPr/>
        </p:nvGrpSpPr>
        <p:grpSpPr>
          <a:xfrm>
            <a:off x="1928794" y="214290"/>
            <a:ext cx="1785950" cy="642918"/>
            <a:chOff x="3143850" y="3133064"/>
            <a:chExt cx="2856299" cy="1059687"/>
          </a:xfrm>
        </p:grpSpPr>
        <p:sp>
          <p:nvSpPr>
            <p:cNvPr id="5" name="Obdĺžnik 4"/>
            <p:cNvSpPr/>
            <p:nvPr/>
          </p:nvSpPr>
          <p:spPr>
            <a:xfrm>
              <a:off x="3143850" y="3133064"/>
              <a:ext cx="2856299" cy="105968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Obdĺžnik 5"/>
            <p:cNvSpPr/>
            <p:nvPr/>
          </p:nvSpPr>
          <p:spPr>
            <a:xfrm>
              <a:off x="3143850" y="3133064"/>
              <a:ext cx="2856299" cy="10596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241808" rIns="241808" bIns="0" numCol="1" spcCol="1270" anchor="t" anchorCtr="0">
              <a:noAutofit/>
            </a:bodyPr>
            <a:lstStyle/>
            <a:p>
              <a:pPr lvl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2800" kern="1200" dirty="0" smtClean="0">
                  <a:latin typeface="AR JULIAN" pitchFamily="2" charset="0"/>
                </a:rPr>
                <a:t>EROZE</a:t>
              </a:r>
              <a:endParaRPr lang="sk-SK" sz="2800" kern="1200" dirty="0">
                <a:latin typeface="AR JULIAN" pitchFamily="2" charset="0"/>
              </a:endParaRPr>
            </a:p>
          </p:txBody>
        </p:sp>
      </p:grpSp>
      <p:sp>
        <p:nvSpPr>
          <p:cNvPr id="7" name="Zaoblený obdĺžnik 6"/>
          <p:cNvSpPr/>
          <p:nvPr/>
        </p:nvSpPr>
        <p:spPr>
          <a:xfrm>
            <a:off x="142844" y="1285860"/>
            <a:ext cx="8786874" cy="5357850"/>
          </a:xfrm>
          <a:prstGeom prst="roundRect">
            <a:avLst/>
          </a:prstGeom>
          <a:solidFill>
            <a:srgbClr val="FFFFFF">
              <a:alpha val="54118"/>
            </a:srgb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sk-SK" sz="2800" dirty="0" smtClean="0">
                <a:solidFill>
                  <a:schemeClr val="tx1"/>
                </a:solidFill>
                <a:latin typeface="AR JULIAN" pitchFamily="2" charset="0"/>
              </a:rPr>
              <a:t>POTRAVINY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800" dirty="0">
                <a:solidFill>
                  <a:schemeClr val="tx1"/>
                </a:solidFill>
                <a:latin typeface="Candara" pitchFamily="34" charset="0"/>
              </a:rPr>
              <a:t> </a:t>
            </a: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čím nižší pH, </a:t>
            </a:r>
          </a:p>
          <a:p>
            <a:pPr>
              <a:lnSpc>
                <a:spcPct val="150000"/>
              </a:lnSpc>
            </a:pPr>
            <a:r>
              <a:rPr lang="sk-SK" sz="2800" dirty="0" smtClean="0">
                <a:solidFill>
                  <a:schemeClr val="tx1"/>
                </a:solidFill>
                <a:latin typeface="Candara" pitchFamily="34" charset="0"/>
              </a:rPr>
              <a:t>tím nebezpečnější </a:t>
            </a:r>
            <a:endParaRPr lang="sk-SK" sz="2800" dirty="0">
              <a:solidFill>
                <a:schemeClr val="tx1"/>
              </a:solidFill>
              <a:latin typeface="Candara" pitchFamily="34" charset="0"/>
            </a:endParaRPr>
          </a:p>
        </p:txBody>
      </p:sp>
      <p:pic>
        <p:nvPicPr>
          <p:cNvPr id="8" name="Picture 2" descr="http://ionizatoryvody.sk/wp-content/uploads/2013/04/ph_tabulka_potravin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1500174"/>
            <a:ext cx="4857740" cy="4916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6147</TotalTime>
  <Words>579</Words>
  <Application>Microsoft Office PowerPoint</Application>
  <PresentationFormat>Předvádění na obrazovce (4:3)</PresentationFormat>
  <Paragraphs>121</Paragraphs>
  <Slides>21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Motív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HP</dc:creator>
  <cp:lastModifiedBy>Magdaléna Haplová</cp:lastModifiedBy>
  <cp:revision>87</cp:revision>
  <dcterms:created xsi:type="dcterms:W3CDTF">2015-04-24T09:46:50Z</dcterms:created>
  <dcterms:modified xsi:type="dcterms:W3CDTF">2015-05-10T16:37:34Z</dcterms:modified>
</cp:coreProperties>
</file>