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66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 autoAdjust="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E7226E-385F-43F2-82D3-D99E1CE3C27F}" type="datetimeFigureOut">
              <a:rPr lang="cs-CZ" smtClean="0"/>
              <a:t>13.2.2015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23E23-69F3-4919-925C-F5BF4C872E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647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23E23-69F3-4919-925C-F5BF4C872E7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219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23E23-69F3-4919-925C-F5BF4C872E7B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879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96A5E-FDC3-42C6-91CA-7825B1247146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740CF-C997-43FA-8A25-80BDE00396F9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9D98-5363-4CC6-B9F5-4389D5C031B7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E6DBC-E71E-4DB8-AA0A-736AEC6B162B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BB58F-9FC4-481D-B8AA-E2EFEC8F9BCA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C978-F4BC-4EED-A355-95C0A113532F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6341-9DF7-45BF-A3EA-286A9831661C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E8E94-D415-4EB9-930E-7A47B21A0DD1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F4BA-859B-40C3-BCE6-5F0E9C699CB4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B5F-1A61-4666-B064-DAA238F98AD2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42A96-660D-494B-BCD5-A4F56E70FFB1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BF66-80BB-4AFC-A6B8-5C8CB490D8D6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96DB-74EB-46C6-B5C9-C10FD036A57C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C038E-BB2D-4687-86A4-8E9BC6A2C4CE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CCA0-C18C-4EE8-8E22-4A49ABFF8088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A83E2-FE7B-4BCC-B2A7-C95CE4DBF95F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BF47F-F6A4-4722-9864-CCB55D6B2760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067" y="1416908"/>
            <a:ext cx="7766936" cy="1779373"/>
          </a:xfrm>
        </p:spPr>
        <p:txBody>
          <a:bodyPr/>
          <a:lstStyle/>
          <a:p>
            <a:pPr algn="l"/>
            <a:r>
              <a:rPr lang="cs-CZ" b="1" dirty="0" smtClean="0"/>
              <a:t>Odborná ošetřovatelská praxe II</a:t>
            </a:r>
            <a:endParaRPr lang="cs-CZ" b="1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938075"/>
          </a:xfrm>
        </p:spPr>
        <p:txBody>
          <a:bodyPr>
            <a:normAutofit fontScale="77500" lnSpcReduction="20000"/>
          </a:bodyPr>
          <a:lstStyle/>
          <a:p>
            <a:r>
              <a:rPr lang="cs-CZ" sz="3600" b="1" dirty="0"/>
              <a:t>ú</a:t>
            </a:r>
            <a:r>
              <a:rPr lang="cs-CZ" sz="3600" b="1" dirty="0" smtClean="0"/>
              <a:t>vodní informace</a:t>
            </a:r>
          </a:p>
          <a:p>
            <a:r>
              <a:rPr lang="cs-CZ" sz="3600" b="1" dirty="0"/>
              <a:t>a</a:t>
            </a:r>
            <a:r>
              <a:rPr lang="cs-CZ" sz="3600" b="1" dirty="0" smtClean="0"/>
              <a:t>kademický rok 2014/2015</a:t>
            </a:r>
          </a:p>
          <a:p>
            <a:r>
              <a:rPr lang="cs-CZ" sz="3600" b="1" dirty="0" smtClean="0"/>
              <a:t>jarní semestr</a:t>
            </a:r>
          </a:p>
          <a:p>
            <a:r>
              <a:rPr lang="cs-CZ" sz="3600" b="1" dirty="0"/>
              <a:t>p</a:t>
            </a:r>
            <a:r>
              <a:rPr lang="cs-CZ" sz="3600" b="1" dirty="0" smtClean="0"/>
              <a:t>rezenční a kombinovaná forma studia</a:t>
            </a:r>
          </a:p>
          <a:p>
            <a:endParaRPr lang="cs-CZ" sz="3600" b="1" dirty="0" smtClean="0"/>
          </a:p>
          <a:p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73478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Prerekvizity zkoušky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400" dirty="0"/>
              <a:t>s</a:t>
            </a:r>
            <a:r>
              <a:rPr lang="cs-CZ" sz="2400" dirty="0" smtClean="0"/>
              <a:t>eminární práce dle pokynů v logbooku odevzdaná </a:t>
            </a:r>
            <a:br>
              <a:rPr lang="cs-CZ" sz="2400" dirty="0" smtClean="0"/>
            </a:br>
            <a:r>
              <a:rPr lang="cs-CZ" sz="2400" dirty="0" smtClean="0"/>
              <a:t>v tištěné podobě do </a:t>
            </a:r>
            <a:r>
              <a:rPr lang="cs-CZ" sz="2400" b="1" dirty="0" smtClean="0"/>
              <a:t>30.4. 2015 </a:t>
            </a:r>
            <a:r>
              <a:rPr lang="cs-CZ" sz="2400" dirty="0" smtClean="0"/>
              <a:t>Mgr. Soldánové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/>
              <a:t>p</a:t>
            </a:r>
            <a:r>
              <a:rPr lang="cs-CZ" sz="2400" dirty="0" smtClean="0"/>
              <a:t>o provedené kontrole a opravách - </a:t>
            </a:r>
            <a:r>
              <a:rPr lang="cs-CZ" sz="2400" dirty="0" err="1" smtClean="0"/>
              <a:t>odevzdávárna</a:t>
            </a:r>
            <a:endParaRPr lang="cs-CZ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cs-CZ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v tištěné podobě součástí logbooku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1593-5CAB-4426-9151-2838C2830C7C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571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Prerekvizity zkoušky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/>
              <a:t>u</a:t>
            </a:r>
            <a:r>
              <a:rPr lang="cs-CZ" sz="2400" dirty="0" smtClean="0"/>
              <a:t>zavřená docházka praxe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/>
              <a:t>h</a:t>
            </a:r>
            <a:r>
              <a:rPr lang="cs-CZ" sz="2400" dirty="0" smtClean="0"/>
              <a:t>odnotící listy – </a:t>
            </a:r>
            <a:r>
              <a:rPr lang="cs-CZ" sz="2400" dirty="0" smtClean="0"/>
              <a:t>Komplexní </a:t>
            </a:r>
            <a:r>
              <a:rPr lang="cs-CZ" sz="2400" dirty="0" smtClean="0"/>
              <a:t>hodnocení studujících </a:t>
            </a:r>
            <a:br>
              <a:rPr lang="cs-CZ" sz="2400" dirty="0" smtClean="0"/>
            </a:br>
            <a:r>
              <a:rPr lang="cs-CZ" sz="2400" dirty="0" smtClean="0"/>
              <a:t>v průběhu Odborné ošetřovatelské praxe z každého pracoviště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0EAF-C4B7-488C-858A-5CED7DDFD2D3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116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Seminář ve FN Brno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smtClean="0"/>
              <a:t>16.4.2015 ve 13 hodin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seminář v kinosále FN Brno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Téma: Správná aplikace lékových forem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F4BA-859B-40C3-BCE6-5F0E9C699CB4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253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Dotazy? </a:t>
            </a:r>
            <a:endParaRPr lang="cs-CZ" b="1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742" y="2378933"/>
            <a:ext cx="3089308" cy="2644346"/>
          </a:xfrm>
        </p:spPr>
      </p:pic>
      <p:pic>
        <p:nvPicPr>
          <p:cNvPr id="11" name="Zástupný symbol pro obsah 10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668" y="1046259"/>
            <a:ext cx="3813716" cy="2665348"/>
          </a:xfr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8D41-B0FA-4A10-95F2-7529ED99164A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31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Klinická pracoviště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743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dle rozpisu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/>
              <a:t>2 studenti </a:t>
            </a:r>
            <a:r>
              <a:rPr lang="cs-CZ" sz="2400" dirty="0" smtClean="0"/>
              <a:t>5 týdnů na jednom pracovišti, pracují pod vedením staniční sestry/mentorky, poté střídání pracovišť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na Interní kardiologické klinice (IKK) 5 týdnů pod vedením vyučují z Katedry ošetřovatelství 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zkouška ve zkouškovém období na IKK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7DCA-81A5-4781-9899-6ECC4C669CCF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815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doba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z</a:t>
            </a:r>
            <a:r>
              <a:rPr lang="cs-CZ" sz="2400" dirty="0" smtClean="0"/>
              <a:t>měna oproti rozvrhu</a:t>
            </a:r>
          </a:p>
          <a:p>
            <a:endParaRPr lang="cs-CZ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/>
              <a:t>s</a:t>
            </a:r>
            <a:r>
              <a:rPr lang="cs-CZ" sz="2400" dirty="0" smtClean="0"/>
              <a:t>tředa 6-12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/>
              <a:t>č</a:t>
            </a:r>
            <a:r>
              <a:rPr lang="cs-CZ" sz="2400" dirty="0" smtClean="0"/>
              <a:t>tvrtek 13-18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/>
              <a:t>p</a:t>
            </a:r>
            <a:r>
              <a:rPr lang="cs-CZ" sz="2400" dirty="0" smtClean="0"/>
              <a:t>átek 6-12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438C-7B48-4271-AD13-379631361F3B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577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Absence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absence hlásit emailem Mgr. Soldánové a na klinickém pracovišti staniční sestře (mimo IKK)</a:t>
            </a:r>
          </a:p>
          <a:p>
            <a:pPr marL="0" indent="0">
              <a:buNone/>
            </a:pPr>
            <a:endParaRPr lang="cs-CZ" sz="240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03699-4AAB-4C0B-BB43-F336CABECA61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80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Šatna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šatna pod Klinikou infekčních chorob po celý jarní semestr pro všechna klinická pracoviště 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i v létě v rámci Individuální ošetřovatelské praxe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na IKK </a:t>
            </a:r>
            <a:r>
              <a:rPr lang="cs-CZ" sz="2400" b="1" dirty="0" smtClean="0"/>
              <a:t>s sebou pouze </a:t>
            </a:r>
            <a:r>
              <a:rPr lang="cs-CZ" sz="2400" dirty="0" err="1" smtClean="0"/>
              <a:t>logbook</a:t>
            </a:r>
            <a:r>
              <a:rPr lang="cs-CZ" sz="2400" dirty="0" smtClean="0"/>
              <a:t>, svačinu, nápoje, do kapsy: menší finanční obnos na svačinu, popř. vypnutý mobilní telefon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0BBF-899A-46E1-A533-7F5700A0328E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721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Supervize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400" dirty="0"/>
              <a:t>d</a:t>
            </a:r>
            <a:r>
              <a:rPr lang="cs-CZ" sz="2400" dirty="0" smtClean="0"/>
              <a:t>le rozpisu hlídat termín supervizí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supervize proběhnou na Katedře ošetřovatelství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začátek ve 13 hodin – po supervizi pozdější nástup </a:t>
            </a:r>
            <a:br>
              <a:rPr lang="cs-CZ" sz="2400" dirty="0" smtClean="0"/>
            </a:br>
            <a:r>
              <a:rPr lang="cs-CZ" sz="2400" dirty="0" smtClean="0"/>
              <a:t>na praxi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začátek v 16 hodin – dřívější odchod z praxe, nevracíte se</a:t>
            </a:r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9EE42-7334-475D-92E3-440AF360D954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435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Logbook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400" b="1" dirty="0"/>
              <a:t>k</a:t>
            </a:r>
            <a:r>
              <a:rPr lang="cs-CZ" sz="2400" b="1" dirty="0" smtClean="0"/>
              <a:t>aždá</a:t>
            </a:r>
            <a:r>
              <a:rPr lang="cs-CZ" sz="2400" dirty="0" smtClean="0"/>
              <a:t> praxe musí být zapsaná v logbooku a potvrzena podpisem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/>
              <a:t>a</a:t>
            </a:r>
            <a:r>
              <a:rPr lang="cs-CZ" sz="2400" dirty="0" smtClean="0"/>
              <a:t>bsence se značí červeně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Počet hodin: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středa 6 hodin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čtvrtek 5 hodin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pátek 6 hodin</a:t>
            </a:r>
          </a:p>
          <a:p>
            <a:endParaRPr lang="cs-CZ" sz="2400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ACDA-9ACC-4F6A-83F5-813D25F86CD3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203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Logbook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do logbooku vlepit na s. 39 a s. 40 plánek praxe 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/>
              <a:t>p</a:t>
            </a:r>
            <a:r>
              <a:rPr lang="cs-CZ" sz="2400" dirty="0" smtClean="0"/>
              <a:t>řelepit s. 152, informace z této strany přepsat na s. 154, budou dodatečně podepsány na praxi na IKK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založit zvláštní složku jako přílohu logbooku, do ní budou ukládány všechny seminární práce v tištěné podobě </a:t>
            </a:r>
            <a:br>
              <a:rPr lang="cs-CZ" sz="2400" dirty="0" smtClean="0"/>
            </a:br>
            <a:r>
              <a:rPr lang="cs-CZ" sz="2400" dirty="0" smtClean="0"/>
              <a:t>až do třetího ročníku studia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F7E7-D254-492E-9FC6-F0EF3F30BFB7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471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Logbook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400" dirty="0"/>
              <a:t>o</a:t>
            </a:r>
            <a:r>
              <a:rPr lang="cs-CZ" sz="2400" dirty="0" smtClean="0"/>
              <a:t>kopírovat si stranu 12 a 13 a přinést na praxi na IKK, budeme společně sestavovat učební plán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okopírovat si z logbooku stranu 14 a 15 - </a:t>
            </a:r>
            <a:r>
              <a:rPr lang="cs-CZ" sz="2400" dirty="0"/>
              <a:t>K</a:t>
            </a:r>
            <a:r>
              <a:rPr lang="cs-CZ" sz="2400" dirty="0" smtClean="0"/>
              <a:t>omplexní </a:t>
            </a:r>
            <a:r>
              <a:rPr lang="cs-CZ" sz="2400" dirty="0"/>
              <a:t>hodnocení studujících </a:t>
            </a:r>
            <a:r>
              <a:rPr lang="cs-CZ" sz="2400" dirty="0" smtClean="0"/>
              <a:t>v </a:t>
            </a:r>
            <a:r>
              <a:rPr lang="cs-CZ" sz="2400" dirty="0"/>
              <a:t>průběhu Odborné ošetřovatelské </a:t>
            </a:r>
            <a:r>
              <a:rPr lang="cs-CZ" sz="2400" dirty="0" smtClean="0"/>
              <a:t>praxe, </a:t>
            </a:r>
            <a:r>
              <a:rPr lang="cs-CZ" sz="2400" dirty="0" smtClean="0"/>
              <a:t>a to 3krát</a:t>
            </a:r>
          </a:p>
          <a:p>
            <a:pPr marL="0" indent="0">
              <a:buNone/>
            </a:pPr>
            <a:r>
              <a:rPr lang="cs-CZ" sz="2400" dirty="0"/>
              <a:t>n</a:t>
            </a:r>
            <a:r>
              <a:rPr lang="cs-CZ" sz="2400" dirty="0" smtClean="0"/>
              <a:t>a konci pětitýdenního bloku praxe předložit vyučující/staniční sestře k vyplnění, komplexní hodnocení </a:t>
            </a:r>
            <a:br>
              <a:rPr lang="cs-CZ" sz="2400" dirty="0" smtClean="0"/>
            </a:br>
            <a:r>
              <a:rPr lang="cs-CZ" sz="2400" dirty="0" smtClean="0"/>
              <a:t>odevzdat Mgr. Soldánové, nejpozději v den zkoušky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0213-97B8-4F5D-8A9B-6DF3F7A7FB70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Odborná ošetřovatelská praxe II - úvod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589757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740</TotalTime>
  <Words>427</Words>
  <Application>Microsoft Office PowerPoint</Application>
  <PresentationFormat>Širokoúhlá obrazovka</PresentationFormat>
  <Paragraphs>111</Paragraphs>
  <Slides>13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Trebuchet MS</vt:lpstr>
      <vt:lpstr>Wingdings</vt:lpstr>
      <vt:lpstr>Wingdings 3</vt:lpstr>
      <vt:lpstr>Faseta</vt:lpstr>
      <vt:lpstr>Odborná ošetřovatelská praxe II</vt:lpstr>
      <vt:lpstr>Klinická pracoviště</vt:lpstr>
      <vt:lpstr>Pracovní doba</vt:lpstr>
      <vt:lpstr>Absence</vt:lpstr>
      <vt:lpstr>Šatna</vt:lpstr>
      <vt:lpstr>Supervize</vt:lpstr>
      <vt:lpstr>Logbook</vt:lpstr>
      <vt:lpstr>Logbook </vt:lpstr>
      <vt:lpstr>Logbook </vt:lpstr>
      <vt:lpstr>Prerekvizity zkoušky I</vt:lpstr>
      <vt:lpstr>Prerekvizity zkoušky II</vt:lpstr>
      <vt:lpstr>Seminář ve FN Brno</vt:lpstr>
      <vt:lpstr>Dotazy? 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ošetřovatelská praxe II úvod</dc:title>
  <cp:lastModifiedBy>Dana Soldánová</cp:lastModifiedBy>
  <cp:revision>88</cp:revision>
  <dcterms:created xsi:type="dcterms:W3CDTF">2014-11-24T11:05:05Z</dcterms:created>
  <dcterms:modified xsi:type="dcterms:W3CDTF">2015-02-13T08:25:22Z</dcterms:modified>
</cp:coreProperties>
</file>