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144" y="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4002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794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643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97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01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77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714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1007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852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131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ovativnivzdelavani.cz/en/zdroje-informaci/audio-a-vide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says_schools_kill_creativity?language=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Herbartovsk%C3%A1_%C5%A1kola&amp;action=edit&amp;redlink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Osobnos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Alternativní škola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79725" y="1815350"/>
            <a:ext cx="8407200" cy="313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Institut pro podporu inovativního vzdělávání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Škola a kreativita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Ken Robinson</a:t>
            </a:r>
          </a:p>
          <a:p>
            <a:pPr>
              <a:spcBef>
                <a:spcPts val="0"/>
              </a:spcBef>
              <a:buNone/>
            </a:pPr>
            <a:r>
              <a:rPr lang="cs"/>
              <a:t>3:31-6:21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Odlišné, jiné, netradiční, nové...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Alternativní škola - vycházející z reformní pedagogiky (princip přiměřenosti, aktivnosti)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reformní hnutí (meziválečné období - V. Příhoda, J. Uher)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lnSpc>
                <a:spcPct val="152727"/>
              </a:lnSpc>
              <a:spcBef>
                <a:spcPts val="0"/>
              </a:spcBef>
              <a:buNone/>
            </a:pPr>
            <a:r>
              <a:rPr lang="cs" sz="1100" i="1"/>
              <a:t>Obrat k tradiční </a:t>
            </a:r>
            <a:r>
              <a:rPr lang="cs" sz="1100" i="1">
                <a:hlinkClick r:id="rId3"/>
              </a:rPr>
              <a:t>herbartovské škol</a:t>
            </a:r>
            <a:r>
              <a:rPr lang="cs" sz="1100" i="1"/>
              <a:t>e, která používala převážně dril, mechanické pamětní učení, nerespektovala všechny stránky </a:t>
            </a:r>
            <a:r>
              <a:rPr lang="cs" sz="1100" i="1">
                <a:hlinkClick r:id="rId4"/>
              </a:rPr>
              <a:t>osobnosti</a:t>
            </a:r>
            <a:r>
              <a:rPr lang="cs" sz="1100" i="1"/>
              <a:t> žáka, ani nedoceňovala schopnost tvořivého přístupu učitele.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Alternativní školy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waldorská pedagogika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montessoriovská pedagogika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freinetovský vzdělávací systém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daltonský vzdělávací systém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jenský vzdělávací systém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inovativní vzdělávací projekty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dirty="0"/>
              <a:t>Začít spolu (Step by Step ČR)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Čtením a psaním ke kritickému myšlení (RWCT)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Škola podporující zdraví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Tvořivá škola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14175" y="205975"/>
            <a:ext cx="8572500" cy="140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3000"/>
              <a:t>inovativní projekty významně přispívající k proměně školy v metodicko-organizační oblasti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0" y="1609850"/>
            <a:ext cx="8686800" cy="3315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dramatická výchova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globální výchova D. Selbyho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integrovaně tematické vyučování S. Kovalikové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zážitková pedagogika</a:t>
            </a:r>
          </a:p>
          <a:p>
            <a:pPr>
              <a:spcBef>
                <a:spcPts val="0"/>
              </a:spcBef>
              <a:buNone/>
            </a:pPr>
            <a:r>
              <a:rPr lang="cs"/>
              <a:t>projekty Dokážu to, Trvalá obnova školy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Společná východiska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0" y="1187400"/>
            <a:ext cx="8686800" cy="3738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2400"/>
              <a:t>pedagogika zaměřená na dítě (dítě a dětství jako plnohodnotné období života)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2400"/>
              <a:t>přijetí nového paradigmatu vzdělávání hodnoty, cíle - integrace žáků, inkluzivní vzdělávání, všestranný rozvoj osobnosti,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cs" sz="2400"/>
              <a:t>strategie výuky - péče o kvalitníkomunikaci, sociálně-emoční klima, činnostní metody, zkušenostní a zážitkové, kvalitativní a formativní hodnocení žáků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Zadání úkolu: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62600" y="1170275"/>
            <a:ext cx="8424299" cy="375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dirty="0"/>
              <a:t>23.4. - práce na výstupech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prezentace - max.5 slidů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charakteristické znaky alternativy, inovace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příklady z ČR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zajímavosti</a:t>
            </a:r>
          </a:p>
          <a:p>
            <a:pPr rtl="0">
              <a:spcBef>
                <a:spcPts val="0"/>
              </a:spcBef>
              <a:buNone/>
            </a:pPr>
            <a:r>
              <a:rPr lang="cs" dirty="0"/>
              <a:t>10 min. prezentace - 5 min. diskuse</a:t>
            </a:r>
          </a:p>
          <a:p>
            <a:pPr>
              <a:spcBef>
                <a:spcPts val="0"/>
              </a:spcBef>
              <a:buNone/>
            </a:pPr>
            <a:r>
              <a:rPr lang="cs" dirty="0"/>
              <a:t>Termín:30. dubna (čtvrtek)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Zdroje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Alternativní školy a inovace ve vzdělávání. (Průcha, J. 2004)</a:t>
            </a:r>
          </a:p>
          <a:p>
            <a:pPr>
              <a:spcBef>
                <a:spcPts val="0"/>
              </a:spcBef>
              <a:buNone/>
            </a:pPr>
            <a:r>
              <a:rPr lang="cs"/>
              <a:t>Inovace školských systémů. (Rýdl, K., 2003)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266</Words>
  <Application>Microsoft Office PowerPoint</Application>
  <PresentationFormat>Předvádění na obrazovce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swiss</vt:lpstr>
      <vt:lpstr>Alternativní škola</vt:lpstr>
      <vt:lpstr>Škola a kreativita</vt:lpstr>
      <vt:lpstr>Odlišné, jiné, netradiční, nové...</vt:lpstr>
      <vt:lpstr>Alternativní školy</vt:lpstr>
      <vt:lpstr>inovativní vzdělávací projekty</vt:lpstr>
      <vt:lpstr>inovativní projekty významně přispívající k proměně školy v metodicko-organizační oblasti</vt:lpstr>
      <vt:lpstr>Společná východiska</vt:lpstr>
      <vt:lpstr>Zadání úkolu: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škola</dc:title>
  <dc:creator>Chaloupkova</dc:creator>
  <cp:lastModifiedBy>Chaloupkova</cp:lastModifiedBy>
  <cp:revision>1</cp:revision>
  <dcterms:modified xsi:type="dcterms:W3CDTF">2015-04-27T12:02:28Z</dcterms:modified>
</cp:coreProperties>
</file>