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3630" y="0"/>
            <a:ext cx="857885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endParaRPr lang="cs-CZ" sz="1600" dirty="0" smtClean="0"/>
          </a:p>
          <a:p>
            <a:pPr marL="571500" indent="-571500" algn="ctr">
              <a:buNone/>
            </a:pPr>
            <a:r>
              <a:rPr lang="cs-CZ" sz="2000" b="1" u="sng" dirty="0" smtClean="0"/>
              <a:t>ÚKOLY:</a:t>
            </a:r>
            <a:endParaRPr lang="cs-CZ" sz="1600" dirty="0" smtClean="0"/>
          </a:p>
          <a:p>
            <a:pPr marL="571500" indent="-571500">
              <a:buNone/>
            </a:pPr>
            <a:r>
              <a:rPr lang="cs-CZ" sz="1400" b="1" dirty="0" smtClean="0"/>
              <a:t>I. </a:t>
            </a:r>
            <a:r>
              <a:rPr lang="cs-CZ" sz="1400" dirty="0" smtClean="0"/>
              <a:t>Pomocí roztahování buněk </a:t>
            </a:r>
            <a:r>
              <a:rPr lang="cs-CZ" sz="1400" dirty="0" err="1" smtClean="0"/>
              <a:t>vyplťe</a:t>
            </a:r>
            <a:r>
              <a:rPr lang="cs-CZ" sz="1400" dirty="0" smtClean="0"/>
              <a:t> </a:t>
            </a:r>
            <a:r>
              <a:rPr lang="en-US" sz="1400" dirty="0" err="1" smtClean="0"/>
              <a:t>sloupec</a:t>
            </a:r>
            <a:r>
              <a:rPr lang="en-US" sz="1400" dirty="0" smtClean="0"/>
              <a:t> </a:t>
            </a:r>
            <a:r>
              <a:rPr lang="cs-CZ" sz="1400" b="1" dirty="0" smtClean="0">
                <a:solidFill>
                  <a:srgbClr val="00B0F0"/>
                </a:solidFill>
              </a:rPr>
              <a:t>„ID</a:t>
            </a:r>
            <a:r>
              <a:rPr lang="en-US" sz="1400" b="1" dirty="0" smtClean="0">
                <a:solidFill>
                  <a:srgbClr val="00B0F0"/>
                </a:solidFill>
              </a:rPr>
              <a:t>”</a:t>
            </a:r>
            <a:r>
              <a:rPr lang="cs-CZ" sz="1400" b="1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čísly od 1 do 87</a:t>
            </a:r>
          </a:p>
          <a:p>
            <a:pPr marL="360000" indent="-571500">
              <a:buAutoNum type="romanUcPeriod"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II. </a:t>
            </a:r>
            <a:r>
              <a:rPr lang="cs-CZ" sz="1400" dirty="0" smtClean="0"/>
              <a:t>Spojte </a:t>
            </a:r>
            <a:r>
              <a:rPr lang="cs-CZ" sz="1400" b="1" dirty="0" smtClean="0">
                <a:solidFill>
                  <a:srgbClr val="00B0F0"/>
                </a:solidFill>
              </a:rPr>
              <a:t>„Jméno“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„Příjmení“ </a:t>
            </a:r>
            <a:r>
              <a:rPr lang="cs-CZ" sz="1400" dirty="0" smtClean="0"/>
              <a:t>do jednoho sloupce (např. Zdeněk Novák..)</a:t>
            </a:r>
          </a:p>
          <a:p>
            <a:pPr marL="571500" indent="-571500">
              <a:buNone/>
            </a:pPr>
            <a:r>
              <a:rPr lang="cs-CZ" sz="1400" dirty="0" smtClean="0"/>
              <a:t>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Vzoreček tažením (jako v příkladu I.) roztáhnu na celý sloupec datového souboru!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III. </a:t>
            </a:r>
            <a:r>
              <a:rPr lang="cs-CZ" sz="1400" dirty="0" smtClean="0"/>
              <a:t>Spočítejte </a:t>
            </a:r>
            <a:r>
              <a:rPr lang="cs-CZ" sz="1400" dirty="0" smtClean="0"/>
              <a:t>délku hospitalizace z </a:t>
            </a:r>
            <a:r>
              <a:rPr lang="cs-CZ" sz="1400" b="1" dirty="0" smtClean="0">
                <a:solidFill>
                  <a:srgbClr val="00B0F0"/>
                </a:solidFill>
              </a:rPr>
              <a:t>„první kontrola“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„poslední kontrola“ </a:t>
            </a:r>
          </a:p>
          <a:p>
            <a:pPr marL="571500" indent="-571500">
              <a:buNone/>
            </a:pPr>
            <a:r>
              <a:rPr lang="cs-CZ" sz="1400" dirty="0" smtClean="0"/>
              <a:t>            - je získaná hodnota všude reálná? Pokud ne u kterých </a:t>
            </a:r>
            <a:r>
              <a:rPr lang="cs-CZ" sz="1400" dirty="0" smtClean="0"/>
              <a:t>pacientů?</a:t>
            </a:r>
            <a:endParaRPr lang="cs-CZ" sz="1400" dirty="0" smtClean="0"/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IV. </a:t>
            </a:r>
            <a:r>
              <a:rPr lang="cs-CZ" sz="1400" dirty="0" smtClean="0"/>
              <a:t>Z data </a:t>
            </a:r>
            <a:r>
              <a:rPr lang="cs-CZ" sz="1400" b="1" dirty="0" smtClean="0">
                <a:solidFill>
                  <a:srgbClr val="00B0F0"/>
                </a:solidFill>
              </a:rPr>
              <a:t>„poslední kontrola“ </a:t>
            </a:r>
            <a:r>
              <a:rPr lang="cs-CZ" sz="1400" dirty="0" smtClean="0"/>
              <a:t>vyber pouze rok </a:t>
            </a:r>
          </a:p>
          <a:p>
            <a:pPr marL="571500" indent="-571500">
              <a:buNone/>
            </a:pPr>
            <a:r>
              <a:rPr lang="cs-CZ" sz="1400" dirty="0" smtClean="0"/>
              <a:t> 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vyber funkci z Knihovny funkcí – Datum a čas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V. </a:t>
            </a:r>
            <a:r>
              <a:rPr lang="cs-CZ" sz="1400" dirty="0" smtClean="0"/>
              <a:t>Sloupec </a:t>
            </a:r>
            <a:r>
              <a:rPr lang="cs-CZ" sz="1400" b="1" dirty="0" smtClean="0">
                <a:solidFill>
                  <a:srgbClr val="00B0F0"/>
                </a:solidFill>
              </a:rPr>
              <a:t>„nemocný“ </a:t>
            </a:r>
            <a:r>
              <a:rPr lang="cs-CZ" sz="1400" dirty="0" smtClean="0"/>
              <a:t>překóduj pomocí funkce „když“ následovně: 1-nemocný, 0 –zdravý</a:t>
            </a:r>
          </a:p>
          <a:p>
            <a:pPr marL="571500" indent="-571500">
              <a:buNone/>
            </a:pPr>
            <a:r>
              <a:rPr lang="cs-CZ" sz="1400" i="1" dirty="0" smtClean="0"/>
              <a:t> 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následující slide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VI. </a:t>
            </a:r>
            <a:r>
              <a:rPr lang="cs-CZ" sz="1400" dirty="0" smtClean="0"/>
              <a:t>Převeď </a:t>
            </a:r>
            <a:r>
              <a:rPr lang="cs-CZ" sz="1400" b="1" dirty="0" smtClean="0">
                <a:solidFill>
                  <a:srgbClr val="00B0F0"/>
                </a:solidFill>
              </a:rPr>
              <a:t>„výšku“ </a:t>
            </a:r>
            <a:r>
              <a:rPr lang="cs-CZ" sz="1400" dirty="0" smtClean="0"/>
              <a:t>na metry</a:t>
            </a:r>
          </a:p>
          <a:p>
            <a:pPr marL="571500" indent="-571500">
              <a:buAutoNum type="romanUcPeriod" startAt="6"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VII. </a:t>
            </a:r>
            <a:r>
              <a:rPr lang="cs-CZ" sz="1400" dirty="0" smtClean="0"/>
              <a:t>Vypočítej </a:t>
            </a:r>
            <a:r>
              <a:rPr lang="cs-CZ" sz="1400" b="1" dirty="0" smtClean="0">
                <a:solidFill>
                  <a:srgbClr val="00B0F0"/>
                </a:solidFill>
              </a:rPr>
              <a:t>BMI</a:t>
            </a:r>
          </a:p>
          <a:p>
            <a:pPr marL="571500" indent="-571500">
              <a:buNone/>
            </a:pPr>
            <a:endParaRPr lang="cs-CZ" sz="1400" b="1" dirty="0" smtClean="0">
              <a:solidFill>
                <a:srgbClr val="00B0F0"/>
              </a:solidFill>
            </a:endParaRPr>
          </a:p>
          <a:p>
            <a:pPr marL="571500" indent="-571500">
              <a:buNone/>
            </a:pPr>
            <a:r>
              <a:rPr lang="cs-CZ" sz="1400" b="1" dirty="0" smtClean="0"/>
              <a:t>VIII. </a:t>
            </a:r>
            <a:r>
              <a:rPr lang="cs-CZ" sz="1400" dirty="0" smtClean="0"/>
              <a:t>Spočítej k jaké změně </a:t>
            </a:r>
            <a:r>
              <a:rPr lang="cs-CZ" sz="1400" b="1" dirty="0" smtClean="0">
                <a:solidFill>
                  <a:srgbClr val="00B0F0"/>
                </a:solidFill>
              </a:rPr>
              <a:t>„tepu před“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„tepu po“ </a:t>
            </a:r>
            <a:r>
              <a:rPr lang="cs-CZ" sz="1400" dirty="0" smtClean="0"/>
              <a:t>došlo (např. léčbě nebo podání léku)</a:t>
            </a:r>
          </a:p>
          <a:p>
            <a:pPr marL="571500" indent="-571500">
              <a:buNone/>
            </a:pPr>
            <a:endParaRPr lang="cs-CZ" sz="1400" i="1" dirty="0" smtClean="0"/>
          </a:p>
          <a:p>
            <a:pPr marL="571500" indent="-571500">
              <a:buNone/>
            </a:pPr>
            <a:r>
              <a:rPr lang="cs-CZ" sz="1400" b="1" dirty="0" smtClean="0"/>
              <a:t>IX. </a:t>
            </a:r>
            <a:r>
              <a:rPr lang="cs-CZ" sz="1400" dirty="0" smtClean="0"/>
              <a:t>Spočítej počet oblíbených činností (sloupec U-Y)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X. </a:t>
            </a:r>
            <a:r>
              <a:rPr lang="cs-CZ" sz="1400" dirty="0" smtClean="0"/>
              <a:t>Spočítej minimální, maximální a průměrnou hodnotu leukocytů</a:t>
            </a:r>
            <a:br>
              <a:rPr lang="cs-CZ" sz="1400" dirty="0" smtClean="0"/>
            </a:br>
            <a:endParaRPr lang="cs-CZ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196</Words>
  <Application>Microsoft Office PowerPoint</Application>
  <PresentationFormat>Předvádění na obrazovce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maluskova</cp:lastModifiedBy>
  <cp:revision>33</cp:revision>
  <dcterms:created xsi:type="dcterms:W3CDTF">2011-04-11T08:59:14Z</dcterms:created>
  <dcterms:modified xsi:type="dcterms:W3CDTF">2012-10-05T13:18:00Z</dcterms:modified>
</cp:coreProperties>
</file>