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1" d="100"/>
          <a:sy n="121" d="100"/>
        </p:scale>
        <p:origin x="-213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308F-38B7-4A8D-8710-53FC96813289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C488-7BBC-4BE9-B1BB-13CE8C800F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96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308F-38B7-4A8D-8710-53FC96813289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C488-7BBC-4BE9-B1BB-13CE8C800F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99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308F-38B7-4A8D-8710-53FC96813289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C488-7BBC-4BE9-B1BB-13CE8C800F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0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308F-38B7-4A8D-8710-53FC96813289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C488-7BBC-4BE9-B1BB-13CE8C800F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698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308F-38B7-4A8D-8710-53FC96813289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C488-7BBC-4BE9-B1BB-13CE8C800F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767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308F-38B7-4A8D-8710-53FC96813289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C488-7BBC-4BE9-B1BB-13CE8C800F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88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308F-38B7-4A8D-8710-53FC96813289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C488-7BBC-4BE9-B1BB-13CE8C800F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40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308F-38B7-4A8D-8710-53FC96813289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C488-7BBC-4BE9-B1BB-13CE8C800F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862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308F-38B7-4A8D-8710-53FC96813289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C488-7BBC-4BE9-B1BB-13CE8C800F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40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308F-38B7-4A8D-8710-53FC96813289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C488-7BBC-4BE9-B1BB-13CE8C800F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069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308F-38B7-4A8D-8710-53FC96813289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6C488-7BBC-4BE9-B1BB-13CE8C800F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849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3308F-38B7-4A8D-8710-53FC96813289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6C488-7BBC-4BE9-B1BB-13CE8C800F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511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130321"/>
              </p:ext>
            </p:extLst>
          </p:nvPr>
        </p:nvGraphicFramePr>
        <p:xfrm>
          <a:off x="827584" y="620688"/>
          <a:ext cx="7272808" cy="5328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584176"/>
                <a:gridCol w="4464496"/>
              </a:tblGrid>
              <a:tr h="576064">
                <a:tc>
                  <a:txBody>
                    <a:bodyPr/>
                    <a:lstStyle/>
                    <a:p>
                      <a:r>
                        <a:rPr lang="cs-CZ" sz="2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Week</a:t>
                      </a:r>
                      <a:endParaRPr lang="cs-CZ" sz="2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Date</a:t>
                      </a:r>
                      <a:endParaRPr lang="cs-CZ" sz="2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Friday</a:t>
                      </a:r>
                      <a:r>
                        <a:rPr lang="cs-CZ" sz="2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seminars</a:t>
                      </a:r>
                      <a:endParaRPr lang="cs-CZ" sz="2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CCECFF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cs-CZ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cs-CZ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24. 4.</a:t>
                      </a:r>
                      <a:endParaRPr lang="cs-CZ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cs-CZ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buffers</a:t>
                      </a:r>
                      <a:r>
                        <a:rPr lang="cs-C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 </a:t>
                      </a:r>
                      <a:r>
                        <a:rPr lang="cs-CZ" sz="23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+ 11 </a:t>
                      </a:r>
                      <a:r>
                        <a:rPr lang="cs-C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(acid-base </a:t>
                      </a:r>
                      <a:r>
                        <a:rPr lang="cs-CZ" sz="16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disorders</a:t>
                      </a:r>
                      <a:r>
                        <a:rPr lang="cs-C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cs-CZ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cs-CZ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1. 5.</a:t>
                      </a:r>
                      <a:endParaRPr lang="cs-CZ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</a:t>
                      </a:r>
                      <a:r>
                        <a:rPr lang="cs-CZ" sz="2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holiday</a:t>
                      </a:r>
                      <a:endParaRPr lang="cs-CZ" sz="2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cs-CZ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cs-CZ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8. 5.</a:t>
                      </a:r>
                      <a:endParaRPr lang="cs-CZ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</a:t>
                      </a:r>
                      <a:r>
                        <a:rPr lang="cs-CZ" sz="2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3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holiday</a:t>
                      </a:r>
                      <a:endParaRPr lang="cs-CZ" sz="2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cs-CZ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cs-CZ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15. 5.</a:t>
                      </a:r>
                      <a:endParaRPr lang="cs-CZ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(</a:t>
                      </a:r>
                      <a:r>
                        <a:rPr lang="cs-CZ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kidneys</a:t>
                      </a:r>
                      <a:r>
                        <a:rPr lang="cs-CZ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cs-CZ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cs-CZ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22. 5.</a:t>
                      </a:r>
                      <a:endParaRPr lang="cs-CZ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(</a:t>
                      </a:r>
                      <a:r>
                        <a:rPr lang="cs-CZ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kidney</a:t>
                      </a:r>
                      <a:r>
                        <a:rPr lang="cs-CZ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stones</a:t>
                      </a:r>
                      <a:r>
                        <a:rPr lang="cs-CZ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+ TEST No. 3</a:t>
                      </a:r>
                      <a:endParaRPr lang="cs-CZ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cs-CZ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cs-CZ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29. 5. </a:t>
                      </a:r>
                      <a:endParaRPr lang="cs-CZ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Credit</a:t>
                      </a:r>
                      <a:r>
                        <a:rPr lang="cs-CZ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test (1</a:t>
                      </a:r>
                      <a:r>
                        <a:rPr lang="cs-CZ" sz="230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cs-CZ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3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attempt</a:t>
                      </a:r>
                      <a:r>
                        <a:rPr lang="cs-CZ" sz="2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cs-CZ" sz="2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1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68</Words>
  <Application>Microsoft Office PowerPoint</Application>
  <PresentationFormat>Předvádění na obrazovce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Dostál</dc:creator>
  <cp:lastModifiedBy>Slanina</cp:lastModifiedBy>
  <cp:revision>3</cp:revision>
  <dcterms:created xsi:type="dcterms:W3CDTF">2015-04-20T10:37:19Z</dcterms:created>
  <dcterms:modified xsi:type="dcterms:W3CDTF">2015-04-20T11:19:15Z</dcterms:modified>
</cp:coreProperties>
</file>