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82" r:id="rId2"/>
    <p:sldId id="290" r:id="rId3"/>
    <p:sldId id="289" r:id="rId4"/>
    <p:sldId id="286" r:id="rId5"/>
    <p:sldId id="291" r:id="rId6"/>
    <p:sldId id="288" r:id="rId7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 varScale="1">
        <p:scale>
          <a:sx n="42" d="100"/>
          <a:sy n="42" d="100"/>
        </p:scale>
        <p:origin x="13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17/03/2015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3/17/2015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II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 i="1" dirty="0" smtClean="0"/>
              <a:t>Put the verb</a:t>
            </a:r>
            <a:r>
              <a:rPr lang="cs-CZ" sz="2800" i="1" dirty="0" smtClean="0"/>
              <a:t>s</a:t>
            </a:r>
            <a:r>
              <a:rPr lang="en-GB" sz="2800" i="1" dirty="0" smtClean="0"/>
              <a:t> into the present tense.</a:t>
            </a:r>
            <a:endParaRPr lang="en-GB" sz="2800" i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155575" y="1365417"/>
            <a:ext cx="4564705" cy="4525963"/>
          </a:xfrm>
        </p:spPr>
        <p:txBody>
          <a:bodyPr/>
          <a:lstStyle/>
          <a:p>
            <a:pPr marL="360000" indent="-360000">
              <a:buFont typeface="+mj-lt"/>
              <a:buAutoNum type="arabicPeriod"/>
            </a:pPr>
            <a:r>
              <a:rPr lang="cs-CZ" dirty="0"/>
              <a:t>Snídali jsme jogurt a banán.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/>
              <a:t>Bolelo mě ucho</a:t>
            </a:r>
            <a:r>
              <a:rPr lang="cs-CZ" dirty="0" smtClean="0"/>
              <a:t>.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 smtClean="0"/>
              <a:t>Rozuměl jsi?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 smtClean="0"/>
              <a:t>Jeli autem.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 smtClean="0"/>
              <a:t>Byla doma?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 smtClean="0"/>
              <a:t>Cestovali jste v létě?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 smtClean="0"/>
              <a:t>Dívala jsem se na televizi.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 smtClean="0"/>
              <a:t>Uklízeli jsme celý den.</a:t>
            </a:r>
          </a:p>
          <a:p>
            <a:pPr marL="360000" indent="-360000">
              <a:buFont typeface="+mj-lt"/>
              <a:buAutoNum type="arabicPeriod"/>
            </a:pPr>
            <a:r>
              <a:rPr lang="cs-CZ" dirty="0" smtClean="0"/>
              <a:t>Byl jsi nemocný?</a:t>
            </a:r>
          </a:p>
          <a:p>
            <a:pPr marL="360000" indent="-360000">
              <a:buFont typeface="+mj-lt"/>
              <a:buAutoNum type="arabicPeriod"/>
            </a:pPr>
            <a:endParaRPr lang="cs-CZ" dirty="0" smtClean="0"/>
          </a:p>
          <a:p>
            <a:pPr marL="360000" indent="-360000">
              <a:buFont typeface="+mj-lt"/>
              <a:buAutoNum type="arabicPeriod"/>
            </a:pPr>
            <a:endParaRPr lang="cs-CZ" dirty="0" smtClean="0"/>
          </a:p>
          <a:p>
            <a:pPr marL="360000" indent="-36000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4917988" y="1365417"/>
            <a:ext cx="3768811" cy="45259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91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II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85851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Kdo je to?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To je </a:t>
            </a:r>
            <a:r>
              <a:rPr lang="cs-CZ" dirty="0" err="1" smtClean="0"/>
              <a:t>Penélope</a:t>
            </a:r>
            <a:r>
              <a:rPr lang="cs-CZ" dirty="0" smtClean="0"/>
              <a:t> </a:t>
            </a:r>
            <a:r>
              <a:rPr lang="cs-CZ" dirty="0" err="1" smtClean="0"/>
              <a:t>Cruz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To je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španělská herečka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392667"/>
            <a:ext cx="4872703" cy="2870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cs-CZ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II</a:t>
            </a:r>
            <a:endParaRPr lang="cs-CZ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cs-CZ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85851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Kdo je to?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41804" y="1600200"/>
            <a:ext cx="4916446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To je Agatha </a:t>
            </a:r>
            <a:r>
              <a:rPr lang="en-GB" dirty="0" smtClean="0"/>
              <a:t>Christie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To byla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britská spisovatelka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 descr="https://s-media-cache-ak0.pinimg.com/474x/1a/26/0f/1a260f0da3bfe94a3996b8e488458ec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56" y="1528851"/>
            <a:ext cx="2786070" cy="393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/>
          <p:nvPr/>
        </p:nvCxnSpPr>
        <p:spPr>
          <a:xfrm>
            <a:off x="4460789" y="3855308"/>
            <a:ext cx="753763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52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1368" y="679622"/>
            <a:ext cx="8354219" cy="5622324"/>
          </a:xfrm>
        </p:spPr>
        <p:txBody>
          <a:bodyPr/>
          <a:lstStyle/>
          <a:p>
            <a:pPr marL="0" indent="0">
              <a:buNone/>
            </a:pPr>
            <a:r>
              <a:rPr lang="cs-CZ" sz="2800" i="1" dirty="0" smtClean="0"/>
              <a:t> 1. Včera jsem nebyl ve škole.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Byl</a:t>
            </a:r>
            <a:r>
              <a:rPr lang="cs-CZ" sz="2800" i="1" dirty="0" smtClean="0"/>
              <a:t> jsem doma.</a:t>
            </a:r>
          </a:p>
          <a:p>
            <a:pPr marL="0" indent="0">
              <a:buNone/>
            </a:pPr>
            <a:r>
              <a:rPr lang="cs-CZ" sz="2800" i="1" dirty="0" smtClean="0"/>
              <a:t> 2. Večer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měla</a:t>
            </a:r>
            <a:r>
              <a:rPr lang="cs-CZ" sz="2800" i="1" dirty="0" smtClean="0"/>
              <a:t> velký hlad.</a:t>
            </a:r>
          </a:p>
          <a:p>
            <a:pPr marL="0" indent="0">
              <a:buNone/>
            </a:pPr>
            <a:r>
              <a:rPr lang="cs-CZ" sz="2800" i="1" dirty="0" smtClean="0"/>
              <a:t> 3. Včera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chtěl</a:t>
            </a:r>
            <a:r>
              <a:rPr lang="cs-CZ" sz="2800" i="1" dirty="0" smtClean="0"/>
              <a:t> jít do kina.</a:t>
            </a:r>
          </a:p>
          <a:p>
            <a:pPr marL="0" indent="0">
              <a:buNone/>
            </a:pPr>
            <a:r>
              <a:rPr lang="cs-CZ" sz="2800" i="1" dirty="0" smtClean="0"/>
              <a:t> 4.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Četla</a:t>
            </a:r>
            <a:r>
              <a:rPr lang="cs-CZ" sz="2800" i="1" dirty="0" smtClean="0"/>
              <a:t> jsem dobrou knihu.</a:t>
            </a:r>
          </a:p>
          <a:p>
            <a:pPr marL="0" indent="0">
              <a:buNone/>
            </a:pPr>
            <a:r>
              <a:rPr lang="cs-CZ" sz="2800" i="1" dirty="0" smtClean="0"/>
              <a:t> 5. Ráno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jedla</a:t>
            </a:r>
            <a:r>
              <a:rPr lang="cs-CZ" sz="2800" i="1" dirty="0" smtClean="0"/>
              <a:t> jogurt.</a:t>
            </a:r>
          </a:p>
          <a:p>
            <a:pPr marL="0" indent="0">
              <a:buNone/>
            </a:pPr>
            <a:r>
              <a:rPr lang="cs-CZ" sz="2800" i="1" dirty="0" smtClean="0"/>
              <a:t> 6. Můj bratr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šel</a:t>
            </a:r>
            <a:r>
              <a:rPr lang="cs-CZ" sz="2800" i="1" dirty="0" smtClean="0"/>
              <a:t> do kina. Já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šla</a:t>
            </a:r>
            <a:r>
              <a:rPr lang="cs-CZ" sz="2800" i="1" dirty="0" smtClean="0"/>
              <a:t> na kávu.</a:t>
            </a:r>
          </a:p>
          <a:p>
            <a:pPr marL="0" indent="0">
              <a:buNone/>
            </a:pPr>
            <a:r>
              <a:rPr lang="cs-CZ" sz="2800" i="1" dirty="0" smtClean="0"/>
              <a:t> 7. O víkendu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mohl</a:t>
            </a:r>
            <a:r>
              <a:rPr lang="cs-CZ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i="1" dirty="0" smtClean="0"/>
              <a:t>dlouho spát.</a:t>
            </a:r>
          </a:p>
          <a:p>
            <a:pPr marL="0" indent="0">
              <a:buNone/>
            </a:pPr>
            <a:r>
              <a:rPr lang="cs-CZ" sz="2800" i="1" dirty="0" smtClean="0"/>
              <a:t> 8. Ráno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pila</a:t>
            </a:r>
            <a:r>
              <a:rPr lang="cs-CZ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i="1" dirty="0" smtClean="0"/>
              <a:t>čaj.</a:t>
            </a:r>
          </a:p>
          <a:p>
            <a:pPr marL="0" indent="0">
              <a:buNone/>
            </a:pPr>
            <a:r>
              <a:rPr lang="cs-CZ" sz="2800" i="1" dirty="0" smtClean="0"/>
              <a:t> 9. Večer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psal</a:t>
            </a:r>
            <a:r>
              <a:rPr lang="cs-CZ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i="1" dirty="0" smtClean="0"/>
              <a:t>email.</a:t>
            </a:r>
          </a:p>
          <a:p>
            <a:pPr marL="0" indent="0">
              <a:buNone/>
            </a:pPr>
            <a:r>
              <a:rPr lang="cs-CZ" sz="2800" i="1" dirty="0" smtClean="0"/>
              <a:t>10. V sobotu jsem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spal</a:t>
            </a:r>
            <a:r>
              <a:rPr lang="cs-CZ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i="1" dirty="0" smtClean="0"/>
              <a:t>dlouho.</a:t>
            </a:r>
          </a:p>
          <a:p>
            <a:pPr marL="0" indent="0">
              <a:buNone/>
            </a:pPr>
            <a:r>
              <a:rPr lang="cs-CZ" sz="2800" i="1" dirty="0" smtClean="0"/>
              <a:t>11. Moje babička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umřela</a:t>
            </a:r>
            <a:r>
              <a:rPr lang="cs-CZ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i="1" dirty="0" smtClean="0"/>
              <a:t>v roce 2002.</a:t>
            </a:r>
            <a:endParaRPr lang="en-GB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11844" y="691979"/>
            <a:ext cx="1195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 smtClean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být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821836" y="1194606"/>
            <a:ext cx="1270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mít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768861" y="1713235"/>
            <a:ext cx="1323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chtít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414633" y="2211741"/>
            <a:ext cx="1362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číst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159260" y="2734961"/>
            <a:ext cx="1297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jíst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43945" y="3258065"/>
            <a:ext cx="88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jít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663380" y="3756571"/>
            <a:ext cx="1355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moct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526084" y="4270851"/>
            <a:ext cx="1045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pít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995072" y="4777595"/>
            <a:ext cx="1224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psát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774831" y="5304934"/>
            <a:ext cx="131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spát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777291" y="5803440"/>
            <a:ext cx="1510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</a:t>
            </a:r>
            <a:r>
              <a:rPr lang="cs-CZ" sz="2800" dirty="0">
                <a:sym typeface="Wingdings"/>
              </a:rPr>
              <a:t>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umřít</a:t>
            </a:r>
            <a:endParaRPr lang="en-GB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518643" y="4499110"/>
            <a:ext cx="3401393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chemeClr val="bg1"/>
                </a:solidFill>
              </a:rPr>
              <a:t>IRREGULAR</a:t>
            </a:r>
            <a:r>
              <a:rPr lang="cs-CZ" sz="2800" b="1" dirty="0" smtClean="0">
                <a:solidFill>
                  <a:schemeClr val="bg1"/>
                </a:solidFill>
              </a:rPr>
              <a:t> L-</a:t>
            </a:r>
            <a:r>
              <a:rPr lang="cs-CZ" sz="2800" b="1" dirty="0" err="1" smtClean="0">
                <a:solidFill>
                  <a:schemeClr val="bg1"/>
                </a:solidFill>
              </a:rPr>
              <a:t>FORMS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22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5851"/>
            <a:ext cx="8229600" cy="1143000"/>
          </a:xfrm>
        </p:spPr>
        <p:txBody>
          <a:bodyPr/>
          <a:lstStyle/>
          <a:p>
            <a:pPr algn="l"/>
            <a:r>
              <a:rPr lang="en-GB" sz="2800" i="1" dirty="0" smtClean="0"/>
              <a:t>Make questions (second person singular, past tense):</a:t>
            </a:r>
            <a:endParaRPr lang="en-GB" sz="2800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81432" y="1600200"/>
            <a:ext cx="4490567" cy="4525963"/>
          </a:xfrm>
        </p:spPr>
        <p:txBody>
          <a:bodyPr/>
          <a:lstStyle/>
          <a:p>
            <a:pPr marL="360000" indent="-360000">
              <a:buFont typeface="+mj-lt"/>
              <a:buAutoNum type="arabicPeriod"/>
            </a:pPr>
            <a:r>
              <a:rPr lang="cs-CZ" sz="2800" dirty="0" smtClean="0"/>
              <a:t>kdy – včera – jít – spát </a:t>
            </a:r>
          </a:p>
          <a:p>
            <a:pPr marL="360000" indent="-360000">
              <a:buFont typeface="+mj-lt"/>
              <a:buAutoNum type="arabicPeriod"/>
            </a:pPr>
            <a:r>
              <a:rPr lang="cs-CZ" sz="2800" dirty="0" smtClean="0"/>
              <a:t>co – jíst – dneska ráno</a:t>
            </a:r>
          </a:p>
          <a:p>
            <a:pPr marL="360000" indent="-360000">
              <a:buFont typeface="+mj-lt"/>
              <a:buAutoNum type="arabicPeriod"/>
            </a:pPr>
            <a:r>
              <a:rPr lang="cs-CZ" sz="2800" dirty="0" smtClean="0"/>
              <a:t>mít – víkend – moc práce</a:t>
            </a:r>
          </a:p>
          <a:p>
            <a:pPr marL="360000" indent="-360000">
              <a:buFont typeface="+mj-lt"/>
              <a:buAutoNum type="arabicPeriod"/>
            </a:pPr>
            <a:r>
              <a:rPr lang="cs-CZ" sz="2800" dirty="0" smtClean="0"/>
              <a:t>co – pít – dneska ráno</a:t>
            </a:r>
          </a:p>
          <a:p>
            <a:pPr marL="360000" indent="-360000">
              <a:buFont typeface="+mj-lt"/>
              <a:buAutoNum type="arabicPeriod"/>
            </a:pPr>
            <a:r>
              <a:rPr lang="cs-CZ" sz="2800" dirty="0" smtClean="0"/>
              <a:t>být – víkend – restaurace</a:t>
            </a:r>
          </a:p>
          <a:p>
            <a:pPr marL="360000" indent="-360000">
              <a:buFont typeface="+mj-lt"/>
              <a:buAutoNum type="arabicPeriod"/>
            </a:pPr>
            <a:r>
              <a:rPr lang="cs-CZ" sz="2800" dirty="0" smtClean="0"/>
              <a:t>co – psát – dneska ráno</a:t>
            </a:r>
          </a:p>
          <a:p>
            <a:pPr marL="360000" indent="-360000">
              <a:buFont typeface="+mj-lt"/>
              <a:buAutoNum type="arabicPeriod"/>
            </a:pPr>
            <a:r>
              <a:rPr lang="cs-CZ" sz="2800" dirty="0" smtClean="0"/>
              <a:t>jak dlouho – dneska – spát</a:t>
            </a:r>
          </a:p>
          <a:p>
            <a:pPr marL="0" indent="0">
              <a:buNone/>
            </a:pPr>
            <a:endParaRPr lang="cs-CZ" sz="28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448435" y="1600200"/>
            <a:ext cx="4695568" cy="4525963"/>
          </a:xfrm>
        </p:spPr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Čeština pro cizince </a:t>
            </a:r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II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6423"/>
            <a:ext cx="8229600" cy="1143000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Karel IV. (čtvrtý</a:t>
            </a: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4962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Český král.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V roce 1316.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Z Lucemburska.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Ve Francii.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Velmi energický a inteligentní.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175 centimetrů.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Eliška.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 smtClean="0"/>
              <a:t>Prahu.</a:t>
            </a:r>
          </a:p>
          <a:p>
            <a:pPr marL="514350" indent="-514350">
              <a:buFont typeface="+mj-lt"/>
              <a:buAutoNum type="arabicPeriod"/>
            </a:pPr>
            <a:endParaRPr lang="cs-CZ" sz="3000" dirty="0" smtClean="0"/>
          </a:p>
          <a:p>
            <a:pPr marL="514350" indent="-514350">
              <a:buFont typeface="+mj-lt"/>
              <a:buAutoNum type="arabicPeriod"/>
            </a:pPr>
            <a:endParaRPr lang="cs-CZ" sz="3000" dirty="0" smtClean="0"/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</p:txBody>
      </p:sp>
      <p:sp>
        <p:nvSpPr>
          <p:cNvPr id="5" name="AutoShape 2" descr="Výsledek obrázku pro karel čtvrtý bankovk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6" name="Picture 4" descr="http://www.nume.cz/uploads/files/C%CC%8Cla%CC%81nky/C%CC%8Cla%CC%81nky/Prav%C3%A1%20100K%C4%8D%201995%20na%20pap%C3%ADru%20bez%20pr%C5%AFsvitky%3F/Obracen%C3%BD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097" y="734326"/>
            <a:ext cx="5249346" cy="2587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894176" y="5839211"/>
            <a:ext cx="3124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(žlutá učebnice str. 66)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1120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2379</TotalTime>
  <Words>320</Words>
  <Application>Microsoft Office PowerPoint</Application>
  <PresentationFormat>Předvádění na obrazovce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Georgia</vt:lpstr>
      <vt:lpstr>Wingdings</vt:lpstr>
      <vt:lpstr>LF ESF</vt:lpstr>
      <vt:lpstr>Put the verbs into the present tense.</vt:lpstr>
      <vt:lpstr>Kdo je to?</vt:lpstr>
      <vt:lpstr>Kdo je to?</vt:lpstr>
      <vt:lpstr>Prezentace aplikace PowerPoint</vt:lpstr>
      <vt:lpstr>Make questions (second person singular, past tense):</vt:lpstr>
      <vt:lpstr>Karel IV. (čtvrtý)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Rešková</cp:lastModifiedBy>
  <cp:revision>190</cp:revision>
  <cp:lastPrinted>2014-06-25T12:52:21Z</cp:lastPrinted>
  <dcterms:created xsi:type="dcterms:W3CDTF">2014-05-26T17:50:24Z</dcterms:created>
  <dcterms:modified xsi:type="dcterms:W3CDTF">2015-03-17T19:14:37Z</dcterms:modified>
</cp:coreProperties>
</file>