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97" r:id="rId2"/>
    <p:sldId id="300" r:id="rId3"/>
    <p:sldId id="301" r:id="rId4"/>
    <p:sldId id="303" r:id="rId5"/>
    <p:sldId id="302" r:id="rId6"/>
    <p:sldId id="299" r:id="rId7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88" autoAdjust="0"/>
  </p:normalViewPr>
  <p:slideViewPr>
    <p:cSldViewPr snapToGrid="0" snapToObjects="1">
      <p:cViewPr varScale="1">
        <p:scale>
          <a:sx n="101" d="100"/>
          <a:sy n="101" d="100"/>
        </p:scale>
        <p:origin x="126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20/04/2015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4/20/2015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4/20/2015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Talking Medicine </a:t>
            </a:r>
            <a:r>
              <a:rPr lang="en-US" sz="3600" dirty="0"/>
              <a:t>– LEKCE 7 </a:t>
            </a:r>
            <a:r>
              <a:rPr lang="en-US" sz="3600" dirty="0" smtClean="0"/>
              <a:t>– </a:t>
            </a:r>
            <a:r>
              <a:rPr lang="en-US" sz="3600" dirty="0" err="1" smtClean="0"/>
              <a:t>domácí</a:t>
            </a:r>
            <a:r>
              <a:rPr lang="en-US" sz="3600" dirty="0" smtClean="0"/>
              <a:t> </a:t>
            </a:r>
            <a:r>
              <a:rPr lang="en-US" sz="3600" dirty="0" err="1" smtClean="0"/>
              <a:t>úkol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236030"/>
            <a:ext cx="8229600" cy="5064968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A.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opařil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bezvědomí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očkování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dýchej/dýchejte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Nesnáším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šíří/šířila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bezvědomí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praštil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Vzal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989152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Talking Medicine </a:t>
            </a:r>
            <a:r>
              <a:rPr lang="en-US" sz="3600" dirty="0"/>
              <a:t>– LEKCE 7 </a:t>
            </a:r>
            <a:r>
              <a:rPr lang="en-US" sz="3600" dirty="0" smtClean="0"/>
              <a:t>– </a:t>
            </a:r>
            <a:r>
              <a:rPr lang="en-US" sz="3600" dirty="0" err="1" smtClean="0"/>
              <a:t>domácí</a:t>
            </a:r>
            <a:r>
              <a:rPr lang="en-US" sz="3600" dirty="0" smtClean="0"/>
              <a:t> </a:t>
            </a:r>
            <a:r>
              <a:rPr lang="en-US" sz="3600" dirty="0" err="1" smtClean="0"/>
              <a:t>úkol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279230"/>
            <a:ext cx="8229600" cy="5064968"/>
          </a:xfrm>
        </p:spPr>
        <p:txBody>
          <a:bodyPr numCol="2"/>
          <a:lstStyle/>
          <a:p>
            <a:pPr marL="0" indent="0">
              <a:buNone/>
            </a:pPr>
            <a:r>
              <a:rPr lang="cs-CZ" sz="2800" dirty="0" smtClean="0"/>
              <a:t>B.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upadnout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sešít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poskytnout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zachránit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očkovat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dát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mít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vyndat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zavolat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opařit se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podat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brát/vzít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měřit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619512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Talking Medicine </a:t>
            </a:r>
            <a:r>
              <a:rPr lang="en-US" sz="3600" dirty="0"/>
              <a:t>– LEKCE 7 </a:t>
            </a:r>
            <a:r>
              <a:rPr lang="en-US" sz="3600" dirty="0" smtClean="0"/>
              <a:t>– </a:t>
            </a:r>
            <a:r>
              <a:rPr lang="en-US" sz="3600" dirty="0" err="1" smtClean="0"/>
              <a:t>domácí</a:t>
            </a:r>
            <a:r>
              <a:rPr lang="en-US" sz="3600" dirty="0" smtClean="0"/>
              <a:t> </a:t>
            </a:r>
            <a:r>
              <a:rPr lang="en-US" sz="3600" dirty="0" err="1" smtClean="0"/>
              <a:t>úkol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279230"/>
            <a:ext cx="8229600" cy="4613250"/>
          </a:xfrm>
        </p:spPr>
        <p:txBody>
          <a:bodyPr numCol="2"/>
          <a:lstStyle/>
          <a:p>
            <a:pPr marL="0" indent="0">
              <a:buNone/>
            </a:pPr>
            <a:r>
              <a:rPr lang="cs-CZ" sz="2800" dirty="0" smtClean="0"/>
              <a:t>D.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zraněná hlava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vymknutý kotník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zlomené žebro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těžké zranění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tragická nehoda</a:t>
            </a:r>
            <a:endParaRPr lang="cs-CZ" sz="2800" dirty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vyražené zuby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záchranná služba</a:t>
            </a:r>
          </a:p>
          <a:p>
            <a:pPr marL="514350" indent="-514350">
              <a:buFont typeface="+mj-lt"/>
              <a:buAutoNum type="arabicPeriod"/>
            </a:pPr>
            <a:endParaRPr lang="cs-CZ" sz="2800" dirty="0" smtClean="0"/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zraněný člověk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popálená kůže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poraněná lebka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otevřená zlomenina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opařená ruka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47382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i="1" dirty="0" smtClean="0"/>
              <a:t>Co se </a:t>
            </a:r>
            <a:r>
              <a:rPr lang="en-US" sz="3600" i="1" dirty="0" err="1" smtClean="0"/>
              <a:t>stalo</a:t>
            </a:r>
            <a:r>
              <a:rPr lang="en-US" sz="3600" i="1" dirty="0" smtClean="0"/>
              <a:t>?</a:t>
            </a:r>
            <a:endParaRPr lang="en-US" sz="36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279230"/>
            <a:ext cx="8229600" cy="4613250"/>
          </a:xfrm>
        </p:spPr>
        <p:txBody>
          <a:bodyPr numCol="2"/>
          <a:lstStyle/>
          <a:p>
            <a:pPr marL="0" indent="0">
              <a:buNone/>
            </a:pPr>
            <a:r>
              <a:rPr lang="cs-CZ" sz="2800" dirty="0" smtClean="0"/>
              <a:t>Pacient má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...opařenou ruku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...vymknutý kotník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...vyražené zuby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...odřený obličej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...zlomenou nohu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2800" dirty="0" smtClean="0"/>
              <a:t>...popálenou ruku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i="1" dirty="0" smtClean="0"/>
              <a:t>Možná...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val="24803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518"/>
            <a:ext cx="8229600" cy="1143000"/>
          </a:xfrm>
        </p:spPr>
        <p:txBody>
          <a:bodyPr/>
          <a:lstStyle/>
          <a:p>
            <a:r>
              <a:rPr lang="en-US" sz="3600" cap="small" dirty="0" err="1" smtClean="0"/>
              <a:t>Vzhled</a:t>
            </a:r>
            <a:r>
              <a:rPr lang="en-US" sz="3600" cap="small" dirty="0" smtClean="0"/>
              <a:t> a </a:t>
            </a:r>
            <a:r>
              <a:rPr lang="en-US" sz="3600" cap="small" dirty="0" err="1" smtClean="0"/>
              <a:t>oblečení</a:t>
            </a:r>
            <a:r>
              <a:rPr lang="en-US" sz="3600" cap="small" dirty="0" smtClean="0"/>
              <a:t> </a:t>
            </a:r>
            <a:r>
              <a:rPr lang="en-US" sz="3200" dirty="0" smtClean="0"/>
              <a:t>(</a:t>
            </a:r>
            <a:r>
              <a:rPr lang="en-US" sz="3200" dirty="0" err="1" smtClean="0"/>
              <a:t>Apperance</a:t>
            </a:r>
            <a:r>
              <a:rPr lang="en-US" sz="3200" dirty="0" smtClean="0"/>
              <a:t> and clothing)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105920"/>
            <a:ext cx="8229600" cy="5290118"/>
          </a:xfrm>
        </p:spPr>
        <p:txBody>
          <a:bodyPr numCol="2"/>
          <a:lstStyle/>
          <a:p>
            <a:pPr>
              <a:spcBef>
                <a:spcPts val="400"/>
              </a:spcBef>
            </a:pPr>
            <a:r>
              <a:rPr lang="cs-CZ" sz="2800" dirty="0"/>
              <a:t>boty, f.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halenka, f.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hodinky, f.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kabelka, f.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kalhoty, f.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kapsa</a:t>
            </a:r>
            <a:r>
              <a:rPr lang="cs-CZ" sz="2800" dirty="0"/>
              <a:t>, f.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klobouk, m.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košile, f.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kravata, f.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mikina, f.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náušnice, f. </a:t>
            </a:r>
            <a:r>
              <a:rPr lang="cs-CZ" sz="2800" dirty="0" err="1" smtClean="0"/>
              <a:t>pl</a:t>
            </a:r>
            <a:r>
              <a:rPr lang="cs-CZ" sz="2800" dirty="0" smtClean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ponožky</a:t>
            </a:r>
            <a:r>
              <a:rPr lang="cs-CZ" sz="2800" dirty="0"/>
              <a:t>, f.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prsten, m.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sako</a:t>
            </a:r>
            <a:r>
              <a:rPr lang="cs-CZ" sz="2800" dirty="0"/>
              <a:t>, n.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sandály, m.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sukně, f.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svetr, m.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šála, f.</a:t>
            </a:r>
          </a:p>
          <a:p>
            <a:pPr>
              <a:spcBef>
                <a:spcPts val="400"/>
              </a:spcBef>
            </a:pPr>
            <a:r>
              <a:rPr lang="cs-CZ" sz="2800" dirty="0" smtClean="0"/>
              <a:t>šaty</a:t>
            </a:r>
            <a:r>
              <a:rPr lang="cs-CZ" sz="2800" dirty="0"/>
              <a:t>, m.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tenisky, f.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spcBef>
                <a:spcPts val="400"/>
              </a:spcBef>
            </a:pPr>
            <a:r>
              <a:rPr lang="cs-CZ" sz="2800" dirty="0"/>
              <a:t>tričko, n.</a:t>
            </a:r>
          </a:p>
        </p:txBody>
      </p:sp>
    </p:spTree>
    <p:extLst>
      <p:ext uri="{BB962C8B-B14F-4D97-AF65-F5344CB8AC3E}">
        <p14:creationId xmlns:p14="http://schemas.microsoft.com/office/powerpoint/2010/main" val="199140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cs-CZ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IV</a:t>
            </a:r>
            <a:endParaRPr lang="cs-CZ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cs-CZ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/>
              <a:t>Fill in </a:t>
            </a:r>
            <a:r>
              <a:rPr lang="cs-CZ" sz="2800" i="1" dirty="0" err="1" smtClean="0"/>
              <a:t>the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gaps</a:t>
            </a:r>
            <a:r>
              <a:rPr lang="cs-CZ" sz="2800" i="1" dirty="0" smtClean="0"/>
              <a:t>. </a:t>
            </a:r>
            <a:r>
              <a:rPr lang="cs-CZ" sz="2800" i="1" dirty="0" err="1" smtClean="0"/>
              <a:t>Put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one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word</a:t>
            </a:r>
            <a:r>
              <a:rPr lang="cs-CZ" sz="2800" i="1" dirty="0" smtClean="0"/>
              <a:t> in </a:t>
            </a:r>
            <a:r>
              <a:rPr lang="cs-CZ" sz="2800" i="1" dirty="0" err="1" smtClean="0"/>
              <a:t>each</a:t>
            </a:r>
            <a:r>
              <a:rPr lang="cs-CZ" sz="2800" i="1" dirty="0" smtClean="0"/>
              <a:t> gap.</a:t>
            </a:r>
            <a:endParaRPr lang="cs-CZ" sz="28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0375" y="1331070"/>
            <a:ext cx="8229600" cy="4525963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_____ je </a:t>
            </a:r>
            <a:r>
              <a:rPr lang="cs-CZ" sz="2800" dirty="0"/>
              <a:t>ti let?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Jaké české </a:t>
            </a:r>
            <a:r>
              <a:rPr lang="cs-CZ" sz="2800" dirty="0" smtClean="0"/>
              <a:t>_____ ti </a:t>
            </a:r>
            <a:r>
              <a:rPr lang="cs-CZ" sz="2800" dirty="0"/>
              <a:t>chutná?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/>
              <a:t>Jaké počasí máš </a:t>
            </a:r>
            <a:r>
              <a:rPr lang="cs-CZ" sz="2800" dirty="0" smtClean="0"/>
              <a:t>______?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____ rád(a</a:t>
            </a:r>
            <a:r>
              <a:rPr lang="cs-CZ" sz="2800" dirty="0"/>
              <a:t>) nosíš?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____ nikdy </a:t>
            </a:r>
            <a:r>
              <a:rPr lang="cs-CZ" sz="2800" dirty="0"/>
              <a:t>nenosíš?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_____ oblečení </a:t>
            </a:r>
            <a:r>
              <a:rPr lang="cs-CZ" sz="2800" dirty="0"/>
              <a:t>sis naposledy koupil(a)?</a:t>
            </a:r>
            <a:endParaRPr lang="en-US" sz="2800" dirty="0"/>
          </a:p>
          <a:p>
            <a:pPr marL="514350" lvl="0" indent="-514350">
              <a:buFont typeface="+mj-lt"/>
              <a:buAutoNum type="arabicPeriod"/>
            </a:pPr>
            <a:r>
              <a:rPr lang="cs-CZ" sz="2800" dirty="0" smtClean="0"/>
              <a:t>_____ často </a:t>
            </a:r>
            <a:r>
              <a:rPr lang="cs-CZ" sz="2800" dirty="0"/>
              <a:t>voláš?</a:t>
            </a:r>
            <a:endParaRPr lang="en-US" sz="28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69975" y="1331070"/>
            <a:ext cx="126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Kolik</a:t>
            </a:r>
            <a:endParaRPr lang="en-US" sz="28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2631292" y="1854290"/>
            <a:ext cx="960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jídlo</a:t>
            </a:r>
            <a:endParaRPr lang="en-US" sz="28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424398" y="2356161"/>
            <a:ext cx="126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r</a:t>
            </a:r>
            <a:r>
              <a:rPr lang="cs-CZ" sz="2800" dirty="0" smtClean="0"/>
              <a:t>ád(a)</a:t>
            </a:r>
            <a:endParaRPr lang="en-US" sz="28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1069975" y="2852505"/>
            <a:ext cx="737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Co</a:t>
            </a:r>
            <a:endParaRPr lang="en-US" sz="28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1069975" y="3365349"/>
            <a:ext cx="737054" cy="57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Co</a:t>
            </a:r>
            <a:endParaRPr lang="en-US" sz="28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1069975" y="3879686"/>
            <a:ext cx="8770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Jaké </a:t>
            </a:r>
            <a:endParaRPr lang="en-US" sz="2800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953342" y="4394023"/>
            <a:ext cx="11102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Komu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52491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2852</TotalTime>
  <Words>289</Words>
  <Application>Microsoft Office PowerPoint</Application>
  <PresentationFormat>Předvádění na obrazovce (4:3)</PresentationFormat>
  <Paragraphs>94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Georgia</vt:lpstr>
      <vt:lpstr>LF ESF</vt:lpstr>
      <vt:lpstr>Talking Medicine – LEKCE 7 – domácí úkol</vt:lpstr>
      <vt:lpstr>Talking Medicine – LEKCE 7 – domácí úkol</vt:lpstr>
      <vt:lpstr>Talking Medicine – LEKCE 7 – domácí úkol</vt:lpstr>
      <vt:lpstr>Co se stalo?</vt:lpstr>
      <vt:lpstr>Vzhled a oblečení (Apperance and clothing)</vt:lpstr>
      <vt:lpstr>Fill in the gaps. Put one word in each gap.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222</cp:revision>
  <cp:lastPrinted>2014-06-25T12:52:21Z</cp:lastPrinted>
  <dcterms:created xsi:type="dcterms:W3CDTF">2014-05-26T17:50:24Z</dcterms:created>
  <dcterms:modified xsi:type="dcterms:W3CDTF">2015-04-20T11:46:14Z</dcterms:modified>
</cp:coreProperties>
</file>