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9"/>
  </p:notesMasterIdLst>
  <p:sldIdLst>
    <p:sldId id="256" r:id="rId2"/>
    <p:sldId id="259" r:id="rId3"/>
    <p:sldId id="266" r:id="rId4"/>
    <p:sldId id="261" r:id="rId5"/>
    <p:sldId id="262" r:id="rId6"/>
    <p:sldId id="263" r:id="rId7"/>
    <p:sldId id="267" r:id="rId8"/>
    <p:sldId id="269" r:id="rId9"/>
    <p:sldId id="270" r:id="rId10"/>
    <p:sldId id="271" r:id="rId11"/>
    <p:sldId id="272" r:id="rId12"/>
    <p:sldId id="278" r:id="rId13"/>
    <p:sldId id="279" r:id="rId14"/>
    <p:sldId id="275" r:id="rId15"/>
    <p:sldId id="274" r:id="rId16"/>
    <p:sldId id="276" r:id="rId17"/>
    <p:sldId id="25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19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14B4F-21A9-436C-A3AF-92E0318E2D94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D1FA9-3A96-4B51-8363-EA84C1D07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0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D1FA9-3A96-4B51-8363-EA84C1D07F5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8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0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07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68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5618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577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02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0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178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9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36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96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36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23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90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38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78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5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5A16882-C1D1-40CF-B44F-A0B416130622}" type="datetimeFigureOut">
              <a:rPr lang="cs-CZ" smtClean="0"/>
              <a:t>29.5.2015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9A451-B08B-4921-AC1B-8A9B5D31A2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2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z fyziologie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Hemostáza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14594" y="6350634"/>
            <a:ext cx="3859795" cy="304801"/>
          </a:xfrm>
        </p:spPr>
        <p:txBody>
          <a:bodyPr/>
          <a:lstStyle/>
          <a:p>
            <a:r>
              <a:rPr lang="cs-CZ" smtClean="0"/>
              <a:t>Michal Hendrych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84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ný tvar 123"/>
          <p:cNvSpPr/>
          <p:nvPr/>
        </p:nvSpPr>
        <p:spPr>
          <a:xfrm>
            <a:off x="1683603" y="2213503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20456961">
            <a:off x="1083173" y="269977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8366103">
            <a:off x="3136338" y="108341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368007" y="912342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3085881" y="1147206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1693793" y="2184489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1430547" y="2383671"/>
            <a:ext cx="331462" cy="34089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ětiva 16"/>
          <p:cNvSpPr/>
          <p:nvPr/>
        </p:nvSpPr>
        <p:spPr>
          <a:xfrm rot="15074017">
            <a:off x="2014870" y="1747373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ětiva 55"/>
          <p:cNvSpPr/>
          <p:nvPr/>
        </p:nvSpPr>
        <p:spPr>
          <a:xfrm rot="15074017">
            <a:off x="2558698" y="1328378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5" name="Zakřivená spojnice 94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Zakřivená spojnice 95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Volný tvar 96"/>
          <p:cNvSpPr/>
          <p:nvPr/>
        </p:nvSpPr>
        <p:spPr>
          <a:xfrm rot="10800000">
            <a:off x="2579572" y="1711708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Volný tvar 97"/>
          <p:cNvSpPr/>
          <p:nvPr/>
        </p:nvSpPr>
        <p:spPr>
          <a:xfrm rot="10800000">
            <a:off x="2039829" y="4323399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99" name="Ovál 98"/>
          <p:cNvSpPr/>
          <p:nvPr/>
        </p:nvSpPr>
        <p:spPr>
          <a:xfrm>
            <a:off x="4105521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095700" y="3362459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4078943" y="319890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/>
          <p:cNvSpPr/>
          <p:nvPr/>
        </p:nvSpPr>
        <p:spPr>
          <a:xfrm>
            <a:off x="4039422" y="3045366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/>
          <p:cNvSpPr/>
          <p:nvPr/>
        </p:nvSpPr>
        <p:spPr>
          <a:xfrm>
            <a:off x="3846064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/>
          <p:cNvSpPr/>
          <p:nvPr/>
        </p:nvSpPr>
        <p:spPr>
          <a:xfrm>
            <a:off x="3833686" y="337028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/>
          <p:cNvSpPr/>
          <p:nvPr/>
        </p:nvSpPr>
        <p:spPr>
          <a:xfrm>
            <a:off x="3806234" y="3215757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/>
          <p:cNvSpPr/>
          <p:nvPr/>
        </p:nvSpPr>
        <p:spPr>
          <a:xfrm>
            <a:off x="3792307" y="3052201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7" name="Zakřivená spojnice 106"/>
          <p:cNvCxnSpPr/>
          <p:nvPr/>
        </p:nvCxnSpPr>
        <p:spPr>
          <a:xfrm flipV="1">
            <a:off x="3905963" y="306194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Zakřivená spojnice 107"/>
          <p:cNvCxnSpPr/>
          <p:nvPr/>
        </p:nvCxnSpPr>
        <p:spPr>
          <a:xfrm flipV="1">
            <a:off x="3901546" y="311337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Zakřivená spojnice 108"/>
          <p:cNvCxnSpPr/>
          <p:nvPr/>
        </p:nvCxnSpPr>
        <p:spPr>
          <a:xfrm flipV="1">
            <a:off x="3915473" y="3228395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Zakřivená spojnice 109"/>
          <p:cNvCxnSpPr/>
          <p:nvPr/>
        </p:nvCxnSpPr>
        <p:spPr>
          <a:xfrm flipV="1">
            <a:off x="3924319" y="328854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Zakřivená spojnice 110"/>
          <p:cNvCxnSpPr/>
          <p:nvPr/>
        </p:nvCxnSpPr>
        <p:spPr>
          <a:xfrm flipV="1">
            <a:off x="3928872" y="338442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Zakřivená spojnice 111"/>
          <p:cNvCxnSpPr/>
          <p:nvPr/>
        </p:nvCxnSpPr>
        <p:spPr>
          <a:xfrm flipV="1">
            <a:off x="3942794" y="3452868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Zakřivená spojnice 112"/>
          <p:cNvCxnSpPr/>
          <p:nvPr/>
        </p:nvCxnSpPr>
        <p:spPr>
          <a:xfrm flipV="1">
            <a:off x="3958070" y="353901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Zakřivená spojnice 113"/>
          <p:cNvCxnSpPr/>
          <p:nvPr/>
        </p:nvCxnSpPr>
        <p:spPr>
          <a:xfrm flipV="1">
            <a:off x="3958070" y="359508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Zakřivená spojnice 114"/>
          <p:cNvCxnSpPr/>
          <p:nvPr/>
        </p:nvCxnSpPr>
        <p:spPr>
          <a:xfrm flipV="1">
            <a:off x="4056976" y="3608647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Zakřivená spojnice 115"/>
          <p:cNvCxnSpPr/>
          <p:nvPr/>
        </p:nvCxnSpPr>
        <p:spPr>
          <a:xfrm flipV="1">
            <a:off x="4042977" y="353943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Zakřivená spojnice 116"/>
          <p:cNvCxnSpPr/>
          <p:nvPr/>
        </p:nvCxnSpPr>
        <p:spPr>
          <a:xfrm flipV="1">
            <a:off x="4033566" y="344270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Zakřivená spojnice 117"/>
          <p:cNvCxnSpPr/>
          <p:nvPr/>
        </p:nvCxnSpPr>
        <p:spPr>
          <a:xfrm flipV="1">
            <a:off x="4012402" y="3379801"/>
            <a:ext cx="97587" cy="39708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Zakřivená spojnice 118"/>
          <p:cNvCxnSpPr/>
          <p:nvPr/>
        </p:nvCxnSpPr>
        <p:spPr>
          <a:xfrm flipV="1">
            <a:off x="3994901" y="3291666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Zakřivená spojnice 119"/>
          <p:cNvCxnSpPr/>
          <p:nvPr/>
        </p:nvCxnSpPr>
        <p:spPr>
          <a:xfrm flipV="1">
            <a:off x="4009084" y="323163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Zakřivená spojnice 120"/>
          <p:cNvCxnSpPr/>
          <p:nvPr/>
        </p:nvCxnSpPr>
        <p:spPr>
          <a:xfrm flipV="1">
            <a:off x="3941066" y="3134644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Zakřivená spojnice 121"/>
          <p:cNvCxnSpPr/>
          <p:nvPr/>
        </p:nvCxnSpPr>
        <p:spPr>
          <a:xfrm flipV="1">
            <a:off x="3967580" y="307118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ovéPole 124"/>
          <p:cNvSpPr txBox="1"/>
          <p:nvPr/>
        </p:nvSpPr>
        <p:spPr>
          <a:xfrm>
            <a:off x="10184225" y="-786421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135" name="Volný tvar 134"/>
          <p:cNvSpPr/>
          <p:nvPr/>
        </p:nvSpPr>
        <p:spPr>
          <a:xfrm rot="16200000">
            <a:off x="5058570" y="1220194"/>
            <a:ext cx="757679" cy="1102760"/>
          </a:xfrm>
          <a:custGeom>
            <a:avLst/>
            <a:gdLst/>
            <a:ahLst/>
            <a:cxnLst/>
            <a:rect l="l" t="t" r="r" b="b"/>
            <a:pathLst>
              <a:path w="757679" h="1102760">
                <a:moveTo>
                  <a:pt x="112626" y="596116"/>
                </a:moveTo>
                <a:cubicBezTo>
                  <a:pt x="112626" y="587420"/>
                  <a:pt x="110489" y="579393"/>
                  <a:pt x="106215" y="572034"/>
                </a:cubicBezTo>
                <a:cubicBezTo>
                  <a:pt x="101941" y="564675"/>
                  <a:pt x="95938" y="558822"/>
                  <a:pt x="88208" y="554474"/>
                </a:cubicBezTo>
                <a:cubicBezTo>
                  <a:pt x="80478" y="550126"/>
                  <a:pt x="72302" y="547952"/>
                  <a:pt x="63680" y="547952"/>
                </a:cubicBezTo>
                <a:cubicBezTo>
                  <a:pt x="55132" y="547952"/>
                  <a:pt x="46956" y="550144"/>
                  <a:pt x="39151" y="554530"/>
                </a:cubicBezTo>
                <a:cubicBezTo>
                  <a:pt x="31347" y="558915"/>
                  <a:pt x="25271" y="564805"/>
                  <a:pt x="20922" y="572201"/>
                </a:cubicBezTo>
                <a:cubicBezTo>
                  <a:pt x="16574" y="579596"/>
                  <a:pt x="14399" y="587531"/>
                  <a:pt x="14399" y="596005"/>
                </a:cubicBezTo>
                <a:cubicBezTo>
                  <a:pt x="14399" y="604553"/>
                  <a:pt x="16555" y="612655"/>
                  <a:pt x="20867" y="620310"/>
                </a:cubicBezTo>
                <a:cubicBezTo>
                  <a:pt x="25178" y="627966"/>
                  <a:pt x="31013" y="633856"/>
                  <a:pt x="38371" y="637981"/>
                </a:cubicBezTo>
                <a:cubicBezTo>
                  <a:pt x="45729" y="642107"/>
                  <a:pt x="54017" y="644169"/>
                  <a:pt x="63234" y="644169"/>
                </a:cubicBezTo>
                <a:cubicBezTo>
                  <a:pt x="77282" y="644169"/>
                  <a:pt x="89026" y="639542"/>
                  <a:pt x="98466" y="630288"/>
                </a:cubicBezTo>
                <a:cubicBezTo>
                  <a:pt x="107906" y="621034"/>
                  <a:pt x="112626" y="609643"/>
                  <a:pt x="112626" y="596116"/>
                </a:cubicBezTo>
                <a:close/>
                <a:moveTo>
                  <a:pt x="127695" y="594833"/>
                </a:moveTo>
                <a:cubicBezTo>
                  <a:pt x="127695" y="604804"/>
                  <a:pt x="125574" y="613827"/>
                  <a:pt x="121332" y="621901"/>
                </a:cubicBezTo>
                <a:cubicBezTo>
                  <a:pt x="117091" y="629975"/>
                  <a:pt x="110728" y="637063"/>
                  <a:pt x="102245" y="643165"/>
                </a:cubicBezTo>
                <a:lnTo>
                  <a:pt x="124570" y="643165"/>
                </a:lnTo>
                <a:lnTo>
                  <a:pt x="124570" y="658568"/>
                </a:lnTo>
                <a:lnTo>
                  <a:pt x="3126" y="658568"/>
                </a:lnTo>
                <a:lnTo>
                  <a:pt x="3126" y="643165"/>
                </a:lnTo>
                <a:lnTo>
                  <a:pt x="23999" y="643165"/>
                </a:lnTo>
                <a:cubicBezTo>
                  <a:pt x="16037" y="636616"/>
                  <a:pt x="10046" y="629268"/>
                  <a:pt x="6028" y="621119"/>
                </a:cubicBezTo>
                <a:cubicBezTo>
                  <a:pt x="2010" y="612971"/>
                  <a:pt x="0" y="604060"/>
                  <a:pt x="0" y="594386"/>
                </a:cubicBezTo>
                <a:cubicBezTo>
                  <a:pt x="0" y="577197"/>
                  <a:pt x="6233" y="562518"/>
                  <a:pt x="18697" y="550352"/>
                </a:cubicBezTo>
                <a:cubicBezTo>
                  <a:pt x="31161" y="538185"/>
                  <a:pt x="46323" y="532102"/>
                  <a:pt x="64183" y="532102"/>
                </a:cubicBezTo>
                <a:cubicBezTo>
                  <a:pt x="81670" y="532102"/>
                  <a:pt x="96627" y="538241"/>
                  <a:pt x="109054" y="550519"/>
                </a:cubicBezTo>
                <a:cubicBezTo>
                  <a:pt x="121481" y="562797"/>
                  <a:pt x="127695" y="577569"/>
                  <a:pt x="127695" y="594833"/>
                </a:cubicBezTo>
                <a:close/>
                <a:moveTo>
                  <a:pt x="167320" y="388613"/>
                </a:moveTo>
                <a:lnTo>
                  <a:pt x="167320" y="407805"/>
                </a:lnTo>
                <a:lnTo>
                  <a:pt x="103428" y="447116"/>
                </a:lnTo>
                <a:lnTo>
                  <a:pt x="167320" y="486658"/>
                </a:lnTo>
                <a:lnTo>
                  <a:pt x="167320" y="505592"/>
                </a:lnTo>
                <a:lnTo>
                  <a:pt x="87984" y="456618"/>
                </a:lnTo>
                <a:lnTo>
                  <a:pt x="3126" y="508829"/>
                </a:lnTo>
                <a:lnTo>
                  <a:pt x="3126" y="489642"/>
                </a:lnTo>
                <a:lnTo>
                  <a:pt x="72416" y="447008"/>
                </a:lnTo>
                <a:lnTo>
                  <a:pt x="3126" y="404236"/>
                </a:lnTo>
                <a:lnTo>
                  <a:pt x="3126" y="385041"/>
                </a:lnTo>
                <a:lnTo>
                  <a:pt x="87879" y="437492"/>
                </a:lnTo>
                <a:close/>
                <a:moveTo>
                  <a:pt x="757679" y="1102760"/>
                </a:moveTo>
                <a:lnTo>
                  <a:pt x="619258" y="1102760"/>
                </a:lnTo>
                <a:cubicBezTo>
                  <a:pt x="619258" y="970070"/>
                  <a:pt x="557284" y="862504"/>
                  <a:pt x="480835" y="862504"/>
                </a:cubicBezTo>
                <a:cubicBezTo>
                  <a:pt x="404386" y="862504"/>
                  <a:pt x="342413" y="970070"/>
                  <a:pt x="342413" y="1102760"/>
                </a:cubicBezTo>
                <a:lnTo>
                  <a:pt x="203991" y="1102760"/>
                </a:lnTo>
                <a:cubicBezTo>
                  <a:pt x="203991" y="933870"/>
                  <a:pt x="273711" y="788962"/>
                  <a:pt x="373075" y="727065"/>
                </a:cubicBezTo>
                <a:lnTo>
                  <a:pt x="387687" y="720384"/>
                </a:lnTo>
                <a:lnTo>
                  <a:pt x="373628" y="666209"/>
                </a:lnTo>
                <a:cubicBezTo>
                  <a:pt x="367882" y="630915"/>
                  <a:pt x="364704" y="592112"/>
                  <a:pt x="364704" y="551381"/>
                </a:cubicBezTo>
                <a:cubicBezTo>
                  <a:pt x="364704" y="510650"/>
                  <a:pt x="367882" y="471847"/>
                  <a:pt x="373628" y="436555"/>
                </a:cubicBezTo>
                <a:lnTo>
                  <a:pt x="388065" y="380921"/>
                </a:lnTo>
                <a:lnTo>
                  <a:pt x="370491" y="375696"/>
                </a:lnTo>
                <a:cubicBezTo>
                  <a:pt x="271127" y="313799"/>
                  <a:pt x="201407" y="168891"/>
                  <a:pt x="201407" y="0"/>
                </a:cubicBezTo>
                <a:lnTo>
                  <a:pt x="339829" y="0"/>
                </a:lnTo>
                <a:cubicBezTo>
                  <a:pt x="339829" y="132690"/>
                  <a:pt x="401802" y="240256"/>
                  <a:pt x="478251" y="240256"/>
                </a:cubicBezTo>
                <a:cubicBezTo>
                  <a:pt x="554701" y="240256"/>
                  <a:pt x="616674" y="132690"/>
                  <a:pt x="616674" y="0"/>
                </a:cubicBezTo>
                <a:lnTo>
                  <a:pt x="755095" y="0"/>
                </a:lnTo>
                <a:cubicBezTo>
                  <a:pt x="755095" y="168891"/>
                  <a:pt x="685375" y="313799"/>
                  <a:pt x="586011" y="375696"/>
                </a:cubicBezTo>
                <a:lnTo>
                  <a:pt x="568438" y="380921"/>
                </a:lnTo>
                <a:lnTo>
                  <a:pt x="582876" y="436555"/>
                </a:lnTo>
                <a:cubicBezTo>
                  <a:pt x="588621" y="471847"/>
                  <a:pt x="591799" y="510650"/>
                  <a:pt x="591799" y="551381"/>
                </a:cubicBezTo>
                <a:cubicBezTo>
                  <a:pt x="591799" y="592112"/>
                  <a:pt x="588621" y="630915"/>
                  <a:pt x="582876" y="666209"/>
                </a:cubicBezTo>
                <a:lnTo>
                  <a:pt x="569364" y="718273"/>
                </a:lnTo>
                <a:lnTo>
                  <a:pt x="588595" y="727065"/>
                </a:lnTo>
                <a:cubicBezTo>
                  <a:pt x="687959" y="788962"/>
                  <a:pt x="757679" y="933870"/>
                  <a:pt x="757679" y="110276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0" name="TextovéPole 139"/>
          <p:cNvSpPr txBox="1"/>
          <p:nvPr/>
        </p:nvSpPr>
        <p:spPr>
          <a:xfrm>
            <a:off x="6209605" y="595538"/>
            <a:ext cx="1074797" cy="969471"/>
          </a:xfrm>
          <a:custGeom>
            <a:avLst/>
            <a:gdLst/>
            <a:ahLst/>
            <a:cxnLst/>
            <a:rect l="l" t="t" r="r" b="b"/>
            <a:pathLst>
              <a:path w="1074797" h="969471">
                <a:moveTo>
                  <a:pt x="1012345" y="435019"/>
                </a:moveTo>
                <a:cubicBezTo>
                  <a:pt x="1003649" y="435019"/>
                  <a:pt x="995622" y="437156"/>
                  <a:pt x="988263" y="441430"/>
                </a:cubicBezTo>
                <a:cubicBezTo>
                  <a:pt x="980904" y="445704"/>
                  <a:pt x="975051" y="451707"/>
                  <a:pt x="970703" y="459437"/>
                </a:cubicBezTo>
                <a:cubicBezTo>
                  <a:pt x="966355" y="467167"/>
                  <a:pt x="964181" y="475343"/>
                  <a:pt x="964181" y="483965"/>
                </a:cubicBezTo>
                <a:cubicBezTo>
                  <a:pt x="964181" y="492513"/>
                  <a:pt x="966373" y="500689"/>
                  <a:pt x="970759" y="508494"/>
                </a:cubicBezTo>
                <a:cubicBezTo>
                  <a:pt x="975144" y="516298"/>
                  <a:pt x="981034" y="522374"/>
                  <a:pt x="988430" y="526723"/>
                </a:cubicBezTo>
                <a:cubicBezTo>
                  <a:pt x="995825" y="531071"/>
                  <a:pt x="1003760" y="533246"/>
                  <a:pt x="1012234" y="533246"/>
                </a:cubicBezTo>
                <a:cubicBezTo>
                  <a:pt x="1020782" y="533246"/>
                  <a:pt x="1028884" y="531090"/>
                  <a:pt x="1036539" y="526778"/>
                </a:cubicBezTo>
                <a:cubicBezTo>
                  <a:pt x="1044195" y="522467"/>
                  <a:pt x="1050085" y="516632"/>
                  <a:pt x="1054210" y="509274"/>
                </a:cubicBezTo>
                <a:cubicBezTo>
                  <a:pt x="1058336" y="501916"/>
                  <a:pt x="1060398" y="493628"/>
                  <a:pt x="1060398" y="484411"/>
                </a:cubicBezTo>
                <a:cubicBezTo>
                  <a:pt x="1060398" y="470363"/>
                  <a:pt x="1055771" y="458619"/>
                  <a:pt x="1046517" y="449179"/>
                </a:cubicBezTo>
                <a:cubicBezTo>
                  <a:pt x="1037263" y="439739"/>
                  <a:pt x="1025872" y="435019"/>
                  <a:pt x="1012345" y="435019"/>
                </a:cubicBezTo>
                <a:close/>
                <a:moveTo>
                  <a:pt x="1011062" y="419950"/>
                </a:moveTo>
                <a:cubicBezTo>
                  <a:pt x="1021033" y="419950"/>
                  <a:pt x="1030056" y="422071"/>
                  <a:pt x="1038130" y="426313"/>
                </a:cubicBezTo>
                <a:cubicBezTo>
                  <a:pt x="1046204" y="430554"/>
                  <a:pt x="1053292" y="436917"/>
                  <a:pt x="1059394" y="445400"/>
                </a:cubicBezTo>
                <a:lnTo>
                  <a:pt x="1059394" y="423075"/>
                </a:lnTo>
                <a:lnTo>
                  <a:pt x="1074797" y="423075"/>
                </a:lnTo>
                <a:lnTo>
                  <a:pt x="1074797" y="544519"/>
                </a:lnTo>
                <a:lnTo>
                  <a:pt x="1059394" y="544519"/>
                </a:lnTo>
                <a:lnTo>
                  <a:pt x="1059394" y="523646"/>
                </a:lnTo>
                <a:cubicBezTo>
                  <a:pt x="1052845" y="531608"/>
                  <a:pt x="1045497" y="537599"/>
                  <a:pt x="1037348" y="541617"/>
                </a:cubicBezTo>
                <a:cubicBezTo>
                  <a:pt x="1029200" y="545635"/>
                  <a:pt x="1020289" y="547645"/>
                  <a:pt x="1010615" y="547645"/>
                </a:cubicBezTo>
                <a:cubicBezTo>
                  <a:pt x="993426" y="547645"/>
                  <a:pt x="978747" y="541412"/>
                  <a:pt x="966581" y="528948"/>
                </a:cubicBezTo>
                <a:cubicBezTo>
                  <a:pt x="954414" y="516484"/>
                  <a:pt x="948331" y="501322"/>
                  <a:pt x="948331" y="483462"/>
                </a:cubicBezTo>
                <a:cubicBezTo>
                  <a:pt x="948331" y="465975"/>
                  <a:pt x="954470" y="451018"/>
                  <a:pt x="966748" y="438591"/>
                </a:cubicBezTo>
                <a:cubicBezTo>
                  <a:pt x="979026" y="426164"/>
                  <a:pt x="993798" y="419950"/>
                  <a:pt x="1011062" y="419950"/>
                </a:cubicBezTo>
                <a:close/>
                <a:moveTo>
                  <a:pt x="781941" y="380325"/>
                </a:moveTo>
                <a:lnTo>
                  <a:pt x="799800" y="380325"/>
                </a:lnTo>
                <a:lnTo>
                  <a:pt x="854217" y="507178"/>
                </a:lnTo>
                <a:lnTo>
                  <a:pt x="909524" y="380325"/>
                </a:lnTo>
                <a:lnTo>
                  <a:pt x="927383" y="380325"/>
                </a:lnTo>
                <a:lnTo>
                  <a:pt x="855946" y="544519"/>
                </a:lnTo>
                <a:lnTo>
                  <a:pt x="852374" y="544519"/>
                </a:lnTo>
                <a:close/>
                <a:moveTo>
                  <a:pt x="417521" y="1979"/>
                </a:moveTo>
                <a:cubicBezTo>
                  <a:pt x="542043" y="13146"/>
                  <a:pt x="673867" y="71444"/>
                  <a:pt x="783478" y="174228"/>
                </a:cubicBezTo>
                <a:cubicBezTo>
                  <a:pt x="686421" y="277731"/>
                  <a:pt x="589366" y="381234"/>
                  <a:pt x="492309" y="484736"/>
                </a:cubicBezTo>
                <a:lnTo>
                  <a:pt x="889243" y="856949"/>
                </a:lnTo>
                <a:cubicBezTo>
                  <a:pt x="728435" y="1028437"/>
                  <a:pt x="420360" y="1000811"/>
                  <a:pt x="201140" y="795243"/>
                </a:cubicBezTo>
                <a:cubicBezTo>
                  <a:pt x="-18081" y="589675"/>
                  <a:pt x="-65433" y="284011"/>
                  <a:pt x="95375" y="112522"/>
                </a:cubicBezTo>
                <a:cubicBezTo>
                  <a:pt x="175779" y="26778"/>
                  <a:pt x="292999" y="-9187"/>
                  <a:pt x="417521" y="1979"/>
                </a:cubicBezTo>
                <a:close/>
              </a:path>
            </a:pathLst>
          </a:cu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96540" y="3480399"/>
            <a:ext cx="4249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Protrombinásový</a:t>
            </a:r>
            <a:r>
              <a:rPr lang="cs-CZ" sz="3200" dirty="0" smtClean="0"/>
              <a:t> komplex</a:t>
            </a:r>
            <a:endParaRPr lang="cs-CZ" sz="3200" dirty="0"/>
          </a:p>
        </p:txBody>
      </p:sp>
      <p:sp>
        <p:nvSpPr>
          <p:cNvPr id="16" name="Zahnutá šipka dolů 15"/>
          <p:cNvSpPr/>
          <p:nvPr/>
        </p:nvSpPr>
        <p:spPr>
          <a:xfrm flipH="1">
            <a:off x="4677454" y="4483480"/>
            <a:ext cx="1781984" cy="778216"/>
          </a:xfrm>
          <a:prstGeom prst="curved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Minus 25"/>
          <p:cNvSpPr/>
          <p:nvPr/>
        </p:nvSpPr>
        <p:spPr>
          <a:xfrm>
            <a:off x="11764853" y="-786421"/>
            <a:ext cx="2119085" cy="87960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Fibrinogen</a:t>
            </a:r>
            <a:endParaRPr lang="cs-CZ" dirty="0"/>
          </a:p>
        </p:txBody>
      </p:sp>
      <p:sp>
        <p:nvSpPr>
          <p:cNvPr id="27" name="Šipka doleva 26"/>
          <p:cNvSpPr/>
          <p:nvPr/>
        </p:nvSpPr>
        <p:spPr>
          <a:xfrm>
            <a:off x="3804529" y="6357601"/>
            <a:ext cx="2012458" cy="4591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2188669" y="6460321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41" name="Ovál 40"/>
          <p:cNvSpPr/>
          <p:nvPr/>
        </p:nvSpPr>
        <p:spPr>
          <a:xfrm>
            <a:off x="12801600" y="624014"/>
            <a:ext cx="818147" cy="40268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XIII</a:t>
            </a:r>
            <a:endParaRPr lang="cs-CZ" dirty="0"/>
          </a:p>
        </p:txBody>
      </p:sp>
      <p:sp>
        <p:nvSpPr>
          <p:cNvPr id="48" name="Zahnutá šipka nahoru 47"/>
          <p:cNvSpPr/>
          <p:nvPr/>
        </p:nvSpPr>
        <p:spPr>
          <a:xfrm flipH="1">
            <a:off x="3967580" y="6077839"/>
            <a:ext cx="1504557" cy="382482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3" name="TextovéPole 122"/>
          <p:cNvSpPr txBox="1"/>
          <p:nvPr/>
        </p:nvSpPr>
        <p:spPr>
          <a:xfrm>
            <a:off x="3503361" y="5513609"/>
            <a:ext cx="458485" cy="593736"/>
          </a:xfrm>
          <a:custGeom>
            <a:avLst/>
            <a:gdLst/>
            <a:ahLst/>
            <a:cxnLst/>
            <a:rect l="l" t="t" r="r" b="b"/>
            <a:pathLst>
              <a:path w="458485" h="593736">
                <a:moveTo>
                  <a:pt x="391816" y="481110"/>
                </a:moveTo>
                <a:cubicBezTo>
                  <a:pt x="383120" y="481110"/>
                  <a:pt x="375093" y="483247"/>
                  <a:pt x="367734" y="487521"/>
                </a:cubicBezTo>
                <a:cubicBezTo>
                  <a:pt x="360375" y="491795"/>
                  <a:pt x="354522" y="497798"/>
                  <a:pt x="350174" y="505528"/>
                </a:cubicBezTo>
                <a:cubicBezTo>
                  <a:pt x="345826" y="513258"/>
                  <a:pt x="343652" y="521434"/>
                  <a:pt x="343652" y="530056"/>
                </a:cubicBezTo>
                <a:cubicBezTo>
                  <a:pt x="343652" y="538604"/>
                  <a:pt x="345844" y="546780"/>
                  <a:pt x="350230" y="554585"/>
                </a:cubicBezTo>
                <a:cubicBezTo>
                  <a:pt x="354615" y="562389"/>
                  <a:pt x="360505" y="568465"/>
                  <a:pt x="367901" y="572814"/>
                </a:cubicBezTo>
                <a:cubicBezTo>
                  <a:pt x="375296" y="577162"/>
                  <a:pt x="383231" y="579337"/>
                  <a:pt x="391705" y="579337"/>
                </a:cubicBezTo>
                <a:cubicBezTo>
                  <a:pt x="400253" y="579337"/>
                  <a:pt x="408355" y="577181"/>
                  <a:pt x="416010" y="572869"/>
                </a:cubicBezTo>
                <a:cubicBezTo>
                  <a:pt x="423665" y="568558"/>
                  <a:pt x="429556" y="562723"/>
                  <a:pt x="433681" y="555365"/>
                </a:cubicBezTo>
                <a:cubicBezTo>
                  <a:pt x="437807" y="548007"/>
                  <a:pt x="439869" y="539719"/>
                  <a:pt x="439869" y="530502"/>
                </a:cubicBezTo>
                <a:cubicBezTo>
                  <a:pt x="439869" y="516454"/>
                  <a:pt x="435242" y="504710"/>
                  <a:pt x="425988" y="495270"/>
                </a:cubicBezTo>
                <a:cubicBezTo>
                  <a:pt x="416734" y="485830"/>
                  <a:pt x="405343" y="481110"/>
                  <a:pt x="391816" y="481110"/>
                </a:cubicBezTo>
                <a:close/>
                <a:moveTo>
                  <a:pt x="390533" y="466041"/>
                </a:moveTo>
                <a:cubicBezTo>
                  <a:pt x="400504" y="466041"/>
                  <a:pt x="409527" y="468162"/>
                  <a:pt x="417601" y="472404"/>
                </a:cubicBezTo>
                <a:cubicBezTo>
                  <a:pt x="425675" y="476645"/>
                  <a:pt x="432763" y="483008"/>
                  <a:pt x="438865" y="491491"/>
                </a:cubicBezTo>
                <a:lnTo>
                  <a:pt x="438865" y="469166"/>
                </a:lnTo>
                <a:lnTo>
                  <a:pt x="454268" y="469166"/>
                </a:lnTo>
                <a:lnTo>
                  <a:pt x="454268" y="590610"/>
                </a:lnTo>
                <a:lnTo>
                  <a:pt x="438865" y="590610"/>
                </a:lnTo>
                <a:lnTo>
                  <a:pt x="438865" y="569737"/>
                </a:lnTo>
                <a:cubicBezTo>
                  <a:pt x="432316" y="577699"/>
                  <a:pt x="424968" y="583690"/>
                  <a:pt x="416819" y="587708"/>
                </a:cubicBezTo>
                <a:cubicBezTo>
                  <a:pt x="408671" y="591726"/>
                  <a:pt x="399760" y="593736"/>
                  <a:pt x="390086" y="593736"/>
                </a:cubicBezTo>
                <a:cubicBezTo>
                  <a:pt x="372897" y="593736"/>
                  <a:pt x="358218" y="587503"/>
                  <a:pt x="346052" y="575039"/>
                </a:cubicBezTo>
                <a:cubicBezTo>
                  <a:pt x="333885" y="562575"/>
                  <a:pt x="327802" y="547413"/>
                  <a:pt x="327802" y="529553"/>
                </a:cubicBezTo>
                <a:cubicBezTo>
                  <a:pt x="327802" y="512066"/>
                  <a:pt x="333941" y="497109"/>
                  <a:pt x="346219" y="484682"/>
                </a:cubicBezTo>
                <a:cubicBezTo>
                  <a:pt x="358497" y="472255"/>
                  <a:pt x="373269" y="466041"/>
                  <a:pt x="390533" y="466041"/>
                </a:cubicBezTo>
                <a:close/>
                <a:moveTo>
                  <a:pt x="276344" y="426416"/>
                </a:moveTo>
                <a:lnTo>
                  <a:pt x="292753" y="426416"/>
                </a:lnTo>
                <a:lnTo>
                  <a:pt x="292753" y="590610"/>
                </a:lnTo>
                <a:lnTo>
                  <a:pt x="276344" y="590610"/>
                </a:lnTo>
                <a:close/>
                <a:moveTo>
                  <a:pt x="219194" y="426416"/>
                </a:moveTo>
                <a:lnTo>
                  <a:pt x="235603" y="426416"/>
                </a:lnTo>
                <a:lnTo>
                  <a:pt x="235603" y="590610"/>
                </a:lnTo>
                <a:lnTo>
                  <a:pt x="219194" y="590610"/>
                </a:lnTo>
                <a:close/>
                <a:moveTo>
                  <a:pt x="162044" y="426416"/>
                </a:moveTo>
                <a:lnTo>
                  <a:pt x="178453" y="426416"/>
                </a:lnTo>
                <a:lnTo>
                  <a:pt x="178453" y="590610"/>
                </a:lnTo>
                <a:lnTo>
                  <a:pt x="162044" y="590610"/>
                </a:lnTo>
                <a:close/>
                <a:moveTo>
                  <a:pt x="12863" y="426416"/>
                </a:moveTo>
                <a:lnTo>
                  <a:pt x="32055" y="426416"/>
                </a:lnTo>
                <a:lnTo>
                  <a:pt x="71366" y="490308"/>
                </a:lnTo>
                <a:lnTo>
                  <a:pt x="110908" y="426416"/>
                </a:lnTo>
                <a:lnTo>
                  <a:pt x="129842" y="426416"/>
                </a:lnTo>
                <a:lnTo>
                  <a:pt x="80868" y="505752"/>
                </a:lnTo>
                <a:lnTo>
                  <a:pt x="133079" y="590610"/>
                </a:lnTo>
                <a:lnTo>
                  <a:pt x="113892" y="590610"/>
                </a:lnTo>
                <a:lnTo>
                  <a:pt x="71258" y="521320"/>
                </a:lnTo>
                <a:lnTo>
                  <a:pt x="28486" y="590610"/>
                </a:lnTo>
                <a:lnTo>
                  <a:pt x="9291" y="590610"/>
                </a:lnTo>
                <a:lnTo>
                  <a:pt x="61742" y="505857"/>
                </a:lnTo>
                <a:close/>
                <a:moveTo>
                  <a:pt x="231079" y="38"/>
                </a:moveTo>
                <a:cubicBezTo>
                  <a:pt x="279916" y="925"/>
                  <a:pt x="328628" y="17221"/>
                  <a:pt x="369355" y="48781"/>
                </a:cubicBezTo>
                <a:cubicBezTo>
                  <a:pt x="451707" y="112598"/>
                  <a:pt x="480890" y="222889"/>
                  <a:pt x="440430" y="317392"/>
                </a:cubicBezTo>
                <a:lnTo>
                  <a:pt x="17507" y="311761"/>
                </a:lnTo>
                <a:cubicBezTo>
                  <a:pt x="-22677" y="215420"/>
                  <a:pt x="8026" y="105036"/>
                  <a:pt x="92055" y="43742"/>
                </a:cubicBezTo>
                <a:cubicBezTo>
                  <a:pt x="133280" y="13671"/>
                  <a:pt x="182242" y="-850"/>
                  <a:pt x="231079" y="38"/>
                </a:cubicBezTo>
                <a:close/>
              </a:path>
            </a:pathLst>
          </a:cu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81" name="Zaoblený obdélník 80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0903337" y="-825354"/>
            <a:ext cx="1196970" cy="571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87" name="Volný tvar 86"/>
          <p:cNvSpPr/>
          <p:nvPr/>
        </p:nvSpPr>
        <p:spPr>
          <a:xfrm rot="5400000">
            <a:off x="4450355" y="5035221"/>
            <a:ext cx="763481" cy="1181355"/>
          </a:xfrm>
          <a:custGeom>
            <a:avLst/>
            <a:gdLst/>
            <a:ahLst/>
            <a:cxnLst/>
            <a:rect l="l" t="t" r="r" b="b"/>
            <a:pathLst>
              <a:path w="763481" h="1181355">
                <a:moveTo>
                  <a:pt x="650855" y="493130"/>
                </a:moveTo>
                <a:cubicBezTo>
                  <a:pt x="650855" y="501826"/>
                  <a:pt x="652992" y="509853"/>
                  <a:pt x="657266" y="517212"/>
                </a:cubicBezTo>
                <a:cubicBezTo>
                  <a:pt x="661540" y="524571"/>
                  <a:pt x="667542" y="530425"/>
                  <a:pt x="675273" y="534773"/>
                </a:cubicBezTo>
                <a:cubicBezTo>
                  <a:pt x="683003" y="539121"/>
                  <a:pt x="691179" y="541295"/>
                  <a:pt x="699801" y="541295"/>
                </a:cubicBezTo>
                <a:cubicBezTo>
                  <a:pt x="708349" y="541295"/>
                  <a:pt x="716525" y="539102"/>
                  <a:pt x="724329" y="534717"/>
                </a:cubicBezTo>
                <a:cubicBezTo>
                  <a:pt x="732134" y="530332"/>
                  <a:pt x="738210" y="524441"/>
                  <a:pt x="742559" y="517046"/>
                </a:cubicBezTo>
                <a:cubicBezTo>
                  <a:pt x="746907" y="509650"/>
                  <a:pt x="749081" y="501716"/>
                  <a:pt x="749081" y="493242"/>
                </a:cubicBezTo>
                <a:cubicBezTo>
                  <a:pt x="749081" y="484693"/>
                  <a:pt x="746926" y="476592"/>
                  <a:pt x="742614" y="468936"/>
                </a:cubicBezTo>
                <a:cubicBezTo>
                  <a:pt x="738303" y="461281"/>
                  <a:pt x="732468" y="455391"/>
                  <a:pt x="725110" y="451265"/>
                </a:cubicBezTo>
                <a:cubicBezTo>
                  <a:pt x="717752" y="447140"/>
                  <a:pt x="709464" y="445077"/>
                  <a:pt x="700247" y="445077"/>
                </a:cubicBezTo>
                <a:cubicBezTo>
                  <a:pt x="686199" y="445077"/>
                  <a:pt x="674455" y="449704"/>
                  <a:pt x="665015" y="458958"/>
                </a:cubicBezTo>
                <a:cubicBezTo>
                  <a:pt x="655575" y="468212"/>
                  <a:pt x="650855" y="479603"/>
                  <a:pt x="650855" y="493130"/>
                </a:cubicBezTo>
                <a:close/>
                <a:moveTo>
                  <a:pt x="635786" y="494414"/>
                </a:moveTo>
                <a:cubicBezTo>
                  <a:pt x="635786" y="484442"/>
                  <a:pt x="637907" y="475420"/>
                  <a:pt x="642148" y="467346"/>
                </a:cubicBezTo>
                <a:cubicBezTo>
                  <a:pt x="646390" y="459272"/>
                  <a:pt x="652752" y="452184"/>
                  <a:pt x="661236" y="446082"/>
                </a:cubicBezTo>
                <a:lnTo>
                  <a:pt x="638911" y="446082"/>
                </a:lnTo>
                <a:lnTo>
                  <a:pt x="638911" y="430678"/>
                </a:lnTo>
                <a:lnTo>
                  <a:pt x="760355" y="430678"/>
                </a:lnTo>
                <a:lnTo>
                  <a:pt x="760355" y="446082"/>
                </a:lnTo>
                <a:lnTo>
                  <a:pt x="739482" y="446082"/>
                </a:lnTo>
                <a:cubicBezTo>
                  <a:pt x="747444" y="452630"/>
                  <a:pt x="753435" y="459979"/>
                  <a:pt x="757453" y="468127"/>
                </a:cubicBezTo>
                <a:cubicBezTo>
                  <a:pt x="761471" y="476275"/>
                  <a:pt x="763481" y="485186"/>
                  <a:pt x="763481" y="494860"/>
                </a:cubicBezTo>
                <a:cubicBezTo>
                  <a:pt x="763481" y="512050"/>
                  <a:pt x="757248" y="526728"/>
                  <a:pt x="744784" y="538895"/>
                </a:cubicBezTo>
                <a:cubicBezTo>
                  <a:pt x="732320" y="551061"/>
                  <a:pt x="717158" y="557145"/>
                  <a:pt x="699298" y="557145"/>
                </a:cubicBezTo>
                <a:cubicBezTo>
                  <a:pt x="681811" y="557145"/>
                  <a:pt x="666854" y="551006"/>
                  <a:pt x="654427" y="538727"/>
                </a:cubicBezTo>
                <a:cubicBezTo>
                  <a:pt x="642000" y="526449"/>
                  <a:pt x="635786" y="511678"/>
                  <a:pt x="635786" y="494414"/>
                </a:cubicBezTo>
                <a:close/>
                <a:moveTo>
                  <a:pt x="596161" y="608602"/>
                </a:moveTo>
                <a:lnTo>
                  <a:pt x="596161" y="592194"/>
                </a:lnTo>
                <a:lnTo>
                  <a:pt x="760355" y="592194"/>
                </a:lnTo>
                <a:lnTo>
                  <a:pt x="760355" y="608602"/>
                </a:lnTo>
                <a:close/>
                <a:moveTo>
                  <a:pt x="596161" y="665752"/>
                </a:moveTo>
                <a:lnTo>
                  <a:pt x="596161" y="649344"/>
                </a:lnTo>
                <a:lnTo>
                  <a:pt x="760355" y="649344"/>
                </a:lnTo>
                <a:lnTo>
                  <a:pt x="760355" y="665752"/>
                </a:lnTo>
                <a:close/>
                <a:moveTo>
                  <a:pt x="0" y="0"/>
                </a:moveTo>
                <a:lnTo>
                  <a:pt x="160461" y="0"/>
                </a:lnTo>
                <a:cubicBezTo>
                  <a:pt x="160461" y="140746"/>
                  <a:pt x="232301" y="254844"/>
                  <a:pt x="320921" y="254844"/>
                </a:cubicBezTo>
                <a:cubicBezTo>
                  <a:pt x="409541" y="254844"/>
                  <a:pt x="481381" y="140746"/>
                  <a:pt x="481381" y="0"/>
                </a:cubicBezTo>
                <a:lnTo>
                  <a:pt x="641840" y="0"/>
                </a:lnTo>
                <a:cubicBezTo>
                  <a:pt x="641840" y="172024"/>
                  <a:pt x="561020" y="319621"/>
                  <a:pt x="445837" y="382667"/>
                </a:cubicBezTo>
                <a:lnTo>
                  <a:pt x="391963" y="404309"/>
                </a:lnTo>
                <a:lnTo>
                  <a:pt x="413200" y="491906"/>
                </a:lnTo>
                <a:cubicBezTo>
                  <a:pt x="418268" y="525227"/>
                  <a:pt x="421070" y="561861"/>
                  <a:pt x="421070" y="600315"/>
                </a:cubicBezTo>
                <a:cubicBezTo>
                  <a:pt x="421070" y="638769"/>
                  <a:pt x="418268" y="675403"/>
                  <a:pt x="413200" y="708724"/>
                </a:cubicBezTo>
                <a:lnTo>
                  <a:pt x="396221" y="778756"/>
                </a:lnTo>
                <a:lnTo>
                  <a:pt x="445838" y="798688"/>
                </a:lnTo>
                <a:cubicBezTo>
                  <a:pt x="561021" y="861734"/>
                  <a:pt x="641841" y="1009331"/>
                  <a:pt x="641841" y="1181355"/>
                </a:cubicBezTo>
                <a:lnTo>
                  <a:pt x="481380" y="1181355"/>
                </a:lnTo>
                <a:cubicBezTo>
                  <a:pt x="481380" y="1040609"/>
                  <a:pt x="409540" y="926511"/>
                  <a:pt x="320920" y="926511"/>
                </a:cubicBezTo>
                <a:cubicBezTo>
                  <a:pt x="232300" y="926511"/>
                  <a:pt x="160460" y="1040609"/>
                  <a:pt x="160460" y="1181355"/>
                </a:cubicBezTo>
                <a:lnTo>
                  <a:pt x="1" y="1181355"/>
                </a:lnTo>
                <a:cubicBezTo>
                  <a:pt x="1" y="1009331"/>
                  <a:pt x="80822" y="861734"/>
                  <a:pt x="196005" y="798688"/>
                </a:cubicBezTo>
                <a:lnTo>
                  <a:pt x="245621" y="778756"/>
                </a:lnTo>
                <a:lnTo>
                  <a:pt x="228642" y="708724"/>
                </a:lnTo>
                <a:cubicBezTo>
                  <a:pt x="223575" y="675403"/>
                  <a:pt x="220772" y="638769"/>
                  <a:pt x="220772" y="600315"/>
                </a:cubicBezTo>
                <a:cubicBezTo>
                  <a:pt x="220772" y="561861"/>
                  <a:pt x="223575" y="525227"/>
                  <a:pt x="228642" y="491906"/>
                </a:cubicBezTo>
                <a:lnTo>
                  <a:pt x="249879" y="404310"/>
                </a:lnTo>
                <a:lnTo>
                  <a:pt x="196004" y="382667"/>
                </a:lnTo>
                <a:cubicBezTo>
                  <a:pt x="80821" y="319621"/>
                  <a:pt x="0" y="172024"/>
                  <a:pt x="0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97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352 0.00555 -0.00742 0.01041 -0.01055 0.01643 C -0.01185 0.01898 -0.01198 0.02314 -0.01328 0.02592 C -0.01719 0.03495 -0.02539 0.0456 -0.03034 0.05162 C -0.0319 0.05347 -0.03373 0.05532 -0.03555 0.05625 C -0.05091 0.06458 -0.06706 0.06828 -0.08164 0.07939 L -0.11198 0.10277 C -0.11407 0.10439 -0.11628 0.10578 -0.11849 0.1074 C -0.12552 0.11273 -0.13321 0.1162 -0.13959 0.12384 C -0.15508 0.14236 -0.15417 0.14143 -0.17904 0.16597 C -0.18112 0.16782 -0.18347 0.16898 -0.18555 0.1706 C -0.1918 0.18078 -0.19753 0.19166 -0.20404 0.20092 C -0.22357 0.22939 -0.22253 0.22662 -0.24479 0.26643 C -0.27084 0.31273 -0.22058 0.23356 -0.26589 0.30162 C -0.2668 0.30301 -0.26745 0.30532 -0.26849 0.30625 C -0.27448 0.31157 -0.28086 0.31551 -0.28698 0.32014 C -0.28867 0.32176 -0.29063 0.32268 -0.29219 0.325 C -0.29909 0.33449 -0.30547 0.3449 -0.31198 0.35532 C -0.3142 0.35902 -0.31615 0.36342 -0.31849 0.36689 C -0.32539 0.37754 -0.33229 0.38773 -0.33959 0.39745 C -0.34115 0.39953 -0.34336 0.39977 -0.34479 0.40208 C -0.34909 0.40856 -0.35248 0.41666 -0.35664 0.42314 C -0.36302 0.4331 -0.37006 0.4412 -0.37644 0.45115 C -0.37761 0.45301 -0.37813 0.45602 -0.37904 0.4581 C -0.38386 0.46921 -0.38802 0.48102 -0.39349 0.49097 C -0.3961 0.49537 -0.40521 0.49722 -0.40795 0.49791 C -0.42644 0.50879 -0.40651 0.49791 -0.45664 0.49791 C -0.46198 0.49791 -0.46719 0.49953 -0.47253 0.50023 C -0.47422 0.50254 -0.47644 0.50416 -0.47774 0.5074 C -0.47878 0.50995 -0.47826 0.51389 -0.47904 0.51666 C -0.47956 0.51875 -0.48086 0.51967 -0.48164 0.52129 C -0.48425 0.53495 -0.48164 0.52847 -0.49479 0.52847 " pathEditMode="relative" ptsTypes="AAAAAAAAAAAAAAAAAAAAAAAAAAAAAAAAA">
                                      <p:cBhvr>
                                        <p:cTn id="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13 0.04514 0.00286 0.05856 -0.0013 0.10509 C -0.00247 0.11898 -0.00716 0.12824 -0.01055 0.14027 C -0.01198 0.1456 -0.01302 0.15115 -0.01445 0.15648 C -0.01523 0.15972 -0.01628 0.16273 -0.01706 0.16597 C -0.01758 0.16828 -0.01797 0.1706 -0.01836 0.17291 C -0.01927 0.17847 -0.02005 0.18379 -0.02109 0.18935 C -0.02148 0.19166 -0.02214 0.19398 -0.0224 0.19629 C -0.02266 0.1993 -0.0224 0.20254 -0.0224 0.20578 " pathEditMode="relative" ptsTypes="AAAAAAAAAA">
                                      <p:cBhvr>
                                        <p:cTn id="10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52 0.02083 -0.00065 0.0419 -0.00143 0.06296 C -0.00143 0.0662 -0.00208 0.06944 -0.00273 0.07245 C -0.00481 0.08333 -0.00703 0.09421 -0.00924 0.10509 C -0.01119 0.11412 -0.01445 0.12824 -0.01718 0.13541 C -0.01901 0.14074 -0.02161 0.14467 -0.02369 0.14953 C -0.02643 0.15578 -0.02903 0.16203 -0.03164 0.16828 C -0.03203 0.17129 -0.03255 0.17453 -0.03294 0.17754 C -0.03385 0.18541 -0.03437 0.19328 -0.03554 0.20092 C -0.03698 0.20972 -0.03867 0.21852 -0.04075 0.22685 C -0.04127 0.2287 -0.04284 0.22963 -0.04349 0.23148 C -0.04414 0.23356 -0.05195 0.26782 -0.05924 0.27824 C -0.06041 0.27986 -0.06185 0.28125 -0.06315 0.28287 C -0.06627 0.2912 -0.06575 0.28703 -0.06575 0.29467 " pathEditMode="relative" ptsTypes="AAAAAAAAAAAAAAA">
                                      <p:cBhvr>
                                        <p:cTn id="14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12 -0.00255 L -0.41771 0.91041 " pathEditMode="relative" ptsTypes="AA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96296E-6 L -2.91667E-6 0.00046 C -0.01419 0.04977 0.00131 -0.00764 -0.00833 0.03634 C -0.0095 0.04143 -0.01146 0.04583 -0.0125 0.05069 C -0.01562 0.06458 -0.01679 0.08009 -0.0207 0.09375 C -0.02474 0.10694 -0.03281 0.11597 -0.0358 0.12963 C -0.04427 0.16898 -0.03776 0.14305 -0.06054 0.20185 C -0.06758 0.21967 -0.07422 0.24027 -0.08268 0.25509 C -0.08541 0.25972 -0.08867 0.26389 -0.09075 0.26944 C -0.10156 0.29606 -0.1056 0.3331 -0.12109 0.35139 C -0.13763 0.37037 -0.13021 0.36065 -0.15273 0.40185 C -0.15468 0.40555 -0.15651 0.40972 -0.15833 0.41389 C -0.16927 0.44097 -0.17916 0.46967 -0.19114 0.4956 C -0.20664 0.52916 -0.22174 0.56435 -0.24075 0.5919 C -0.24349 0.59606 -0.24648 0.59953 -0.24883 0.60416 C -0.25182 0.60926 -0.25416 0.61574 -0.25716 0.62106 C -0.26692 0.63819 -0.2776 0.65416 -0.28737 0.67152 C -0.32096 0.73009 -0.31653 0.73055 -0.35625 0.81111 C -0.35807 0.81481 -0.3608 0.81736 -0.36302 0.8206 C -0.37734 0.84213 -0.36992 0.8368 -0.37942 0.84236 C -0.38307 0.84791 -0.38659 0.85416 -0.39049 0.85926 C -0.39804 0.86875 -0.40729 0.8743 -0.41393 0.88565 C -0.41927 0.89537 -0.42317 0.90949 -0.43034 0.91481 L -0.45104 0.92893 C -0.46015 0.95069 -0.46575 0.97893 -0.47851 0.99398 C -0.47981 0.99583 -0.48138 0.99722 -0.48255 0.99884 C -0.48633 1.0044 -0.48385 1.0037 -0.48659 1.0037 " pathEditMode="relative" rAng="0" ptsTypes="AAAAAAAAAAAAAAAAAAAAAAAAAAA"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36" y="5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0.00023 L -2.08333E-6 0.00046 C -0.00534 -0.01273 -0.01041 -0.0257 -0.01562 -0.0382 C -0.01875 -0.04561 -0.02265 -0.05209 -0.02539 -0.05973 C -0.02721 -0.06389 -0.02786 -0.06968 -0.02982 -0.07315 C -0.03633 -0.08611 -0.04388 -0.09699 -0.05078 -0.1088 C -0.05364 -0.1132 -0.05703 -0.11667 -0.05937 -0.12223 C -0.06263 -0.13033 -0.06549 -0.13936 -0.06927 -0.14653 C -0.07109 -0.15047 -0.07304 -0.15324 -0.07487 -0.15764 C -0.07786 -0.16528 -0.08021 -0.17431 -0.0832 -0.18195 C -0.09336 -0.20857 -0.0875 -0.18773 -0.09453 -0.21204 C -0.09739 -0.22176 -0.10026 -0.23148 -0.10299 -0.2419 C -0.10403 -0.24607 -0.10534 -0.25047 -0.1056 -0.25533 C -0.10651 -0.26598 -0.1056 -0.27709 -0.1056 -0.2875 " pathEditMode="relative" rAng="0" ptsTypes="AAAAAAAAAAAAAA">
                                      <p:cBhvr>
                                        <p:cTn id="5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9" y="-1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875E-6 -2.59259E-6 L 6.875E-6 -2.59259E-6 C -0.0065 0.00764 -0.0121 0.01945 -0.01965 0.02338 C -0.02278 0.02477 -0.0259 0.02593 -0.0289 0.02801 C -0.04635 0.03982 -0.02812 0.03056 -0.04335 0.03959 C -0.04895 0.04306 -0.0552 0.04398 -0.06041 0.04908 C -0.07734 0.06505 -0.09153 0.08935 -0.10911 0.10278 C -0.13437 0.12199 -0.09999 0.09468 -0.1513 0.14723 C -0.25156 0.25 -0.16575 0.15348 -0.23814 0.23611 C -0.23945 0.23773 -0.24075 0.23935 -0.24205 0.24074 C -0.24856 0.24792 -0.26184 0.26181 -0.26184 0.26181 C -0.27447 0.29213 -0.2746 0.29167 -0.29335 0.34607 C -0.29518 0.35116 -0.29557 0.35741 -0.29726 0.3625 C -0.30338 0.3794 -0.31028 0.3956 -0.31705 0.41158 C -0.31822 0.41435 -0.31952 0.41667 -0.32096 0.41875 C -0.33007 0.4301 -0.33971 0.43982 -0.34869 0.45139 C -0.35064 0.45394 -0.35182 0.45834 -0.3539 0.46065 C -0.36327 0.47223 -0.3733 0.48241 -0.38281 0.49352 C -0.40859 0.52338 -0.36848 0.48542 -0.4263 0.54028 C -0.42786 0.5419 -0.42981 0.5419 -0.4315 0.5426 C -0.43906 0.55278 -0.44622 0.56343 -0.4539 0.57315 C -0.45546 0.575 -0.45755 0.5757 -0.45924 0.57778 C -0.46952 0.59121 -0.48072 0.60324 -0.48945 0.61991 C -0.49518 0.63079 -0.50064 0.64213 -0.5065 0.65255 C -0.50768 0.65463 -0.50924 0.65556 -0.51054 0.65718 C -0.51223 0.65949 -0.51393 0.66204 -0.51575 0.66435 C -0.51965 0.66898 -0.52382 0.67338 -0.5276 0.67824 C -0.52864 0.67963 -0.52916 0.68172 -0.5302 0.6831 C -0.54609 0.70185 -0.53958 0.69074 -0.5526 0.7088 C -0.55364 0.71019 -0.55429 0.71204 -0.5552 0.71343 C -0.55781 0.71667 -0.56054 0.71968 -0.56314 0.72269 L -0.56705 0.72755 C -0.56822 0.73056 -0.57031 0.73681 -0.57239 0.73912 C -0.57356 0.74051 -0.57499 0.74028 -0.5763 0.74144 C -0.57773 0.74283 -0.5789 0.74468 -0.5802 0.74607 C -0.58111 0.74699 -0.58202 0.74769 -0.58281 0.74838 " pathEditMode="relative" ptsTypes="AAAAAAAAAAAAAAAAAAAAAAAAAAAAAAAAAAAA">
                                      <p:cBhvr>
                                        <p:cTn id="5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35" grpId="0" animBg="1"/>
      <p:bldP spid="140" grpId="0" animBg="1"/>
      <p:bldP spid="4" grpId="0"/>
      <p:bldP spid="16" grpId="0" animBg="1"/>
      <p:bldP spid="26" grpId="0" animBg="1"/>
      <p:bldP spid="27" grpId="0" animBg="1"/>
      <p:bldP spid="39" grpId="0" animBg="1"/>
      <p:bldP spid="39" grpId="1" animBg="1"/>
      <p:bldP spid="41" grpId="0" animBg="1"/>
      <p:bldP spid="48" grpId="0" animBg="1"/>
      <p:bldP spid="123" grpId="0" animBg="1"/>
      <p:bldP spid="10" grpId="0" animBg="1"/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ný tvar 123"/>
          <p:cNvSpPr/>
          <p:nvPr/>
        </p:nvSpPr>
        <p:spPr>
          <a:xfrm>
            <a:off x="1673000" y="2178124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20456961">
            <a:off x="1083173" y="269977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8366103">
            <a:off x="3136338" y="108341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 rot="19253683">
            <a:off x="4003672" y="19719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368007" y="912342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3085881" y="1147206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1693793" y="2184489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1430547" y="2383671"/>
            <a:ext cx="331462" cy="34089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ětiva 16"/>
          <p:cNvSpPr/>
          <p:nvPr/>
        </p:nvSpPr>
        <p:spPr>
          <a:xfrm rot="15074017">
            <a:off x="2014870" y="1747373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ětiva 55"/>
          <p:cNvSpPr/>
          <p:nvPr/>
        </p:nvSpPr>
        <p:spPr>
          <a:xfrm rot="15074017">
            <a:off x="2558698" y="1328378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5" name="Zakřivená spojnice 94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Zakřivená spojnice 95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Volný tvar 96"/>
          <p:cNvSpPr/>
          <p:nvPr/>
        </p:nvSpPr>
        <p:spPr>
          <a:xfrm rot="10800000">
            <a:off x="2579572" y="1711708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Volný tvar 97"/>
          <p:cNvSpPr/>
          <p:nvPr/>
        </p:nvSpPr>
        <p:spPr>
          <a:xfrm rot="20568137">
            <a:off x="3593096" y="3217382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99" name="Ovál 98"/>
          <p:cNvSpPr/>
          <p:nvPr/>
        </p:nvSpPr>
        <p:spPr>
          <a:xfrm>
            <a:off x="4105521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095700" y="3362459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4078943" y="319890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/>
          <p:cNvSpPr/>
          <p:nvPr/>
        </p:nvSpPr>
        <p:spPr>
          <a:xfrm>
            <a:off x="4039422" y="3045366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/>
          <p:cNvSpPr/>
          <p:nvPr/>
        </p:nvSpPr>
        <p:spPr>
          <a:xfrm>
            <a:off x="3846064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/>
          <p:cNvSpPr/>
          <p:nvPr/>
        </p:nvSpPr>
        <p:spPr>
          <a:xfrm>
            <a:off x="3833686" y="337028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/>
          <p:cNvSpPr/>
          <p:nvPr/>
        </p:nvSpPr>
        <p:spPr>
          <a:xfrm>
            <a:off x="3806234" y="3215757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/>
          <p:cNvSpPr/>
          <p:nvPr/>
        </p:nvSpPr>
        <p:spPr>
          <a:xfrm>
            <a:off x="3792307" y="3052201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7" name="Zakřivená spojnice 106"/>
          <p:cNvCxnSpPr/>
          <p:nvPr/>
        </p:nvCxnSpPr>
        <p:spPr>
          <a:xfrm flipV="1">
            <a:off x="3905963" y="306194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Zakřivená spojnice 107"/>
          <p:cNvCxnSpPr/>
          <p:nvPr/>
        </p:nvCxnSpPr>
        <p:spPr>
          <a:xfrm flipV="1">
            <a:off x="3901546" y="311337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Zakřivená spojnice 108"/>
          <p:cNvCxnSpPr/>
          <p:nvPr/>
        </p:nvCxnSpPr>
        <p:spPr>
          <a:xfrm flipV="1">
            <a:off x="3915473" y="3228395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Zakřivená spojnice 109"/>
          <p:cNvCxnSpPr/>
          <p:nvPr/>
        </p:nvCxnSpPr>
        <p:spPr>
          <a:xfrm flipV="1">
            <a:off x="3924319" y="328854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Zakřivená spojnice 110"/>
          <p:cNvCxnSpPr/>
          <p:nvPr/>
        </p:nvCxnSpPr>
        <p:spPr>
          <a:xfrm flipV="1">
            <a:off x="3928872" y="338442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Zakřivená spojnice 111"/>
          <p:cNvCxnSpPr/>
          <p:nvPr/>
        </p:nvCxnSpPr>
        <p:spPr>
          <a:xfrm flipV="1">
            <a:off x="3942794" y="3452868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Zakřivená spojnice 112"/>
          <p:cNvCxnSpPr/>
          <p:nvPr/>
        </p:nvCxnSpPr>
        <p:spPr>
          <a:xfrm flipV="1">
            <a:off x="3958070" y="353901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Zakřivená spojnice 113"/>
          <p:cNvCxnSpPr/>
          <p:nvPr/>
        </p:nvCxnSpPr>
        <p:spPr>
          <a:xfrm flipV="1">
            <a:off x="3958070" y="359508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Zakřivená spojnice 114"/>
          <p:cNvCxnSpPr/>
          <p:nvPr/>
        </p:nvCxnSpPr>
        <p:spPr>
          <a:xfrm flipV="1">
            <a:off x="4056976" y="3608647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Zakřivená spojnice 115"/>
          <p:cNvCxnSpPr/>
          <p:nvPr/>
        </p:nvCxnSpPr>
        <p:spPr>
          <a:xfrm flipV="1">
            <a:off x="4042977" y="353943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Zakřivená spojnice 116"/>
          <p:cNvCxnSpPr/>
          <p:nvPr/>
        </p:nvCxnSpPr>
        <p:spPr>
          <a:xfrm flipV="1">
            <a:off x="4033566" y="344270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Zakřivená spojnice 117"/>
          <p:cNvCxnSpPr/>
          <p:nvPr/>
        </p:nvCxnSpPr>
        <p:spPr>
          <a:xfrm flipV="1">
            <a:off x="4012402" y="3379801"/>
            <a:ext cx="97587" cy="39708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Zakřivená spojnice 118"/>
          <p:cNvCxnSpPr/>
          <p:nvPr/>
        </p:nvCxnSpPr>
        <p:spPr>
          <a:xfrm flipV="1">
            <a:off x="3994901" y="3291666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Zakřivená spojnice 119"/>
          <p:cNvCxnSpPr/>
          <p:nvPr/>
        </p:nvCxnSpPr>
        <p:spPr>
          <a:xfrm flipV="1">
            <a:off x="4009084" y="323163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Zakřivená spojnice 120"/>
          <p:cNvCxnSpPr/>
          <p:nvPr/>
        </p:nvCxnSpPr>
        <p:spPr>
          <a:xfrm flipV="1">
            <a:off x="3941066" y="3134644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Zakřivená spojnice 121"/>
          <p:cNvCxnSpPr/>
          <p:nvPr/>
        </p:nvCxnSpPr>
        <p:spPr>
          <a:xfrm flipV="1">
            <a:off x="3967580" y="307118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ál 38"/>
          <p:cNvSpPr/>
          <p:nvPr/>
        </p:nvSpPr>
        <p:spPr>
          <a:xfrm rot="19065751">
            <a:off x="4147794" y="2993259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123" name="TextovéPole 122"/>
          <p:cNvSpPr txBox="1"/>
          <p:nvPr/>
        </p:nvSpPr>
        <p:spPr>
          <a:xfrm>
            <a:off x="6854370" y="1722419"/>
            <a:ext cx="458485" cy="593736"/>
          </a:xfrm>
          <a:custGeom>
            <a:avLst/>
            <a:gdLst/>
            <a:ahLst/>
            <a:cxnLst/>
            <a:rect l="l" t="t" r="r" b="b"/>
            <a:pathLst>
              <a:path w="458485" h="593736">
                <a:moveTo>
                  <a:pt x="391816" y="481110"/>
                </a:moveTo>
                <a:cubicBezTo>
                  <a:pt x="383120" y="481110"/>
                  <a:pt x="375093" y="483247"/>
                  <a:pt x="367734" y="487521"/>
                </a:cubicBezTo>
                <a:cubicBezTo>
                  <a:pt x="360375" y="491795"/>
                  <a:pt x="354522" y="497798"/>
                  <a:pt x="350174" y="505528"/>
                </a:cubicBezTo>
                <a:cubicBezTo>
                  <a:pt x="345826" y="513258"/>
                  <a:pt x="343652" y="521434"/>
                  <a:pt x="343652" y="530056"/>
                </a:cubicBezTo>
                <a:cubicBezTo>
                  <a:pt x="343652" y="538604"/>
                  <a:pt x="345844" y="546780"/>
                  <a:pt x="350230" y="554585"/>
                </a:cubicBezTo>
                <a:cubicBezTo>
                  <a:pt x="354615" y="562389"/>
                  <a:pt x="360505" y="568465"/>
                  <a:pt x="367901" y="572814"/>
                </a:cubicBezTo>
                <a:cubicBezTo>
                  <a:pt x="375296" y="577162"/>
                  <a:pt x="383231" y="579337"/>
                  <a:pt x="391705" y="579337"/>
                </a:cubicBezTo>
                <a:cubicBezTo>
                  <a:pt x="400253" y="579337"/>
                  <a:pt x="408355" y="577181"/>
                  <a:pt x="416010" y="572869"/>
                </a:cubicBezTo>
                <a:cubicBezTo>
                  <a:pt x="423665" y="568558"/>
                  <a:pt x="429556" y="562723"/>
                  <a:pt x="433681" y="555365"/>
                </a:cubicBezTo>
                <a:cubicBezTo>
                  <a:pt x="437807" y="548007"/>
                  <a:pt x="439869" y="539719"/>
                  <a:pt x="439869" y="530502"/>
                </a:cubicBezTo>
                <a:cubicBezTo>
                  <a:pt x="439869" y="516454"/>
                  <a:pt x="435242" y="504710"/>
                  <a:pt x="425988" y="495270"/>
                </a:cubicBezTo>
                <a:cubicBezTo>
                  <a:pt x="416734" y="485830"/>
                  <a:pt x="405343" y="481110"/>
                  <a:pt x="391816" y="481110"/>
                </a:cubicBezTo>
                <a:close/>
                <a:moveTo>
                  <a:pt x="390533" y="466041"/>
                </a:moveTo>
                <a:cubicBezTo>
                  <a:pt x="400504" y="466041"/>
                  <a:pt x="409527" y="468162"/>
                  <a:pt x="417601" y="472404"/>
                </a:cubicBezTo>
                <a:cubicBezTo>
                  <a:pt x="425675" y="476645"/>
                  <a:pt x="432763" y="483008"/>
                  <a:pt x="438865" y="491491"/>
                </a:cubicBezTo>
                <a:lnTo>
                  <a:pt x="438865" y="469166"/>
                </a:lnTo>
                <a:lnTo>
                  <a:pt x="454268" y="469166"/>
                </a:lnTo>
                <a:lnTo>
                  <a:pt x="454268" y="590610"/>
                </a:lnTo>
                <a:lnTo>
                  <a:pt x="438865" y="590610"/>
                </a:lnTo>
                <a:lnTo>
                  <a:pt x="438865" y="569737"/>
                </a:lnTo>
                <a:cubicBezTo>
                  <a:pt x="432316" y="577699"/>
                  <a:pt x="424968" y="583690"/>
                  <a:pt x="416819" y="587708"/>
                </a:cubicBezTo>
                <a:cubicBezTo>
                  <a:pt x="408671" y="591726"/>
                  <a:pt x="399760" y="593736"/>
                  <a:pt x="390086" y="593736"/>
                </a:cubicBezTo>
                <a:cubicBezTo>
                  <a:pt x="372897" y="593736"/>
                  <a:pt x="358218" y="587503"/>
                  <a:pt x="346052" y="575039"/>
                </a:cubicBezTo>
                <a:cubicBezTo>
                  <a:pt x="333885" y="562575"/>
                  <a:pt x="327802" y="547413"/>
                  <a:pt x="327802" y="529553"/>
                </a:cubicBezTo>
                <a:cubicBezTo>
                  <a:pt x="327802" y="512066"/>
                  <a:pt x="333941" y="497109"/>
                  <a:pt x="346219" y="484682"/>
                </a:cubicBezTo>
                <a:cubicBezTo>
                  <a:pt x="358497" y="472255"/>
                  <a:pt x="373269" y="466041"/>
                  <a:pt x="390533" y="466041"/>
                </a:cubicBezTo>
                <a:close/>
                <a:moveTo>
                  <a:pt x="276344" y="426416"/>
                </a:moveTo>
                <a:lnTo>
                  <a:pt x="292753" y="426416"/>
                </a:lnTo>
                <a:lnTo>
                  <a:pt x="292753" y="590610"/>
                </a:lnTo>
                <a:lnTo>
                  <a:pt x="276344" y="590610"/>
                </a:lnTo>
                <a:close/>
                <a:moveTo>
                  <a:pt x="219194" y="426416"/>
                </a:moveTo>
                <a:lnTo>
                  <a:pt x="235603" y="426416"/>
                </a:lnTo>
                <a:lnTo>
                  <a:pt x="235603" y="590610"/>
                </a:lnTo>
                <a:lnTo>
                  <a:pt x="219194" y="590610"/>
                </a:lnTo>
                <a:close/>
                <a:moveTo>
                  <a:pt x="162044" y="426416"/>
                </a:moveTo>
                <a:lnTo>
                  <a:pt x="178453" y="426416"/>
                </a:lnTo>
                <a:lnTo>
                  <a:pt x="178453" y="590610"/>
                </a:lnTo>
                <a:lnTo>
                  <a:pt x="162044" y="590610"/>
                </a:lnTo>
                <a:close/>
                <a:moveTo>
                  <a:pt x="12863" y="426416"/>
                </a:moveTo>
                <a:lnTo>
                  <a:pt x="32055" y="426416"/>
                </a:lnTo>
                <a:lnTo>
                  <a:pt x="71366" y="490308"/>
                </a:lnTo>
                <a:lnTo>
                  <a:pt x="110908" y="426416"/>
                </a:lnTo>
                <a:lnTo>
                  <a:pt x="129842" y="426416"/>
                </a:lnTo>
                <a:lnTo>
                  <a:pt x="80868" y="505752"/>
                </a:lnTo>
                <a:lnTo>
                  <a:pt x="133079" y="590610"/>
                </a:lnTo>
                <a:lnTo>
                  <a:pt x="113892" y="590610"/>
                </a:lnTo>
                <a:lnTo>
                  <a:pt x="71258" y="521320"/>
                </a:lnTo>
                <a:lnTo>
                  <a:pt x="28486" y="590610"/>
                </a:lnTo>
                <a:lnTo>
                  <a:pt x="9291" y="590610"/>
                </a:lnTo>
                <a:lnTo>
                  <a:pt x="61742" y="505857"/>
                </a:lnTo>
                <a:close/>
                <a:moveTo>
                  <a:pt x="231079" y="38"/>
                </a:moveTo>
                <a:cubicBezTo>
                  <a:pt x="279916" y="925"/>
                  <a:pt x="328628" y="17221"/>
                  <a:pt x="369355" y="48781"/>
                </a:cubicBezTo>
                <a:cubicBezTo>
                  <a:pt x="451707" y="112598"/>
                  <a:pt x="480890" y="222889"/>
                  <a:pt x="440430" y="317392"/>
                </a:cubicBezTo>
                <a:lnTo>
                  <a:pt x="17507" y="311761"/>
                </a:lnTo>
                <a:cubicBezTo>
                  <a:pt x="-22677" y="215420"/>
                  <a:pt x="8026" y="105036"/>
                  <a:pt x="92055" y="43742"/>
                </a:cubicBezTo>
                <a:cubicBezTo>
                  <a:pt x="133280" y="13671"/>
                  <a:pt x="182242" y="-850"/>
                  <a:pt x="231079" y="38"/>
                </a:cubicBezTo>
                <a:close/>
              </a:path>
            </a:pathLst>
          </a:cu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81" name="Volný tvar 80"/>
          <p:cNvSpPr/>
          <p:nvPr/>
        </p:nvSpPr>
        <p:spPr>
          <a:xfrm rot="19970483">
            <a:off x="2974600" y="2697113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82" name="Volný tvar 81"/>
          <p:cNvSpPr/>
          <p:nvPr/>
        </p:nvSpPr>
        <p:spPr>
          <a:xfrm rot="8776446">
            <a:off x="1789068" y="4126562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83" name="Volný tvar 82"/>
          <p:cNvSpPr/>
          <p:nvPr/>
        </p:nvSpPr>
        <p:spPr>
          <a:xfrm rot="16200000">
            <a:off x="3888503" y="145752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84" name="Volný tvar 83"/>
          <p:cNvSpPr/>
          <p:nvPr/>
        </p:nvSpPr>
        <p:spPr>
          <a:xfrm rot="4579578">
            <a:off x="3456036" y="1267095"/>
            <a:ext cx="300020" cy="77069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Volný tvar 84"/>
          <p:cNvSpPr/>
          <p:nvPr/>
        </p:nvSpPr>
        <p:spPr>
          <a:xfrm rot="7943589">
            <a:off x="4158777" y="1709701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87" name="Ovál 86"/>
          <p:cNvSpPr/>
          <p:nvPr/>
        </p:nvSpPr>
        <p:spPr>
          <a:xfrm rot="19230672">
            <a:off x="3544283" y="2393548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88" name="Volný tvar 87"/>
          <p:cNvSpPr/>
          <p:nvPr/>
        </p:nvSpPr>
        <p:spPr>
          <a:xfrm rot="7024108">
            <a:off x="4640689" y="2182983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89" name="Ovál 88"/>
          <p:cNvSpPr/>
          <p:nvPr/>
        </p:nvSpPr>
        <p:spPr>
          <a:xfrm rot="19065751">
            <a:off x="913479" y="4779564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90" name="Volný tvar 89"/>
          <p:cNvSpPr/>
          <p:nvPr/>
        </p:nvSpPr>
        <p:spPr>
          <a:xfrm rot="18317883">
            <a:off x="-1030697" y="4305865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91" name="Volný tvar 90"/>
          <p:cNvSpPr/>
          <p:nvPr/>
        </p:nvSpPr>
        <p:spPr>
          <a:xfrm>
            <a:off x="5791453" y="2423462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92" name="Volný tvar 91"/>
          <p:cNvSpPr/>
          <p:nvPr/>
        </p:nvSpPr>
        <p:spPr>
          <a:xfrm>
            <a:off x="3611075" y="4124941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94" name="Volný tvar 93"/>
          <p:cNvSpPr/>
          <p:nvPr/>
        </p:nvSpPr>
        <p:spPr>
          <a:xfrm rot="19476458">
            <a:off x="612992" y="4985773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6" name="Volný tvar 125"/>
          <p:cNvSpPr/>
          <p:nvPr/>
        </p:nvSpPr>
        <p:spPr>
          <a:xfrm rot="14221277">
            <a:off x="3545245" y="4823619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7" name="Volný tvar 126"/>
          <p:cNvSpPr/>
          <p:nvPr/>
        </p:nvSpPr>
        <p:spPr>
          <a:xfrm rot="3894646">
            <a:off x="5599491" y="1771958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8" name="Volný tvar 127"/>
          <p:cNvSpPr/>
          <p:nvPr/>
        </p:nvSpPr>
        <p:spPr>
          <a:xfrm rot="8776446">
            <a:off x="5469735" y="3561508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9" name="Volný tvar 128"/>
          <p:cNvSpPr/>
          <p:nvPr/>
        </p:nvSpPr>
        <p:spPr>
          <a:xfrm rot="3196727">
            <a:off x="2754069" y="3743731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30" name="Volný tvar 129"/>
          <p:cNvSpPr/>
          <p:nvPr/>
        </p:nvSpPr>
        <p:spPr>
          <a:xfrm rot="20014581">
            <a:off x="4092482" y="4214879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31" name="Volný tvar 130"/>
          <p:cNvSpPr/>
          <p:nvPr/>
        </p:nvSpPr>
        <p:spPr>
          <a:xfrm rot="13417337">
            <a:off x="6386963" y="2856014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33" name="Ovál 132"/>
          <p:cNvSpPr/>
          <p:nvPr/>
        </p:nvSpPr>
        <p:spPr>
          <a:xfrm rot="20108282">
            <a:off x="4652689" y="4139059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134" name="Ovál 133"/>
          <p:cNvSpPr/>
          <p:nvPr/>
        </p:nvSpPr>
        <p:spPr>
          <a:xfrm rot="3015251">
            <a:off x="3065764" y="4443920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136" name="Ovál 135"/>
          <p:cNvSpPr/>
          <p:nvPr/>
        </p:nvSpPr>
        <p:spPr>
          <a:xfrm rot="3366077">
            <a:off x="5776533" y="2553272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76907" y="279212"/>
            <a:ext cx="4047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Vznik definitivní zátky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244688" y="5283555"/>
            <a:ext cx="2917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Bílý trombus</a:t>
            </a:r>
          </a:p>
        </p:txBody>
      </p:sp>
      <p:sp>
        <p:nvSpPr>
          <p:cNvPr id="18" name="Vývojový diagram: magnetický disk 17"/>
          <p:cNvSpPr/>
          <p:nvPr/>
        </p:nvSpPr>
        <p:spPr>
          <a:xfrm rot="1588142">
            <a:off x="11677622" y="-1690641"/>
            <a:ext cx="2394377" cy="142485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Erytrocyt</a:t>
            </a:r>
            <a:endParaRPr lang="cs-CZ" dirty="0"/>
          </a:p>
        </p:txBody>
      </p:sp>
      <p:sp>
        <p:nvSpPr>
          <p:cNvPr id="125" name="Vývojový diagram: magnetický disk 124"/>
          <p:cNvSpPr/>
          <p:nvPr/>
        </p:nvSpPr>
        <p:spPr>
          <a:xfrm rot="1588142">
            <a:off x="8640751" y="-1795268"/>
            <a:ext cx="2394377" cy="142485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Erytrocyt</a:t>
            </a:r>
            <a:endParaRPr lang="cs-CZ" dirty="0"/>
          </a:p>
        </p:txBody>
      </p:sp>
      <p:sp>
        <p:nvSpPr>
          <p:cNvPr id="132" name="Vývojový diagram: magnetický disk 131"/>
          <p:cNvSpPr/>
          <p:nvPr/>
        </p:nvSpPr>
        <p:spPr>
          <a:xfrm rot="1588142">
            <a:off x="12818375" y="499891"/>
            <a:ext cx="2394377" cy="142485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Erytrocyt</a:t>
            </a:r>
            <a:endParaRPr lang="cs-CZ" dirty="0"/>
          </a:p>
        </p:txBody>
      </p:sp>
      <p:sp>
        <p:nvSpPr>
          <p:cNvPr id="135" name="Volný tvar 134"/>
          <p:cNvSpPr/>
          <p:nvPr/>
        </p:nvSpPr>
        <p:spPr>
          <a:xfrm rot="152466">
            <a:off x="1217726" y="5067251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137" name="Volný tvar 136"/>
          <p:cNvSpPr/>
          <p:nvPr/>
        </p:nvSpPr>
        <p:spPr>
          <a:xfrm rot="19948773">
            <a:off x="2701983" y="6123321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38" name="Volný tvar 137"/>
          <p:cNvSpPr/>
          <p:nvPr/>
        </p:nvSpPr>
        <p:spPr>
          <a:xfrm rot="8776446">
            <a:off x="3871807" y="5441086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39" name="Volný tvar 138"/>
          <p:cNvSpPr/>
          <p:nvPr/>
        </p:nvSpPr>
        <p:spPr>
          <a:xfrm rot="2077788">
            <a:off x="22516" y="5580150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40" name="Volný tvar 139"/>
          <p:cNvSpPr/>
          <p:nvPr/>
        </p:nvSpPr>
        <p:spPr>
          <a:xfrm rot="13241308">
            <a:off x="1195908" y="6473102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41" name="Ovál 140"/>
          <p:cNvSpPr/>
          <p:nvPr/>
        </p:nvSpPr>
        <p:spPr>
          <a:xfrm rot="19065751">
            <a:off x="3160009" y="5997842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142" name="Ovál 141"/>
          <p:cNvSpPr/>
          <p:nvPr/>
        </p:nvSpPr>
        <p:spPr>
          <a:xfrm rot="1847406">
            <a:off x="519820" y="6238263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065391" y="5645756"/>
            <a:ext cx="326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Červený trombus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20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-0.02384 L -0.93555 0.53171 " pathEditMode="relative" ptsTypes="AA">
                                      <p:cBhvr>
                                        <p:cTn id="23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211 -0.32755 L -0.84167 0.15671 " pathEditMode="relative" ptsTypes="AA">
                                      <p:cBhvr>
                                        <p:cTn id="27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951 -0.32037 L -0.72109 0.2942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86" y="3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32" grpId="0" animBg="1"/>
      <p:bldP spid="132" grpId="1" animBg="1"/>
      <p:bldP spid="132" grpId="2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19253683">
            <a:off x="977259" y="257542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9253683">
            <a:off x="2994867" y="98993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 flipV="1">
            <a:off x="2564743" y="1597877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Zaoblený obdélník 47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Zaoblený obdélník 50"/>
          <p:cNvSpPr/>
          <p:nvPr/>
        </p:nvSpPr>
        <p:spPr>
          <a:xfrm>
            <a:off x="1157008" y="-29278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Zaoblený obdélník 51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3" name="Zaoblený obdélník 52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54" name="Zaoblený obdélník 53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Zaoblený obdélník 54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Volný tvar 55"/>
          <p:cNvSpPr/>
          <p:nvPr/>
        </p:nvSpPr>
        <p:spPr>
          <a:xfrm>
            <a:off x="1649880" y="2096696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11114336" y="-697588"/>
            <a:ext cx="1290449" cy="53541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Protein C</a:t>
            </a:r>
            <a:endParaRPr lang="cs-CZ" dirty="0"/>
          </a:p>
        </p:txBody>
      </p:sp>
      <p:sp>
        <p:nvSpPr>
          <p:cNvPr id="58" name="Volný tvar 57"/>
          <p:cNvSpPr/>
          <p:nvPr/>
        </p:nvSpPr>
        <p:spPr>
          <a:xfrm rot="16200000">
            <a:off x="8602708" y="3862798"/>
            <a:ext cx="799385" cy="1155893"/>
          </a:xfrm>
          <a:custGeom>
            <a:avLst/>
            <a:gdLst/>
            <a:ahLst/>
            <a:cxnLst/>
            <a:rect l="l" t="t" r="r" b="b"/>
            <a:pathLst>
              <a:path w="799385" h="1155893">
                <a:moveTo>
                  <a:pt x="113407" y="273175"/>
                </a:moveTo>
                <a:cubicBezTo>
                  <a:pt x="113407" y="260182"/>
                  <a:pt x="108607" y="249018"/>
                  <a:pt x="99008" y="239683"/>
                </a:cubicBezTo>
                <a:cubicBezTo>
                  <a:pt x="89408" y="230348"/>
                  <a:pt x="77800" y="225680"/>
                  <a:pt x="64182" y="225680"/>
                </a:cubicBezTo>
                <a:cubicBezTo>
                  <a:pt x="55401" y="225680"/>
                  <a:pt x="47216" y="227809"/>
                  <a:pt x="39625" y="232065"/>
                </a:cubicBezTo>
                <a:cubicBezTo>
                  <a:pt x="32035" y="236322"/>
                  <a:pt x="26175" y="242072"/>
                  <a:pt x="22045" y="249316"/>
                </a:cubicBezTo>
                <a:cubicBezTo>
                  <a:pt x="17915" y="256560"/>
                  <a:pt x="15850" y="264513"/>
                  <a:pt x="15850" y="273175"/>
                </a:cubicBezTo>
                <a:cubicBezTo>
                  <a:pt x="15850" y="281837"/>
                  <a:pt x="17915" y="289790"/>
                  <a:pt x="22045" y="297034"/>
                </a:cubicBezTo>
                <a:cubicBezTo>
                  <a:pt x="26175" y="304278"/>
                  <a:pt x="32035" y="310028"/>
                  <a:pt x="39625" y="314285"/>
                </a:cubicBezTo>
                <a:cubicBezTo>
                  <a:pt x="47216" y="318542"/>
                  <a:pt x="55401" y="320670"/>
                  <a:pt x="64182" y="320670"/>
                </a:cubicBezTo>
                <a:cubicBezTo>
                  <a:pt x="77800" y="320670"/>
                  <a:pt x="89408" y="315984"/>
                  <a:pt x="99008" y="306612"/>
                </a:cubicBezTo>
                <a:cubicBezTo>
                  <a:pt x="108607" y="297240"/>
                  <a:pt x="113407" y="286094"/>
                  <a:pt x="113407" y="273175"/>
                </a:cubicBezTo>
                <a:close/>
                <a:moveTo>
                  <a:pt x="113630" y="1093441"/>
                </a:moveTo>
                <a:cubicBezTo>
                  <a:pt x="113630" y="1084745"/>
                  <a:pt x="111493" y="1076718"/>
                  <a:pt x="107219" y="1069359"/>
                </a:cubicBezTo>
                <a:cubicBezTo>
                  <a:pt x="102945" y="1062000"/>
                  <a:pt x="96942" y="1056147"/>
                  <a:pt x="89212" y="1051799"/>
                </a:cubicBezTo>
                <a:cubicBezTo>
                  <a:pt x="81482" y="1047451"/>
                  <a:pt x="73306" y="1045277"/>
                  <a:pt x="64684" y="1045277"/>
                </a:cubicBezTo>
                <a:cubicBezTo>
                  <a:pt x="56136" y="1045277"/>
                  <a:pt x="47960" y="1047469"/>
                  <a:pt x="40155" y="1051855"/>
                </a:cubicBezTo>
                <a:cubicBezTo>
                  <a:pt x="32351" y="1056240"/>
                  <a:pt x="26275" y="1062130"/>
                  <a:pt x="21926" y="1069526"/>
                </a:cubicBezTo>
                <a:cubicBezTo>
                  <a:pt x="17578" y="1076921"/>
                  <a:pt x="15403" y="1084856"/>
                  <a:pt x="15403" y="1093330"/>
                </a:cubicBezTo>
                <a:cubicBezTo>
                  <a:pt x="15403" y="1101878"/>
                  <a:pt x="17559" y="1109980"/>
                  <a:pt x="21871" y="1117635"/>
                </a:cubicBezTo>
                <a:cubicBezTo>
                  <a:pt x="26182" y="1125291"/>
                  <a:pt x="32017" y="1131181"/>
                  <a:pt x="39375" y="1135306"/>
                </a:cubicBezTo>
                <a:cubicBezTo>
                  <a:pt x="46733" y="1139432"/>
                  <a:pt x="55021" y="1141494"/>
                  <a:pt x="64238" y="1141494"/>
                </a:cubicBezTo>
                <a:cubicBezTo>
                  <a:pt x="78286" y="1141494"/>
                  <a:pt x="90030" y="1136867"/>
                  <a:pt x="99470" y="1127613"/>
                </a:cubicBezTo>
                <a:cubicBezTo>
                  <a:pt x="108910" y="1118359"/>
                  <a:pt x="113630" y="1106968"/>
                  <a:pt x="113630" y="1093441"/>
                </a:cubicBezTo>
                <a:close/>
                <a:moveTo>
                  <a:pt x="113742" y="500994"/>
                </a:moveTo>
                <a:cubicBezTo>
                  <a:pt x="113742" y="489072"/>
                  <a:pt x="109909" y="478828"/>
                  <a:pt x="102245" y="470260"/>
                </a:cubicBezTo>
                <a:cubicBezTo>
                  <a:pt x="96664" y="464001"/>
                  <a:pt x="88292" y="459270"/>
                  <a:pt x="77130" y="456066"/>
                </a:cubicBezTo>
                <a:lnTo>
                  <a:pt x="77130" y="546591"/>
                </a:lnTo>
                <a:cubicBezTo>
                  <a:pt x="85464" y="544505"/>
                  <a:pt x="92124" y="541469"/>
                  <a:pt x="97110" y="537483"/>
                </a:cubicBezTo>
                <a:cubicBezTo>
                  <a:pt x="102096" y="533496"/>
                  <a:pt x="106114" y="528225"/>
                  <a:pt x="109165" y="521668"/>
                </a:cubicBezTo>
                <a:cubicBezTo>
                  <a:pt x="112216" y="515112"/>
                  <a:pt x="113742" y="508220"/>
                  <a:pt x="113742" y="500994"/>
                </a:cubicBezTo>
                <a:close/>
                <a:moveTo>
                  <a:pt x="125574" y="594402"/>
                </a:moveTo>
                <a:lnTo>
                  <a:pt x="125574" y="610029"/>
                </a:lnTo>
                <a:lnTo>
                  <a:pt x="4130" y="610029"/>
                </a:lnTo>
                <a:lnTo>
                  <a:pt x="4130" y="594402"/>
                </a:lnTo>
                <a:close/>
                <a:moveTo>
                  <a:pt x="128699" y="1092158"/>
                </a:moveTo>
                <a:cubicBezTo>
                  <a:pt x="128699" y="1102129"/>
                  <a:pt x="126578" y="1111152"/>
                  <a:pt x="122336" y="1119226"/>
                </a:cubicBezTo>
                <a:cubicBezTo>
                  <a:pt x="118095" y="1127300"/>
                  <a:pt x="111732" y="1134388"/>
                  <a:pt x="103249" y="1140490"/>
                </a:cubicBezTo>
                <a:lnTo>
                  <a:pt x="125574" y="1140490"/>
                </a:lnTo>
                <a:lnTo>
                  <a:pt x="125574" y="1155893"/>
                </a:lnTo>
                <a:lnTo>
                  <a:pt x="4130" y="1155893"/>
                </a:lnTo>
                <a:lnTo>
                  <a:pt x="4130" y="1140490"/>
                </a:lnTo>
                <a:lnTo>
                  <a:pt x="25003" y="1140490"/>
                </a:lnTo>
                <a:cubicBezTo>
                  <a:pt x="17041" y="1133941"/>
                  <a:pt x="11050" y="1126593"/>
                  <a:pt x="7032" y="1118444"/>
                </a:cubicBezTo>
                <a:cubicBezTo>
                  <a:pt x="3014" y="1110296"/>
                  <a:pt x="1004" y="1101385"/>
                  <a:pt x="1004" y="1091711"/>
                </a:cubicBezTo>
                <a:cubicBezTo>
                  <a:pt x="1004" y="1074522"/>
                  <a:pt x="7237" y="1059843"/>
                  <a:pt x="19701" y="1047677"/>
                </a:cubicBezTo>
                <a:cubicBezTo>
                  <a:pt x="32165" y="1035510"/>
                  <a:pt x="47327" y="1029427"/>
                  <a:pt x="65187" y="1029427"/>
                </a:cubicBezTo>
                <a:cubicBezTo>
                  <a:pt x="82674" y="1029427"/>
                  <a:pt x="97631" y="1035566"/>
                  <a:pt x="110058" y="1047844"/>
                </a:cubicBezTo>
                <a:cubicBezTo>
                  <a:pt x="122485" y="1060122"/>
                  <a:pt x="128699" y="1074894"/>
                  <a:pt x="128699" y="1092158"/>
                </a:cubicBezTo>
                <a:close/>
                <a:moveTo>
                  <a:pt x="128699" y="715064"/>
                </a:moveTo>
                <a:cubicBezTo>
                  <a:pt x="128699" y="724143"/>
                  <a:pt x="126392" y="732198"/>
                  <a:pt x="121778" y="739230"/>
                </a:cubicBezTo>
                <a:cubicBezTo>
                  <a:pt x="117165" y="746263"/>
                  <a:pt x="110951" y="751453"/>
                  <a:pt x="103138" y="754802"/>
                </a:cubicBezTo>
                <a:cubicBezTo>
                  <a:pt x="95324" y="758150"/>
                  <a:pt x="83157" y="759825"/>
                  <a:pt x="66638" y="759825"/>
                </a:cubicBezTo>
                <a:lnTo>
                  <a:pt x="4130" y="759825"/>
                </a:lnTo>
                <a:lnTo>
                  <a:pt x="4130" y="744198"/>
                </a:lnTo>
                <a:lnTo>
                  <a:pt x="62061" y="744198"/>
                </a:lnTo>
                <a:cubicBezTo>
                  <a:pt x="76051" y="744198"/>
                  <a:pt x="85390" y="743618"/>
                  <a:pt x="90078" y="742459"/>
                </a:cubicBezTo>
                <a:cubicBezTo>
                  <a:pt x="98115" y="740648"/>
                  <a:pt x="104161" y="737176"/>
                  <a:pt x="108216" y="732040"/>
                </a:cubicBezTo>
                <a:cubicBezTo>
                  <a:pt x="112272" y="726905"/>
                  <a:pt x="114300" y="720207"/>
                  <a:pt x="114300" y="711946"/>
                </a:cubicBezTo>
                <a:cubicBezTo>
                  <a:pt x="114300" y="702493"/>
                  <a:pt x="111174" y="694027"/>
                  <a:pt x="104924" y="686547"/>
                </a:cubicBezTo>
                <a:cubicBezTo>
                  <a:pt x="98673" y="679067"/>
                  <a:pt x="90934" y="674137"/>
                  <a:pt x="81706" y="671755"/>
                </a:cubicBezTo>
                <a:cubicBezTo>
                  <a:pt x="75679" y="670267"/>
                  <a:pt x="64666" y="669523"/>
                  <a:pt x="48667" y="669523"/>
                </a:cubicBezTo>
                <a:lnTo>
                  <a:pt x="4130" y="669523"/>
                </a:lnTo>
                <a:lnTo>
                  <a:pt x="4130" y="653896"/>
                </a:lnTo>
                <a:lnTo>
                  <a:pt x="125574" y="653896"/>
                </a:lnTo>
                <a:lnTo>
                  <a:pt x="125574" y="669523"/>
                </a:lnTo>
                <a:lnTo>
                  <a:pt x="103807" y="669523"/>
                </a:lnTo>
                <a:cubicBezTo>
                  <a:pt x="112142" y="675774"/>
                  <a:pt x="118374" y="682694"/>
                  <a:pt x="122504" y="690285"/>
                </a:cubicBezTo>
                <a:cubicBezTo>
                  <a:pt x="126634" y="697875"/>
                  <a:pt x="128699" y="706135"/>
                  <a:pt x="128699" y="715064"/>
                </a:cubicBezTo>
                <a:close/>
                <a:moveTo>
                  <a:pt x="128699" y="500771"/>
                </a:moveTo>
                <a:cubicBezTo>
                  <a:pt x="128699" y="521476"/>
                  <a:pt x="120848" y="538011"/>
                  <a:pt x="105147" y="550374"/>
                </a:cubicBezTo>
                <a:cubicBezTo>
                  <a:pt x="94059" y="559163"/>
                  <a:pt x="80218" y="563632"/>
                  <a:pt x="63624" y="563781"/>
                </a:cubicBezTo>
                <a:lnTo>
                  <a:pt x="63624" y="454504"/>
                </a:lnTo>
                <a:cubicBezTo>
                  <a:pt x="49518" y="454801"/>
                  <a:pt x="37954" y="459309"/>
                  <a:pt x="28934" y="468025"/>
                </a:cubicBezTo>
                <a:cubicBezTo>
                  <a:pt x="19914" y="476742"/>
                  <a:pt x="15403" y="487509"/>
                  <a:pt x="15403" y="500324"/>
                </a:cubicBezTo>
                <a:cubicBezTo>
                  <a:pt x="15403" y="506507"/>
                  <a:pt x="16478" y="512523"/>
                  <a:pt x="18628" y="518372"/>
                </a:cubicBezTo>
                <a:cubicBezTo>
                  <a:pt x="20778" y="524220"/>
                  <a:pt x="23632" y="529194"/>
                  <a:pt x="27190" y="533292"/>
                </a:cubicBezTo>
                <a:cubicBezTo>
                  <a:pt x="30748" y="537390"/>
                  <a:pt x="36493" y="541823"/>
                  <a:pt x="44425" y="546591"/>
                </a:cubicBezTo>
                <a:lnTo>
                  <a:pt x="37504" y="559762"/>
                </a:lnTo>
                <a:cubicBezTo>
                  <a:pt x="29021" y="555443"/>
                  <a:pt x="22175" y="550453"/>
                  <a:pt x="16966" y="544792"/>
                </a:cubicBezTo>
                <a:cubicBezTo>
                  <a:pt x="11757" y="539131"/>
                  <a:pt x="7795" y="532763"/>
                  <a:pt x="5079" y="525686"/>
                </a:cubicBezTo>
                <a:cubicBezTo>
                  <a:pt x="2362" y="518610"/>
                  <a:pt x="1004" y="510603"/>
                  <a:pt x="1004" y="501665"/>
                </a:cubicBezTo>
                <a:cubicBezTo>
                  <a:pt x="1004" y="481854"/>
                  <a:pt x="7497" y="466362"/>
                  <a:pt x="20482" y="455189"/>
                </a:cubicBezTo>
                <a:cubicBezTo>
                  <a:pt x="33468" y="444016"/>
                  <a:pt x="48146" y="438430"/>
                  <a:pt x="64517" y="438430"/>
                </a:cubicBezTo>
                <a:cubicBezTo>
                  <a:pt x="79920" y="438430"/>
                  <a:pt x="93650" y="443160"/>
                  <a:pt x="105705" y="452618"/>
                </a:cubicBezTo>
                <a:cubicBezTo>
                  <a:pt x="121034" y="464609"/>
                  <a:pt x="128699" y="480660"/>
                  <a:pt x="128699" y="500771"/>
                </a:cubicBezTo>
                <a:close/>
                <a:moveTo>
                  <a:pt x="128699" y="273231"/>
                </a:moveTo>
                <a:cubicBezTo>
                  <a:pt x="128699" y="291941"/>
                  <a:pt x="121927" y="307447"/>
                  <a:pt x="108384" y="319747"/>
                </a:cubicBezTo>
                <a:cubicBezTo>
                  <a:pt x="96031" y="330929"/>
                  <a:pt x="81409" y="336520"/>
                  <a:pt x="64517" y="336520"/>
                </a:cubicBezTo>
                <a:cubicBezTo>
                  <a:pt x="47550" y="336520"/>
                  <a:pt x="32723" y="330612"/>
                  <a:pt x="20036" y="318797"/>
                </a:cubicBezTo>
                <a:cubicBezTo>
                  <a:pt x="7348" y="306981"/>
                  <a:pt x="1004" y="291793"/>
                  <a:pt x="1004" y="273231"/>
                </a:cubicBezTo>
                <a:cubicBezTo>
                  <a:pt x="1004" y="254595"/>
                  <a:pt x="7348" y="239369"/>
                  <a:pt x="20036" y="227554"/>
                </a:cubicBezTo>
                <a:cubicBezTo>
                  <a:pt x="32723" y="215738"/>
                  <a:pt x="47550" y="209830"/>
                  <a:pt x="64517" y="209830"/>
                </a:cubicBezTo>
                <a:cubicBezTo>
                  <a:pt x="81334" y="209830"/>
                  <a:pt x="95920" y="215421"/>
                  <a:pt x="108272" y="226603"/>
                </a:cubicBezTo>
                <a:cubicBezTo>
                  <a:pt x="121890" y="238903"/>
                  <a:pt x="128699" y="254446"/>
                  <a:pt x="128699" y="273231"/>
                </a:cubicBezTo>
                <a:close/>
                <a:moveTo>
                  <a:pt x="128699" y="190706"/>
                </a:moveTo>
                <a:cubicBezTo>
                  <a:pt x="128699" y="195022"/>
                  <a:pt x="127322" y="199636"/>
                  <a:pt x="124569" y="204547"/>
                </a:cubicBezTo>
                <a:lnTo>
                  <a:pt x="111398" y="196398"/>
                </a:lnTo>
                <a:cubicBezTo>
                  <a:pt x="112812" y="193124"/>
                  <a:pt x="113518" y="190371"/>
                  <a:pt x="113518" y="188139"/>
                </a:cubicBezTo>
                <a:cubicBezTo>
                  <a:pt x="113518" y="182930"/>
                  <a:pt x="111379" y="177907"/>
                  <a:pt x="107100" y="173070"/>
                </a:cubicBezTo>
                <a:cubicBezTo>
                  <a:pt x="102821" y="168233"/>
                  <a:pt x="96180" y="164549"/>
                  <a:pt x="87176" y="162019"/>
                </a:cubicBezTo>
                <a:cubicBezTo>
                  <a:pt x="80255" y="160084"/>
                  <a:pt x="66266" y="159117"/>
                  <a:pt x="45206" y="159117"/>
                </a:cubicBezTo>
                <a:lnTo>
                  <a:pt x="4130" y="159117"/>
                </a:lnTo>
                <a:lnTo>
                  <a:pt x="4130" y="143155"/>
                </a:lnTo>
                <a:lnTo>
                  <a:pt x="125574" y="143155"/>
                </a:lnTo>
                <a:lnTo>
                  <a:pt x="125574" y="159117"/>
                </a:lnTo>
                <a:lnTo>
                  <a:pt x="107826" y="159117"/>
                </a:lnTo>
                <a:cubicBezTo>
                  <a:pt x="114821" y="163880"/>
                  <a:pt x="120048" y="168903"/>
                  <a:pt x="123509" y="174186"/>
                </a:cubicBezTo>
                <a:cubicBezTo>
                  <a:pt x="126969" y="179469"/>
                  <a:pt x="128699" y="184976"/>
                  <a:pt x="128699" y="190706"/>
                </a:cubicBezTo>
                <a:close/>
                <a:moveTo>
                  <a:pt x="152251" y="34585"/>
                </a:moveTo>
                <a:lnTo>
                  <a:pt x="96552" y="34585"/>
                </a:lnTo>
                <a:lnTo>
                  <a:pt x="96217" y="62379"/>
                </a:lnTo>
                <a:cubicBezTo>
                  <a:pt x="96217" y="73615"/>
                  <a:pt x="97238" y="81838"/>
                  <a:pt x="99281" y="87047"/>
                </a:cubicBezTo>
                <a:cubicBezTo>
                  <a:pt x="101323" y="92256"/>
                  <a:pt x="104628" y="96349"/>
                  <a:pt x="109195" y="99325"/>
                </a:cubicBezTo>
                <a:cubicBezTo>
                  <a:pt x="113762" y="102302"/>
                  <a:pt x="118868" y="103790"/>
                  <a:pt x="124513" y="103790"/>
                </a:cubicBezTo>
                <a:cubicBezTo>
                  <a:pt x="130008" y="103790"/>
                  <a:pt x="135039" y="102302"/>
                  <a:pt x="139607" y="99325"/>
                </a:cubicBezTo>
                <a:cubicBezTo>
                  <a:pt x="144175" y="96349"/>
                  <a:pt x="147424" y="92423"/>
                  <a:pt x="149355" y="87549"/>
                </a:cubicBezTo>
                <a:cubicBezTo>
                  <a:pt x="151286" y="82675"/>
                  <a:pt x="152251" y="74694"/>
                  <a:pt x="152251" y="63607"/>
                </a:cubicBezTo>
                <a:close/>
                <a:moveTo>
                  <a:pt x="168324" y="18177"/>
                </a:moveTo>
                <a:lnTo>
                  <a:pt x="168324" y="50882"/>
                </a:lnTo>
                <a:cubicBezTo>
                  <a:pt x="168324" y="69634"/>
                  <a:pt x="167506" y="82285"/>
                  <a:pt x="165869" y="88833"/>
                </a:cubicBezTo>
                <a:cubicBezTo>
                  <a:pt x="163562" y="98209"/>
                  <a:pt x="158818" y="105874"/>
                  <a:pt x="151637" y="111827"/>
                </a:cubicBezTo>
                <a:cubicBezTo>
                  <a:pt x="144456" y="117780"/>
                  <a:pt x="135433" y="120757"/>
                  <a:pt x="124569" y="120757"/>
                </a:cubicBezTo>
                <a:cubicBezTo>
                  <a:pt x="113630" y="120757"/>
                  <a:pt x="104607" y="117854"/>
                  <a:pt x="97501" y="112050"/>
                </a:cubicBezTo>
                <a:cubicBezTo>
                  <a:pt x="90394" y="106246"/>
                  <a:pt x="85613" y="98246"/>
                  <a:pt x="83157" y="88052"/>
                </a:cubicBezTo>
                <a:cubicBezTo>
                  <a:pt x="81372" y="80610"/>
                  <a:pt x="80479" y="66695"/>
                  <a:pt x="80479" y="46305"/>
                </a:cubicBezTo>
                <a:lnTo>
                  <a:pt x="80479" y="34585"/>
                </a:lnTo>
                <a:lnTo>
                  <a:pt x="4130" y="34585"/>
                </a:lnTo>
                <a:lnTo>
                  <a:pt x="4130" y="18177"/>
                </a:lnTo>
                <a:close/>
                <a:moveTo>
                  <a:pt x="170668" y="381764"/>
                </a:moveTo>
                <a:lnTo>
                  <a:pt x="170668" y="397391"/>
                </a:lnTo>
                <a:lnTo>
                  <a:pt x="125574" y="397391"/>
                </a:lnTo>
                <a:lnTo>
                  <a:pt x="125574" y="422171"/>
                </a:lnTo>
                <a:lnTo>
                  <a:pt x="112067" y="422171"/>
                </a:lnTo>
                <a:lnTo>
                  <a:pt x="112067" y="397391"/>
                </a:lnTo>
                <a:lnTo>
                  <a:pt x="4130" y="397391"/>
                </a:lnTo>
                <a:lnTo>
                  <a:pt x="4130" y="381764"/>
                </a:lnTo>
                <a:lnTo>
                  <a:pt x="112067" y="381764"/>
                </a:lnTo>
                <a:lnTo>
                  <a:pt x="112067" y="360444"/>
                </a:lnTo>
                <a:lnTo>
                  <a:pt x="125574" y="360444"/>
                </a:lnTo>
                <a:lnTo>
                  <a:pt x="125574" y="381764"/>
                </a:lnTo>
                <a:close/>
                <a:moveTo>
                  <a:pt x="172454" y="928000"/>
                </a:moveTo>
                <a:cubicBezTo>
                  <a:pt x="172454" y="943330"/>
                  <a:pt x="169422" y="957171"/>
                  <a:pt x="163357" y="969523"/>
                </a:cubicBezTo>
                <a:cubicBezTo>
                  <a:pt x="157292" y="981876"/>
                  <a:pt x="148791" y="991996"/>
                  <a:pt x="137852" y="999884"/>
                </a:cubicBezTo>
                <a:lnTo>
                  <a:pt x="127918" y="986936"/>
                </a:lnTo>
                <a:cubicBezTo>
                  <a:pt x="137219" y="979792"/>
                  <a:pt x="144270" y="971216"/>
                  <a:pt x="149070" y="961208"/>
                </a:cubicBezTo>
                <a:cubicBezTo>
                  <a:pt x="153869" y="951199"/>
                  <a:pt x="156269" y="940204"/>
                  <a:pt x="156269" y="928224"/>
                </a:cubicBezTo>
                <a:cubicBezTo>
                  <a:pt x="156269" y="915127"/>
                  <a:pt x="153125" y="902997"/>
                  <a:pt x="146837" y="891835"/>
                </a:cubicBezTo>
                <a:cubicBezTo>
                  <a:pt x="140549" y="880673"/>
                  <a:pt x="132103" y="872022"/>
                  <a:pt x="121499" y="865883"/>
                </a:cubicBezTo>
                <a:cubicBezTo>
                  <a:pt x="110895" y="859744"/>
                  <a:pt x="98970" y="856674"/>
                  <a:pt x="85725" y="856674"/>
                </a:cubicBezTo>
                <a:cubicBezTo>
                  <a:pt x="65707" y="856674"/>
                  <a:pt x="49001" y="863539"/>
                  <a:pt x="35607" y="877269"/>
                </a:cubicBezTo>
                <a:cubicBezTo>
                  <a:pt x="22212" y="890998"/>
                  <a:pt x="15515" y="908318"/>
                  <a:pt x="15515" y="929228"/>
                </a:cubicBezTo>
                <a:cubicBezTo>
                  <a:pt x="15515" y="952222"/>
                  <a:pt x="24519" y="971458"/>
                  <a:pt x="42527" y="986936"/>
                </a:cubicBezTo>
                <a:lnTo>
                  <a:pt x="32705" y="999884"/>
                </a:lnTo>
                <a:cubicBezTo>
                  <a:pt x="22287" y="991699"/>
                  <a:pt x="14231" y="981485"/>
                  <a:pt x="8539" y="969244"/>
                </a:cubicBezTo>
                <a:cubicBezTo>
                  <a:pt x="2846" y="957003"/>
                  <a:pt x="0" y="943330"/>
                  <a:pt x="0" y="928224"/>
                </a:cubicBezTo>
                <a:cubicBezTo>
                  <a:pt x="0" y="899500"/>
                  <a:pt x="9562" y="876841"/>
                  <a:pt x="28686" y="860246"/>
                </a:cubicBezTo>
                <a:cubicBezTo>
                  <a:pt x="44834" y="846331"/>
                  <a:pt x="64331" y="839373"/>
                  <a:pt x="87176" y="839373"/>
                </a:cubicBezTo>
                <a:cubicBezTo>
                  <a:pt x="111212" y="839373"/>
                  <a:pt x="131434" y="847801"/>
                  <a:pt x="147842" y="864655"/>
                </a:cubicBezTo>
                <a:cubicBezTo>
                  <a:pt x="164250" y="881510"/>
                  <a:pt x="172454" y="902625"/>
                  <a:pt x="172454" y="928000"/>
                </a:cubicBezTo>
                <a:close/>
                <a:moveTo>
                  <a:pt x="175580" y="602160"/>
                </a:moveTo>
                <a:cubicBezTo>
                  <a:pt x="175580" y="605716"/>
                  <a:pt x="174315" y="608754"/>
                  <a:pt x="171785" y="611273"/>
                </a:cubicBezTo>
                <a:cubicBezTo>
                  <a:pt x="169255" y="613792"/>
                  <a:pt x="166204" y="615052"/>
                  <a:pt x="162632" y="615052"/>
                </a:cubicBezTo>
                <a:cubicBezTo>
                  <a:pt x="159134" y="615052"/>
                  <a:pt x="156120" y="613792"/>
                  <a:pt x="153590" y="611273"/>
                </a:cubicBezTo>
                <a:cubicBezTo>
                  <a:pt x="151060" y="608754"/>
                  <a:pt x="149795" y="605716"/>
                  <a:pt x="149795" y="602160"/>
                </a:cubicBezTo>
                <a:cubicBezTo>
                  <a:pt x="149795" y="598677"/>
                  <a:pt x="151060" y="595677"/>
                  <a:pt x="153590" y="593158"/>
                </a:cubicBezTo>
                <a:cubicBezTo>
                  <a:pt x="156120" y="590639"/>
                  <a:pt x="159134" y="589379"/>
                  <a:pt x="162632" y="589379"/>
                </a:cubicBezTo>
                <a:cubicBezTo>
                  <a:pt x="166204" y="589379"/>
                  <a:pt x="169255" y="590639"/>
                  <a:pt x="171785" y="593158"/>
                </a:cubicBezTo>
                <a:cubicBezTo>
                  <a:pt x="174315" y="595677"/>
                  <a:pt x="175580" y="598677"/>
                  <a:pt x="175580" y="602160"/>
                </a:cubicBezTo>
                <a:close/>
                <a:moveTo>
                  <a:pt x="799385" y="1102760"/>
                </a:moveTo>
                <a:lnTo>
                  <a:pt x="660964" y="1102760"/>
                </a:lnTo>
                <a:cubicBezTo>
                  <a:pt x="660964" y="970070"/>
                  <a:pt x="598990" y="862504"/>
                  <a:pt x="522541" y="862504"/>
                </a:cubicBezTo>
                <a:cubicBezTo>
                  <a:pt x="446092" y="862504"/>
                  <a:pt x="384119" y="970070"/>
                  <a:pt x="384119" y="1102760"/>
                </a:cubicBezTo>
                <a:lnTo>
                  <a:pt x="245697" y="1102760"/>
                </a:lnTo>
                <a:cubicBezTo>
                  <a:pt x="245697" y="933870"/>
                  <a:pt x="315417" y="788962"/>
                  <a:pt x="414781" y="727065"/>
                </a:cubicBezTo>
                <a:lnTo>
                  <a:pt x="429393" y="720384"/>
                </a:lnTo>
                <a:lnTo>
                  <a:pt x="415334" y="666209"/>
                </a:lnTo>
                <a:cubicBezTo>
                  <a:pt x="409588" y="630915"/>
                  <a:pt x="406410" y="592112"/>
                  <a:pt x="406410" y="551381"/>
                </a:cubicBezTo>
                <a:cubicBezTo>
                  <a:pt x="406410" y="510650"/>
                  <a:pt x="409588" y="471847"/>
                  <a:pt x="415334" y="436555"/>
                </a:cubicBezTo>
                <a:lnTo>
                  <a:pt x="429771" y="380921"/>
                </a:lnTo>
                <a:lnTo>
                  <a:pt x="412197" y="375696"/>
                </a:lnTo>
                <a:cubicBezTo>
                  <a:pt x="312833" y="313799"/>
                  <a:pt x="243113" y="168891"/>
                  <a:pt x="243113" y="0"/>
                </a:cubicBezTo>
                <a:lnTo>
                  <a:pt x="381535" y="0"/>
                </a:lnTo>
                <a:cubicBezTo>
                  <a:pt x="381535" y="132690"/>
                  <a:pt x="443508" y="240256"/>
                  <a:pt x="519957" y="240256"/>
                </a:cubicBezTo>
                <a:cubicBezTo>
                  <a:pt x="596407" y="240256"/>
                  <a:pt x="658380" y="132690"/>
                  <a:pt x="658380" y="0"/>
                </a:cubicBezTo>
                <a:lnTo>
                  <a:pt x="796801" y="0"/>
                </a:lnTo>
                <a:cubicBezTo>
                  <a:pt x="796801" y="168891"/>
                  <a:pt x="727081" y="313799"/>
                  <a:pt x="627717" y="375696"/>
                </a:cubicBezTo>
                <a:lnTo>
                  <a:pt x="610144" y="380921"/>
                </a:lnTo>
                <a:lnTo>
                  <a:pt x="624582" y="436555"/>
                </a:lnTo>
                <a:cubicBezTo>
                  <a:pt x="630327" y="471847"/>
                  <a:pt x="633505" y="510650"/>
                  <a:pt x="633505" y="551381"/>
                </a:cubicBezTo>
                <a:cubicBezTo>
                  <a:pt x="633505" y="592112"/>
                  <a:pt x="630327" y="630915"/>
                  <a:pt x="624582" y="666209"/>
                </a:cubicBezTo>
                <a:lnTo>
                  <a:pt x="611070" y="718273"/>
                </a:lnTo>
                <a:lnTo>
                  <a:pt x="630301" y="727065"/>
                </a:lnTo>
                <a:cubicBezTo>
                  <a:pt x="729665" y="788962"/>
                  <a:pt x="799385" y="933870"/>
                  <a:pt x="799385" y="110276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12571364" y="-690098"/>
            <a:ext cx="907926" cy="1250939"/>
          </a:xfrm>
          <a:custGeom>
            <a:avLst/>
            <a:gdLst/>
            <a:ahLst/>
            <a:cxnLst/>
            <a:rect l="l" t="t" r="r" b="b"/>
            <a:pathLst>
              <a:path w="907926" h="1250939">
                <a:moveTo>
                  <a:pt x="254998" y="1137532"/>
                </a:moveTo>
                <a:cubicBezTo>
                  <a:pt x="242005" y="1137532"/>
                  <a:pt x="230841" y="1142332"/>
                  <a:pt x="221506" y="1151931"/>
                </a:cubicBezTo>
                <a:cubicBezTo>
                  <a:pt x="212171" y="1161531"/>
                  <a:pt x="207503" y="1173139"/>
                  <a:pt x="207503" y="1186757"/>
                </a:cubicBezTo>
                <a:cubicBezTo>
                  <a:pt x="207503" y="1195538"/>
                  <a:pt x="209632" y="1203723"/>
                  <a:pt x="213888" y="1211314"/>
                </a:cubicBezTo>
                <a:cubicBezTo>
                  <a:pt x="218145" y="1218904"/>
                  <a:pt x="223895" y="1224764"/>
                  <a:pt x="231139" y="1228894"/>
                </a:cubicBezTo>
                <a:cubicBezTo>
                  <a:pt x="238383" y="1233024"/>
                  <a:pt x="246336" y="1235089"/>
                  <a:pt x="254998" y="1235089"/>
                </a:cubicBezTo>
                <a:cubicBezTo>
                  <a:pt x="263660" y="1235089"/>
                  <a:pt x="271613" y="1233024"/>
                  <a:pt x="278857" y="1228894"/>
                </a:cubicBezTo>
                <a:cubicBezTo>
                  <a:pt x="286101" y="1224764"/>
                  <a:pt x="291851" y="1218904"/>
                  <a:pt x="296108" y="1211314"/>
                </a:cubicBezTo>
                <a:cubicBezTo>
                  <a:pt x="300365" y="1203723"/>
                  <a:pt x="302493" y="1195538"/>
                  <a:pt x="302493" y="1186757"/>
                </a:cubicBezTo>
                <a:cubicBezTo>
                  <a:pt x="302493" y="1173139"/>
                  <a:pt x="297807" y="1161531"/>
                  <a:pt x="288435" y="1151931"/>
                </a:cubicBezTo>
                <a:cubicBezTo>
                  <a:pt x="279063" y="1142332"/>
                  <a:pt x="267917" y="1137532"/>
                  <a:pt x="254998" y="1137532"/>
                </a:cubicBezTo>
                <a:close/>
                <a:moveTo>
                  <a:pt x="482817" y="1137197"/>
                </a:moveTo>
                <a:cubicBezTo>
                  <a:pt x="470895" y="1137197"/>
                  <a:pt x="460651" y="1141030"/>
                  <a:pt x="452083" y="1148694"/>
                </a:cubicBezTo>
                <a:cubicBezTo>
                  <a:pt x="445824" y="1154275"/>
                  <a:pt x="441093" y="1162647"/>
                  <a:pt x="437889" y="1173809"/>
                </a:cubicBezTo>
                <a:lnTo>
                  <a:pt x="528414" y="1173809"/>
                </a:lnTo>
                <a:cubicBezTo>
                  <a:pt x="526328" y="1165475"/>
                  <a:pt x="523292" y="1158814"/>
                  <a:pt x="519306" y="1153829"/>
                </a:cubicBezTo>
                <a:cubicBezTo>
                  <a:pt x="515319" y="1148843"/>
                  <a:pt x="510048" y="1144825"/>
                  <a:pt x="503491" y="1141774"/>
                </a:cubicBezTo>
                <a:cubicBezTo>
                  <a:pt x="496935" y="1138723"/>
                  <a:pt x="490043" y="1137197"/>
                  <a:pt x="482817" y="1137197"/>
                </a:cubicBezTo>
                <a:close/>
                <a:moveTo>
                  <a:pt x="576225" y="1125365"/>
                </a:moveTo>
                <a:lnTo>
                  <a:pt x="591852" y="1125365"/>
                </a:lnTo>
                <a:lnTo>
                  <a:pt x="591852" y="1246809"/>
                </a:lnTo>
                <a:lnTo>
                  <a:pt x="576225" y="1246809"/>
                </a:lnTo>
                <a:close/>
                <a:moveTo>
                  <a:pt x="696887" y="1122240"/>
                </a:moveTo>
                <a:cubicBezTo>
                  <a:pt x="705966" y="1122240"/>
                  <a:pt x="714021" y="1124547"/>
                  <a:pt x="721053" y="1129161"/>
                </a:cubicBezTo>
                <a:cubicBezTo>
                  <a:pt x="728085" y="1133774"/>
                  <a:pt x="733276" y="1139988"/>
                  <a:pt x="736624" y="1147801"/>
                </a:cubicBezTo>
                <a:cubicBezTo>
                  <a:pt x="739973" y="1155615"/>
                  <a:pt x="741647" y="1167781"/>
                  <a:pt x="741647" y="1184301"/>
                </a:cubicBezTo>
                <a:lnTo>
                  <a:pt x="741647" y="1246809"/>
                </a:lnTo>
                <a:lnTo>
                  <a:pt x="726020" y="1246809"/>
                </a:lnTo>
                <a:lnTo>
                  <a:pt x="726020" y="1188878"/>
                </a:lnTo>
                <a:cubicBezTo>
                  <a:pt x="726020" y="1174888"/>
                  <a:pt x="725441" y="1165549"/>
                  <a:pt x="724282" y="1160861"/>
                </a:cubicBezTo>
                <a:cubicBezTo>
                  <a:pt x="722471" y="1152824"/>
                  <a:pt x="718998" y="1146778"/>
                  <a:pt x="713863" y="1142722"/>
                </a:cubicBezTo>
                <a:cubicBezTo>
                  <a:pt x="708728" y="1138667"/>
                  <a:pt x="702030" y="1136639"/>
                  <a:pt x="693769" y="1136639"/>
                </a:cubicBezTo>
                <a:cubicBezTo>
                  <a:pt x="684316" y="1136639"/>
                  <a:pt x="675850" y="1139764"/>
                  <a:pt x="668370" y="1146015"/>
                </a:cubicBezTo>
                <a:cubicBezTo>
                  <a:pt x="660890" y="1152266"/>
                  <a:pt x="655960" y="1160005"/>
                  <a:pt x="653578" y="1169232"/>
                </a:cubicBezTo>
                <a:cubicBezTo>
                  <a:pt x="652090" y="1175260"/>
                  <a:pt x="651346" y="1186273"/>
                  <a:pt x="651346" y="1202272"/>
                </a:cubicBezTo>
                <a:lnTo>
                  <a:pt x="651346" y="1246809"/>
                </a:lnTo>
                <a:lnTo>
                  <a:pt x="635719" y="1246809"/>
                </a:lnTo>
                <a:lnTo>
                  <a:pt x="635719" y="1125365"/>
                </a:lnTo>
                <a:lnTo>
                  <a:pt x="651346" y="1125365"/>
                </a:lnTo>
                <a:lnTo>
                  <a:pt x="651346" y="1147131"/>
                </a:lnTo>
                <a:cubicBezTo>
                  <a:pt x="657597" y="1138797"/>
                  <a:pt x="664517" y="1132565"/>
                  <a:pt x="672108" y="1128435"/>
                </a:cubicBezTo>
                <a:cubicBezTo>
                  <a:pt x="679698" y="1124305"/>
                  <a:pt x="687958" y="1122240"/>
                  <a:pt x="696887" y="1122240"/>
                </a:cubicBezTo>
                <a:close/>
                <a:moveTo>
                  <a:pt x="482594" y="1122240"/>
                </a:moveTo>
                <a:cubicBezTo>
                  <a:pt x="503299" y="1122240"/>
                  <a:pt x="519834" y="1130091"/>
                  <a:pt x="532197" y="1145792"/>
                </a:cubicBezTo>
                <a:cubicBezTo>
                  <a:pt x="540986" y="1156880"/>
                  <a:pt x="545455" y="1170721"/>
                  <a:pt x="545604" y="1187315"/>
                </a:cubicBezTo>
                <a:lnTo>
                  <a:pt x="436327" y="1187315"/>
                </a:lnTo>
                <a:cubicBezTo>
                  <a:pt x="436624" y="1201421"/>
                  <a:pt x="441132" y="1212984"/>
                  <a:pt x="449848" y="1222005"/>
                </a:cubicBezTo>
                <a:cubicBezTo>
                  <a:pt x="458565" y="1231025"/>
                  <a:pt x="469332" y="1235535"/>
                  <a:pt x="482147" y="1235535"/>
                </a:cubicBezTo>
                <a:cubicBezTo>
                  <a:pt x="488330" y="1235535"/>
                  <a:pt x="494346" y="1234460"/>
                  <a:pt x="500195" y="1232311"/>
                </a:cubicBezTo>
                <a:cubicBezTo>
                  <a:pt x="506043" y="1230161"/>
                  <a:pt x="511017" y="1227307"/>
                  <a:pt x="515115" y="1223749"/>
                </a:cubicBezTo>
                <a:cubicBezTo>
                  <a:pt x="519213" y="1220191"/>
                  <a:pt x="523646" y="1214446"/>
                  <a:pt x="528414" y="1206514"/>
                </a:cubicBezTo>
                <a:lnTo>
                  <a:pt x="541585" y="1213434"/>
                </a:lnTo>
                <a:cubicBezTo>
                  <a:pt x="537266" y="1221918"/>
                  <a:pt x="532276" y="1228764"/>
                  <a:pt x="526615" y="1233973"/>
                </a:cubicBezTo>
                <a:cubicBezTo>
                  <a:pt x="520954" y="1239182"/>
                  <a:pt x="514586" y="1243144"/>
                  <a:pt x="507509" y="1245860"/>
                </a:cubicBezTo>
                <a:cubicBezTo>
                  <a:pt x="500433" y="1248576"/>
                  <a:pt x="492426" y="1249935"/>
                  <a:pt x="483488" y="1249935"/>
                </a:cubicBezTo>
                <a:cubicBezTo>
                  <a:pt x="463677" y="1249935"/>
                  <a:pt x="448185" y="1243442"/>
                  <a:pt x="437012" y="1230457"/>
                </a:cubicBezTo>
                <a:cubicBezTo>
                  <a:pt x="425839" y="1217471"/>
                  <a:pt x="420253" y="1202793"/>
                  <a:pt x="420253" y="1186422"/>
                </a:cubicBezTo>
                <a:cubicBezTo>
                  <a:pt x="420253" y="1171018"/>
                  <a:pt x="424983" y="1157289"/>
                  <a:pt x="434441" y="1145234"/>
                </a:cubicBezTo>
                <a:cubicBezTo>
                  <a:pt x="446432" y="1129905"/>
                  <a:pt x="462483" y="1122240"/>
                  <a:pt x="482594" y="1122240"/>
                </a:cubicBezTo>
                <a:close/>
                <a:moveTo>
                  <a:pt x="255054" y="1122240"/>
                </a:moveTo>
                <a:cubicBezTo>
                  <a:pt x="273764" y="1122240"/>
                  <a:pt x="289270" y="1129012"/>
                  <a:pt x="301570" y="1142555"/>
                </a:cubicBezTo>
                <a:cubicBezTo>
                  <a:pt x="312752" y="1154908"/>
                  <a:pt x="318343" y="1169530"/>
                  <a:pt x="318343" y="1186422"/>
                </a:cubicBezTo>
                <a:cubicBezTo>
                  <a:pt x="318343" y="1203389"/>
                  <a:pt x="312435" y="1218216"/>
                  <a:pt x="300620" y="1230903"/>
                </a:cubicBezTo>
                <a:cubicBezTo>
                  <a:pt x="288804" y="1243591"/>
                  <a:pt x="273616" y="1249935"/>
                  <a:pt x="255054" y="1249935"/>
                </a:cubicBezTo>
                <a:cubicBezTo>
                  <a:pt x="236418" y="1249935"/>
                  <a:pt x="221192" y="1243591"/>
                  <a:pt x="209377" y="1230903"/>
                </a:cubicBezTo>
                <a:cubicBezTo>
                  <a:pt x="197561" y="1218216"/>
                  <a:pt x="191653" y="1203389"/>
                  <a:pt x="191653" y="1186422"/>
                </a:cubicBezTo>
                <a:cubicBezTo>
                  <a:pt x="191653" y="1169605"/>
                  <a:pt x="197244" y="1155019"/>
                  <a:pt x="208426" y="1142667"/>
                </a:cubicBezTo>
                <a:cubicBezTo>
                  <a:pt x="220726" y="1129049"/>
                  <a:pt x="236269" y="1122240"/>
                  <a:pt x="255054" y="1122240"/>
                </a:cubicBezTo>
                <a:close/>
                <a:moveTo>
                  <a:pt x="172529" y="1122240"/>
                </a:moveTo>
                <a:cubicBezTo>
                  <a:pt x="176845" y="1122240"/>
                  <a:pt x="181459" y="1123617"/>
                  <a:pt x="186370" y="1126370"/>
                </a:cubicBezTo>
                <a:lnTo>
                  <a:pt x="178221" y="1139541"/>
                </a:lnTo>
                <a:cubicBezTo>
                  <a:pt x="174947" y="1138127"/>
                  <a:pt x="172194" y="1137420"/>
                  <a:pt x="169962" y="1137420"/>
                </a:cubicBezTo>
                <a:cubicBezTo>
                  <a:pt x="164753" y="1137420"/>
                  <a:pt x="159730" y="1139560"/>
                  <a:pt x="154893" y="1143839"/>
                </a:cubicBezTo>
                <a:cubicBezTo>
                  <a:pt x="150056" y="1148117"/>
                  <a:pt x="146372" y="1154759"/>
                  <a:pt x="143842" y="1163763"/>
                </a:cubicBezTo>
                <a:cubicBezTo>
                  <a:pt x="141907" y="1170684"/>
                  <a:pt x="140940" y="1184673"/>
                  <a:pt x="140940" y="1205733"/>
                </a:cubicBezTo>
                <a:lnTo>
                  <a:pt x="140940" y="1246809"/>
                </a:lnTo>
                <a:lnTo>
                  <a:pt x="124978" y="1246809"/>
                </a:lnTo>
                <a:lnTo>
                  <a:pt x="124978" y="1125365"/>
                </a:lnTo>
                <a:lnTo>
                  <a:pt x="140940" y="1125365"/>
                </a:lnTo>
                <a:lnTo>
                  <a:pt x="140940" y="1143113"/>
                </a:lnTo>
                <a:cubicBezTo>
                  <a:pt x="145703" y="1136118"/>
                  <a:pt x="150726" y="1130891"/>
                  <a:pt x="156009" y="1127430"/>
                </a:cubicBezTo>
                <a:cubicBezTo>
                  <a:pt x="161292" y="1123970"/>
                  <a:pt x="166799" y="1122240"/>
                  <a:pt x="172529" y="1122240"/>
                </a:cubicBezTo>
                <a:close/>
                <a:moveTo>
                  <a:pt x="16408" y="1098688"/>
                </a:moveTo>
                <a:lnTo>
                  <a:pt x="16408" y="1154387"/>
                </a:lnTo>
                <a:lnTo>
                  <a:pt x="44202" y="1154722"/>
                </a:lnTo>
                <a:cubicBezTo>
                  <a:pt x="55438" y="1154722"/>
                  <a:pt x="63661" y="1153701"/>
                  <a:pt x="68870" y="1151658"/>
                </a:cubicBezTo>
                <a:cubicBezTo>
                  <a:pt x="74079" y="1149616"/>
                  <a:pt x="78172" y="1146311"/>
                  <a:pt x="81148" y="1141744"/>
                </a:cubicBezTo>
                <a:cubicBezTo>
                  <a:pt x="84125" y="1137177"/>
                  <a:pt x="85613" y="1132071"/>
                  <a:pt x="85613" y="1126426"/>
                </a:cubicBezTo>
                <a:cubicBezTo>
                  <a:pt x="85613" y="1120931"/>
                  <a:pt x="84125" y="1115899"/>
                  <a:pt x="81148" y="1111332"/>
                </a:cubicBezTo>
                <a:cubicBezTo>
                  <a:pt x="78172" y="1106764"/>
                  <a:pt x="74246" y="1103515"/>
                  <a:pt x="69372" y="1101584"/>
                </a:cubicBezTo>
                <a:cubicBezTo>
                  <a:pt x="64498" y="1099653"/>
                  <a:pt x="56517" y="1098688"/>
                  <a:pt x="45430" y="1098688"/>
                </a:cubicBezTo>
                <a:close/>
                <a:moveTo>
                  <a:pt x="0" y="1082615"/>
                </a:moveTo>
                <a:lnTo>
                  <a:pt x="32705" y="1082615"/>
                </a:lnTo>
                <a:cubicBezTo>
                  <a:pt x="51457" y="1082615"/>
                  <a:pt x="64108" y="1083433"/>
                  <a:pt x="70656" y="1085070"/>
                </a:cubicBezTo>
                <a:cubicBezTo>
                  <a:pt x="80032" y="1087377"/>
                  <a:pt x="87697" y="1092121"/>
                  <a:pt x="93650" y="1099302"/>
                </a:cubicBezTo>
                <a:cubicBezTo>
                  <a:pt x="99603" y="1106483"/>
                  <a:pt x="102580" y="1115506"/>
                  <a:pt x="102580" y="1126370"/>
                </a:cubicBezTo>
                <a:cubicBezTo>
                  <a:pt x="102580" y="1137309"/>
                  <a:pt x="99677" y="1146332"/>
                  <a:pt x="93873" y="1153438"/>
                </a:cubicBezTo>
                <a:cubicBezTo>
                  <a:pt x="88069" y="1160545"/>
                  <a:pt x="80069" y="1165326"/>
                  <a:pt x="69875" y="1167781"/>
                </a:cubicBezTo>
                <a:cubicBezTo>
                  <a:pt x="62433" y="1169567"/>
                  <a:pt x="48518" y="1170460"/>
                  <a:pt x="28128" y="1170460"/>
                </a:cubicBezTo>
                <a:lnTo>
                  <a:pt x="16408" y="1170460"/>
                </a:lnTo>
                <a:lnTo>
                  <a:pt x="16408" y="1246809"/>
                </a:lnTo>
                <a:lnTo>
                  <a:pt x="0" y="1246809"/>
                </a:lnTo>
                <a:close/>
                <a:moveTo>
                  <a:pt x="363587" y="1080270"/>
                </a:moveTo>
                <a:lnTo>
                  <a:pt x="379214" y="1080270"/>
                </a:lnTo>
                <a:lnTo>
                  <a:pt x="379214" y="1125365"/>
                </a:lnTo>
                <a:lnTo>
                  <a:pt x="403994" y="1125365"/>
                </a:lnTo>
                <a:lnTo>
                  <a:pt x="403994" y="1138872"/>
                </a:lnTo>
                <a:lnTo>
                  <a:pt x="379214" y="1138872"/>
                </a:lnTo>
                <a:lnTo>
                  <a:pt x="379214" y="1246809"/>
                </a:lnTo>
                <a:lnTo>
                  <a:pt x="363587" y="1246809"/>
                </a:lnTo>
                <a:lnTo>
                  <a:pt x="363587" y="1138872"/>
                </a:lnTo>
                <a:lnTo>
                  <a:pt x="342267" y="1138872"/>
                </a:lnTo>
                <a:lnTo>
                  <a:pt x="342267" y="1125365"/>
                </a:lnTo>
                <a:lnTo>
                  <a:pt x="363587" y="1125365"/>
                </a:lnTo>
                <a:close/>
                <a:moveTo>
                  <a:pt x="862049" y="1078485"/>
                </a:moveTo>
                <a:cubicBezTo>
                  <a:pt x="869788" y="1078485"/>
                  <a:pt x="877025" y="1080401"/>
                  <a:pt x="883760" y="1084233"/>
                </a:cubicBezTo>
                <a:cubicBezTo>
                  <a:pt x="890494" y="1088065"/>
                  <a:pt x="897619" y="1095116"/>
                  <a:pt x="905135" y="1105385"/>
                </a:cubicBezTo>
                <a:lnTo>
                  <a:pt x="891740" y="1115543"/>
                </a:lnTo>
                <a:cubicBezTo>
                  <a:pt x="885564" y="1107357"/>
                  <a:pt x="880299" y="1101962"/>
                  <a:pt x="875946" y="1099358"/>
                </a:cubicBezTo>
                <a:cubicBezTo>
                  <a:pt x="871593" y="1096753"/>
                  <a:pt x="866849" y="1095451"/>
                  <a:pt x="861714" y="1095451"/>
                </a:cubicBezTo>
                <a:cubicBezTo>
                  <a:pt x="855092" y="1095451"/>
                  <a:pt x="849678" y="1097460"/>
                  <a:pt x="845474" y="1101478"/>
                </a:cubicBezTo>
                <a:cubicBezTo>
                  <a:pt x="841269" y="1105497"/>
                  <a:pt x="839167" y="1110445"/>
                  <a:pt x="839167" y="1116324"/>
                </a:cubicBezTo>
                <a:cubicBezTo>
                  <a:pt x="839167" y="1119896"/>
                  <a:pt x="839911" y="1123356"/>
                  <a:pt x="841399" y="1126705"/>
                </a:cubicBezTo>
                <a:cubicBezTo>
                  <a:pt x="842888" y="1130053"/>
                  <a:pt x="845604" y="1133700"/>
                  <a:pt x="849548" y="1137644"/>
                </a:cubicBezTo>
                <a:cubicBezTo>
                  <a:pt x="851706" y="1139727"/>
                  <a:pt x="858775" y="1145197"/>
                  <a:pt x="870756" y="1154052"/>
                </a:cubicBezTo>
                <a:cubicBezTo>
                  <a:pt x="884969" y="1164544"/>
                  <a:pt x="894717" y="1173883"/>
                  <a:pt x="900000" y="1182069"/>
                </a:cubicBezTo>
                <a:cubicBezTo>
                  <a:pt x="905284" y="1190254"/>
                  <a:pt x="907926" y="1198477"/>
                  <a:pt x="907926" y="1206737"/>
                </a:cubicBezTo>
                <a:cubicBezTo>
                  <a:pt x="907926" y="1218643"/>
                  <a:pt x="903405" y="1228987"/>
                  <a:pt x="894364" y="1237768"/>
                </a:cubicBezTo>
                <a:cubicBezTo>
                  <a:pt x="885322" y="1246549"/>
                  <a:pt x="874328" y="1250939"/>
                  <a:pt x="861380" y="1250939"/>
                </a:cubicBezTo>
                <a:cubicBezTo>
                  <a:pt x="851408" y="1250939"/>
                  <a:pt x="842367" y="1248279"/>
                  <a:pt x="834256" y="1242958"/>
                </a:cubicBezTo>
                <a:cubicBezTo>
                  <a:pt x="826144" y="1237638"/>
                  <a:pt x="818666" y="1228727"/>
                  <a:pt x="811820" y="1216225"/>
                </a:cubicBezTo>
                <a:lnTo>
                  <a:pt x="825772" y="1207853"/>
                </a:lnTo>
                <a:cubicBezTo>
                  <a:pt x="835595" y="1225936"/>
                  <a:pt x="846943" y="1234977"/>
                  <a:pt x="859817" y="1234977"/>
                </a:cubicBezTo>
                <a:cubicBezTo>
                  <a:pt x="865323" y="1234977"/>
                  <a:pt x="870495" y="1233694"/>
                  <a:pt x="875332" y="1231126"/>
                </a:cubicBezTo>
                <a:cubicBezTo>
                  <a:pt x="880169" y="1228559"/>
                  <a:pt x="883853" y="1225117"/>
                  <a:pt x="886383" y="1220801"/>
                </a:cubicBezTo>
                <a:cubicBezTo>
                  <a:pt x="888913" y="1216485"/>
                  <a:pt x="890178" y="1211909"/>
                  <a:pt x="890178" y="1207072"/>
                </a:cubicBezTo>
                <a:cubicBezTo>
                  <a:pt x="890178" y="1201565"/>
                  <a:pt x="888317" y="1196170"/>
                  <a:pt x="884597" y="1190887"/>
                </a:cubicBezTo>
                <a:cubicBezTo>
                  <a:pt x="879462" y="1183594"/>
                  <a:pt x="870086" y="1174814"/>
                  <a:pt x="856468" y="1164544"/>
                </a:cubicBezTo>
                <a:cubicBezTo>
                  <a:pt x="842776" y="1154201"/>
                  <a:pt x="834256" y="1146722"/>
                  <a:pt x="830907" y="1142109"/>
                </a:cubicBezTo>
                <a:cubicBezTo>
                  <a:pt x="825103" y="1134369"/>
                  <a:pt x="822200" y="1125998"/>
                  <a:pt x="822200" y="1116994"/>
                </a:cubicBezTo>
                <a:cubicBezTo>
                  <a:pt x="822200" y="1109850"/>
                  <a:pt x="823912" y="1103339"/>
                  <a:pt x="827335" y="1097460"/>
                </a:cubicBezTo>
                <a:cubicBezTo>
                  <a:pt x="830758" y="1091581"/>
                  <a:pt x="835576" y="1086949"/>
                  <a:pt x="841790" y="1083563"/>
                </a:cubicBezTo>
                <a:cubicBezTo>
                  <a:pt x="848004" y="1080177"/>
                  <a:pt x="854757" y="1078485"/>
                  <a:pt x="862049" y="1078485"/>
                </a:cubicBezTo>
                <a:close/>
                <a:moveTo>
                  <a:pt x="583983" y="1075359"/>
                </a:moveTo>
                <a:cubicBezTo>
                  <a:pt x="587539" y="1075359"/>
                  <a:pt x="590577" y="1076624"/>
                  <a:pt x="593096" y="1079154"/>
                </a:cubicBezTo>
                <a:cubicBezTo>
                  <a:pt x="595615" y="1081684"/>
                  <a:pt x="596875" y="1084735"/>
                  <a:pt x="596875" y="1088307"/>
                </a:cubicBezTo>
                <a:cubicBezTo>
                  <a:pt x="596875" y="1091805"/>
                  <a:pt x="595615" y="1094818"/>
                  <a:pt x="593096" y="1097348"/>
                </a:cubicBezTo>
                <a:cubicBezTo>
                  <a:pt x="590577" y="1099879"/>
                  <a:pt x="587539" y="1101144"/>
                  <a:pt x="583983" y="1101144"/>
                </a:cubicBezTo>
                <a:cubicBezTo>
                  <a:pt x="580500" y="1101144"/>
                  <a:pt x="577500" y="1099879"/>
                  <a:pt x="574981" y="1097348"/>
                </a:cubicBezTo>
                <a:cubicBezTo>
                  <a:pt x="572462" y="1094818"/>
                  <a:pt x="571202" y="1091805"/>
                  <a:pt x="571202" y="1088307"/>
                </a:cubicBezTo>
                <a:cubicBezTo>
                  <a:pt x="571202" y="1084735"/>
                  <a:pt x="572462" y="1081684"/>
                  <a:pt x="574981" y="1079154"/>
                </a:cubicBezTo>
                <a:cubicBezTo>
                  <a:pt x="577500" y="1076624"/>
                  <a:pt x="580500" y="1075359"/>
                  <a:pt x="583983" y="1075359"/>
                </a:cubicBezTo>
                <a:close/>
                <a:moveTo>
                  <a:pt x="340660" y="0"/>
                </a:moveTo>
                <a:cubicBezTo>
                  <a:pt x="570229" y="0"/>
                  <a:pt x="756332" y="228458"/>
                  <a:pt x="756332" y="510275"/>
                </a:cubicBezTo>
                <a:cubicBezTo>
                  <a:pt x="756332" y="792092"/>
                  <a:pt x="570229" y="1020551"/>
                  <a:pt x="340660" y="1020551"/>
                </a:cubicBezTo>
                <a:lnTo>
                  <a:pt x="340660" y="812715"/>
                </a:lnTo>
                <a:cubicBezTo>
                  <a:pt x="455445" y="812715"/>
                  <a:pt x="548496" y="677308"/>
                  <a:pt x="548496" y="510276"/>
                </a:cubicBezTo>
                <a:cubicBezTo>
                  <a:pt x="548496" y="343244"/>
                  <a:pt x="455445" y="207837"/>
                  <a:pt x="340660" y="207837"/>
                </a:cubicBezTo>
                <a:close/>
              </a:path>
            </a:pathLst>
          </a:cu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 smtClean="0"/>
          </a:p>
        </p:txBody>
      </p:sp>
      <p:sp>
        <p:nvSpPr>
          <p:cNvPr id="60" name="TextovéPole 59"/>
          <p:cNvSpPr txBox="1"/>
          <p:nvPr/>
        </p:nvSpPr>
        <p:spPr>
          <a:xfrm>
            <a:off x="9154543" y="2138611"/>
            <a:ext cx="292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Trombomodulin</a:t>
            </a:r>
            <a:r>
              <a:rPr lang="cs-CZ" dirty="0" smtClean="0"/>
              <a:t> exprimovaný na povrchu endotelií 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10061820" y="3061941"/>
            <a:ext cx="70808" cy="863013"/>
          </a:xfrm>
          <a:prstGeom prst="straightConnector1">
            <a:avLst/>
          </a:prstGeom>
          <a:ln w="38100"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6189867" y="280919"/>
            <a:ext cx="5535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Inhibitory koagulační kaskády</a:t>
            </a:r>
            <a:endParaRPr lang="cs-CZ" sz="28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886368" y="5046145"/>
            <a:ext cx="30907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Komplex aktivovaného proteinu </a:t>
            </a:r>
            <a:r>
              <a:rPr lang="cs-CZ" sz="2000" dirty="0" smtClean="0"/>
              <a:t>C, proteinu </a:t>
            </a:r>
            <a:r>
              <a:rPr lang="cs-CZ" sz="2000" dirty="0" smtClean="0"/>
              <a:t>S a </a:t>
            </a:r>
            <a:r>
              <a:rPr lang="cs-CZ" sz="2000" dirty="0" err="1" smtClean="0"/>
              <a:t>trombomodulinu</a:t>
            </a:r>
            <a:endParaRPr lang="cs-CZ" sz="2000" dirty="0"/>
          </a:p>
        </p:txBody>
      </p:sp>
      <p:sp>
        <p:nvSpPr>
          <p:cNvPr id="62" name="Ovál 61"/>
          <p:cNvSpPr/>
          <p:nvPr/>
        </p:nvSpPr>
        <p:spPr>
          <a:xfrm>
            <a:off x="4105521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vál 62"/>
          <p:cNvSpPr/>
          <p:nvPr/>
        </p:nvSpPr>
        <p:spPr>
          <a:xfrm>
            <a:off x="4095700" y="3362459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vál 63"/>
          <p:cNvSpPr/>
          <p:nvPr/>
        </p:nvSpPr>
        <p:spPr>
          <a:xfrm>
            <a:off x="4078943" y="319890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vál 64"/>
          <p:cNvSpPr/>
          <p:nvPr/>
        </p:nvSpPr>
        <p:spPr>
          <a:xfrm>
            <a:off x="4039422" y="3045366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Ovál 65"/>
          <p:cNvSpPr/>
          <p:nvPr/>
        </p:nvSpPr>
        <p:spPr>
          <a:xfrm>
            <a:off x="3846064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3833686" y="337028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3806234" y="3215757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vál 68"/>
          <p:cNvSpPr/>
          <p:nvPr/>
        </p:nvSpPr>
        <p:spPr>
          <a:xfrm>
            <a:off x="3792307" y="3052201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0" name="Zakřivená spojnice 69"/>
          <p:cNvCxnSpPr/>
          <p:nvPr/>
        </p:nvCxnSpPr>
        <p:spPr>
          <a:xfrm flipV="1">
            <a:off x="3905963" y="306194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Zakřivená spojnice 70"/>
          <p:cNvCxnSpPr/>
          <p:nvPr/>
        </p:nvCxnSpPr>
        <p:spPr>
          <a:xfrm flipV="1">
            <a:off x="3901546" y="311337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Zakřivená spojnice 71"/>
          <p:cNvCxnSpPr/>
          <p:nvPr/>
        </p:nvCxnSpPr>
        <p:spPr>
          <a:xfrm flipV="1">
            <a:off x="3915473" y="3228395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Zakřivená spojnice 72"/>
          <p:cNvCxnSpPr/>
          <p:nvPr/>
        </p:nvCxnSpPr>
        <p:spPr>
          <a:xfrm flipV="1">
            <a:off x="3924319" y="328854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Zakřivená spojnice 73"/>
          <p:cNvCxnSpPr/>
          <p:nvPr/>
        </p:nvCxnSpPr>
        <p:spPr>
          <a:xfrm flipV="1">
            <a:off x="3928872" y="338442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Zakřivená spojnice 74"/>
          <p:cNvCxnSpPr/>
          <p:nvPr/>
        </p:nvCxnSpPr>
        <p:spPr>
          <a:xfrm flipV="1">
            <a:off x="3942794" y="3452868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Zakřivená spojnice 75"/>
          <p:cNvCxnSpPr/>
          <p:nvPr/>
        </p:nvCxnSpPr>
        <p:spPr>
          <a:xfrm flipV="1">
            <a:off x="3958070" y="353901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Zakřivená spojnice 76"/>
          <p:cNvCxnSpPr/>
          <p:nvPr/>
        </p:nvCxnSpPr>
        <p:spPr>
          <a:xfrm flipV="1">
            <a:off x="3958070" y="359508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Zakřivená spojnice 77"/>
          <p:cNvCxnSpPr/>
          <p:nvPr/>
        </p:nvCxnSpPr>
        <p:spPr>
          <a:xfrm flipV="1">
            <a:off x="4056976" y="3608647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Zakřivená spojnice 78"/>
          <p:cNvCxnSpPr/>
          <p:nvPr/>
        </p:nvCxnSpPr>
        <p:spPr>
          <a:xfrm flipV="1">
            <a:off x="4042977" y="353943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Zakřivená spojnice 79"/>
          <p:cNvCxnSpPr/>
          <p:nvPr/>
        </p:nvCxnSpPr>
        <p:spPr>
          <a:xfrm flipV="1">
            <a:off x="4033566" y="344270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Zakřivená spojnice 80"/>
          <p:cNvCxnSpPr/>
          <p:nvPr/>
        </p:nvCxnSpPr>
        <p:spPr>
          <a:xfrm flipV="1">
            <a:off x="4012402" y="3379801"/>
            <a:ext cx="97587" cy="39708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Zakřivená spojnice 81"/>
          <p:cNvCxnSpPr/>
          <p:nvPr/>
        </p:nvCxnSpPr>
        <p:spPr>
          <a:xfrm flipV="1">
            <a:off x="3994901" y="3291666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Zakřivená spojnice 82"/>
          <p:cNvCxnSpPr/>
          <p:nvPr/>
        </p:nvCxnSpPr>
        <p:spPr>
          <a:xfrm flipV="1">
            <a:off x="4009084" y="323163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Zakřivená spojnice 83"/>
          <p:cNvCxnSpPr/>
          <p:nvPr/>
        </p:nvCxnSpPr>
        <p:spPr>
          <a:xfrm flipV="1">
            <a:off x="3941066" y="3134644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Zakřivená spojnice 84"/>
          <p:cNvCxnSpPr/>
          <p:nvPr/>
        </p:nvCxnSpPr>
        <p:spPr>
          <a:xfrm flipV="1">
            <a:off x="3967580" y="307118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ovéPole 85"/>
          <p:cNvSpPr txBox="1"/>
          <p:nvPr/>
        </p:nvSpPr>
        <p:spPr>
          <a:xfrm>
            <a:off x="3901546" y="3620648"/>
            <a:ext cx="3469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Tenásový</a:t>
            </a:r>
            <a:r>
              <a:rPr lang="cs-CZ" sz="2800" dirty="0" smtClean="0"/>
              <a:t> komplex</a:t>
            </a:r>
            <a:endParaRPr lang="cs-CZ" sz="2800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4457906" y="2632276"/>
            <a:ext cx="1102760" cy="826179"/>
          </a:xfrm>
          <a:custGeom>
            <a:avLst/>
            <a:gdLst/>
            <a:ahLst/>
            <a:cxnLst/>
            <a:rect l="l" t="t" r="r" b="b"/>
            <a:pathLst>
              <a:path w="1102760" h="826179">
                <a:moveTo>
                  <a:pt x="1102760" y="269907"/>
                </a:moveTo>
                <a:lnTo>
                  <a:pt x="1102760" y="408329"/>
                </a:lnTo>
                <a:cubicBezTo>
                  <a:pt x="970070" y="408329"/>
                  <a:pt x="862504" y="470302"/>
                  <a:pt x="862504" y="546751"/>
                </a:cubicBezTo>
                <a:cubicBezTo>
                  <a:pt x="862504" y="623201"/>
                  <a:pt x="970070" y="685174"/>
                  <a:pt x="1102760" y="685174"/>
                </a:cubicBezTo>
                <a:lnTo>
                  <a:pt x="1102760" y="823595"/>
                </a:lnTo>
                <a:cubicBezTo>
                  <a:pt x="933870" y="823595"/>
                  <a:pt x="788962" y="753875"/>
                  <a:pt x="727065" y="654512"/>
                </a:cubicBezTo>
                <a:lnTo>
                  <a:pt x="720384" y="639899"/>
                </a:lnTo>
                <a:lnTo>
                  <a:pt x="666209" y="653959"/>
                </a:lnTo>
                <a:cubicBezTo>
                  <a:pt x="630915" y="659705"/>
                  <a:pt x="592112" y="662882"/>
                  <a:pt x="551381" y="662882"/>
                </a:cubicBezTo>
                <a:cubicBezTo>
                  <a:pt x="510650" y="662882"/>
                  <a:pt x="471847" y="659705"/>
                  <a:pt x="436555" y="653959"/>
                </a:cubicBezTo>
                <a:lnTo>
                  <a:pt x="380921" y="639521"/>
                </a:lnTo>
                <a:lnTo>
                  <a:pt x="375696" y="657095"/>
                </a:lnTo>
                <a:cubicBezTo>
                  <a:pt x="313799" y="756459"/>
                  <a:pt x="168890" y="826179"/>
                  <a:pt x="0" y="826179"/>
                </a:cubicBezTo>
                <a:lnTo>
                  <a:pt x="0" y="687758"/>
                </a:lnTo>
                <a:cubicBezTo>
                  <a:pt x="132690" y="687758"/>
                  <a:pt x="240256" y="625784"/>
                  <a:pt x="240256" y="549335"/>
                </a:cubicBezTo>
                <a:cubicBezTo>
                  <a:pt x="240256" y="472886"/>
                  <a:pt x="132690" y="410913"/>
                  <a:pt x="0" y="410913"/>
                </a:cubicBezTo>
                <a:lnTo>
                  <a:pt x="0" y="272491"/>
                </a:lnTo>
                <a:cubicBezTo>
                  <a:pt x="168890" y="272491"/>
                  <a:pt x="313799" y="342211"/>
                  <a:pt x="375696" y="441575"/>
                </a:cubicBezTo>
                <a:lnTo>
                  <a:pt x="380921" y="459148"/>
                </a:lnTo>
                <a:lnTo>
                  <a:pt x="436555" y="444710"/>
                </a:lnTo>
                <a:cubicBezTo>
                  <a:pt x="471847" y="438966"/>
                  <a:pt x="510650" y="435788"/>
                  <a:pt x="551381" y="435788"/>
                </a:cubicBezTo>
                <a:cubicBezTo>
                  <a:pt x="592112" y="435788"/>
                  <a:pt x="630915" y="438966"/>
                  <a:pt x="666209" y="444710"/>
                </a:cubicBezTo>
                <a:lnTo>
                  <a:pt x="718273" y="458222"/>
                </a:lnTo>
                <a:lnTo>
                  <a:pt x="727065" y="438991"/>
                </a:lnTo>
                <a:cubicBezTo>
                  <a:pt x="788962" y="339627"/>
                  <a:pt x="933870" y="269907"/>
                  <a:pt x="1102760" y="269907"/>
                </a:cubicBezTo>
                <a:close/>
                <a:moveTo>
                  <a:pt x="612821" y="54694"/>
                </a:moveTo>
                <a:cubicBezTo>
                  <a:pt x="604125" y="54694"/>
                  <a:pt x="596098" y="56831"/>
                  <a:pt x="588739" y="61105"/>
                </a:cubicBezTo>
                <a:cubicBezTo>
                  <a:pt x="581380" y="65379"/>
                  <a:pt x="575527" y="71382"/>
                  <a:pt x="571179" y="79112"/>
                </a:cubicBezTo>
                <a:cubicBezTo>
                  <a:pt x="566831" y="86842"/>
                  <a:pt x="564657" y="95018"/>
                  <a:pt x="564657" y="103640"/>
                </a:cubicBezTo>
                <a:cubicBezTo>
                  <a:pt x="564657" y="112188"/>
                  <a:pt x="566849" y="120364"/>
                  <a:pt x="571235" y="128169"/>
                </a:cubicBezTo>
                <a:cubicBezTo>
                  <a:pt x="575620" y="135973"/>
                  <a:pt x="581510" y="142049"/>
                  <a:pt x="588906" y="146398"/>
                </a:cubicBezTo>
                <a:cubicBezTo>
                  <a:pt x="596301" y="150746"/>
                  <a:pt x="604236" y="152921"/>
                  <a:pt x="612710" y="152921"/>
                </a:cubicBezTo>
                <a:cubicBezTo>
                  <a:pt x="621258" y="152921"/>
                  <a:pt x="629360" y="150765"/>
                  <a:pt x="637015" y="146453"/>
                </a:cubicBezTo>
                <a:cubicBezTo>
                  <a:pt x="644671" y="142142"/>
                  <a:pt x="650561" y="136307"/>
                  <a:pt x="654686" y="128949"/>
                </a:cubicBezTo>
                <a:cubicBezTo>
                  <a:pt x="658812" y="121591"/>
                  <a:pt x="660874" y="113303"/>
                  <a:pt x="660874" y="104086"/>
                </a:cubicBezTo>
                <a:cubicBezTo>
                  <a:pt x="660874" y="90038"/>
                  <a:pt x="656247" y="78294"/>
                  <a:pt x="646993" y="68854"/>
                </a:cubicBezTo>
                <a:cubicBezTo>
                  <a:pt x="637739" y="59414"/>
                  <a:pt x="626348" y="54694"/>
                  <a:pt x="612821" y="54694"/>
                </a:cubicBezTo>
                <a:close/>
                <a:moveTo>
                  <a:pt x="611538" y="39625"/>
                </a:moveTo>
                <a:cubicBezTo>
                  <a:pt x="621509" y="39625"/>
                  <a:pt x="630532" y="41746"/>
                  <a:pt x="638606" y="45988"/>
                </a:cubicBezTo>
                <a:cubicBezTo>
                  <a:pt x="646680" y="50229"/>
                  <a:pt x="653768" y="56592"/>
                  <a:pt x="659870" y="65075"/>
                </a:cubicBezTo>
                <a:lnTo>
                  <a:pt x="659870" y="42750"/>
                </a:lnTo>
                <a:lnTo>
                  <a:pt x="675273" y="42750"/>
                </a:lnTo>
                <a:lnTo>
                  <a:pt x="675273" y="164194"/>
                </a:lnTo>
                <a:lnTo>
                  <a:pt x="659870" y="164194"/>
                </a:lnTo>
                <a:lnTo>
                  <a:pt x="659870" y="143321"/>
                </a:lnTo>
                <a:cubicBezTo>
                  <a:pt x="653321" y="151283"/>
                  <a:pt x="645973" y="157274"/>
                  <a:pt x="637824" y="161292"/>
                </a:cubicBezTo>
                <a:cubicBezTo>
                  <a:pt x="629676" y="165310"/>
                  <a:pt x="620765" y="167320"/>
                  <a:pt x="611091" y="167320"/>
                </a:cubicBezTo>
                <a:cubicBezTo>
                  <a:pt x="593902" y="167320"/>
                  <a:pt x="579223" y="161087"/>
                  <a:pt x="567057" y="148623"/>
                </a:cubicBezTo>
                <a:cubicBezTo>
                  <a:pt x="554890" y="136159"/>
                  <a:pt x="548807" y="120997"/>
                  <a:pt x="548807" y="103137"/>
                </a:cubicBezTo>
                <a:cubicBezTo>
                  <a:pt x="548807" y="85650"/>
                  <a:pt x="554946" y="70693"/>
                  <a:pt x="567224" y="58266"/>
                </a:cubicBezTo>
                <a:cubicBezTo>
                  <a:pt x="579502" y="45839"/>
                  <a:pt x="594274" y="39625"/>
                  <a:pt x="611538" y="39625"/>
                </a:cubicBezTo>
                <a:close/>
                <a:moveTo>
                  <a:pt x="405318" y="0"/>
                </a:moveTo>
                <a:lnTo>
                  <a:pt x="424510" y="0"/>
                </a:lnTo>
                <a:lnTo>
                  <a:pt x="463821" y="63892"/>
                </a:lnTo>
                <a:lnTo>
                  <a:pt x="503363" y="0"/>
                </a:lnTo>
                <a:lnTo>
                  <a:pt x="522297" y="0"/>
                </a:lnTo>
                <a:lnTo>
                  <a:pt x="473323" y="79336"/>
                </a:lnTo>
                <a:lnTo>
                  <a:pt x="525534" y="164194"/>
                </a:lnTo>
                <a:lnTo>
                  <a:pt x="506347" y="164194"/>
                </a:lnTo>
                <a:lnTo>
                  <a:pt x="463713" y="94904"/>
                </a:lnTo>
                <a:lnTo>
                  <a:pt x="420941" y="164194"/>
                </a:lnTo>
                <a:lnTo>
                  <a:pt x="401746" y="164194"/>
                </a:lnTo>
                <a:lnTo>
                  <a:pt x="454197" y="79441"/>
                </a:lnTo>
                <a:close/>
                <a:moveTo>
                  <a:pt x="354474" y="0"/>
                </a:moveTo>
                <a:lnTo>
                  <a:pt x="370883" y="0"/>
                </a:lnTo>
                <a:lnTo>
                  <a:pt x="370883" y="164194"/>
                </a:lnTo>
                <a:lnTo>
                  <a:pt x="354474" y="164194"/>
                </a:ln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4168306" y="3032424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89" name="Volný tvar 88"/>
          <p:cNvSpPr/>
          <p:nvPr/>
        </p:nvSpPr>
        <p:spPr>
          <a:xfrm rot="1979484">
            <a:off x="5496945" y="2630814"/>
            <a:ext cx="1022809" cy="1136179"/>
          </a:xfrm>
          <a:custGeom>
            <a:avLst/>
            <a:gdLst/>
            <a:ahLst/>
            <a:cxnLst/>
            <a:rect l="l" t="t" r="r" b="b"/>
            <a:pathLst>
              <a:path w="1022809" h="1136179">
                <a:moveTo>
                  <a:pt x="910803" y="863872"/>
                </a:moveTo>
                <a:cubicBezTo>
                  <a:pt x="903509" y="868607"/>
                  <a:pt x="897940" y="874770"/>
                  <a:pt x="894095" y="882363"/>
                </a:cubicBezTo>
                <a:cubicBezTo>
                  <a:pt x="890250" y="889954"/>
                  <a:pt x="888608" y="898176"/>
                  <a:pt x="889171" y="907028"/>
                </a:cubicBezTo>
                <a:cubicBezTo>
                  <a:pt x="889733" y="915879"/>
                  <a:pt x="892362" y="923920"/>
                  <a:pt x="897056" y="931152"/>
                </a:cubicBezTo>
                <a:cubicBezTo>
                  <a:pt x="901711" y="938322"/>
                  <a:pt x="908002" y="943986"/>
                  <a:pt x="915930" y="948143"/>
                </a:cubicBezTo>
                <a:cubicBezTo>
                  <a:pt x="923857" y="952302"/>
                  <a:pt x="932106" y="954191"/>
                  <a:pt x="940677" y="953811"/>
                </a:cubicBezTo>
                <a:cubicBezTo>
                  <a:pt x="949248" y="953432"/>
                  <a:pt x="957087" y="950935"/>
                  <a:pt x="964195" y="946321"/>
                </a:cubicBezTo>
                <a:cubicBezTo>
                  <a:pt x="971365" y="941666"/>
                  <a:pt x="976986" y="935446"/>
                  <a:pt x="981060" y="927662"/>
                </a:cubicBezTo>
                <a:cubicBezTo>
                  <a:pt x="985133" y="919877"/>
                  <a:pt x="986896" y="911776"/>
                  <a:pt x="986350" y="903358"/>
                </a:cubicBezTo>
                <a:cubicBezTo>
                  <a:pt x="985803" y="894939"/>
                  <a:pt x="983021" y="886865"/>
                  <a:pt x="978002" y="879134"/>
                </a:cubicBezTo>
                <a:cubicBezTo>
                  <a:pt x="970353" y="867352"/>
                  <a:pt x="960077" y="860021"/>
                  <a:pt x="947175" y="857142"/>
                </a:cubicBezTo>
                <a:cubicBezTo>
                  <a:pt x="934273" y="854263"/>
                  <a:pt x="922149" y="856506"/>
                  <a:pt x="910803" y="863872"/>
                </a:cubicBezTo>
                <a:close/>
                <a:moveTo>
                  <a:pt x="901521" y="851932"/>
                </a:moveTo>
                <a:cubicBezTo>
                  <a:pt x="909885" y="846502"/>
                  <a:pt x="918607" y="843368"/>
                  <a:pt x="927689" y="842530"/>
                </a:cubicBezTo>
                <a:cubicBezTo>
                  <a:pt x="936770" y="841691"/>
                  <a:pt x="946180" y="843168"/>
                  <a:pt x="955917" y="846960"/>
                </a:cubicBezTo>
                <a:lnTo>
                  <a:pt x="943761" y="828236"/>
                </a:lnTo>
                <a:lnTo>
                  <a:pt x="956681" y="819849"/>
                </a:lnTo>
                <a:lnTo>
                  <a:pt x="1022809" y="921710"/>
                </a:lnTo>
                <a:lnTo>
                  <a:pt x="1009889" y="930097"/>
                </a:lnTo>
                <a:lnTo>
                  <a:pt x="998523" y="912590"/>
                </a:lnTo>
                <a:cubicBezTo>
                  <a:pt x="997366" y="922834"/>
                  <a:pt x="994465" y="931860"/>
                  <a:pt x="989818" y="939667"/>
                </a:cubicBezTo>
                <a:cubicBezTo>
                  <a:pt x="985172" y="947474"/>
                  <a:pt x="978792" y="954012"/>
                  <a:pt x="970678" y="959279"/>
                </a:cubicBezTo>
                <a:cubicBezTo>
                  <a:pt x="956260" y="968639"/>
                  <a:pt x="940555" y="971404"/>
                  <a:pt x="923563" y="967575"/>
                </a:cubicBezTo>
                <a:cubicBezTo>
                  <a:pt x="906572" y="963745"/>
                  <a:pt x="893213" y="954340"/>
                  <a:pt x="883489" y="939361"/>
                </a:cubicBezTo>
                <a:cubicBezTo>
                  <a:pt x="873966" y="924693"/>
                  <a:pt x="870971" y="908805"/>
                  <a:pt x="874503" y="891696"/>
                </a:cubicBezTo>
                <a:cubicBezTo>
                  <a:pt x="878035" y="874587"/>
                  <a:pt x="887041" y="861332"/>
                  <a:pt x="901521" y="851932"/>
                </a:cubicBezTo>
                <a:close/>
                <a:moveTo>
                  <a:pt x="784169" y="880873"/>
                </a:moveTo>
                <a:lnTo>
                  <a:pt x="797931" y="871939"/>
                </a:lnTo>
                <a:lnTo>
                  <a:pt x="887337" y="1009657"/>
                </a:lnTo>
                <a:lnTo>
                  <a:pt x="873575" y="1018592"/>
                </a:lnTo>
                <a:close/>
                <a:moveTo>
                  <a:pt x="736234" y="911992"/>
                </a:moveTo>
                <a:lnTo>
                  <a:pt x="749997" y="903057"/>
                </a:lnTo>
                <a:lnTo>
                  <a:pt x="839403" y="1040776"/>
                </a:lnTo>
                <a:lnTo>
                  <a:pt x="825640" y="1049711"/>
                </a:lnTo>
                <a:close/>
                <a:moveTo>
                  <a:pt x="688299" y="943111"/>
                </a:moveTo>
                <a:lnTo>
                  <a:pt x="702062" y="934176"/>
                </a:lnTo>
                <a:lnTo>
                  <a:pt x="791468" y="1071895"/>
                </a:lnTo>
                <a:lnTo>
                  <a:pt x="777705" y="1080830"/>
                </a:lnTo>
                <a:close/>
                <a:moveTo>
                  <a:pt x="543965" y="1036812"/>
                </a:moveTo>
                <a:lnTo>
                  <a:pt x="558944" y="1027087"/>
                </a:lnTo>
                <a:lnTo>
                  <a:pt x="673660" y="1103856"/>
                </a:lnTo>
                <a:lnTo>
                  <a:pt x="650975" y="967342"/>
                </a:lnTo>
                <a:lnTo>
                  <a:pt x="665955" y="957617"/>
                </a:lnTo>
                <a:lnTo>
                  <a:pt x="695443" y="1134234"/>
                </a:lnTo>
                <a:lnTo>
                  <a:pt x="692446" y="1136179"/>
                </a:lnTo>
                <a:close/>
                <a:moveTo>
                  <a:pt x="201575" y="78083"/>
                </a:moveTo>
                <a:cubicBezTo>
                  <a:pt x="274545" y="28785"/>
                  <a:pt x="362511" y="0"/>
                  <a:pt x="457200" y="0"/>
                </a:cubicBezTo>
                <a:lnTo>
                  <a:pt x="457200" y="457200"/>
                </a:lnTo>
                <a:lnTo>
                  <a:pt x="914400" y="457200"/>
                </a:ln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99385"/>
                  <a:pt x="79959" y="160244"/>
                  <a:pt x="201575" y="78083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Symbol „Zákaz“ 26"/>
          <p:cNvSpPr/>
          <p:nvPr/>
        </p:nvSpPr>
        <p:spPr>
          <a:xfrm>
            <a:off x="3652630" y="1852922"/>
            <a:ext cx="3437981" cy="3016735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4037864" y="2941939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91" name="Volný tvar 90"/>
          <p:cNvSpPr/>
          <p:nvPr/>
        </p:nvSpPr>
        <p:spPr>
          <a:xfrm rot="16200000">
            <a:off x="4566002" y="2694913"/>
            <a:ext cx="757679" cy="1102760"/>
          </a:xfrm>
          <a:custGeom>
            <a:avLst/>
            <a:gdLst/>
            <a:ahLst/>
            <a:cxnLst/>
            <a:rect l="l" t="t" r="r" b="b"/>
            <a:pathLst>
              <a:path w="757679" h="1102760">
                <a:moveTo>
                  <a:pt x="112626" y="596116"/>
                </a:moveTo>
                <a:cubicBezTo>
                  <a:pt x="112626" y="587420"/>
                  <a:pt x="110489" y="579393"/>
                  <a:pt x="106215" y="572034"/>
                </a:cubicBezTo>
                <a:cubicBezTo>
                  <a:pt x="101941" y="564675"/>
                  <a:pt x="95938" y="558822"/>
                  <a:pt x="88208" y="554474"/>
                </a:cubicBezTo>
                <a:cubicBezTo>
                  <a:pt x="80478" y="550126"/>
                  <a:pt x="72302" y="547952"/>
                  <a:pt x="63680" y="547952"/>
                </a:cubicBezTo>
                <a:cubicBezTo>
                  <a:pt x="55132" y="547952"/>
                  <a:pt x="46956" y="550144"/>
                  <a:pt x="39151" y="554530"/>
                </a:cubicBezTo>
                <a:cubicBezTo>
                  <a:pt x="31347" y="558915"/>
                  <a:pt x="25271" y="564805"/>
                  <a:pt x="20922" y="572201"/>
                </a:cubicBezTo>
                <a:cubicBezTo>
                  <a:pt x="16574" y="579596"/>
                  <a:pt x="14399" y="587531"/>
                  <a:pt x="14399" y="596005"/>
                </a:cubicBezTo>
                <a:cubicBezTo>
                  <a:pt x="14399" y="604553"/>
                  <a:pt x="16555" y="612655"/>
                  <a:pt x="20867" y="620310"/>
                </a:cubicBezTo>
                <a:cubicBezTo>
                  <a:pt x="25178" y="627966"/>
                  <a:pt x="31013" y="633856"/>
                  <a:pt x="38371" y="637981"/>
                </a:cubicBezTo>
                <a:cubicBezTo>
                  <a:pt x="45729" y="642107"/>
                  <a:pt x="54017" y="644169"/>
                  <a:pt x="63234" y="644169"/>
                </a:cubicBezTo>
                <a:cubicBezTo>
                  <a:pt x="77282" y="644169"/>
                  <a:pt x="89026" y="639542"/>
                  <a:pt x="98466" y="630288"/>
                </a:cubicBezTo>
                <a:cubicBezTo>
                  <a:pt x="107906" y="621034"/>
                  <a:pt x="112626" y="609643"/>
                  <a:pt x="112626" y="596116"/>
                </a:cubicBezTo>
                <a:close/>
                <a:moveTo>
                  <a:pt x="127695" y="594833"/>
                </a:moveTo>
                <a:cubicBezTo>
                  <a:pt x="127695" y="604804"/>
                  <a:pt x="125574" y="613827"/>
                  <a:pt x="121332" y="621901"/>
                </a:cubicBezTo>
                <a:cubicBezTo>
                  <a:pt x="117091" y="629975"/>
                  <a:pt x="110728" y="637063"/>
                  <a:pt x="102245" y="643165"/>
                </a:cubicBezTo>
                <a:lnTo>
                  <a:pt x="124570" y="643165"/>
                </a:lnTo>
                <a:lnTo>
                  <a:pt x="124570" y="658568"/>
                </a:lnTo>
                <a:lnTo>
                  <a:pt x="3126" y="658568"/>
                </a:lnTo>
                <a:lnTo>
                  <a:pt x="3126" y="643165"/>
                </a:lnTo>
                <a:lnTo>
                  <a:pt x="23999" y="643165"/>
                </a:lnTo>
                <a:cubicBezTo>
                  <a:pt x="16037" y="636616"/>
                  <a:pt x="10046" y="629268"/>
                  <a:pt x="6028" y="621119"/>
                </a:cubicBezTo>
                <a:cubicBezTo>
                  <a:pt x="2010" y="612971"/>
                  <a:pt x="0" y="604060"/>
                  <a:pt x="0" y="594386"/>
                </a:cubicBezTo>
                <a:cubicBezTo>
                  <a:pt x="0" y="577197"/>
                  <a:pt x="6233" y="562518"/>
                  <a:pt x="18697" y="550352"/>
                </a:cubicBezTo>
                <a:cubicBezTo>
                  <a:pt x="31161" y="538185"/>
                  <a:pt x="46323" y="532102"/>
                  <a:pt x="64183" y="532102"/>
                </a:cubicBezTo>
                <a:cubicBezTo>
                  <a:pt x="81670" y="532102"/>
                  <a:pt x="96627" y="538241"/>
                  <a:pt x="109054" y="550519"/>
                </a:cubicBezTo>
                <a:cubicBezTo>
                  <a:pt x="121481" y="562797"/>
                  <a:pt x="127695" y="577569"/>
                  <a:pt x="127695" y="594833"/>
                </a:cubicBezTo>
                <a:close/>
                <a:moveTo>
                  <a:pt x="167320" y="388613"/>
                </a:moveTo>
                <a:lnTo>
                  <a:pt x="167320" y="407805"/>
                </a:lnTo>
                <a:lnTo>
                  <a:pt x="103428" y="447116"/>
                </a:lnTo>
                <a:lnTo>
                  <a:pt x="167320" y="486658"/>
                </a:lnTo>
                <a:lnTo>
                  <a:pt x="167320" y="505592"/>
                </a:lnTo>
                <a:lnTo>
                  <a:pt x="87984" y="456618"/>
                </a:lnTo>
                <a:lnTo>
                  <a:pt x="3126" y="508829"/>
                </a:lnTo>
                <a:lnTo>
                  <a:pt x="3126" y="489642"/>
                </a:lnTo>
                <a:lnTo>
                  <a:pt x="72416" y="447008"/>
                </a:lnTo>
                <a:lnTo>
                  <a:pt x="3126" y="404236"/>
                </a:lnTo>
                <a:lnTo>
                  <a:pt x="3126" y="385041"/>
                </a:lnTo>
                <a:lnTo>
                  <a:pt x="87879" y="437492"/>
                </a:lnTo>
                <a:close/>
                <a:moveTo>
                  <a:pt x="757679" y="1102760"/>
                </a:moveTo>
                <a:lnTo>
                  <a:pt x="619258" y="1102760"/>
                </a:lnTo>
                <a:cubicBezTo>
                  <a:pt x="619258" y="970070"/>
                  <a:pt x="557284" y="862504"/>
                  <a:pt x="480835" y="862504"/>
                </a:cubicBezTo>
                <a:cubicBezTo>
                  <a:pt x="404386" y="862504"/>
                  <a:pt x="342413" y="970070"/>
                  <a:pt x="342413" y="1102760"/>
                </a:cubicBezTo>
                <a:lnTo>
                  <a:pt x="203991" y="1102760"/>
                </a:lnTo>
                <a:cubicBezTo>
                  <a:pt x="203991" y="933870"/>
                  <a:pt x="273711" y="788962"/>
                  <a:pt x="373075" y="727065"/>
                </a:cubicBezTo>
                <a:lnTo>
                  <a:pt x="387687" y="720384"/>
                </a:lnTo>
                <a:lnTo>
                  <a:pt x="373628" y="666209"/>
                </a:lnTo>
                <a:cubicBezTo>
                  <a:pt x="367882" y="630915"/>
                  <a:pt x="364704" y="592112"/>
                  <a:pt x="364704" y="551381"/>
                </a:cubicBezTo>
                <a:cubicBezTo>
                  <a:pt x="364704" y="510650"/>
                  <a:pt x="367882" y="471847"/>
                  <a:pt x="373628" y="436555"/>
                </a:cubicBezTo>
                <a:lnTo>
                  <a:pt x="388065" y="380921"/>
                </a:lnTo>
                <a:lnTo>
                  <a:pt x="370491" y="375696"/>
                </a:lnTo>
                <a:cubicBezTo>
                  <a:pt x="271127" y="313799"/>
                  <a:pt x="201407" y="168891"/>
                  <a:pt x="201407" y="0"/>
                </a:cubicBezTo>
                <a:lnTo>
                  <a:pt x="339829" y="0"/>
                </a:lnTo>
                <a:cubicBezTo>
                  <a:pt x="339829" y="132690"/>
                  <a:pt x="401802" y="240256"/>
                  <a:pt x="478251" y="240256"/>
                </a:cubicBezTo>
                <a:cubicBezTo>
                  <a:pt x="554701" y="240256"/>
                  <a:pt x="616674" y="132690"/>
                  <a:pt x="616674" y="0"/>
                </a:cubicBezTo>
                <a:lnTo>
                  <a:pt x="755095" y="0"/>
                </a:lnTo>
                <a:cubicBezTo>
                  <a:pt x="755095" y="168891"/>
                  <a:pt x="685375" y="313799"/>
                  <a:pt x="586011" y="375696"/>
                </a:cubicBezTo>
                <a:lnTo>
                  <a:pt x="568438" y="380921"/>
                </a:lnTo>
                <a:lnTo>
                  <a:pt x="582876" y="436555"/>
                </a:lnTo>
                <a:cubicBezTo>
                  <a:pt x="588621" y="471847"/>
                  <a:pt x="591799" y="510650"/>
                  <a:pt x="591799" y="551381"/>
                </a:cubicBezTo>
                <a:cubicBezTo>
                  <a:pt x="591799" y="592112"/>
                  <a:pt x="588621" y="630915"/>
                  <a:pt x="582876" y="666209"/>
                </a:cubicBezTo>
                <a:lnTo>
                  <a:pt x="569364" y="718273"/>
                </a:lnTo>
                <a:lnTo>
                  <a:pt x="588595" y="727065"/>
                </a:lnTo>
                <a:cubicBezTo>
                  <a:pt x="687959" y="788962"/>
                  <a:pt x="757679" y="933870"/>
                  <a:pt x="757679" y="110276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TextovéPole 91"/>
          <p:cNvSpPr txBox="1"/>
          <p:nvPr/>
        </p:nvSpPr>
        <p:spPr>
          <a:xfrm>
            <a:off x="5441448" y="2706086"/>
            <a:ext cx="1074797" cy="969471"/>
          </a:xfrm>
          <a:custGeom>
            <a:avLst/>
            <a:gdLst/>
            <a:ahLst/>
            <a:cxnLst/>
            <a:rect l="l" t="t" r="r" b="b"/>
            <a:pathLst>
              <a:path w="1074797" h="969471">
                <a:moveTo>
                  <a:pt x="1012345" y="435019"/>
                </a:moveTo>
                <a:cubicBezTo>
                  <a:pt x="1003649" y="435019"/>
                  <a:pt x="995622" y="437156"/>
                  <a:pt x="988263" y="441430"/>
                </a:cubicBezTo>
                <a:cubicBezTo>
                  <a:pt x="980904" y="445704"/>
                  <a:pt x="975051" y="451707"/>
                  <a:pt x="970703" y="459437"/>
                </a:cubicBezTo>
                <a:cubicBezTo>
                  <a:pt x="966355" y="467167"/>
                  <a:pt x="964181" y="475343"/>
                  <a:pt x="964181" y="483965"/>
                </a:cubicBezTo>
                <a:cubicBezTo>
                  <a:pt x="964181" y="492513"/>
                  <a:pt x="966373" y="500689"/>
                  <a:pt x="970759" y="508494"/>
                </a:cubicBezTo>
                <a:cubicBezTo>
                  <a:pt x="975144" y="516298"/>
                  <a:pt x="981034" y="522374"/>
                  <a:pt x="988430" y="526723"/>
                </a:cubicBezTo>
                <a:cubicBezTo>
                  <a:pt x="995825" y="531071"/>
                  <a:pt x="1003760" y="533246"/>
                  <a:pt x="1012234" y="533246"/>
                </a:cubicBezTo>
                <a:cubicBezTo>
                  <a:pt x="1020782" y="533246"/>
                  <a:pt x="1028884" y="531090"/>
                  <a:pt x="1036539" y="526778"/>
                </a:cubicBezTo>
                <a:cubicBezTo>
                  <a:pt x="1044195" y="522467"/>
                  <a:pt x="1050085" y="516632"/>
                  <a:pt x="1054210" y="509274"/>
                </a:cubicBezTo>
                <a:cubicBezTo>
                  <a:pt x="1058336" y="501916"/>
                  <a:pt x="1060398" y="493628"/>
                  <a:pt x="1060398" y="484411"/>
                </a:cubicBezTo>
                <a:cubicBezTo>
                  <a:pt x="1060398" y="470363"/>
                  <a:pt x="1055771" y="458619"/>
                  <a:pt x="1046517" y="449179"/>
                </a:cubicBezTo>
                <a:cubicBezTo>
                  <a:pt x="1037263" y="439739"/>
                  <a:pt x="1025872" y="435019"/>
                  <a:pt x="1012345" y="435019"/>
                </a:cubicBezTo>
                <a:close/>
                <a:moveTo>
                  <a:pt x="1011062" y="419950"/>
                </a:moveTo>
                <a:cubicBezTo>
                  <a:pt x="1021033" y="419950"/>
                  <a:pt x="1030056" y="422071"/>
                  <a:pt x="1038130" y="426313"/>
                </a:cubicBezTo>
                <a:cubicBezTo>
                  <a:pt x="1046204" y="430554"/>
                  <a:pt x="1053292" y="436917"/>
                  <a:pt x="1059394" y="445400"/>
                </a:cubicBezTo>
                <a:lnTo>
                  <a:pt x="1059394" y="423075"/>
                </a:lnTo>
                <a:lnTo>
                  <a:pt x="1074797" y="423075"/>
                </a:lnTo>
                <a:lnTo>
                  <a:pt x="1074797" y="544519"/>
                </a:lnTo>
                <a:lnTo>
                  <a:pt x="1059394" y="544519"/>
                </a:lnTo>
                <a:lnTo>
                  <a:pt x="1059394" y="523646"/>
                </a:lnTo>
                <a:cubicBezTo>
                  <a:pt x="1052845" y="531608"/>
                  <a:pt x="1045497" y="537599"/>
                  <a:pt x="1037348" y="541617"/>
                </a:cubicBezTo>
                <a:cubicBezTo>
                  <a:pt x="1029200" y="545635"/>
                  <a:pt x="1020289" y="547645"/>
                  <a:pt x="1010615" y="547645"/>
                </a:cubicBezTo>
                <a:cubicBezTo>
                  <a:pt x="993426" y="547645"/>
                  <a:pt x="978747" y="541412"/>
                  <a:pt x="966581" y="528948"/>
                </a:cubicBezTo>
                <a:cubicBezTo>
                  <a:pt x="954414" y="516484"/>
                  <a:pt x="948331" y="501322"/>
                  <a:pt x="948331" y="483462"/>
                </a:cubicBezTo>
                <a:cubicBezTo>
                  <a:pt x="948331" y="465975"/>
                  <a:pt x="954470" y="451018"/>
                  <a:pt x="966748" y="438591"/>
                </a:cubicBezTo>
                <a:cubicBezTo>
                  <a:pt x="979026" y="426164"/>
                  <a:pt x="993798" y="419950"/>
                  <a:pt x="1011062" y="419950"/>
                </a:cubicBezTo>
                <a:close/>
                <a:moveTo>
                  <a:pt x="781941" y="380325"/>
                </a:moveTo>
                <a:lnTo>
                  <a:pt x="799800" y="380325"/>
                </a:lnTo>
                <a:lnTo>
                  <a:pt x="854217" y="507178"/>
                </a:lnTo>
                <a:lnTo>
                  <a:pt x="909524" y="380325"/>
                </a:lnTo>
                <a:lnTo>
                  <a:pt x="927383" y="380325"/>
                </a:lnTo>
                <a:lnTo>
                  <a:pt x="855946" y="544519"/>
                </a:lnTo>
                <a:lnTo>
                  <a:pt x="852374" y="544519"/>
                </a:lnTo>
                <a:close/>
                <a:moveTo>
                  <a:pt x="417521" y="1979"/>
                </a:moveTo>
                <a:cubicBezTo>
                  <a:pt x="542043" y="13146"/>
                  <a:pt x="673867" y="71444"/>
                  <a:pt x="783478" y="174228"/>
                </a:cubicBezTo>
                <a:cubicBezTo>
                  <a:pt x="686421" y="277731"/>
                  <a:pt x="589366" y="381234"/>
                  <a:pt x="492309" y="484736"/>
                </a:cubicBezTo>
                <a:lnTo>
                  <a:pt x="889243" y="856949"/>
                </a:lnTo>
                <a:cubicBezTo>
                  <a:pt x="728435" y="1028437"/>
                  <a:pt x="420360" y="1000811"/>
                  <a:pt x="201140" y="795243"/>
                </a:cubicBezTo>
                <a:cubicBezTo>
                  <a:pt x="-18081" y="589675"/>
                  <a:pt x="-65433" y="284011"/>
                  <a:pt x="95375" y="112522"/>
                </a:cubicBezTo>
                <a:cubicBezTo>
                  <a:pt x="175779" y="26778"/>
                  <a:pt x="292999" y="-9187"/>
                  <a:pt x="417521" y="1979"/>
                </a:cubicBezTo>
                <a:close/>
              </a:path>
            </a:pathLst>
          </a:cu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93" name="TextovéPole 92"/>
          <p:cNvSpPr txBox="1"/>
          <p:nvPr/>
        </p:nvSpPr>
        <p:spPr>
          <a:xfrm>
            <a:off x="3896454" y="3536285"/>
            <a:ext cx="4249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Protrombinásový</a:t>
            </a:r>
            <a:r>
              <a:rPr lang="cs-CZ" sz="3200" dirty="0" smtClean="0"/>
              <a:t> komplex</a:t>
            </a:r>
            <a:endParaRPr lang="cs-CZ" sz="3200" dirty="0"/>
          </a:p>
        </p:txBody>
      </p:sp>
      <p:sp>
        <p:nvSpPr>
          <p:cNvPr id="94" name="Symbol „Zákaz“ 93"/>
          <p:cNvSpPr/>
          <p:nvPr/>
        </p:nvSpPr>
        <p:spPr>
          <a:xfrm>
            <a:off x="3660081" y="1911141"/>
            <a:ext cx="3437981" cy="3016735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5" name="Zaoblený obdélník 94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17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0.00394 L -0.21315 0.71736 " pathEditMode="relative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46 0.05162 L -0.26393 0.671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20" y="3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8" grpId="0" animBg="1"/>
      <p:bldP spid="59" grpId="0" animBg="1"/>
      <p:bldP spid="60" grpId="0"/>
      <p:bldP spid="26" grpId="0"/>
      <p:bldP spid="86" grpId="0"/>
      <p:bldP spid="86" grpId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27" grpId="0" animBg="1"/>
      <p:bldP spid="27" grpId="1" animBg="1"/>
      <p:bldP spid="90" grpId="0" animBg="1"/>
      <p:bldP spid="91" grpId="0" animBg="1"/>
      <p:bldP spid="92" grpId="0" animBg="1"/>
      <p:bldP spid="93" grpId="0"/>
      <p:bldP spid="9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ný tvar 123"/>
          <p:cNvSpPr/>
          <p:nvPr/>
        </p:nvSpPr>
        <p:spPr>
          <a:xfrm>
            <a:off x="1676406" y="2167679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20456961">
            <a:off x="1083173" y="269977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8366103">
            <a:off x="3136338" y="108341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Zakřivená spojnice 28"/>
          <p:cNvCxnSpPr/>
          <p:nvPr/>
        </p:nvCxnSpPr>
        <p:spPr>
          <a:xfrm rot="16200000" flipH="1">
            <a:off x="4526711" y="536760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4597417" y="507243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4691116" y="443093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4761822" y="41357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4812451" y="334664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4883157" y="305147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4976856" y="240997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5047562" y="211480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368007" y="912342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3085881" y="1147206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1693793" y="2184489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1430547" y="2383671"/>
            <a:ext cx="331462" cy="34089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ětiva 16"/>
          <p:cNvSpPr/>
          <p:nvPr/>
        </p:nvSpPr>
        <p:spPr>
          <a:xfrm rot="15074017">
            <a:off x="2014870" y="1747373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ětiva 55"/>
          <p:cNvSpPr/>
          <p:nvPr/>
        </p:nvSpPr>
        <p:spPr>
          <a:xfrm rot="15074017">
            <a:off x="2558698" y="1328378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5" name="Zakřivená spojnice 94"/>
          <p:cNvCxnSpPr/>
          <p:nvPr/>
        </p:nvCxnSpPr>
        <p:spPr>
          <a:xfrm rot="16200000" flipH="1">
            <a:off x="4976856" y="240997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Zakřivená spojnice 95"/>
          <p:cNvCxnSpPr/>
          <p:nvPr/>
        </p:nvCxnSpPr>
        <p:spPr>
          <a:xfrm rot="16200000" flipH="1">
            <a:off x="5047562" y="211480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Volný tvar 96"/>
          <p:cNvSpPr/>
          <p:nvPr/>
        </p:nvSpPr>
        <p:spPr>
          <a:xfrm rot="10800000">
            <a:off x="2579572" y="1711708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Volný tvar 97"/>
          <p:cNvSpPr/>
          <p:nvPr/>
        </p:nvSpPr>
        <p:spPr>
          <a:xfrm>
            <a:off x="2825614" y="4247866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99" name="Ovál 98"/>
          <p:cNvSpPr/>
          <p:nvPr/>
        </p:nvSpPr>
        <p:spPr>
          <a:xfrm>
            <a:off x="4105521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095700" y="3362459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4078943" y="319890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/>
          <p:cNvSpPr/>
          <p:nvPr/>
        </p:nvSpPr>
        <p:spPr>
          <a:xfrm>
            <a:off x="4039422" y="3045366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/>
          <p:cNvSpPr/>
          <p:nvPr/>
        </p:nvSpPr>
        <p:spPr>
          <a:xfrm>
            <a:off x="3846064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/>
          <p:cNvSpPr/>
          <p:nvPr/>
        </p:nvSpPr>
        <p:spPr>
          <a:xfrm>
            <a:off x="3833686" y="337028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/>
          <p:cNvSpPr/>
          <p:nvPr/>
        </p:nvSpPr>
        <p:spPr>
          <a:xfrm>
            <a:off x="3806234" y="3215757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/>
          <p:cNvSpPr/>
          <p:nvPr/>
        </p:nvSpPr>
        <p:spPr>
          <a:xfrm>
            <a:off x="3792307" y="3052201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7" name="Zakřivená spojnice 106"/>
          <p:cNvCxnSpPr/>
          <p:nvPr/>
        </p:nvCxnSpPr>
        <p:spPr>
          <a:xfrm flipV="1">
            <a:off x="3905963" y="306194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Zakřivená spojnice 107"/>
          <p:cNvCxnSpPr/>
          <p:nvPr/>
        </p:nvCxnSpPr>
        <p:spPr>
          <a:xfrm flipV="1">
            <a:off x="3901546" y="311337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Zakřivená spojnice 108"/>
          <p:cNvCxnSpPr/>
          <p:nvPr/>
        </p:nvCxnSpPr>
        <p:spPr>
          <a:xfrm flipV="1">
            <a:off x="3915473" y="3228395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Zakřivená spojnice 109"/>
          <p:cNvCxnSpPr/>
          <p:nvPr/>
        </p:nvCxnSpPr>
        <p:spPr>
          <a:xfrm flipV="1">
            <a:off x="3924319" y="328854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Zakřivená spojnice 110"/>
          <p:cNvCxnSpPr/>
          <p:nvPr/>
        </p:nvCxnSpPr>
        <p:spPr>
          <a:xfrm flipV="1">
            <a:off x="3928872" y="338442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Zakřivená spojnice 111"/>
          <p:cNvCxnSpPr/>
          <p:nvPr/>
        </p:nvCxnSpPr>
        <p:spPr>
          <a:xfrm flipV="1">
            <a:off x="3942794" y="3452868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Zakřivená spojnice 112"/>
          <p:cNvCxnSpPr/>
          <p:nvPr/>
        </p:nvCxnSpPr>
        <p:spPr>
          <a:xfrm flipV="1">
            <a:off x="3958070" y="353901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Zakřivená spojnice 113"/>
          <p:cNvCxnSpPr/>
          <p:nvPr/>
        </p:nvCxnSpPr>
        <p:spPr>
          <a:xfrm flipV="1">
            <a:off x="3958070" y="359508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Zakřivená spojnice 114"/>
          <p:cNvCxnSpPr/>
          <p:nvPr/>
        </p:nvCxnSpPr>
        <p:spPr>
          <a:xfrm flipV="1">
            <a:off x="4056976" y="3608647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Zakřivená spojnice 115"/>
          <p:cNvCxnSpPr/>
          <p:nvPr/>
        </p:nvCxnSpPr>
        <p:spPr>
          <a:xfrm flipV="1">
            <a:off x="4042977" y="353943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Zakřivená spojnice 116"/>
          <p:cNvCxnSpPr/>
          <p:nvPr/>
        </p:nvCxnSpPr>
        <p:spPr>
          <a:xfrm flipV="1">
            <a:off x="4033566" y="344270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Zakřivená spojnice 117"/>
          <p:cNvCxnSpPr/>
          <p:nvPr/>
        </p:nvCxnSpPr>
        <p:spPr>
          <a:xfrm flipV="1">
            <a:off x="4012402" y="3379801"/>
            <a:ext cx="97587" cy="39708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Zakřivená spojnice 118"/>
          <p:cNvCxnSpPr/>
          <p:nvPr/>
        </p:nvCxnSpPr>
        <p:spPr>
          <a:xfrm flipV="1">
            <a:off x="3994901" y="3291666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Zakřivená spojnice 119"/>
          <p:cNvCxnSpPr/>
          <p:nvPr/>
        </p:nvCxnSpPr>
        <p:spPr>
          <a:xfrm flipV="1">
            <a:off x="4009084" y="323163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Zakřivená spojnice 120"/>
          <p:cNvCxnSpPr/>
          <p:nvPr/>
        </p:nvCxnSpPr>
        <p:spPr>
          <a:xfrm flipV="1">
            <a:off x="3941066" y="3134644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Zakřivená spojnice 121"/>
          <p:cNvCxnSpPr/>
          <p:nvPr/>
        </p:nvCxnSpPr>
        <p:spPr>
          <a:xfrm flipV="1">
            <a:off x="3967580" y="307118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ovéPole 79"/>
          <p:cNvSpPr txBox="1"/>
          <p:nvPr/>
        </p:nvSpPr>
        <p:spPr>
          <a:xfrm>
            <a:off x="6189867" y="280919"/>
            <a:ext cx="5535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Inhibitory koagulační kaskády</a:t>
            </a:r>
            <a:endParaRPr lang="cs-CZ" sz="2800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5828459" y="732361"/>
            <a:ext cx="2185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Heparansulfát</a:t>
            </a:r>
            <a:r>
              <a:rPr lang="cs-CZ" dirty="0" smtClean="0"/>
              <a:t> na povrchu endotelií </a:t>
            </a:r>
            <a:endParaRPr lang="cs-CZ" dirty="0"/>
          </a:p>
        </p:txBody>
      </p:sp>
      <p:cxnSp>
        <p:nvCxnSpPr>
          <p:cNvPr id="82" name="Přímá spojnice se šipkou 81"/>
          <p:cNvCxnSpPr>
            <a:stCxn id="81" idx="1"/>
          </p:cNvCxnSpPr>
          <p:nvPr/>
        </p:nvCxnSpPr>
        <p:spPr>
          <a:xfrm flipH="1" flipV="1">
            <a:off x="5069266" y="781977"/>
            <a:ext cx="759193" cy="27355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486528" y="3891748"/>
            <a:ext cx="2944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Antitrombin III je SERPIN = serine </a:t>
            </a:r>
            <a:r>
              <a:rPr lang="cs-CZ" dirty="0" err="1" smtClean="0"/>
              <a:t>proteas</a:t>
            </a:r>
            <a:r>
              <a:rPr lang="cs-CZ" dirty="0" smtClean="0"/>
              <a:t> inhibitor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603597" y="2685140"/>
            <a:ext cx="3158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Heparin zvyšuje aktivitu antitrombinu III až 1000krát</a:t>
            </a:r>
            <a:endParaRPr lang="cs-CZ" dirty="0"/>
          </a:p>
        </p:txBody>
      </p:sp>
      <p:sp>
        <p:nvSpPr>
          <p:cNvPr id="78" name="Volný tvar 77"/>
          <p:cNvSpPr/>
          <p:nvPr/>
        </p:nvSpPr>
        <p:spPr>
          <a:xfrm rot="2614371">
            <a:off x="5072255" y="5382579"/>
            <a:ext cx="1065520" cy="1112041"/>
          </a:xfrm>
          <a:custGeom>
            <a:avLst/>
            <a:gdLst/>
            <a:ahLst/>
            <a:cxnLst/>
            <a:rect l="l" t="t" r="r" b="b"/>
            <a:pathLst>
              <a:path w="1065520" h="1112041">
                <a:moveTo>
                  <a:pt x="944798" y="808435"/>
                </a:moveTo>
                <a:cubicBezTo>
                  <a:pt x="938498" y="814428"/>
                  <a:pt x="934155" y="821510"/>
                  <a:pt x="931770" y="829679"/>
                </a:cubicBezTo>
                <a:cubicBezTo>
                  <a:pt x="929384" y="837848"/>
                  <a:pt x="929280" y="846231"/>
                  <a:pt x="931458" y="854829"/>
                </a:cubicBezTo>
                <a:cubicBezTo>
                  <a:pt x="933637" y="863426"/>
                  <a:pt x="937697" y="870848"/>
                  <a:pt x="943640" y="877095"/>
                </a:cubicBezTo>
                <a:cubicBezTo>
                  <a:pt x="949532" y="883288"/>
                  <a:pt x="956756" y="887700"/>
                  <a:pt x="965313" y="890332"/>
                </a:cubicBezTo>
                <a:cubicBezTo>
                  <a:pt x="973869" y="892963"/>
                  <a:pt x="982325" y="893306"/>
                  <a:pt x="990680" y="891359"/>
                </a:cubicBezTo>
                <a:cubicBezTo>
                  <a:pt x="999036" y="889411"/>
                  <a:pt x="1006283" y="885518"/>
                  <a:pt x="1012422" y="879677"/>
                </a:cubicBezTo>
                <a:cubicBezTo>
                  <a:pt x="1018616" y="873785"/>
                  <a:pt x="1022999" y="866638"/>
                  <a:pt x="1025574" y="858238"/>
                </a:cubicBezTo>
                <a:cubicBezTo>
                  <a:pt x="1028149" y="849838"/>
                  <a:pt x="1028394" y="841550"/>
                  <a:pt x="1026311" y="833376"/>
                </a:cubicBezTo>
                <a:cubicBezTo>
                  <a:pt x="1024228" y="825202"/>
                  <a:pt x="1020010" y="817775"/>
                  <a:pt x="1013657" y="811098"/>
                </a:cubicBezTo>
                <a:cubicBezTo>
                  <a:pt x="1003974" y="800920"/>
                  <a:pt x="992527" y="795601"/>
                  <a:pt x="979316" y="795140"/>
                </a:cubicBezTo>
                <a:cubicBezTo>
                  <a:pt x="966104" y="794680"/>
                  <a:pt x="954598" y="799111"/>
                  <a:pt x="944798" y="808435"/>
                </a:cubicBezTo>
                <a:close/>
                <a:moveTo>
                  <a:pt x="933481" y="798402"/>
                </a:moveTo>
                <a:cubicBezTo>
                  <a:pt x="940706" y="791529"/>
                  <a:pt x="948704" y="786846"/>
                  <a:pt x="957478" y="784355"/>
                </a:cubicBezTo>
                <a:cubicBezTo>
                  <a:pt x="966251" y="781862"/>
                  <a:pt x="975772" y="781586"/>
                  <a:pt x="986040" y="783526"/>
                </a:cubicBezTo>
                <a:lnTo>
                  <a:pt x="970652" y="767352"/>
                </a:lnTo>
                <a:lnTo>
                  <a:pt x="981812" y="756735"/>
                </a:lnTo>
                <a:lnTo>
                  <a:pt x="1065520" y="844721"/>
                </a:lnTo>
                <a:lnTo>
                  <a:pt x="1054360" y="855338"/>
                </a:lnTo>
                <a:lnTo>
                  <a:pt x="1039973" y="840216"/>
                </a:lnTo>
                <a:cubicBezTo>
                  <a:pt x="1040717" y="850498"/>
                  <a:pt x="1039522" y="859903"/>
                  <a:pt x="1036388" y="868431"/>
                </a:cubicBezTo>
                <a:cubicBezTo>
                  <a:pt x="1033254" y="876958"/>
                  <a:pt x="1028183" y="884557"/>
                  <a:pt x="1021175" y="891225"/>
                </a:cubicBezTo>
                <a:cubicBezTo>
                  <a:pt x="1008721" y="903073"/>
                  <a:pt x="993791" y="908675"/>
                  <a:pt x="976385" y="908031"/>
                </a:cubicBezTo>
                <a:cubicBezTo>
                  <a:pt x="958978" y="907387"/>
                  <a:pt x="944120" y="900595"/>
                  <a:pt x="931810" y="887656"/>
                </a:cubicBezTo>
                <a:cubicBezTo>
                  <a:pt x="919757" y="874986"/>
                  <a:pt x="913895" y="859918"/>
                  <a:pt x="914225" y="842452"/>
                </a:cubicBezTo>
                <a:cubicBezTo>
                  <a:pt x="914555" y="824985"/>
                  <a:pt x="920974" y="810302"/>
                  <a:pt x="933481" y="798402"/>
                </a:cubicBezTo>
                <a:close/>
                <a:moveTo>
                  <a:pt x="823439" y="848401"/>
                </a:moveTo>
                <a:lnTo>
                  <a:pt x="835327" y="837091"/>
                </a:lnTo>
                <a:lnTo>
                  <a:pt x="948502" y="956050"/>
                </a:lnTo>
                <a:lnTo>
                  <a:pt x="936614" y="967360"/>
                </a:lnTo>
                <a:close/>
                <a:moveTo>
                  <a:pt x="782034" y="887793"/>
                </a:moveTo>
                <a:lnTo>
                  <a:pt x="793922" y="876483"/>
                </a:lnTo>
                <a:lnTo>
                  <a:pt x="907097" y="995442"/>
                </a:lnTo>
                <a:lnTo>
                  <a:pt x="895210" y="1006752"/>
                </a:lnTo>
                <a:close/>
                <a:moveTo>
                  <a:pt x="673952" y="990621"/>
                </a:moveTo>
                <a:lnTo>
                  <a:pt x="687857" y="977392"/>
                </a:lnTo>
                <a:lnTo>
                  <a:pt x="760377" y="996585"/>
                </a:lnTo>
                <a:lnTo>
                  <a:pt x="744986" y="923040"/>
                </a:lnTo>
                <a:lnTo>
                  <a:pt x="758703" y="909990"/>
                </a:lnTo>
                <a:lnTo>
                  <a:pt x="777907" y="1001225"/>
                </a:lnTo>
                <a:lnTo>
                  <a:pt x="874224" y="1026717"/>
                </a:lnTo>
                <a:lnTo>
                  <a:pt x="860323" y="1039942"/>
                </a:lnTo>
                <a:lnTo>
                  <a:pt x="781675" y="1019128"/>
                </a:lnTo>
                <a:lnTo>
                  <a:pt x="798447" y="1098810"/>
                </a:lnTo>
                <a:lnTo>
                  <a:pt x="784540" y="1112041"/>
                </a:lnTo>
                <a:lnTo>
                  <a:pt x="764122" y="1014484"/>
                </a:lnTo>
                <a:close/>
                <a:moveTo>
                  <a:pt x="133911" y="133911"/>
                </a:moveTo>
                <a:cubicBezTo>
                  <a:pt x="216647" y="51174"/>
                  <a:pt x="330948" y="0"/>
                  <a:pt x="457200" y="0"/>
                </a:cubicBezTo>
                <a:lnTo>
                  <a:pt x="457200" y="457200"/>
                </a:lnTo>
                <a:lnTo>
                  <a:pt x="914400" y="457200"/>
                </a:ln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330947"/>
                  <a:pt x="51174" y="216647"/>
                  <a:pt x="133911" y="133911"/>
                </a:cubicBez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6200868" y="5328701"/>
            <a:ext cx="782144" cy="1219800"/>
          </a:xfrm>
          <a:custGeom>
            <a:avLst/>
            <a:gdLst/>
            <a:ahLst/>
            <a:cxnLst/>
            <a:rect l="l" t="t" r="r" b="b"/>
            <a:pathLst>
              <a:path w="782144" h="1219800">
                <a:moveTo>
                  <a:pt x="514459" y="1107174"/>
                </a:moveTo>
                <a:cubicBezTo>
                  <a:pt x="505763" y="1107174"/>
                  <a:pt x="497736" y="1109311"/>
                  <a:pt x="490377" y="1113585"/>
                </a:cubicBezTo>
                <a:cubicBezTo>
                  <a:pt x="483018" y="1117859"/>
                  <a:pt x="477165" y="1123862"/>
                  <a:pt x="472817" y="1131592"/>
                </a:cubicBezTo>
                <a:cubicBezTo>
                  <a:pt x="468469" y="1139322"/>
                  <a:pt x="466295" y="1147498"/>
                  <a:pt x="466295" y="1156120"/>
                </a:cubicBezTo>
                <a:cubicBezTo>
                  <a:pt x="466295" y="1164668"/>
                  <a:pt x="468487" y="1172844"/>
                  <a:pt x="472873" y="1180649"/>
                </a:cubicBezTo>
                <a:cubicBezTo>
                  <a:pt x="477258" y="1188453"/>
                  <a:pt x="483148" y="1194529"/>
                  <a:pt x="490544" y="1198878"/>
                </a:cubicBezTo>
                <a:cubicBezTo>
                  <a:pt x="497939" y="1203226"/>
                  <a:pt x="505874" y="1205401"/>
                  <a:pt x="514348" y="1205401"/>
                </a:cubicBezTo>
                <a:cubicBezTo>
                  <a:pt x="522896" y="1205401"/>
                  <a:pt x="530998" y="1203245"/>
                  <a:pt x="538653" y="1198933"/>
                </a:cubicBezTo>
                <a:cubicBezTo>
                  <a:pt x="546308" y="1194622"/>
                  <a:pt x="552199" y="1188787"/>
                  <a:pt x="556324" y="1181429"/>
                </a:cubicBezTo>
                <a:cubicBezTo>
                  <a:pt x="560449" y="1174071"/>
                  <a:pt x="562512" y="1165783"/>
                  <a:pt x="562512" y="1156566"/>
                </a:cubicBezTo>
                <a:cubicBezTo>
                  <a:pt x="562512" y="1142518"/>
                  <a:pt x="557885" y="1130774"/>
                  <a:pt x="548631" y="1121334"/>
                </a:cubicBezTo>
                <a:cubicBezTo>
                  <a:pt x="539377" y="1111894"/>
                  <a:pt x="527986" y="1107174"/>
                  <a:pt x="514459" y="1107174"/>
                </a:cubicBezTo>
                <a:close/>
                <a:moveTo>
                  <a:pt x="513176" y="1092105"/>
                </a:moveTo>
                <a:cubicBezTo>
                  <a:pt x="523147" y="1092105"/>
                  <a:pt x="532170" y="1094226"/>
                  <a:pt x="540244" y="1098468"/>
                </a:cubicBezTo>
                <a:cubicBezTo>
                  <a:pt x="548318" y="1102709"/>
                  <a:pt x="555406" y="1109072"/>
                  <a:pt x="561508" y="1117555"/>
                </a:cubicBezTo>
                <a:lnTo>
                  <a:pt x="561508" y="1095230"/>
                </a:lnTo>
                <a:lnTo>
                  <a:pt x="576911" y="1095230"/>
                </a:lnTo>
                <a:lnTo>
                  <a:pt x="576911" y="1216674"/>
                </a:lnTo>
                <a:lnTo>
                  <a:pt x="561508" y="1216674"/>
                </a:lnTo>
                <a:lnTo>
                  <a:pt x="561508" y="1195801"/>
                </a:lnTo>
                <a:cubicBezTo>
                  <a:pt x="554959" y="1203763"/>
                  <a:pt x="547611" y="1209754"/>
                  <a:pt x="539462" y="1213772"/>
                </a:cubicBezTo>
                <a:cubicBezTo>
                  <a:pt x="531314" y="1217790"/>
                  <a:pt x="522403" y="1219800"/>
                  <a:pt x="512729" y="1219800"/>
                </a:cubicBezTo>
                <a:cubicBezTo>
                  <a:pt x="495539" y="1219800"/>
                  <a:pt x="480861" y="1213567"/>
                  <a:pt x="468695" y="1201103"/>
                </a:cubicBezTo>
                <a:cubicBezTo>
                  <a:pt x="456528" y="1188639"/>
                  <a:pt x="450445" y="1173477"/>
                  <a:pt x="450445" y="1155617"/>
                </a:cubicBezTo>
                <a:cubicBezTo>
                  <a:pt x="450445" y="1138130"/>
                  <a:pt x="456584" y="1123173"/>
                  <a:pt x="468862" y="1110746"/>
                </a:cubicBezTo>
                <a:cubicBezTo>
                  <a:pt x="481140" y="1098319"/>
                  <a:pt x="495912" y="1092105"/>
                  <a:pt x="513176" y="1092105"/>
                </a:cubicBezTo>
                <a:close/>
                <a:moveTo>
                  <a:pt x="398987" y="1052480"/>
                </a:moveTo>
                <a:lnTo>
                  <a:pt x="415396" y="1052480"/>
                </a:lnTo>
                <a:lnTo>
                  <a:pt x="415396" y="1216674"/>
                </a:lnTo>
                <a:lnTo>
                  <a:pt x="398987" y="1216674"/>
                </a:lnTo>
                <a:close/>
                <a:moveTo>
                  <a:pt x="249806" y="1052480"/>
                </a:moveTo>
                <a:lnTo>
                  <a:pt x="268997" y="1052480"/>
                </a:lnTo>
                <a:lnTo>
                  <a:pt x="308309" y="1116372"/>
                </a:lnTo>
                <a:lnTo>
                  <a:pt x="347851" y="1052480"/>
                </a:lnTo>
                <a:lnTo>
                  <a:pt x="366785" y="1052480"/>
                </a:lnTo>
                <a:lnTo>
                  <a:pt x="317811" y="1131816"/>
                </a:lnTo>
                <a:lnTo>
                  <a:pt x="370022" y="1216674"/>
                </a:lnTo>
                <a:lnTo>
                  <a:pt x="350835" y="1216674"/>
                </a:lnTo>
                <a:lnTo>
                  <a:pt x="308201" y="1147384"/>
                </a:lnTo>
                <a:lnTo>
                  <a:pt x="265429" y="1216674"/>
                </a:lnTo>
                <a:lnTo>
                  <a:pt x="246234" y="1216674"/>
                </a:lnTo>
                <a:lnTo>
                  <a:pt x="298685" y="1131921"/>
                </a:lnTo>
                <a:close/>
                <a:moveTo>
                  <a:pt x="459546" y="6"/>
                </a:moveTo>
                <a:cubicBezTo>
                  <a:pt x="576552" y="606"/>
                  <a:pt x="693329" y="45843"/>
                  <a:pt x="782144" y="135573"/>
                </a:cubicBezTo>
                <a:lnTo>
                  <a:pt x="457200" y="457200"/>
                </a:lnTo>
                <a:lnTo>
                  <a:pt x="778826" y="782143"/>
                </a:lnTo>
                <a:cubicBezTo>
                  <a:pt x="599365" y="959773"/>
                  <a:pt x="309886" y="958288"/>
                  <a:pt x="132256" y="778826"/>
                </a:cubicBezTo>
                <a:cubicBezTo>
                  <a:pt x="-45373" y="599364"/>
                  <a:pt x="-43888" y="309886"/>
                  <a:pt x="135574" y="132256"/>
                </a:cubicBezTo>
                <a:cubicBezTo>
                  <a:pt x="225305" y="43442"/>
                  <a:pt x="342540" y="-595"/>
                  <a:pt x="459546" y="6"/>
                </a:cubicBez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83" name="Volný tvar 82"/>
          <p:cNvSpPr/>
          <p:nvPr/>
        </p:nvSpPr>
        <p:spPr>
          <a:xfrm rot="16200000">
            <a:off x="6582933" y="4324191"/>
            <a:ext cx="757679" cy="1102760"/>
          </a:xfrm>
          <a:custGeom>
            <a:avLst/>
            <a:gdLst/>
            <a:ahLst/>
            <a:cxnLst/>
            <a:rect l="l" t="t" r="r" b="b"/>
            <a:pathLst>
              <a:path w="757679" h="1102760">
                <a:moveTo>
                  <a:pt x="112626" y="596116"/>
                </a:moveTo>
                <a:cubicBezTo>
                  <a:pt x="112626" y="587420"/>
                  <a:pt x="110489" y="579393"/>
                  <a:pt x="106215" y="572034"/>
                </a:cubicBezTo>
                <a:cubicBezTo>
                  <a:pt x="101941" y="564675"/>
                  <a:pt x="95938" y="558822"/>
                  <a:pt x="88208" y="554474"/>
                </a:cubicBezTo>
                <a:cubicBezTo>
                  <a:pt x="80478" y="550126"/>
                  <a:pt x="72302" y="547952"/>
                  <a:pt x="63680" y="547952"/>
                </a:cubicBezTo>
                <a:cubicBezTo>
                  <a:pt x="55132" y="547952"/>
                  <a:pt x="46956" y="550144"/>
                  <a:pt x="39151" y="554530"/>
                </a:cubicBezTo>
                <a:cubicBezTo>
                  <a:pt x="31347" y="558915"/>
                  <a:pt x="25271" y="564805"/>
                  <a:pt x="20922" y="572201"/>
                </a:cubicBezTo>
                <a:cubicBezTo>
                  <a:pt x="16574" y="579596"/>
                  <a:pt x="14399" y="587531"/>
                  <a:pt x="14399" y="596005"/>
                </a:cubicBezTo>
                <a:cubicBezTo>
                  <a:pt x="14399" y="604553"/>
                  <a:pt x="16555" y="612655"/>
                  <a:pt x="20867" y="620310"/>
                </a:cubicBezTo>
                <a:cubicBezTo>
                  <a:pt x="25178" y="627966"/>
                  <a:pt x="31013" y="633856"/>
                  <a:pt x="38371" y="637981"/>
                </a:cubicBezTo>
                <a:cubicBezTo>
                  <a:pt x="45729" y="642107"/>
                  <a:pt x="54017" y="644169"/>
                  <a:pt x="63234" y="644169"/>
                </a:cubicBezTo>
                <a:cubicBezTo>
                  <a:pt x="77282" y="644169"/>
                  <a:pt x="89026" y="639542"/>
                  <a:pt x="98466" y="630288"/>
                </a:cubicBezTo>
                <a:cubicBezTo>
                  <a:pt x="107906" y="621034"/>
                  <a:pt x="112626" y="609643"/>
                  <a:pt x="112626" y="596116"/>
                </a:cubicBezTo>
                <a:close/>
                <a:moveTo>
                  <a:pt x="127695" y="594833"/>
                </a:moveTo>
                <a:cubicBezTo>
                  <a:pt x="127695" y="604804"/>
                  <a:pt x="125574" y="613827"/>
                  <a:pt x="121332" y="621901"/>
                </a:cubicBezTo>
                <a:cubicBezTo>
                  <a:pt x="117091" y="629975"/>
                  <a:pt x="110728" y="637063"/>
                  <a:pt x="102245" y="643165"/>
                </a:cubicBezTo>
                <a:lnTo>
                  <a:pt x="124570" y="643165"/>
                </a:lnTo>
                <a:lnTo>
                  <a:pt x="124570" y="658568"/>
                </a:lnTo>
                <a:lnTo>
                  <a:pt x="3126" y="658568"/>
                </a:lnTo>
                <a:lnTo>
                  <a:pt x="3126" y="643165"/>
                </a:lnTo>
                <a:lnTo>
                  <a:pt x="23999" y="643165"/>
                </a:lnTo>
                <a:cubicBezTo>
                  <a:pt x="16037" y="636616"/>
                  <a:pt x="10046" y="629268"/>
                  <a:pt x="6028" y="621119"/>
                </a:cubicBezTo>
                <a:cubicBezTo>
                  <a:pt x="2010" y="612971"/>
                  <a:pt x="0" y="604060"/>
                  <a:pt x="0" y="594386"/>
                </a:cubicBezTo>
                <a:cubicBezTo>
                  <a:pt x="0" y="577197"/>
                  <a:pt x="6233" y="562518"/>
                  <a:pt x="18697" y="550352"/>
                </a:cubicBezTo>
                <a:cubicBezTo>
                  <a:pt x="31161" y="538185"/>
                  <a:pt x="46323" y="532102"/>
                  <a:pt x="64183" y="532102"/>
                </a:cubicBezTo>
                <a:cubicBezTo>
                  <a:pt x="81670" y="532102"/>
                  <a:pt x="96627" y="538241"/>
                  <a:pt x="109054" y="550519"/>
                </a:cubicBezTo>
                <a:cubicBezTo>
                  <a:pt x="121481" y="562797"/>
                  <a:pt x="127695" y="577569"/>
                  <a:pt x="127695" y="594833"/>
                </a:cubicBezTo>
                <a:close/>
                <a:moveTo>
                  <a:pt x="167320" y="388613"/>
                </a:moveTo>
                <a:lnTo>
                  <a:pt x="167320" y="407805"/>
                </a:lnTo>
                <a:lnTo>
                  <a:pt x="103428" y="447116"/>
                </a:lnTo>
                <a:lnTo>
                  <a:pt x="167320" y="486658"/>
                </a:lnTo>
                <a:lnTo>
                  <a:pt x="167320" y="505592"/>
                </a:lnTo>
                <a:lnTo>
                  <a:pt x="87984" y="456618"/>
                </a:lnTo>
                <a:lnTo>
                  <a:pt x="3126" y="508829"/>
                </a:lnTo>
                <a:lnTo>
                  <a:pt x="3126" y="489642"/>
                </a:lnTo>
                <a:lnTo>
                  <a:pt x="72416" y="447008"/>
                </a:lnTo>
                <a:lnTo>
                  <a:pt x="3126" y="404236"/>
                </a:lnTo>
                <a:lnTo>
                  <a:pt x="3126" y="385041"/>
                </a:lnTo>
                <a:lnTo>
                  <a:pt x="87879" y="437492"/>
                </a:lnTo>
                <a:close/>
                <a:moveTo>
                  <a:pt x="757679" y="1102760"/>
                </a:moveTo>
                <a:lnTo>
                  <a:pt x="619258" y="1102760"/>
                </a:lnTo>
                <a:cubicBezTo>
                  <a:pt x="619258" y="970070"/>
                  <a:pt x="557284" y="862504"/>
                  <a:pt x="480835" y="862504"/>
                </a:cubicBezTo>
                <a:cubicBezTo>
                  <a:pt x="404386" y="862504"/>
                  <a:pt x="342413" y="970070"/>
                  <a:pt x="342413" y="1102760"/>
                </a:cubicBezTo>
                <a:lnTo>
                  <a:pt x="203991" y="1102760"/>
                </a:lnTo>
                <a:cubicBezTo>
                  <a:pt x="203991" y="933870"/>
                  <a:pt x="273711" y="788962"/>
                  <a:pt x="373075" y="727065"/>
                </a:cubicBezTo>
                <a:lnTo>
                  <a:pt x="387687" y="720384"/>
                </a:lnTo>
                <a:lnTo>
                  <a:pt x="373628" y="666209"/>
                </a:lnTo>
                <a:cubicBezTo>
                  <a:pt x="367882" y="630915"/>
                  <a:pt x="364704" y="592112"/>
                  <a:pt x="364704" y="551381"/>
                </a:cubicBezTo>
                <a:cubicBezTo>
                  <a:pt x="364704" y="510650"/>
                  <a:pt x="367882" y="471847"/>
                  <a:pt x="373628" y="436555"/>
                </a:cubicBezTo>
                <a:lnTo>
                  <a:pt x="388065" y="380921"/>
                </a:lnTo>
                <a:lnTo>
                  <a:pt x="370491" y="375696"/>
                </a:lnTo>
                <a:cubicBezTo>
                  <a:pt x="271127" y="313799"/>
                  <a:pt x="201407" y="168891"/>
                  <a:pt x="201407" y="0"/>
                </a:cubicBezTo>
                <a:lnTo>
                  <a:pt x="339829" y="0"/>
                </a:lnTo>
                <a:cubicBezTo>
                  <a:pt x="339829" y="132690"/>
                  <a:pt x="401802" y="240256"/>
                  <a:pt x="478251" y="240256"/>
                </a:cubicBezTo>
                <a:cubicBezTo>
                  <a:pt x="554701" y="240256"/>
                  <a:pt x="616674" y="132690"/>
                  <a:pt x="616674" y="0"/>
                </a:cubicBezTo>
                <a:lnTo>
                  <a:pt x="755095" y="0"/>
                </a:lnTo>
                <a:cubicBezTo>
                  <a:pt x="755095" y="168891"/>
                  <a:pt x="685375" y="313799"/>
                  <a:pt x="586011" y="375696"/>
                </a:cubicBezTo>
                <a:lnTo>
                  <a:pt x="568438" y="380921"/>
                </a:lnTo>
                <a:lnTo>
                  <a:pt x="582876" y="436555"/>
                </a:lnTo>
                <a:cubicBezTo>
                  <a:pt x="588621" y="471847"/>
                  <a:pt x="591799" y="510650"/>
                  <a:pt x="591799" y="551381"/>
                </a:cubicBezTo>
                <a:cubicBezTo>
                  <a:pt x="591799" y="592112"/>
                  <a:pt x="588621" y="630915"/>
                  <a:pt x="582876" y="666209"/>
                </a:cubicBezTo>
                <a:lnTo>
                  <a:pt x="569364" y="718273"/>
                </a:lnTo>
                <a:lnTo>
                  <a:pt x="588595" y="727065"/>
                </a:lnTo>
                <a:cubicBezTo>
                  <a:pt x="687959" y="788962"/>
                  <a:pt x="757679" y="933870"/>
                  <a:pt x="757679" y="110276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ovéPole 83"/>
          <p:cNvSpPr txBox="1"/>
          <p:nvPr/>
        </p:nvSpPr>
        <p:spPr>
          <a:xfrm>
            <a:off x="4924184" y="4420316"/>
            <a:ext cx="1102760" cy="826179"/>
          </a:xfrm>
          <a:custGeom>
            <a:avLst/>
            <a:gdLst/>
            <a:ahLst/>
            <a:cxnLst/>
            <a:rect l="l" t="t" r="r" b="b"/>
            <a:pathLst>
              <a:path w="1102760" h="826179">
                <a:moveTo>
                  <a:pt x="1102760" y="269907"/>
                </a:moveTo>
                <a:lnTo>
                  <a:pt x="1102760" y="408329"/>
                </a:lnTo>
                <a:cubicBezTo>
                  <a:pt x="970070" y="408329"/>
                  <a:pt x="862504" y="470302"/>
                  <a:pt x="862504" y="546751"/>
                </a:cubicBezTo>
                <a:cubicBezTo>
                  <a:pt x="862504" y="623201"/>
                  <a:pt x="970070" y="685174"/>
                  <a:pt x="1102760" y="685174"/>
                </a:cubicBezTo>
                <a:lnTo>
                  <a:pt x="1102760" y="823595"/>
                </a:lnTo>
                <a:cubicBezTo>
                  <a:pt x="933870" y="823595"/>
                  <a:pt x="788962" y="753875"/>
                  <a:pt x="727065" y="654512"/>
                </a:cubicBezTo>
                <a:lnTo>
                  <a:pt x="720384" y="639899"/>
                </a:lnTo>
                <a:lnTo>
                  <a:pt x="666209" y="653959"/>
                </a:lnTo>
                <a:cubicBezTo>
                  <a:pt x="630915" y="659705"/>
                  <a:pt x="592112" y="662882"/>
                  <a:pt x="551381" y="662882"/>
                </a:cubicBezTo>
                <a:cubicBezTo>
                  <a:pt x="510650" y="662882"/>
                  <a:pt x="471847" y="659705"/>
                  <a:pt x="436555" y="653959"/>
                </a:cubicBezTo>
                <a:lnTo>
                  <a:pt x="380921" y="639521"/>
                </a:lnTo>
                <a:lnTo>
                  <a:pt x="375696" y="657095"/>
                </a:lnTo>
                <a:cubicBezTo>
                  <a:pt x="313799" y="756459"/>
                  <a:pt x="168890" y="826179"/>
                  <a:pt x="0" y="826179"/>
                </a:cubicBezTo>
                <a:lnTo>
                  <a:pt x="0" y="687758"/>
                </a:lnTo>
                <a:cubicBezTo>
                  <a:pt x="132690" y="687758"/>
                  <a:pt x="240256" y="625784"/>
                  <a:pt x="240256" y="549335"/>
                </a:cubicBezTo>
                <a:cubicBezTo>
                  <a:pt x="240256" y="472886"/>
                  <a:pt x="132690" y="410913"/>
                  <a:pt x="0" y="410913"/>
                </a:cubicBezTo>
                <a:lnTo>
                  <a:pt x="0" y="272491"/>
                </a:lnTo>
                <a:cubicBezTo>
                  <a:pt x="168890" y="272491"/>
                  <a:pt x="313799" y="342211"/>
                  <a:pt x="375696" y="441575"/>
                </a:cubicBezTo>
                <a:lnTo>
                  <a:pt x="380921" y="459148"/>
                </a:lnTo>
                <a:lnTo>
                  <a:pt x="436555" y="444710"/>
                </a:lnTo>
                <a:cubicBezTo>
                  <a:pt x="471847" y="438966"/>
                  <a:pt x="510650" y="435788"/>
                  <a:pt x="551381" y="435788"/>
                </a:cubicBezTo>
                <a:cubicBezTo>
                  <a:pt x="592112" y="435788"/>
                  <a:pt x="630915" y="438966"/>
                  <a:pt x="666209" y="444710"/>
                </a:cubicBezTo>
                <a:lnTo>
                  <a:pt x="718273" y="458222"/>
                </a:lnTo>
                <a:lnTo>
                  <a:pt x="727065" y="438991"/>
                </a:lnTo>
                <a:cubicBezTo>
                  <a:pt x="788962" y="339627"/>
                  <a:pt x="933870" y="269907"/>
                  <a:pt x="1102760" y="269907"/>
                </a:cubicBezTo>
                <a:close/>
                <a:moveTo>
                  <a:pt x="612821" y="54694"/>
                </a:moveTo>
                <a:cubicBezTo>
                  <a:pt x="604125" y="54694"/>
                  <a:pt x="596098" y="56831"/>
                  <a:pt x="588739" y="61105"/>
                </a:cubicBezTo>
                <a:cubicBezTo>
                  <a:pt x="581380" y="65379"/>
                  <a:pt x="575527" y="71382"/>
                  <a:pt x="571179" y="79112"/>
                </a:cubicBezTo>
                <a:cubicBezTo>
                  <a:pt x="566831" y="86842"/>
                  <a:pt x="564657" y="95018"/>
                  <a:pt x="564657" y="103640"/>
                </a:cubicBezTo>
                <a:cubicBezTo>
                  <a:pt x="564657" y="112188"/>
                  <a:pt x="566849" y="120364"/>
                  <a:pt x="571235" y="128169"/>
                </a:cubicBezTo>
                <a:cubicBezTo>
                  <a:pt x="575620" y="135973"/>
                  <a:pt x="581510" y="142049"/>
                  <a:pt x="588906" y="146398"/>
                </a:cubicBezTo>
                <a:cubicBezTo>
                  <a:pt x="596301" y="150746"/>
                  <a:pt x="604236" y="152921"/>
                  <a:pt x="612710" y="152921"/>
                </a:cubicBezTo>
                <a:cubicBezTo>
                  <a:pt x="621258" y="152921"/>
                  <a:pt x="629360" y="150765"/>
                  <a:pt x="637015" y="146453"/>
                </a:cubicBezTo>
                <a:cubicBezTo>
                  <a:pt x="644671" y="142142"/>
                  <a:pt x="650561" y="136307"/>
                  <a:pt x="654686" y="128949"/>
                </a:cubicBezTo>
                <a:cubicBezTo>
                  <a:pt x="658812" y="121591"/>
                  <a:pt x="660874" y="113303"/>
                  <a:pt x="660874" y="104086"/>
                </a:cubicBezTo>
                <a:cubicBezTo>
                  <a:pt x="660874" y="90038"/>
                  <a:pt x="656247" y="78294"/>
                  <a:pt x="646993" y="68854"/>
                </a:cubicBezTo>
                <a:cubicBezTo>
                  <a:pt x="637739" y="59414"/>
                  <a:pt x="626348" y="54694"/>
                  <a:pt x="612821" y="54694"/>
                </a:cubicBezTo>
                <a:close/>
                <a:moveTo>
                  <a:pt x="611538" y="39625"/>
                </a:moveTo>
                <a:cubicBezTo>
                  <a:pt x="621509" y="39625"/>
                  <a:pt x="630532" y="41746"/>
                  <a:pt x="638606" y="45988"/>
                </a:cubicBezTo>
                <a:cubicBezTo>
                  <a:pt x="646680" y="50229"/>
                  <a:pt x="653768" y="56592"/>
                  <a:pt x="659870" y="65075"/>
                </a:cubicBezTo>
                <a:lnTo>
                  <a:pt x="659870" y="42750"/>
                </a:lnTo>
                <a:lnTo>
                  <a:pt x="675273" y="42750"/>
                </a:lnTo>
                <a:lnTo>
                  <a:pt x="675273" y="164194"/>
                </a:lnTo>
                <a:lnTo>
                  <a:pt x="659870" y="164194"/>
                </a:lnTo>
                <a:lnTo>
                  <a:pt x="659870" y="143321"/>
                </a:lnTo>
                <a:cubicBezTo>
                  <a:pt x="653321" y="151283"/>
                  <a:pt x="645973" y="157274"/>
                  <a:pt x="637824" y="161292"/>
                </a:cubicBezTo>
                <a:cubicBezTo>
                  <a:pt x="629676" y="165310"/>
                  <a:pt x="620765" y="167320"/>
                  <a:pt x="611091" y="167320"/>
                </a:cubicBezTo>
                <a:cubicBezTo>
                  <a:pt x="593902" y="167320"/>
                  <a:pt x="579223" y="161087"/>
                  <a:pt x="567057" y="148623"/>
                </a:cubicBezTo>
                <a:cubicBezTo>
                  <a:pt x="554890" y="136159"/>
                  <a:pt x="548807" y="120997"/>
                  <a:pt x="548807" y="103137"/>
                </a:cubicBezTo>
                <a:cubicBezTo>
                  <a:pt x="548807" y="85650"/>
                  <a:pt x="554946" y="70693"/>
                  <a:pt x="567224" y="58266"/>
                </a:cubicBezTo>
                <a:cubicBezTo>
                  <a:pt x="579502" y="45839"/>
                  <a:pt x="594274" y="39625"/>
                  <a:pt x="611538" y="39625"/>
                </a:cubicBezTo>
                <a:close/>
                <a:moveTo>
                  <a:pt x="405318" y="0"/>
                </a:moveTo>
                <a:lnTo>
                  <a:pt x="424510" y="0"/>
                </a:lnTo>
                <a:lnTo>
                  <a:pt x="463821" y="63892"/>
                </a:lnTo>
                <a:lnTo>
                  <a:pt x="503363" y="0"/>
                </a:lnTo>
                <a:lnTo>
                  <a:pt x="522297" y="0"/>
                </a:lnTo>
                <a:lnTo>
                  <a:pt x="473323" y="79336"/>
                </a:lnTo>
                <a:lnTo>
                  <a:pt x="525534" y="164194"/>
                </a:lnTo>
                <a:lnTo>
                  <a:pt x="506347" y="164194"/>
                </a:lnTo>
                <a:lnTo>
                  <a:pt x="463713" y="94904"/>
                </a:lnTo>
                <a:lnTo>
                  <a:pt x="420941" y="164194"/>
                </a:lnTo>
                <a:lnTo>
                  <a:pt x="401746" y="164194"/>
                </a:lnTo>
                <a:lnTo>
                  <a:pt x="454197" y="79441"/>
                </a:lnTo>
                <a:close/>
                <a:moveTo>
                  <a:pt x="354474" y="0"/>
                </a:moveTo>
                <a:lnTo>
                  <a:pt x="370883" y="0"/>
                </a:lnTo>
                <a:lnTo>
                  <a:pt x="370883" y="164194"/>
                </a:lnTo>
                <a:lnTo>
                  <a:pt x="354474" y="164194"/>
                </a:ln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85" name="Volný tvar 84"/>
          <p:cNvSpPr/>
          <p:nvPr/>
        </p:nvSpPr>
        <p:spPr>
          <a:xfrm rot="2319949">
            <a:off x="7065077" y="5159140"/>
            <a:ext cx="957220" cy="1060155"/>
          </a:xfrm>
          <a:custGeom>
            <a:avLst/>
            <a:gdLst/>
            <a:ahLst/>
            <a:cxnLst/>
            <a:rect l="l" t="t" r="r" b="b"/>
            <a:pathLst>
              <a:path w="957220" h="1060155">
                <a:moveTo>
                  <a:pt x="840043" y="866806"/>
                </a:moveTo>
                <a:cubicBezTo>
                  <a:pt x="833254" y="872239"/>
                  <a:pt x="828322" y="878923"/>
                  <a:pt x="825246" y="886858"/>
                </a:cubicBezTo>
                <a:cubicBezTo>
                  <a:pt x="822170" y="894793"/>
                  <a:pt x="821350" y="903137"/>
                  <a:pt x="822785" y="911889"/>
                </a:cubicBezTo>
                <a:cubicBezTo>
                  <a:pt x="824220" y="920642"/>
                  <a:pt x="827630" y="928384"/>
                  <a:pt x="833017" y="935115"/>
                </a:cubicBezTo>
                <a:cubicBezTo>
                  <a:pt x="838358" y="941790"/>
                  <a:pt x="845178" y="946804"/>
                  <a:pt x="853478" y="950158"/>
                </a:cubicBezTo>
                <a:cubicBezTo>
                  <a:pt x="861778" y="953512"/>
                  <a:pt x="870173" y="954576"/>
                  <a:pt x="878665" y="953351"/>
                </a:cubicBezTo>
                <a:cubicBezTo>
                  <a:pt x="887156" y="952126"/>
                  <a:pt x="894710" y="948866"/>
                  <a:pt x="901326" y="943572"/>
                </a:cubicBezTo>
                <a:cubicBezTo>
                  <a:pt x="908001" y="938231"/>
                  <a:pt x="912980" y="931486"/>
                  <a:pt x="916263" y="923336"/>
                </a:cubicBezTo>
                <a:cubicBezTo>
                  <a:pt x="919547" y="915187"/>
                  <a:pt x="920501" y="906951"/>
                  <a:pt x="919125" y="898629"/>
                </a:cubicBezTo>
                <a:cubicBezTo>
                  <a:pt x="917749" y="890306"/>
                  <a:pt x="914181" y="882546"/>
                  <a:pt x="908423" y="875350"/>
                </a:cubicBezTo>
                <a:cubicBezTo>
                  <a:pt x="899646" y="864381"/>
                  <a:pt x="888696" y="858102"/>
                  <a:pt x="875572" y="856513"/>
                </a:cubicBezTo>
                <a:cubicBezTo>
                  <a:pt x="862449" y="854924"/>
                  <a:pt x="850605" y="858355"/>
                  <a:pt x="840043" y="866806"/>
                </a:cubicBezTo>
                <a:close/>
                <a:moveTo>
                  <a:pt x="829627" y="855842"/>
                </a:moveTo>
                <a:cubicBezTo>
                  <a:pt x="837413" y="849612"/>
                  <a:pt x="845782" y="845631"/>
                  <a:pt x="854737" y="843899"/>
                </a:cubicBezTo>
                <a:cubicBezTo>
                  <a:pt x="863691" y="842166"/>
                  <a:pt x="873200" y="842706"/>
                  <a:pt x="883265" y="845517"/>
                </a:cubicBezTo>
                <a:lnTo>
                  <a:pt x="869317" y="828086"/>
                </a:lnTo>
                <a:lnTo>
                  <a:pt x="881344" y="818462"/>
                </a:lnTo>
                <a:lnTo>
                  <a:pt x="957220" y="913286"/>
                </a:lnTo>
                <a:lnTo>
                  <a:pt x="945192" y="922910"/>
                </a:lnTo>
                <a:lnTo>
                  <a:pt x="932152" y="906612"/>
                </a:lnTo>
                <a:cubicBezTo>
                  <a:pt x="932013" y="916920"/>
                  <a:pt x="930018" y="926189"/>
                  <a:pt x="926166" y="934417"/>
                </a:cubicBezTo>
                <a:cubicBezTo>
                  <a:pt x="922315" y="942645"/>
                  <a:pt x="916612" y="949782"/>
                  <a:pt x="909059" y="955826"/>
                </a:cubicBezTo>
                <a:cubicBezTo>
                  <a:pt x="895637" y="966565"/>
                  <a:pt x="880282" y="970870"/>
                  <a:pt x="862995" y="968739"/>
                </a:cubicBezTo>
                <a:cubicBezTo>
                  <a:pt x="845708" y="966608"/>
                  <a:pt x="831485" y="958570"/>
                  <a:pt x="820327" y="944626"/>
                </a:cubicBezTo>
                <a:cubicBezTo>
                  <a:pt x="809402" y="930972"/>
                  <a:pt x="804850" y="915457"/>
                  <a:pt x="806673" y="898083"/>
                </a:cubicBezTo>
                <a:cubicBezTo>
                  <a:pt x="808496" y="880709"/>
                  <a:pt x="816147" y="866629"/>
                  <a:pt x="829627" y="855842"/>
                </a:cubicBezTo>
                <a:close/>
                <a:moveTo>
                  <a:pt x="715711" y="896245"/>
                </a:moveTo>
                <a:lnTo>
                  <a:pt x="728523" y="885993"/>
                </a:lnTo>
                <a:lnTo>
                  <a:pt x="831108" y="1014197"/>
                </a:lnTo>
                <a:lnTo>
                  <a:pt x="818296" y="1024449"/>
                </a:lnTo>
                <a:close/>
                <a:moveTo>
                  <a:pt x="671088" y="931951"/>
                </a:moveTo>
                <a:lnTo>
                  <a:pt x="683900" y="921699"/>
                </a:lnTo>
                <a:lnTo>
                  <a:pt x="786485" y="1049903"/>
                </a:lnTo>
                <a:lnTo>
                  <a:pt x="773673" y="1060155"/>
                </a:lnTo>
                <a:close/>
                <a:moveTo>
                  <a:pt x="201575" y="78082"/>
                </a:moveTo>
                <a:cubicBezTo>
                  <a:pt x="274545" y="28785"/>
                  <a:pt x="362511" y="0"/>
                  <a:pt x="457200" y="0"/>
                </a:cubicBezTo>
                <a:lnTo>
                  <a:pt x="457200" y="457200"/>
                </a:lnTo>
                <a:lnTo>
                  <a:pt x="914400" y="457200"/>
                </a:ln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99385"/>
                  <a:pt x="79959" y="160245"/>
                  <a:pt x="201575" y="78082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Prstenec 17"/>
          <p:cNvSpPr/>
          <p:nvPr/>
        </p:nvSpPr>
        <p:spPr>
          <a:xfrm>
            <a:off x="10094815" y="-2540329"/>
            <a:ext cx="2091456" cy="2043948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Antitrombin III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 rot="2885621">
            <a:off x="12383430" y="-10585"/>
            <a:ext cx="1063732" cy="414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Heparin</a:t>
            </a:r>
            <a:endParaRPr lang="cs-CZ" dirty="0"/>
          </a:p>
        </p:txBody>
      </p:sp>
      <p:sp>
        <p:nvSpPr>
          <p:cNvPr id="86" name="Zaoblený obdélník 85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22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1 0.11991 L -0.37526 0.62338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22 -0.02384 L -0.52084 0.3680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30" y="1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825 0.63149 L -0.40599 1.0007 " pathEditMode="relative" ptsTypes="AA"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96 0.38172 L -0.5517 0.75093 " pathEditMode="relative" ptsTypes="AA"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78" grpId="0" animBg="1"/>
      <p:bldP spid="79" grpId="0" animBg="1"/>
      <p:bldP spid="83" grpId="0" animBg="1"/>
      <p:bldP spid="84" grpId="0" animBg="1"/>
      <p:bldP spid="85" grpId="0" animBg="1"/>
      <p:bldP spid="18" grpId="0" animBg="1"/>
      <p:bldP spid="18" grpId="1" animBg="1"/>
      <p:bldP spid="21" grpId="0" animBg="1"/>
      <p:bldP spid="2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19253683">
            <a:off x="977259" y="257542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9253683">
            <a:off x="2994867" y="98993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025182" y="155827"/>
            <a:ext cx="5673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Céva – pár kroků zpátky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Blesk 3"/>
          <p:cNvSpPr/>
          <p:nvPr/>
        </p:nvSpPr>
        <p:spPr>
          <a:xfrm>
            <a:off x="2174904" y="1131804"/>
            <a:ext cx="754526" cy="1339634"/>
          </a:xfrm>
          <a:prstGeom prst="lightningBol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4587008" y="2757502"/>
            <a:ext cx="31130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Poškození endotelu a odhalení </a:t>
            </a:r>
            <a:r>
              <a:rPr lang="cs-CZ" sz="2400" dirty="0" err="1" smtClean="0"/>
              <a:t>subendoteliálního</a:t>
            </a:r>
            <a:r>
              <a:rPr lang="cs-CZ" sz="2400" dirty="0" smtClean="0"/>
              <a:t> kolagenu</a:t>
            </a:r>
            <a:endParaRPr lang="cs-CZ" sz="2400" dirty="0"/>
          </a:p>
        </p:txBody>
      </p:sp>
      <p:sp>
        <p:nvSpPr>
          <p:cNvPr id="48" name="Zaoblený obdélník 47"/>
          <p:cNvSpPr/>
          <p:nvPr/>
        </p:nvSpPr>
        <p:spPr>
          <a:xfrm rot="19253683">
            <a:off x="1974425" y="177972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0" name="Přímá spojnice se šipkou 49"/>
          <p:cNvCxnSpPr/>
          <p:nvPr/>
        </p:nvCxnSpPr>
        <p:spPr>
          <a:xfrm flipH="1" flipV="1">
            <a:off x="3121125" y="2409708"/>
            <a:ext cx="1045028" cy="1075031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Volný tvar 51"/>
          <p:cNvSpPr/>
          <p:nvPr/>
        </p:nvSpPr>
        <p:spPr>
          <a:xfrm rot="10800000">
            <a:off x="3441242" y="843197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4556672" y="1649029"/>
            <a:ext cx="2937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von </a:t>
            </a:r>
            <a:r>
              <a:rPr lang="cs-CZ" dirty="0" err="1" smtClean="0"/>
              <a:t>Willebrandův</a:t>
            </a:r>
            <a:r>
              <a:rPr lang="cs-CZ" dirty="0" smtClean="0"/>
              <a:t> faktor uvolněný z </a:t>
            </a:r>
            <a:r>
              <a:rPr lang="cs-CZ" dirty="0" err="1" smtClean="0"/>
              <a:t>endotélií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41" name="Přímá spojnice se šipkou 40"/>
          <p:cNvCxnSpPr/>
          <p:nvPr/>
        </p:nvCxnSpPr>
        <p:spPr>
          <a:xfrm flipH="1" flipV="1">
            <a:off x="3860800" y="1407236"/>
            <a:ext cx="511678" cy="316370"/>
          </a:xfrm>
          <a:prstGeom prst="straightConnector1">
            <a:avLst/>
          </a:prstGeom>
          <a:ln w="38100"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1216734" y="1100792"/>
            <a:ext cx="925711" cy="541684"/>
          </a:xfrm>
          <a:custGeom>
            <a:avLst/>
            <a:gdLst/>
            <a:ahLst/>
            <a:cxnLst/>
            <a:rect l="l" t="t" r="r" b="b"/>
            <a:pathLst>
              <a:path w="925711" h="541684">
                <a:moveTo>
                  <a:pt x="370247" y="524085"/>
                </a:moveTo>
                <a:lnTo>
                  <a:pt x="385874" y="528242"/>
                </a:lnTo>
                <a:lnTo>
                  <a:pt x="385874" y="535176"/>
                </a:lnTo>
                <a:lnTo>
                  <a:pt x="370247" y="535176"/>
                </a:lnTo>
                <a:close/>
                <a:moveTo>
                  <a:pt x="595275" y="507689"/>
                </a:moveTo>
                <a:lnTo>
                  <a:pt x="595275" y="535176"/>
                </a:lnTo>
                <a:lnTo>
                  <a:pt x="579313" y="535176"/>
                </a:lnTo>
                <a:lnTo>
                  <a:pt x="579313" y="516911"/>
                </a:lnTo>
                <a:close/>
                <a:moveTo>
                  <a:pt x="242217" y="429247"/>
                </a:moveTo>
                <a:lnTo>
                  <a:pt x="257844" y="448796"/>
                </a:lnTo>
                <a:lnTo>
                  <a:pt x="257844" y="462745"/>
                </a:lnTo>
                <a:lnTo>
                  <a:pt x="264420" y="457021"/>
                </a:lnTo>
                <a:lnTo>
                  <a:pt x="271559" y="465953"/>
                </a:lnTo>
                <a:lnTo>
                  <a:pt x="274490" y="468067"/>
                </a:lnTo>
                <a:lnTo>
                  <a:pt x="270346" y="471664"/>
                </a:lnTo>
                <a:lnTo>
                  <a:pt x="341002" y="535176"/>
                </a:lnTo>
                <a:lnTo>
                  <a:pt x="319007" y="535176"/>
                </a:lnTo>
                <a:lnTo>
                  <a:pt x="257844" y="480498"/>
                </a:lnTo>
                <a:lnTo>
                  <a:pt x="257844" y="535176"/>
                </a:lnTo>
                <a:lnTo>
                  <a:pt x="242217" y="535176"/>
                </a:lnTo>
                <a:close/>
                <a:moveTo>
                  <a:pt x="621013" y="427186"/>
                </a:moveTo>
                <a:lnTo>
                  <a:pt x="657225" y="458690"/>
                </a:lnTo>
                <a:cubicBezTo>
                  <a:pt x="645507" y="472160"/>
                  <a:pt x="632555" y="483997"/>
                  <a:pt x="618629" y="494196"/>
                </a:cubicBezTo>
                <a:lnTo>
                  <a:pt x="595275" y="507689"/>
                </a:lnTo>
                <a:lnTo>
                  <a:pt x="595275" y="494100"/>
                </a:lnTo>
                <a:cubicBezTo>
                  <a:pt x="595275" y="473040"/>
                  <a:pt x="596242" y="459051"/>
                  <a:pt x="598177" y="452130"/>
                </a:cubicBezTo>
                <a:cubicBezTo>
                  <a:pt x="600707" y="443126"/>
                  <a:pt x="604391" y="436485"/>
                  <a:pt x="609228" y="432206"/>
                </a:cubicBezTo>
                <a:close/>
                <a:moveTo>
                  <a:pt x="490258" y="425899"/>
                </a:moveTo>
                <a:cubicBezTo>
                  <a:pt x="503177" y="425899"/>
                  <a:pt x="514323" y="430699"/>
                  <a:pt x="523695" y="440298"/>
                </a:cubicBezTo>
                <a:cubicBezTo>
                  <a:pt x="533067" y="449898"/>
                  <a:pt x="537753" y="461506"/>
                  <a:pt x="537753" y="475124"/>
                </a:cubicBezTo>
                <a:cubicBezTo>
                  <a:pt x="537753" y="483905"/>
                  <a:pt x="535624" y="492090"/>
                  <a:pt x="531368" y="499681"/>
                </a:cubicBezTo>
                <a:cubicBezTo>
                  <a:pt x="527111" y="507271"/>
                  <a:pt x="521361" y="513131"/>
                  <a:pt x="514117" y="517261"/>
                </a:cubicBezTo>
                <a:cubicBezTo>
                  <a:pt x="506873" y="521391"/>
                  <a:pt x="498920" y="523456"/>
                  <a:pt x="490258" y="523456"/>
                </a:cubicBezTo>
                <a:cubicBezTo>
                  <a:pt x="481596" y="523456"/>
                  <a:pt x="473643" y="521391"/>
                  <a:pt x="466399" y="517261"/>
                </a:cubicBezTo>
                <a:cubicBezTo>
                  <a:pt x="459155" y="513131"/>
                  <a:pt x="453405" y="507271"/>
                  <a:pt x="449148" y="499681"/>
                </a:cubicBezTo>
                <a:cubicBezTo>
                  <a:pt x="444892" y="492090"/>
                  <a:pt x="442763" y="483905"/>
                  <a:pt x="442763" y="475124"/>
                </a:cubicBezTo>
                <a:cubicBezTo>
                  <a:pt x="442763" y="461506"/>
                  <a:pt x="447431" y="449898"/>
                  <a:pt x="456766" y="440298"/>
                </a:cubicBezTo>
                <a:cubicBezTo>
                  <a:pt x="466100" y="430699"/>
                  <a:pt x="477265" y="425899"/>
                  <a:pt x="490258" y="425899"/>
                </a:cubicBezTo>
                <a:close/>
                <a:moveTo>
                  <a:pt x="148474" y="425676"/>
                </a:moveTo>
                <a:cubicBezTo>
                  <a:pt x="139778" y="425676"/>
                  <a:pt x="131751" y="427813"/>
                  <a:pt x="124392" y="432087"/>
                </a:cubicBezTo>
                <a:cubicBezTo>
                  <a:pt x="117033" y="436361"/>
                  <a:pt x="111180" y="442364"/>
                  <a:pt x="106832" y="450094"/>
                </a:cubicBezTo>
                <a:cubicBezTo>
                  <a:pt x="102484" y="457824"/>
                  <a:pt x="100310" y="466000"/>
                  <a:pt x="100310" y="474622"/>
                </a:cubicBezTo>
                <a:cubicBezTo>
                  <a:pt x="100310" y="483170"/>
                  <a:pt x="102502" y="491346"/>
                  <a:pt x="106888" y="499151"/>
                </a:cubicBezTo>
                <a:cubicBezTo>
                  <a:pt x="111273" y="506955"/>
                  <a:pt x="117163" y="513031"/>
                  <a:pt x="124559" y="517380"/>
                </a:cubicBezTo>
                <a:cubicBezTo>
                  <a:pt x="131954" y="521728"/>
                  <a:pt x="139889" y="523902"/>
                  <a:pt x="148363" y="523902"/>
                </a:cubicBezTo>
                <a:cubicBezTo>
                  <a:pt x="156911" y="523902"/>
                  <a:pt x="165013" y="521747"/>
                  <a:pt x="172668" y="517435"/>
                </a:cubicBezTo>
                <a:cubicBezTo>
                  <a:pt x="180323" y="513124"/>
                  <a:pt x="186214" y="507289"/>
                  <a:pt x="190339" y="499931"/>
                </a:cubicBezTo>
                <a:cubicBezTo>
                  <a:pt x="194464" y="492573"/>
                  <a:pt x="196527" y="484285"/>
                  <a:pt x="196527" y="475068"/>
                </a:cubicBezTo>
                <a:cubicBezTo>
                  <a:pt x="196527" y="461020"/>
                  <a:pt x="191900" y="449276"/>
                  <a:pt x="182646" y="439836"/>
                </a:cubicBezTo>
                <a:cubicBezTo>
                  <a:pt x="173392" y="430396"/>
                  <a:pt x="162001" y="425676"/>
                  <a:pt x="148474" y="425676"/>
                </a:cubicBezTo>
                <a:close/>
                <a:moveTo>
                  <a:pt x="626864" y="410607"/>
                </a:moveTo>
                <a:cubicBezTo>
                  <a:pt x="631180" y="410607"/>
                  <a:pt x="635793" y="411984"/>
                  <a:pt x="640705" y="414737"/>
                </a:cubicBezTo>
                <a:lnTo>
                  <a:pt x="632556" y="427908"/>
                </a:lnTo>
                <a:cubicBezTo>
                  <a:pt x="629282" y="426494"/>
                  <a:pt x="626529" y="425788"/>
                  <a:pt x="624296" y="425788"/>
                </a:cubicBezTo>
                <a:lnTo>
                  <a:pt x="621013" y="427186"/>
                </a:lnTo>
                <a:lnTo>
                  <a:pt x="609241" y="416945"/>
                </a:lnTo>
                <a:lnTo>
                  <a:pt x="610344" y="415797"/>
                </a:lnTo>
                <a:cubicBezTo>
                  <a:pt x="615627" y="412337"/>
                  <a:pt x="621134" y="410607"/>
                  <a:pt x="626864" y="410607"/>
                </a:cubicBezTo>
                <a:close/>
                <a:moveTo>
                  <a:pt x="490314" y="410607"/>
                </a:moveTo>
                <a:cubicBezTo>
                  <a:pt x="471529" y="410607"/>
                  <a:pt x="455986" y="417416"/>
                  <a:pt x="443686" y="431034"/>
                </a:cubicBezTo>
                <a:cubicBezTo>
                  <a:pt x="432504" y="443386"/>
                  <a:pt x="426913" y="457972"/>
                  <a:pt x="426913" y="474789"/>
                </a:cubicBezTo>
                <a:cubicBezTo>
                  <a:pt x="426913" y="491756"/>
                  <a:pt x="432821" y="506583"/>
                  <a:pt x="444636" y="519270"/>
                </a:cubicBezTo>
                <a:cubicBezTo>
                  <a:pt x="456452" y="531958"/>
                  <a:pt x="471678" y="538302"/>
                  <a:pt x="490314" y="538302"/>
                </a:cubicBezTo>
                <a:cubicBezTo>
                  <a:pt x="508875" y="538302"/>
                  <a:pt x="524064" y="531958"/>
                  <a:pt x="535880" y="519270"/>
                </a:cubicBezTo>
                <a:cubicBezTo>
                  <a:pt x="547695" y="506583"/>
                  <a:pt x="553603" y="491756"/>
                  <a:pt x="553603" y="474789"/>
                </a:cubicBezTo>
                <a:cubicBezTo>
                  <a:pt x="553603" y="457897"/>
                  <a:pt x="548012" y="443275"/>
                  <a:pt x="536830" y="430922"/>
                </a:cubicBezTo>
                <a:cubicBezTo>
                  <a:pt x="524530" y="417379"/>
                  <a:pt x="509024" y="410607"/>
                  <a:pt x="490314" y="410607"/>
                </a:cubicBezTo>
                <a:close/>
                <a:moveTo>
                  <a:pt x="147191" y="410607"/>
                </a:moveTo>
                <a:cubicBezTo>
                  <a:pt x="157162" y="410607"/>
                  <a:pt x="166185" y="412728"/>
                  <a:pt x="174259" y="416969"/>
                </a:cubicBezTo>
                <a:cubicBezTo>
                  <a:pt x="182333" y="421211"/>
                  <a:pt x="189421" y="427573"/>
                  <a:pt x="195523" y="436057"/>
                </a:cubicBezTo>
                <a:lnTo>
                  <a:pt x="195523" y="413732"/>
                </a:lnTo>
                <a:lnTo>
                  <a:pt x="210926" y="413732"/>
                </a:lnTo>
                <a:lnTo>
                  <a:pt x="210926" y="535176"/>
                </a:lnTo>
                <a:lnTo>
                  <a:pt x="195523" y="535176"/>
                </a:lnTo>
                <a:lnTo>
                  <a:pt x="195523" y="514303"/>
                </a:lnTo>
                <a:cubicBezTo>
                  <a:pt x="188974" y="522265"/>
                  <a:pt x="181626" y="528256"/>
                  <a:pt x="173477" y="532274"/>
                </a:cubicBezTo>
                <a:cubicBezTo>
                  <a:pt x="165329" y="536292"/>
                  <a:pt x="156418" y="538302"/>
                  <a:pt x="146744" y="538302"/>
                </a:cubicBezTo>
                <a:cubicBezTo>
                  <a:pt x="129554" y="538302"/>
                  <a:pt x="114876" y="532069"/>
                  <a:pt x="102710" y="519605"/>
                </a:cubicBezTo>
                <a:cubicBezTo>
                  <a:pt x="90543" y="507141"/>
                  <a:pt x="84460" y="491979"/>
                  <a:pt x="84460" y="474119"/>
                </a:cubicBezTo>
                <a:cubicBezTo>
                  <a:pt x="84460" y="456632"/>
                  <a:pt x="90599" y="441675"/>
                  <a:pt x="102877" y="429248"/>
                </a:cubicBezTo>
                <a:cubicBezTo>
                  <a:pt x="115155" y="416821"/>
                  <a:pt x="129927" y="410607"/>
                  <a:pt x="147191" y="410607"/>
                </a:cubicBezTo>
                <a:close/>
                <a:moveTo>
                  <a:pt x="45541" y="363726"/>
                </a:moveTo>
                <a:cubicBezTo>
                  <a:pt x="50601" y="363726"/>
                  <a:pt x="56666" y="364768"/>
                  <a:pt x="63735" y="366852"/>
                </a:cubicBezTo>
                <a:lnTo>
                  <a:pt x="63735" y="382144"/>
                </a:lnTo>
                <a:cubicBezTo>
                  <a:pt x="58005" y="379688"/>
                  <a:pt x="53094" y="378460"/>
                  <a:pt x="49001" y="378460"/>
                </a:cubicBezTo>
                <a:cubicBezTo>
                  <a:pt x="45950" y="378460"/>
                  <a:pt x="43420" y="379074"/>
                  <a:pt x="41411" y="380302"/>
                </a:cubicBezTo>
                <a:cubicBezTo>
                  <a:pt x="39402" y="381530"/>
                  <a:pt x="38137" y="382944"/>
                  <a:pt x="37616" y="384544"/>
                </a:cubicBezTo>
                <a:cubicBezTo>
                  <a:pt x="37095" y="386143"/>
                  <a:pt x="36835" y="390404"/>
                  <a:pt x="36835" y="397324"/>
                </a:cubicBezTo>
                <a:lnTo>
                  <a:pt x="36821" y="413732"/>
                </a:lnTo>
                <a:lnTo>
                  <a:pt x="62173" y="413732"/>
                </a:lnTo>
                <a:lnTo>
                  <a:pt x="62173" y="427239"/>
                </a:lnTo>
                <a:lnTo>
                  <a:pt x="36810" y="427239"/>
                </a:lnTo>
                <a:lnTo>
                  <a:pt x="36723" y="535176"/>
                </a:lnTo>
                <a:lnTo>
                  <a:pt x="21096" y="535176"/>
                </a:lnTo>
                <a:lnTo>
                  <a:pt x="21096" y="427239"/>
                </a:lnTo>
                <a:lnTo>
                  <a:pt x="5134" y="427239"/>
                </a:lnTo>
                <a:lnTo>
                  <a:pt x="5134" y="413732"/>
                </a:lnTo>
                <a:lnTo>
                  <a:pt x="21096" y="413732"/>
                </a:lnTo>
                <a:lnTo>
                  <a:pt x="21096" y="394757"/>
                </a:lnTo>
                <a:cubicBezTo>
                  <a:pt x="21096" y="386050"/>
                  <a:pt x="21896" y="379837"/>
                  <a:pt x="23496" y="376116"/>
                </a:cubicBezTo>
                <a:cubicBezTo>
                  <a:pt x="25096" y="372395"/>
                  <a:pt x="27812" y="369400"/>
                  <a:pt x="31644" y="367131"/>
                </a:cubicBezTo>
                <a:cubicBezTo>
                  <a:pt x="35476" y="364861"/>
                  <a:pt x="40109" y="363726"/>
                  <a:pt x="45541" y="363726"/>
                </a:cubicBezTo>
                <a:close/>
                <a:moveTo>
                  <a:pt x="491132" y="213565"/>
                </a:moveTo>
                <a:lnTo>
                  <a:pt x="491132" y="258951"/>
                </a:lnTo>
                <a:lnTo>
                  <a:pt x="475505" y="258951"/>
                </a:lnTo>
                <a:lnTo>
                  <a:pt x="475505" y="231528"/>
                </a:lnTo>
                <a:close/>
                <a:moveTo>
                  <a:pt x="585508" y="149674"/>
                </a:moveTo>
                <a:cubicBezTo>
                  <a:pt x="572515" y="149674"/>
                  <a:pt x="561350" y="154474"/>
                  <a:pt x="552016" y="164073"/>
                </a:cubicBezTo>
                <a:cubicBezTo>
                  <a:pt x="542681" y="173673"/>
                  <a:pt x="538013" y="185281"/>
                  <a:pt x="538013" y="198899"/>
                </a:cubicBezTo>
                <a:cubicBezTo>
                  <a:pt x="538013" y="207680"/>
                  <a:pt x="540142" y="215865"/>
                  <a:pt x="544398" y="223456"/>
                </a:cubicBezTo>
                <a:cubicBezTo>
                  <a:pt x="548655" y="231046"/>
                  <a:pt x="554405" y="236906"/>
                  <a:pt x="561649" y="241036"/>
                </a:cubicBezTo>
                <a:cubicBezTo>
                  <a:pt x="568893" y="245166"/>
                  <a:pt x="576846" y="247231"/>
                  <a:pt x="585508" y="247231"/>
                </a:cubicBezTo>
                <a:cubicBezTo>
                  <a:pt x="594170" y="247231"/>
                  <a:pt x="602123" y="245166"/>
                  <a:pt x="609367" y="241036"/>
                </a:cubicBezTo>
                <a:cubicBezTo>
                  <a:pt x="616611" y="236906"/>
                  <a:pt x="622361" y="231046"/>
                  <a:pt x="626618" y="223456"/>
                </a:cubicBezTo>
                <a:cubicBezTo>
                  <a:pt x="630874" y="215865"/>
                  <a:pt x="633003" y="207680"/>
                  <a:pt x="633003" y="198899"/>
                </a:cubicBezTo>
                <a:cubicBezTo>
                  <a:pt x="633003" y="185281"/>
                  <a:pt x="628317" y="173673"/>
                  <a:pt x="618945" y="164073"/>
                </a:cubicBezTo>
                <a:cubicBezTo>
                  <a:pt x="609573" y="154474"/>
                  <a:pt x="598427" y="149674"/>
                  <a:pt x="585508" y="149674"/>
                </a:cubicBezTo>
                <a:close/>
                <a:moveTo>
                  <a:pt x="291349" y="149451"/>
                </a:moveTo>
                <a:cubicBezTo>
                  <a:pt x="304876" y="149451"/>
                  <a:pt x="316267" y="154171"/>
                  <a:pt x="325521" y="163611"/>
                </a:cubicBezTo>
                <a:cubicBezTo>
                  <a:pt x="334775" y="173051"/>
                  <a:pt x="339402" y="184795"/>
                  <a:pt x="339402" y="198843"/>
                </a:cubicBezTo>
                <a:cubicBezTo>
                  <a:pt x="339402" y="208060"/>
                  <a:pt x="337339" y="216348"/>
                  <a:pt x="333214" y="223706"/>
                </a:cubicBezTo>
                <a:cubicBezTo>
                  <a:pt x="329089" y="231064"/>
                  <a:pt x="323198" y="236899"/>
                  <a:pt x="315543" y="241210"/>
                </a:cubicBezTo>
                <a:cubicBezTo>
                  <a:pt x="307888" y="245522"/>
                  <a:pt x="299786" y="247678"/>
                  <a:pt x="291238" y="247678"/>
                </a:cubicBezTo>
                <a:cubicBezTo>
                  <a:pt x="282764" y="247678"/>
                  <a:pt x="274829" y="245503"/>
                  <a:pt x="267434" y="241155"/>
                </a:cubicBezTo>
                <a:cubicBezTo>
                  <a:pt x="260038" y="236806"/>
                  <a:pt x="254148" y="230730"/>
                  <a:pt x="249763" y="222926"/>
                </a:cubicBezTo>
                <a:cubicBezTo>
                  <a:pt x="245377" y="215121"/>
                  <a:pt x="243185" y="206945"/>
                  <a:pt x="243185" y="198397"/>
                </a:cubicBezTo>
                <a:cubicBezTo>
                  <a:pt x="243185" y="189775"/>
                  <a:pt x="245359" y="181599"/>
                  <a:pt x="249707" y="173869"/>
                </a:cubicBezTo>
                <a:cubicBezTo>
                  <a:pt x="254055" y="166139"/>
                  <a:pt x="259908" y="160136"/>
                  <a:pt x="267267" y="155862"/>
                </a:cubicBezTo>
                <a:cubicBezTo>
                  <a:pt x="274626" y="151588"/>
                  <a:pt x="282653" y="149451"/>
                  <a:pt x="291349" y="149451"/>
                </a:cubicBezTo>
                <a:close/>
                <a:moveTo>
                  <a:pt x="810294" y="137507"/>
                </a:moveTo>
                <a:lnTo>
                  <a:pt x="826814" y="137507"/>
                </a:lnTo>
                <a:lnTo>
                  <a:pt x="868550" y="231025"/>
                </a:lnTo>
                <a:lnTo>
                  <a:pt x="909079" y="137507"/>
                </a:lnTo>
                <a:lnTo>
                  <a:pt x="925711" y="137507"/>
                </a:lnTo>
                <a:lnTo>
                  <a:pt x="853268" y="303376"/>
                </a:lnTo>
                <a:lnTo>
                  <a:pt x="836762" y="303376"/>
                </a:lnTo>
                <a:lnTo>
                  <a:pt x="860142" y="249753"/>
                </a:lnTo>
                <a:close/>
                <a:moveTo>
                  <a:pt x="668982" y="137507"/>
                </a:moveTo>
                <a:lnTo>
                  <a:pt x="685614" y="137507"/>
                </a:lnTo>
                <a:lnTo>
                  <a:pt x="726378" y="226033"/>
                </a:lnTo>
                <a:lnTo>
                  <a:pt x="766650" y="137507"/>
                </a:lnTo>
                <a:lnTo>
                  <a:pt x="783394" y="137507"/>
                </a:lnTo>
                <a:lnTo>
                  <a:pt x="727806" y="258951"/>
                </a:lnTo>
                <a:lnTo>
                  <a:pt x="724904" y="258951"/>
                </a:lnTo>
                <a:close/>
                <a:moveTo>
                  <a:pt x="585564" y="134382"/>
                </a:moveTo>
                <a:cubicBezTo>
                  <a:pt x="604274" y="134382"/>
                  <a:pt x="619780" y="141154"/>
                  <a:pt x="632080" y="154697"/>
                </a:cubicBezTo>
                <a:cubicBezTo>
                  <a:pt x="643262" y="167050"/>
                  <a:pt x="648853" y="181672"/>
                  <a:pt x="648853" y="198564"/>
                </a:cubicBezTo>
                <a:cubicBezTo>
                  <a:pt x="648853" y="215531"/>
                  <a:pt x="642945" y="230358"/>
                  <a:pt x="631130" y="243045"/>
                </a:cubicBezTo>
                <a:cubicBezTo>
                  <a:pt x="619314" y="255733"/>
                  <a:pt x="604125" y="262077"/>
                  <a:pt x="585564" y="262077"/>
                </a:cubicBezTo>
                <a:cubicBezTo>
                  <a:pt x="566928" y="262077"/>
                  <a:pt x="551702" y="255733"/>
                  <a:pt x="539886" y="243045"/>
                </a:cubicBezTo>
                <a:cubicBezTo>
                  <a:pt x="528071" y="230358"/>
                  <a:pt x="522163" y="215531"/>
                  <a:pt x="522163" y="198564"/>
                </a:cubicBezTo>
                <a:lnTo>
                  <a:pt x="536326" y="161617"/>
                </a:lnTo>
                <a:lnTo>
                  <a:pt x="548094" y="148090"/>
                </a:lnTo>
                <a:lnTo>
                  <a:pt x="559818" y="139489"/>
                </a:lnTo>
                <a:cubicBezTo>
                  <a:pt x="567589" y="136085"/>
                  <a:pt x="576171" y="134382"/>
                  <a:pt x="585564" y="134382"/>
                </a:cubicBezTo>
                <a:close/>
                <a:moveTo>
                  <a:pt x="290066" y="134382"/>
                </a:moveTo>
                <a:cubicBezTo>
                  <a:pt x="272802" y="134382"/>
                  <a:pt x="258030" y="140596"/>
                  <a:pt x="245752" y="153023"/>
                </a:cubicBezTo>
                <a:cubicBezTo>
                  <a:pt x="233474" y="165450"/>
                  <a:pt x="227335" y="180407"/>
                  <a:pt x="227335" y="197894"/>
                </a:cubicBezTo>
                <a:cubicBezTo>
                  <a:pt x="227335" y="215754"/>
                  <a:pt x="233418" y="230916"/>
                  <a:pt x="245585" y="243380"/>
                </a:cubicBezTo>
                <a:cubicBezTo>
                  <a:pt x="257751" y="255844"/>
                  <a:pt x="272429" y="262077"/>
                  <a:pt x="289619" y="262077"/>
                </a:cubicBezTo>
                <a:cubicBezTo>
                  <a:pt x="299293" y="262077"/>
                  <a:pt x="308204" y="260067"/>
                  <a:pt x="316352" y="256049"/>
                </a:cubicBezTo>
                <a:cubicBezTo>
                  <a:pt x="324501" y="252031"/>
                  <a:pt x="331849" y="246040"/>
                  <a:pt x="338398" y="238078"/>
                </a:cubicBezTo>
                <a:lnTo>
                  <a:pt x="338398" y="258951"/>
                </a:lnTo>
                <a:lnTo>
                  <a:pt x="353801" y="258951"/>
                </a:lnTo>
                <a:lnTo>
                  <a:pt x="353801" y="137507"/>
                </a:lnTo>
                <a:lnTo>
                  <a:pt x="338398" y="137507"/>
                </a:lnTo>
                <a:lnTo>
                  <a:pt x="338398" y="159832"/>
                </a:lnTo>
                <a:cubicBezTo>
                  <a:pt x="332296" y="151349"/>
                  <a:pt x="325208" y="144986"/>
                  <a:pt x="317134" y="140745"/>
                </a:cubicBezTo>
                <a:cubicBezTo>
                  <a:pt x="309060" y="136503"/>
                  <a:pt x="300037" y="134382"/>
                  <a:pt x="290066" y="134382"/>
                </a:cubicBezTo>
                <a:close/>
                <a:moveTo>
                  <a:pt x="0" y="94757"/>
                </a:moveTo>
                <a:lnTo>
                  <a:pt x="89966" y="94757"/>
                </a:lnTo>
                <a:lnTo>
                  <a:pt x="89966" y="110830"/>
                </a:lnTo>
                <a:lnTo>
                  <a:pt x="53354" y="110830"/>
                </a:lnTo>
                <a:lnTo>
                  <a:pt x="53354" y="258951"/>
                </a:lnTo>
                <a:lnTo>
                  <a:pt x="36611" y="258951"/>
                </a:lnTo>
                <a:lnTo>
                  <a:pt x="36611" y="110830"/>
                </a:lnTo>
                <a:lnTo>
                  <a:pt x="0" y="110830"/>
                </a:lnTo>
                <a:close/>
                <a:moveTo>
                  <a:pt x="118392" y="90627"/>
                </a:moveTo>
                <a:lnTo>
                  <a:pt x="134019" y="90627"/>
                </a:lnTo>
                <a:lnTo>
                  <a:pt x="134019" y="186520"/>
                </a:lnTo>
                <a:lnTo>
                  <a:pt x="190323" y="137507"/>
                </a:lnTo>
                <a:lnTo>
                  <a:pt x="195869" y="137507"/>
                </a:lnTo>
                <a:lnTo>
                  <a:pt x="180448" y="165993"/>
                </a:lnTo>
                <a:lnTo>
                  <a:pt x="146521" y="195439"/>
                </a:lnTo>
                <a:lnTo>
                  <a:pt x="172865" y="219119"/>
                </a:lnTo>
                <a:lnTo>
                  <a:pt x="171466" y="237749"/>
                </a:lnTo>
                <a:lnTo>
                  <a:pt x="134019" y="204273"/>
                </a:lnTo>
                <a:lnTo>
                  <a:pt x="134019" y="258951"/>
                </a:lnTo>
                <a:lnTo>
                  <a:pt x="118392" y="258951"/>
                </a:lnTo>
                <a:close/>
                <a:moveTo>
                  <a:pt x="404180" y="86832"/>
                </a:moveTo>
                <a:lnTo>
                  <a:pt x="436550" y="115518"/>
                </a:lnTo>
                <a:lnTo>
                  <a:pt x="452065" y="115518"/>
                </a:lnTo>
                <a:lnTo>
                  <a:pt x="485216" y="86832"/>
                </a:lnTo>
                <a:lnTo>
                  <a:pt x="464486" y="86832"/>
                </a:lnTo>
                <a:lnTo>
                  <a:pt x="444028" y="103798"/>
                </a:lnTo>
                <a:lnTo>
                  <a:pt x="424379" y="86832"/>
                </a:lnTo>
                <a:close/>
                <a:moveTo>
                  <a:pt x="874923" y="80581"/>
                </a:moveTo>
                <a:lnTo>
                  <a:pt x="898922" y="80581"/>
                </a:lnTo>
                <a:lnTo>
                  <a:pt x="865993" y="114960"/>
                </a:lnTo>
                <a:lnTo>
                  <a:pt x="850590" y="114960"/>
                </a:lnTo>
                <a:close/>
                <a:moveTo>
                  <a:pt x="300893" y="80581"/>
                </a:moveTo>
                <a:lnTo>
                  <a:pt x="276559" y="114960"/>
                </a:lnTo>
                <a:lnTo>
                  <a:pt x="291963" y="114960"/>
                </a:lnTo>
                <a:lnTo>
                  <a:pt x="324891" y="80581"/>
                </a:lnTo>
                <a:close/>
                <a:moveTo>
                  <a:pt x="408647" y="49"/>
                </a:moveTo>
                <a:cubicBezTo>
                  <a:pt x="478439" y="-1265"/>
                  <a:pt x="551419" y="23858"/>
                  <a:pt x="611044" y="75731"/>
                </a:cubicBezTo>
                <a:lnTo>
                  <a:pt x="548094" y="148090"/>
                </a:lnTo>
                <a:lnTo>
                  <a:pt x="538936" y="154809"/>
                </a:lnTo>
                <a:lnTo>
                  <a:pt x="536326" y="161617"/>
                </a:lnTo>
                <a:lnTo>
                  <a:pt x="491132" y="213565"/>
                </a:lnTo>
                <a:lnTo>
                  <a:pt x="491132" y="196443"/>
                </a:lnTo>
                <a:cubicBezTo>
                  <a:pt x="491132" y="179924"/>
                  <a:pt x="489458" y="167757"/>
                  <a:pt x="486109" y="159943"/>
                </a:cubicBezTo>
                <a:cubicBezTo>
                  <a:pt x="482761" y="152130"/>
                  <a:pt x="477570" y="145916"/>
                  <a:pt x="470538" y="141303"/>
                </a:cubicBezTo>
                <a:cubicBezTo>
                  <a:pt x="463506" y="136689"/>
                  <a:pt x="455451" y="134382"/>
                  <a:pt x="446372" y="134382"/>
                </a:cubicBezTo>
                <a:cubicBezTo>
                  <a:pt x="437443" y="134382"/>
                  <a:pt x="429183" y="136447"/>
                  <a:pt x="421592" y="140577"/>
                </a:cubicBezTo>
                <a:cubicBezTo>
                  <a:pt x="414002" y="144707"/>
                  <a:pt x="407082" y="150939"/>
                  <a:pt x="400831" y="159274"/>
                </a:cubicBezTo>
                <a:lnTo>
                  <a:pt x="400831" y="137507"/>
                </a:lnTo>
                <a:lnTo>
                  <a:pt x="385204" y="137507"/>
                </a:lnTo>
                <a:lnTo>
                  <a:pt x="385204" y="258951"/>
                </a:lnTo>
                <a:lnTo>
                  <a:pt x="400831" y="258951"/>
                </a:lnTo>
                <a:lnTo>
                  <a:pt x="400831" y="214414"/>
                </a:lnTo>
                <a:cubicBezTo>
                  <a:pt x="400831" y="198415"/>
                  <a:pt x="401575" y="187402"/>
                  <a:pt x="403063" y="181375"/>
                </a:cubicBezTo>
                <a:cubicBezTo>
                  <a:pt x="405445" y="172147"/>
                  <a:pt x="410375" y="164408"/>
                  <a:pt x="417855" y="158157"/>
                </a:cubicBezTo>
                <a:cubicBezTo>
                  <a:pt x="425335" y="151907"/>
                  <a:pt x="433801" y="148781"/>
                  <a:pt x="443254" y="148781"/>
                </a:cubicBezTo>
                <a:cubicBezTo>
                  <a:pt x="451515" y="148781"/>
                  <a:pt x="458213" y="150809"/>
                  <a:pt x="463348" y="154865"/>
                </a:cubicBezTo>
                <a:cubicBezTo>
                  <a:pt x="468483" y="158920"/>
                  <a:pt x="471956" y="164966"/>
                  <a:pt x="473767" y="173003"/>
                </a:cubicBezTo>
                <a:cubicBezTo>
                  <a:pt x="474926" y="177691"/>
                  <a:pt x="475505" y="187030"/>
                  <a:pt x="475505" y="201020"/>
                </a:cubicBezTo>
                <a:lnTo>
                  <a:pt x="475505" y="231528"/>
                </a:lnTo>
                <a:lnTo>
                  <a:pt x="441303" y="270842"/>
                </a:lnTo>
                <a:lnTo>
                  <a:pt x="609241" y="416945"/>
                </a:lnTo>
                <a:lnTo>
                  <a:pt x="595275" y="431480"/>
                </a:lnTo>
                <a:lnTo>
                  <a:pt x="595275" y="413732"/>
                </a:lnTo>
                <a:lnTo>
                  <a:pt x="579313" y="413732"/>
                </a:lnTo>
                <a:lnTo>
                  <a:pt x="579313" y="516911"/>
                </a:lnTo>
                <a:lnTo>
                  <a:pt x="574185" y="519874"/>
                </a:lnTo>
                <a:cubicBezTo>
                  <a:pt x="527334" y="540630"/>
                  <a:pt x="474037" y="546602"/>
                  <a:pt x="421273" y="537659"/>
                </a:cubicBezTo>
                <a:lnTo>
                  <a:pt x="385874" y="528242"/>
                </a:lnTo>
                <a:lnTo>
                  <a:pt x="385874" y="427239"/>
                </a:lnTo>
                <a:lnTo>
                  <a:pt x="410654" y="427239"/>
                </a:lnTo>
                <a:lnTo>
                  <a:pt x="410654" y="413732"/>
                </a:lnTo>
                <a:lnTo>
                  <a:pt x="385874" y="413732"/>
                </a:lnTo>
                <a:lnTo>
                  <a:pt x="385874" y="368638"/>
                </a:lnTo>
                <a:lnTo>
                  <a:pt x="370247" y="368638"/>
                </a:lnTo>
                <a:lnTo>
                  <a:pt x="370247" y="413732"/>
                </a:lnTo>
                <a:lnTo>
                  <a:pt x="348927" y="413732"/>
                </a:lnTo>
                <a:lnTo>
                  <a:pt x="348927" y="427239"/>
                </a:lnTo>
                <a:lnTo>
                  <a:pt x="370247" y="427239"/>
                </a:lnTo>
                <a:lnTo>
                  <a:pt x="370247" y="524085"/>
                </a:lnTo>
                <a:lnTo>
                  <a:pt x="368946" y="523739"/>
                </a:lnTo>
                <a:cubicBezTo>
                  <a:pt x="351734" y="517439"/>
                  <a:pt x="334841" y="509476"/>
                  <a:pt x="318524" y="499847"/>
                </a:cubicBezTo>
                <a:lnTo>
                  <a:pt x="274490" y="468067"/>
                </a:lnTo>
                <a:lnTo>
                  <a:pt x="337095" y="413732"/>
                </a:lnTo>
                <a:lnTo>
                  <a:pt x="314148" y="413732"/>
                </a:lnTo>
                <a:lnTo>
                  <a:pt x="264420" y="457021"/>
                </a:lnTo>
                <a:lnTo>
                  <a:pt x="257844" y="448796"/>
                </a:lnTo>
                <a:lnTo>
                  <a:pt x="257844" y="366852"/>
                </a:lnTo>
                <a:lnTo>
                  <a:pt x="242217" y="366852"/>
                </a:lnTo>
                <a:lnTo>
                  <a:pt x="242217" y="429247"/>
                </a:lnTo>
                <a:lnTo>
                  <a:pt x="200852" y="377501"/>
                </a:lnTo>
                <a:cubicBezTo>
                  <a:pt x="183609" y="345154"/>
                  <a:pt x="172774" y="310628"/>
                  <a:pt x="168595" y="275977"/>
                </a:cubicBezTo>
                <a:lnTo>
                  <a:pt x="171466" y="237749"/>
                </a:lnTo>
                <a:lnTo>
                  <a:pt x="195182" y="258951"/>
                </a:lnTo>
                <a:lnTo>
                  <a:pt x="217177" y="258951"/>
                </a:lnTo>
                <a:lnTo>
                  <a:pt x="172865" y="219119"/>
                </a:lnTo>
                <a:lnTo>
                  <a:pt x="176276" y="173701"/>
                </a:lnTo>
                <a:lnTo>
                  <a:pt x="180448" y="165993"/>
                </a:lnTo>
                <a:lnTo>
                  <a:pt x="213270" y="137507"/>
                </a:lnTo>
                <a:lnTo>
                  <a:pt x="195869" y="137507"/>
                </a:lnTo>
                <a:lnTo>
                  <a:pt x="225379" y="82993"/>
                </a:lnTo>
                <a:cubicBezTo>
                  <a:pt x="272252" y="29115"/>
                  <a:pt x="338856" y="1363"/>
                  <a:pt x="408647" y="49"/>
                </a:cubicBez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53" name="Volný tvar 52"/>
          <p:cNvSpPr/>
          <p:nvPr/>
        </p:nvSpPr>
        <p:spPr>
          <a:xfrm>
            <a:off x="3606390" y="263911"/>
            <a:ext cx="706093" cy="1158571"/>
          </a:xfrm>
          <a:custGeom>
            <a:avLst/>
            <a:gdLst>
              <a:gd name="connsiteX0" fmla="*/ 530032 w 530032"/>
              <a:gd name="connsiteY0" fmla="*/ 0 h 1065674"/>
              <a:gd name="connsiteX1" fmla="*/ 530032 w 530032"/>
              <a:gd name="connsiteY1" fmla="*/ 252226 h 1065674"/>
              <a:gd name="connsiteX2" fmla="*/ 350079 w 530032"/>
              <a:gd name="connsiteY2" fmla="*/ 252226 h 1065674"/>
              <a:gd name="connsiteX3" fmla="*/ 350079 w 530032"/>
              <a:gd name="connsiteY3" fmla="*/ 1065674 h 1065674"/>
              <a:gd name="connsiteX4" fmla="*/ 179953 w 530032"/>
              <a:gd name="connsiteY4" fmla="*/ 1065674 h 1065674"/>
              <a:gd name="connsiteX5" fmla="*/ 179953 w 530032"/>
              <a:gd name="connsiteY5" fmla="*/ 252226 h 1065674"/>
              <a:gd name="connsiteX6" fmla="*/ 0 w 530032"/>
              <a:gd name="connsiteY6" fmla="*/ 252226 h 1065674"/>
              <a:gd name="connsiteX7" fmla="*/ 0 w 530032"/>
              <a:gd name="connsiteY7" fmla="*/ 50445 h 1065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032" h="1065674">
                <a:moveTo>
                  <a:pt x="530032" y="0"/>
                </a:moveTo>
                <a:lnTo>
                  <a:pt x="530032" y="252226"/>
                </a:lnTo>
                <a:lnTo>
                  <a:pt x="350079" y="252226"/>
                </a:lnTo>
                <a:lnTo>
                  <a:pt x="350079" y="1065674"/>
                </a:lnTo>
                <a:lnTo>
                  <a:pt x="179953" y="1065674"/>
                </a:lnTo>
                <a:lnTo>
                  <a:pt x="179953" y="252226"/>
                </a:lnTo>
                <a:lnTo>
                  <a:pt x="0" y="252226"/>
                </a:lnTo>
                <a:lnTo>
                  <a:pt x="0" y="5044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tPA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441330" y="696911"/>
            <a:ext cx="3399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Poškozený endotel uvolní do cirkulace i </a:t>
            </a:r>
            <a:r>
              <a:rPr lang="cs-CZ" dirty="0" err="1" smtClean="0"/>
              <a:t>tPA</a:t>
            </a:r>
            <a:r>
              <a:rPr lang="cs-CZ" dirty="0" smtClean="0"/>
              <a:t> = tkáňový aktivátor </a:t>
            </a:r>
            <a:r>
              <a:rPr lang="cs-CZ" dirty="0" err="1" smtClean="0"/>
              <a:t>plasminogenu</a:t>
            </a:r>
            <a:endParaRPr lang="cs-CZ" dirty="0"/>
          </a:p>
        </p:txBody>
      </p:sp>
      <p:cxnSp>
        <p:nvCxnSpPr>
          <p:cNvPr id="24" name="Přímá spojnice se šipkou 23"/>
          <p:cNvCxnSpPr/>
          <p:nvPr/>
        </p:nvCxnSpPr>
        <p:spPr>
          <a:xfrm flipH="1" flipV="1">
            <a:off x="4312483" y="996287"/>
            <a:ext cx="920775" cy="13551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aoblený obdélník 53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79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89 0.02199 L 0.01875 0.11527 C 0.02122 0.13611 0.01862 0.15301 0.01211 0.1618 C 0.00469 0.17245 -0.00495 0.17199 -0.01563 0.16296 L -0.06445 0.125 " pathEditMode="relative" rAng="3120000" ptsTypes="AAAAA">
                                      <p:cBhvr>
                                        <p:cTn id="4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0.09844 0.13681 C 0.14258 0.19815 0.17305 0.32801 0.15365 0.37222 L 0.11042 0.47107 " pathEditMode="relative" rAng="2280000" ptsTypes="AAAA">
                                      <p:cBhvr>
                                        <p:cTn id="5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21" y="2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143 0.06759 0.00546 0.13519 0.00442 0.20278 C 0.0026 0.33148 0.00091 0.46019 -0.00118 0.58889 C -0.00235 0.65949 -0.00222 0.6044 -0.00222 0.61875 " pathEditMode="relative" ptsTypes="AAAAA">
                                      <p:cBhvr>
                                        <p:cTn id="7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8" grpId="0"/>
      <p:bldP spid="48" grpId="0" animBg="1"/>
      <p:bldP spid="52" grpId="0" animBg="1"/>
      <p:bldP spid="52" grpId="1" animBg="1"/>
      <p:bldP spid="39" grpId="0"/>
      <p:bldP spid="51" grpId="0" animBg="1"/>
      <p:bldP spid="53" grpId="0" animBg="1"/>
      <p:bldP spid="53" grpId="1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19253683">
            <a:off x="977259" y="257542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9253683">
            <a:off x="2994867" y="98993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6308984" y="245634"/>
            <a:ext cx="5691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err="1" smtClean="0"/>
              <a:t>Fibrinolýza</a:t>
            </a:r>
            <a:endParaRPr lang="cs-CZ" sz="4000" dirty="0"/>
          </a:p>
        </p:txBody>
      </p:sp>
      <p:sp>
        <p:nvSpPr>
          <p:cNvPr id="58" name="Volný tvar 57"/>
          <p:cNvSpPr/>
          <p:nvPr/>
        </p:nvSpPr>
        <p:spPr>
          <a:xfrm>
            <a:off x="4224453" y="4427803"/>
            <a:ext cx="1606630" cy="1236910"/>
          </a:xfrm>
          <a:custGeom>
            <a:avLst/>
            <a:gdLst>
              <a:gd name="connsiteX0" fmla="*/ 820311 w 820311"/>
              <a:gd name="connsiteY0" fmla="*/ 625016 h 914422"/>
              <a:gd name="connsiteX1" fmla="*/ 804133 w 820311"/>
              <a:gd name="connsiteY1" fmla="*/ 715621 h 914422"/>
              <a:gd name="connsiteX2" fmla="*/ 737272 w 820311"/>
              <a:gd name="connsiteY2" fmla="*/ 664710 h 914422"/>
              <a:gd name="connsiteX3" fmla="*/ 736276 w 820311"/>
              <a:gd name="connsiteY3" fmla="*/ 565860 h 914422"/>
              <a:gd name="connsiteX4" fmla="*/ 720098 w 820311"/>
              <a:gd name="connsiteY4" fmla="*/ 656465 h 914422"/>
              <a:gd name="connsiteX5" fmla="*/ 653237 w 820311"/>
              <a:gd name="connsiteY5" fmla="*/ 605554 h 914422"/>
              <a:gd name="connsiteX6" fmla="*/ 652315 w 820311"/>
              <a:gd name="connsiteY6" fmla="*/ 508383 h 914422"/>
              <a:gd name="connsiteX7" fmla="*/ 636137 w 820311"/>
              <a:gd name="connsiteY7" fmla="*/ 598988 h 914422"/>
              <a:gd name="connsiteX8" fmla="*/ 569276 w 820311"/>
              <a:gd name="connsiteY8" fmla="*/ 548077 h 914422"/>
              <a:gd name="connsiteX9" fmla="*/ 586729 w 820311"/>
              <a:gd name="connsiteY9" fmla="*/ 450353 h 914422"/>
              <a:gd name="connsiteX10" fmla="*/ 570551 w 820311"/>
              <a:gd name="connsiteY10" fmla="*/ 540958 h 914422"/>
              <a:gd name="connsiteX11" fmla="*/ 503690 w 820311"/>
              <a:gd name="connsiteY11" fmla="*/ 490047 h 914422"/>
              <a:gd name="connsiteX12" fmla="*/ 574464 w 820311"/>
              <a:gd name="connsiteY12" fmla="*/ 338919 h 914422"/>
              <a:gd name="connsiteX13" fmla="*/ 610788 w 820311"/>
              <a:gd name="connsiteY13" fmla="*/ 423487 h 914422"/>
              <a:gd name="connsiteX14" fmla="*/ 520907 w 820311"/>
              <a:gd name="connsiteY14" fmla="*/ 403679 h 914422"/>
              <a:gd name="connsiteX15" fmla="*/ 640050 w 820311"/>
              <a:gd name="connsiteY15" fmla="*/ 262122 h 914422"/>
              <a:gd name="connsiteX16" fmla="*/ 676374 w 820311"/>
              <a:gd name="connsiteY16" fmla="*/ 346690 h 914422"/>
              <a:gd name="connsiteX17" fmla="*/ 586493 w 820311"/>
              <a:gd name="connsiteY17" fmla="*/ 326882 h 914422"/>
              <a:gd name="connsiteX18" fmla="*/ 698379 w 820311"/>
              <a:gd name="connsiteY18" fmla="*/ 194820 h 914422"/>
              <a:gd name="connsiteX19" fmla="*/ 734703 w 820311"/>
              <a:gd name="connsiteY19" fmla="*/ 279388 h 914422"/>
              <a:gd name="connsiteX20" fmla="*/ 644822 w 820311"/>
              <a:gd name="connsiteY20" fmla="*/ 259580 h 914422"/>
              <a:gd name="connsiteX21" fmla="*/ 392564 w 820311"/>
              <a:gd name="connsiteY21" fmla="*/ 146639 h 914422"/>
              <a:gd name="connsiteX22" fmla="*/ 353802 w 820311"/>
              <a:gd name="connsiteY22" fmla="*/ 184853 h 914422"/>
              <a:gd name="connsiteX23" fmla="*/ 392564 w 820311"/>
              <a:gd name="connsiteY23" fmla="*/ 223067 h 914422"/>
              <a:gd name="connsiteX24" fmla="*/ 431326 w 820311"/>
              <a:gd name="connsiteY24" fmla="*/ 184853 h 914422"/>
              <a:gd name="connsiteX25" fmla="*/ 392564 w 820311"/>
              <a:gd name="connsiteY25" fmla="*/ 146639 h 914422"/>
              <a:gd name="connsiteX26" fmla="*/ 763965 w 820311"/>
              <a:gd name="connsiteY26" fmla="*/ 117010 h 914422"/>
              <a:gd name="connsiteX27" fmla="*/ 800289 w 820311"/>
              <a:gd name="connsiteY27" fmla="*/ 201578 h 914422"/>
              <a:gd name="connsiteX28" fmla="*/ 710408 w 820311"/>
              <a:gd name="connsiteY28" fmla="*/ 181770 h 914422"/>
              <a:gd name="connsiteX29" fmla="*/ 417184 w 820311"/>
              <a:gd name="connsiteY29" fmla="*/ 1766 h 914422"/>
              <a:gd name="connsiteX30" fmla="*/ 750955 w 820311"/>
              <a:gd name="connsiteY30" fmla="*/ 106859 h 914422"/>
              <a:gd name="connsiteX31" fmla="*/ 457211 w 820311"/>
              <a:gd name="connsiteY31" fmla="*/ 457211 h 914422"/>
              <a:gd name="connsiteX32" fmla="*/ 807563 w 820311"/>
              <a:gd name="connsiteY32" fmla="*/ 750955 h 914422"/>
              <a:gd name="connsiteX33" fmla="*/ 163467 w 820311"/>
              <a:gd name="connsiteY33" fmla="*/ 807563 h 914422"/>
              <a:gd name="connsiteX34" fmla="*/ 106859 w 820311"/>
              <a:gd name="connsiteY34" fmla="*/ 163467 h 914422"/>
              <a:gd name="connsiteX35" fmla="*/ 417184 w 820311"/>
              <a:gd name="connsiteY35" fmla="*/ 1766 h 91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20311" h="914422">
                <a:moveTo>
                  <a:pt x="820311" y="625016"/>
                </a:moveTo>
                <a:lnTo>
                  <a:pt x="804133" y="715621"/>
                </a:lnTo>
                <a:lnTo>
                  <a:pt x="737272" y="664710"/>
                </a:lnTo>
                <a:close/>
                <a:moveTo>
                  <a:pt x="736276" y="565860"/>
                </a:moveTo>
                <a:lnTo>
                  <a:pt x="720098" y="656465"/>
                </a:lnTo>
                <a:lnTo>
                  <a:pt x="653237" y="605554"/>
                </a:lnTo>
                <a:close/>
                <a:moveTo>
                  <a:pt x="652315" y="508383"/>
                </a:moveTo>
                <a:lnTo>
                  <a:pt x="636137" y="598988"/>
                </a:lnTo>
                <a:lnTo>
                  <a:pt x="569276" y="548077"/>
                </a:lnTo>
                <a:close/>
                <a:moveTo>
                  <a:pt x="586729" y="450353"/>
                </a:moveTo>
                <a:lnTo>
                  <a:pt x="570551" y="540958"/>
                </a:lnTo>
                <a:lnTo>
                  <a:pt x="503690" y="490047"/>
                </a:lnTo>
                <a:close/>
                <a:moveTo>
                  <a:pt x="574464" y="338919"/>
                </a:moveTo>
                <a:lnTo>
                  <a:pt x="610788" y="423487"/>
                </a:lnTo>
                <a:lnTo>
                  <a:pt x="520907" y="403679"/>
                </a:lnTo>
                <a:close/>
                <a:moveTo>
                  <a:pt x="640050" y="262122"/>
                </a:moveTo>
                <a:lnTo>
                  <a:pt x="676374" y="346690"/>
                </a:lnTo>
                <a:lnTo>
                  <a:pt x="586493" y="326882"/>
                </a:lnTo>
                <a:close/>
                <a:moveTo>
                  <a:pt x="698379" y="194820"/>
                </a:moveTo>
                <a:lnTo>
                  <a:pt x="734703" y="279388"/>
                </a:lnTo>
                <a:lnTo>
                  <a:pt x="644822" y="259580"/>
                </a:lnTo>
                <a:close/>
                <a:moveTo>
                  <a:pt x="392564" y="146639"/>
                </a:moveTo>
                <a:cubicBezTo>
                  <a:pt x="371156" y="146639"/>
                  <a:pt x="353802" y="163748"/>
                  <a:pt x="353802" y="184853"/>
                </a:cubicBezTo>
                <a:cubicBezTo>
                  <a:pt x="353802" y="205958"/>
                  <a:pt x="371156" y="223067"/>
                  <a:pt x="392564" y="223067"/>
                </a:cubicBezTo>
                <a:cubicBezTo>
                  <a:pt x="413972" y="223067"/>
                  <a:pt x="431326" y="205958"/>
                  <a:pt x="431326" y="184853"/>
                </a:cubicBezTo>
                <a:cubicBezTo>
                  <a:pt x="431326" y="163748"/>
                  <a:pt x="413972" y="146639"/>
                  <a:pt x="392564" y="146639"/>
                </a:cubicBezTo>
                <a:close/>
                <a:moveTo>
                  <a:pt x="763965" y="117010"/>
                </a:moveTo>
                <a:lnTo>
                  <a:pt x="800289" y="201578"/>
                </a:lnTo>
                <a:lnTo>
                  <a:pt x="710408" y="181770"/>
                </a:lnTo>
                <a:close/>
                <a:moveTo>
                  <a:pt x="417184" y="1766"/>
                </a:moveTo>
                <a:cubicBezTo>
                  <a:pt x="533742" y="-8478"/>
                  <a:pt x="654208" y="25744"/>
                  <a:pt x="750955" y="106859"/>
                </a:cubicBezTo>
                <a:lnTo>
                  <a:pt x="457211" y="457211"/>
                </a:lnTo>
                <a:lnTo>
                  <a:pt x="807563" y="750955"/>
                </a:lnTo>
                <a:cubicBezTo>
                  <a:pt x="645332" y="944450"/>
                  <a:pt x="356961" y="969793"/>
                  <a:pt x="163467" y="807563"/>
                </a:cubicBezTo>
                <a:cubicBezTo>
                  <a:pt x="-30028" y="645332"/>
                  <a:pt x="-55371" y="356961"/>
                  <a:pt x="106859" y="163467"/>
                </a:cubicBezTo>
                <a:cubicBezTo>
                  <a:pt x="187975" y="66720"/>
                  <a:pt x="300625" y="12010"/>
                  <a:pt x="417184" y="1766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Plazmin        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10132628" y="-1629283"/>
            <a:ext cx="1782213" cy="147543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Plasminogen</a:t>
            </a:r>
            <a:endParaRPr lang="cs-CZ" dirty="0"/>
          </a:p>
        </p:txBody>
      </p:sp>
      <p:sp>
        <p:nvSpPr>
          <p:cNvPr id="60" name="Volný tvar 59"/>
          <p:cNvSpPr/>
          <p:nvPr/>
        </p:nvSpPr>
        <p:spPr>
          <a:xfrm>
            <a:off x="3606390" y="263911"/>
            <a:ext cx="706093" cy="1158571"/>
          </a:xfrm>
          <a:custGeom>
            <a:avLst/>
            <a:gdLst>
              <a:gd name="connsiteX0" fmla="*/ 530032 w 530032"/>
              <a:gd name="connsiteY0" fmla="*/ 0 h 1065674"/>
              <a:gd name="connsiteX1" fmla="*/ 530032 w 530032"/>
              <a:gd name="connsiteY1" fmla="*/ 252226 h 1065674"/>
              <a:gd name="connsiteX2" fmla="*/ 350079 w 530032"/>
              <a:gd name="connsiteY2" fmla="*/ 252226 h 1065674"/>
              <a:gd name="connsiteX3" fmla="*/ 350079 w 530032"/>
              <a:gd name="connsiteY3" fmla="*/ 1065674 h 1065674"/>
              <a:gd name="connsiteX4" fmla="*/ 179953 w 530032"/>
              <a:gd name="connsiteY4" fmla="*/ 1065674 h 1065674"/>
              <a:gd name="connsiteX5" fmla="*/ 179953 w 530032"/>
              <a:gd name="connsiteY5" fmla="*/ 252226 h 1065674"/>
              <a:gd name="connsiteX6" fmla="*/ 0 w 530032"/>
              <a:gd name="connsiteY6" fmla="*/ 252226 h 1065674"/>
              <a:gd name="connsiteX7" fmla="*/ 0 w 530032"/>
              <a:gd name="connsiteY7" fmla="*/ 50445 h 1065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032" h="1065674">
                <a:moveTo>
                  <a:pt x="530032" y="0"/>
                </a:moveTo>
                <a:lnTo>
                  <a:pt x="530032" y="252226"/>
                </a:lnTo>
                <a:lnTo>
                  <a:pt x="350079" y="252226"/>
                </a:lnTo>
                <a:lnTo>
                  <a:pt x="350079" y="1065674"/>
                </a:lnTo>
                <a:lnTo>
                  <a:pt x="179953" y="1065674"/>
                </a:lnTo>
                <a:lnTo>
                  <a:pt x="179953" y="252226"/>
                </a:lnTo>
                <a:lnTo>
                  <a:pt x="0" y="252226"/>
                </a:lnTo>
                <a:lnTo>
                  <a:pt x="0" y="5044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tPA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Symbol „Zákaz“ 3"/>
          <p:cNvSpPr/>
          <p:nvPr/>
        </p:nvSpPr>
        <p:spPr>
          <a:xfrm>
            <a:off x="3206517" y="4485715"/>
            <a:ext cx="1501639" cy="1210163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PAI-1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933085" y="1786709"/>
            <a:ext cx="46114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PAI-1 = </a:t>
            </a:r>
            <a:r>
              <a:rPr lang="cs-CZ" dirty="0" err="1" smtClean="0"/>
              <a:t>Plasminogen</a:t>
            </a:r>
            <a:r>
              <a:rPr lang="cs-CZ" dirty="0" smtClean="0"/>
              <a:t> </a:t>
            </a:r>
            <a:r>
              <a:rPr lang="cs-CZ" dirty="0" err="1" smtClean="0"/>
              <a:t>aktivator</a:t>
            </a:r>
            <a:r>
              <a:rPr lang="cs-CZ" dirty="0" smtClean="0"/>
              <a:t> inhibitor-1 inhibuje aktivaci </a:t>
            </a:r>
            <a:r>
              <a:rPr lang="cs-CZ" dirty="0" err="1" smtClean="0"/>
              <a:t>plazminogenu</a:t>
            </a:r>
            <a:r>
              <a:rPr lang="cs-CZ" dirty="0" smtClean="0"/>
              <a:t> na plazmin zprostředkovanou </a:t>
            </a:r>
            <a:r>
              <a:rPr lang="cs-CZ" dirty="0" err="1" smtClean="0"/>
              <a:t>tPA</a:t>
            </a:r>
            <a:endParaRPr lang="cs-CZ" dirty="0"/>
          </a:p>
        </p:txBody>
      </p:sp>
      <p:cxnSp>
        <p:nvCxnSpPr>
          <p:cNvPr id="17" name="Přímá spojnice se šipkou 16"/>
          <p:cNvCxnSpPr/>
          <p:nvPr/>
        </p:nvCxnSpPr>
        <p:spPr>
          <a:xfrm flipH="1">
            <a:off x="4312483" y="3409164"/>
            <a:ext cx="535953" cy="956041"/>
          </a:xfrm>
          <a:prstGeom prst="straightConnector1">
            <a:avLst/>
          </a:prstGeom>
          <a:ln w="38100">
            <a:headEnd type="none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ál 37"/>
          <p:cNvSpPr/>
          <p:nvPr/>
        </p:nvSpPr>
        <p:spPr>
          <a:xfrm>
            <a:off x="10285028" y="-1476883"/>
            <a:ext cx="1782213" cy="147543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Plasminogen</a:t>
            </a:r>
            <a:endParaRPr lang="cs-CZ" dirty="0"/>
          </a:p>
        </p:txBody>
      </p:sp>
      <p:sp>
        <p:nvSpPr>
          <p:cNvPr id="40" name="Zaoblený obdélník 39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20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143 0.06759 0.00546 0.13519 0.00442 0.20278 C 0.0026 0.33148 0.00091 0.46019 -0.00118 0.58889 C -0.00235 0.65949 -0.00222 0.6044 -0.00222 0.61875 " pathEditMode="relative" ptsTypes="AAAAA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81 0.12153 L -0.03281 0.12176 C -0.03619 0.12685 -0.03945 0.13264 -0.04297 0.1375 C -0.04427 0.13935 -0.04596 0.14005 -0.04739 0.14144 C -0.05195 0.1456 -0.05664 0.14954 -0.0608 0.15533 C -0.06497 0.16042 -0.06927 0.16551 -0.07317 0.17107 C -0.07565 0.17477 -0.07734 0.17963 -0.07994 0.1831 C -0.08268 0.18681 -0.08619 0.18889 -0.0888 0.19306 C -0.13177 0.25972 -0.10247 0.21759 -0.1358 0.28033 C -0.14179 0.29167 -0.15013 0.29954 -0.15494 0.3125 C -0.1556 0.31435 -0.15612 0.31667 -0.15716 0.31806 C -0.16731 0.33472 -0.17864 0.34884 -0.18854 0.3662 C -0.19101 0.3706 -0.1914 0.37801 -0.19414 0.38218 C -0.20521 0.39977 -0.24778 0.45671 -0.26237 0.47153 C -0.26497 0.47431 -0.26784 0.47616 -0.27018 0.47963 C -0.27721 0.48866 -0.28385 0.49884 -0.29036 0.50949 C -0.29284 0.51343 -0.2944 0.51921 -0.29713 0.52338 C -0.30755 0.53889 -0.31914 0.55301 -0.32955 0.56898 C -0.34153 0.5875 -0.35403 0.60533 -0.36419 0.62662 C -0.36614 0.63079 -0.36784 0.63519 -0.36979 0.63889 C -0.37864 0.65417 -0.38919 0.6669 -0.39674 0.68449 C -0.40273 0.69838 -0.40872 0.71204 -0.41458 0.72639 C -0.4181 0.73472 -0.42122 0.74352 -0.42474 0.75232 C -0.42747 0.75903 -0.43073 0.76505 -0.43359 0.77176 C -0.44205 0.79144 -0.42239 0.75556 -0.44713 0.80185 C -0.44948 0.80648 -0.45221 0.81019 -0.45494 0.81389 C -0.46263 0.82477 -0.47057 0.83519 -0.47838 0.8456 C -0.47994 0.84745 -0.48164 0.84908 -0.48294 0.85162 C -0.48437 0.85417 -0.4858 0.85718 -0.48737 0.85972 C -0.49622 0.87315 -0.48776 0.8581 -0.49179 0.86551 " pathEditMode="relative" rAng="0" ptsTypes="AAAAAAAAAAAAAAAAAAAAAAAAAAAAAA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56" y="3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-0.50482 0.27245 " pathEditMode="relative" ptsTypes="AA">
                                      <p:cBhvr>
                                        <p:cTn id="2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31 0.09931 L -0.04531 0.09954 C -0.0487 0.10463 -0.05195 0.11042 -0.05547 0.11528 C -0.05677 0.11713 -0.05846 0.11782 -0.0599 0.11921 C -0.06445 0.12361 -0.06914 0.12755 -0.07331 0.1331 C -0.07747 0.13819 -0.08177 0.14329 -0.08568 0.14884 C -0.08815 0.15255 -0.08984 0.15741 -0.09245 0.16088 C -0.09518 0.16458 -0.0987 0.16667 -0.1013 0.17083 C -0.14427 0.2375 -0.11497 0.19537 -0.14831 0.2581 C -0.1543 0.26944 -0.16263 0.27731 -0.16745 0.29028 C -0.1681 0.29213 -0.16862 0.29444 -0.16966 0.29583 C -0.17982 0.3125 -0.19115 0.32662 -0.20104 0.34398 C -0.20352 0.34838 -0.20391 0.35579 -0.20664 0.35995 C -0.21771 0.37755 -0.26029 0.43449 -0.27487 0.44931 C -0.27747 0.45208 -0.28034 0.45393 -0.28268 0.45741 C -0.28971 0.46643 -0.29635 0.47662 -0.30286 0.48727 C -0.30534 0.4912 -0.3069 0.49699 -0.30964 0.50116 C -0.32005 0.51667 -0.33164 0.53079 -0.34206 0.54676 C -0.35404 0.56528 -0.36654 0.5831 -0.37669 0.6044 C -0.37865 0.60856 -0.38034 0.61296 -0.38229 0.61667 C -0.39115 0.63194 -0.40169 0.64468 -0.40924 0.66227 C -0.41523 0.67616 -0.42122 0.68981 -0.42708 0.70417 C -0.4306 0.7125 -0.43372 0.7213 -0.43724 0.73009 C -0.43997 0.73681 -0.44323 0.74282 -0.44609 0.74954 C -0.45456 0.76921 -0.4349 0.73333 -0.45964 0.77963 C -0.46198 0.78426 -0.46471 0.78796 -0.46745 0.79167 C -0.47513 0.80255 -0.48307 0.81296 -0.49089 0.82338 C -0.49245 0.82523 -0.49414 0.82685 -0.49544 0.8294 C -0.49688 0.83194 -0.49831 0.83495 -0.49987 0.8375 C -0.50872 0.85093 -0.50026 0.83588 -0.5043 0.84329 " pathEditMode="relative" rAng="0" ptsTypes="AAAAAAAAAAAAAAAAAAAAAAAAAAAAAA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56" y="3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21" grpId="0" animBg="1"/>
      <p:bldP spid="21" grpId="1" animBg="1"/>
      <p:bldP spid="60" grpId="1" animBg="1"/>
      <p:bldP spid="60" grpId="2" animBg="1"/>
      <p:bldP spid="4" grpId="0" animBg="1"/>
      <p:bldP spid="8" grpId="0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ný tvar 123"/>
          <p:cNvSpPr/>
          <p:nvPr/>
        </p:nvSpPr>
        <p:spPr>
          <a:xfrm>
            <a:off x="1673000" y="2178124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20456961">
            <a:off x="1083173" y="269977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8366103">
            <a:off x="3136338" y="108341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 rot="19253683">
            <a:off x="4003672" y="19719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368007" y="912342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3085881" y="1147206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1693793" y="2184489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1430547" y="2383671"/>
            <a:ext cx="331462" cy="34089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ětiva 16"/>
          <p:cNvSpPr/>
          <p:nvPr/>
        </p:nvSpPr>
        <p:spPr>
          <a:xfrm rot="15074017">
            <a:off x="2014870" y="1747373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ětiva 55"/>
          <p:cNvSpPr/>
          <p:nvPr/>
        </p:nvSpPr>
        <p:spPr>
          <a:xfrm rot="15074017">
            <a:off x="2558698" y="1328378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5" name="Zakřivená spojnice 94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Zakřivená spojnice 95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Volný tvar 96"/>
          <p:cNvSpPr/>
          <p:nvPr/>
        </p:nvSpPr>
        <p:spPr>
          <a:xfrm rot="10800000">
            <a:off x="2579572" y="1711708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Volný tvar 97"/>
          <p:cNvSpPr/>
          <p:nvPr/>
        </p:nvSpPr>
        <p:spPr>
          <a:xfrm rot="20568137">
            <a:off x="3593096" y="3217382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99" name="Ovál 98"/>
          <p:cNvSpPr/>
          <p:nvPr/>
        </p:nvSpPr>
        <p:spPr>
          <a:xfrm>
            <a:off x="4105521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095700" y="3362459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4078943" y="319890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/>
          <p:cNvSpPr/>
          <p:nvPr/>
        </p:nvSpPr>
        <p:spPr>
          <a:xfrm>
            <a:off x="4039422" y="3045366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/>
          <p:cNvSpPr/>
          <p:nvPr/>
        </p:nvSpPr>
        <p:spPr>
          <a:xfrm>
            <a:off x="3846064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/>
          <p:cNvSpPr/>
          <p:nvPr/>
        </p:nvSpPr>
        <p:spPr>
          <a:xfrm>
            <a:off x="3833686" y="337028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/>
          <p:cNvSpPr/>
          <p:nvPr/>
        </p:nvSpPr>
        <p:spPr>
          <a:xfrm>
            <a:off x="3806234" y="3215757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/>
          <p:cNvSpPr/>
          <p:nvPr/>
        </p:nvSpPr>
        <p:spPr>
          <a:xfrm>
            <a:off x="3792307" y="3052201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7" name="Zakřivená spojnice 106"/>
          <p:cNvCxnSpPr/>
          <p:nvPr/>
        </p:nvCxnSpPr>
        <p:spPr>
          <a:xfrm flipV="1">
            <a:off x="3905963" y="306194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Zakřivená spojnice 107"/>
          <p:cNvCxnSpPr/>
          <p:nvPr/>
        </p:nvCxnSpPr>
        <p:spPr>
          <a:xfrm flipV="1">
            <a:off x="3901546" y="311337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Zakřivená spojnice 108"/>
          <p:cNvCxnSpPr/>
          <p:nvPr/>
        </p:nvCxnSpPr>
        <p:spPr>
          <a:xfrm flipV="1">
            <a:off x="3915473" y="3228395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Zakřivená spojnice 109"/>
          <p:cNvCxnSpPr/>
          <p:nvPr/>
        </p:nvCxnSpPr>
        <p:spPr>
          <a:xfrm flipV="1">
            <a:off x="3924319" y="328854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Zakřivená spojnice 110"/>
          <p:cNvCxnSpPr/>
          <p:nvPr/>
        </p:nvCxnSpPr>
        <p:spPr>
          <a:xfrm flipV="1">
            <a:off x="3928872" y="338442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Zakřivená spojnice 111"/>
          <p:cNvCxnSpPr/>
          <p:nvPr/>
        </p:nvCxnSpPr>
        <p:spPr>
          <a:xfrm flipV="1">
            <a:off x="3942794" y="3452868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Zakřivená spojnice 112"/>
          <p:cNvCxnSpPr/>
          <p:nvPr/>
        </p:nvCxnSpPr>
        <p:spPr>
          <a:xfrm flipV="1">
            <a:off x="3958070" y="353901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Zakřivená spojnice 113"/>
          <p:cNvCxnSpPr/>
          <p:nvPr/>
        </p:nvCxnSpPr>
        <p:spPr>
          <a:xfrm flipV="1">
            <a:off x="3958070" y="359508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Zakřivená spojnice 114"/>
          <p:cNvCxnSpPr/>
          <p:nvPr/>
        </p:nvCxnSpPr>
        <p:spPr>
          <a:xfrm flipV="1">
            <a:off x="4056976" y="3608647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Zakřivená spojnice 115"/>
          <p:cNvCxnSpPr/>
          <p:nvPr/>
        </p:nvCxnSpPr>
        <p:spPr>
          <a:xfrm flipV="1">
            <a:off x="4042977" y="353943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Zakřivená spojnice 116"/>
          <p:cNvCxnSpPr/>
          <p:nvPr/>
        </p:nvCxnSpPr>
        <p:spPr>
          <a:xfrm flipV="1">
            <a:off x="4033566" y="344270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Zakřivená spojnice 117"/>
          <p:cNvCxnSpPr/>
          <p:nvPr/>
        </p:nvCxnSpPr>
        <p:spPr>
          <a:xfrm flipV="1">
            <a:off x="4012402" y="3379801"/>
            <a:ext cx="97587" cy="39708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Zakřivená spojnice 118"/>
          <p:cNvCxnSpPr/>
          <p:nvPr/>
        </p:nvCxnSpPr>
        <p:spPr>
          <a:xfrm flipV="1">
            <a:off x="3994901" y="3291666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Zakřivená spojnice 119"/>
          <p:cNvCxnSpPr/>
          <p:nvPr/>
        </p:nvCxnSpPr>
        <p:spPr>
          <a:xfrm flipV="1">
            <a:off x="4009084" y="323163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Zakřivená spojnice 120"/>
          <p:cNvCxnSpPr/>
          <p:nvPr/>
        </p:nvCxnSpPr>
        <p:spPr>
          <a:xfrm flipV="1">
            <a:off x="3941066" y="3134644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Zakřivená spojnice 121"/>
          <p:cNvCxnSpPr/>
          <p:nvPr/>
        </p:nvCxnSpPr>
        <p:spPr>
          <a:xfrm flipV="1">
            <a:off x="3967580" y="307118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ál 38"/>
          <p:cNvSpPr/>
          <p:nvPr/>
        </p:nvSpPr>
        <p:spPr>
          <a:xfrm rot="19065751">
            <a:off x="4147794" y="2993259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81" name="Volný tvar 80"/>
          <p:cNvSpPr/>
          <p:nvPr/>
        </p:nvSpPr>
        <p:spPr>
          <a:xfrm rot="19970483">
            <a:off x="2974600" y="2697113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82" name="Volný tvar 81"/>
          <p:cNvSpPr/>
          <p:nvPr/>
        </p:nvSpPr>
        <p:spPr>
          <a:xfrm rot="8776446">
            <a:off x="1789068" y="4126562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83" name="Volný tvar 82"/>
          <p:cNvSpPr/>
          <p:nvPr/>
        </p:nvSpPr>
        <p:spPr>
          <a:xfrm rot="16200000">
            <a:off x="3888503" y="145752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84" name="Volný tvar 83"/>
          <p:cNvSpPr/>
          <p:nvPr/>
        </p:nvSpPr>
        <p:spPr>
          <a:xfrm rot="4579578">
            <a:off x="3456036" y="1267095"/>
            <a:ext cx="300020" cy="77069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Volný tvar 84"/>
          <p:cNvSpPr/>
          <p:nvPr/>
        </p:nvSpPr>
        <p:spPr>
          <a:xfrm rot="7943589">
            <a:off x="4158777" y="1709701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87" name="Ovál 86"/>
          <p:cNvSpPr/>
          <p:nvPr/>
        </p:nvSpPr>
        <p:spPr>
          <a:xfrm rot="19230672">
            <a:off x="3544283" y="2393548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88" name="Volný tvar 87"/>
          <p:cNvSpPr/>
          <p:nvPr/>
        </p:nvSpPr>
        <p:spPr>
          <a:xfrm rot="7024108">
            <a:off x="4640689" y="2182983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89" name="Ovál 88"/>
          <p:cNvSpPr/>
          <p:nvPr/>
        </p:nvSpPr>
        <p:spPr>
          <a:xfrm rot="19065751">
            <a:off x="913479" y="4779564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90" name="Volný tvar 89"/>
          <p:cNvSpPr/>
          <p:nvPr/>
        </p:nvSpPr>
        <p:spPr>
          <a:xfrm rot="18317883">
            <a:off x="-1030697" y="4305865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91" name="Volný tvar 90"/>
          <p:cNvSpPr/>
          <p:nvPr/>
        </p:nvSpPr>
        <p:spPr>
          <a:xfrm>
            <a:off x="5791453" y="2423462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92" name="Volný tvar 91"/>
          <p:cNvSpPr/>
          <p:nvPr/>
        </p:nvSpPr>
        <p:spPr>
          <a:xfrm>
            <a:off x="3611075" y="4124941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94" name="Volný tvar 93"/>
          <p:cNvSpPr/>
          <p:nvPr/>
        </p:nvSpPr>
        <p:spPr>
          <a:xfrm rot="19476458">
            <a:off x="612992" y="4985773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6" name="Volný tvar 125"/>
          <p:cNvSpPr/>
          <p:nvPr/>
        </p:nvSpPr>
        <p:spPr>
          <a:xfrm rot="14221277">
            <a:off x="3545245" y="4823619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7" name="Volný tvar 126"/>
          <p:cNvSpPr/>
          <p:nvPr/>
        </p:nvSpPr>
        <p:spPr>
          <a:xfrm rot="3894646">
            <a:off x="5599491" y="1771958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8" name="Volný tvar 127"/>
          <p:cNvSpPr/>
          <p:nvPr/>
        </p:nvSpPr>
        <p:spPr>
          <a:xfrm rot="8776446">
            <a:off x="5469735" y="3561508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9" name="Volný tvar 128"/>
          <p:cNvSpPr/>
          <p:nvPr/>
        </p:nvSpPr>
        <p:spPr>
          <a:xfrm rot="3196727">
            <a:off x="2754069" y="3743731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30" name="Volný tvar 129"/>
          <p:cNvSpPr/>
          <p:nvPr/>
        </p:nvSpPr>
        <p:spPr>
          <a:xfrm rot="20014581">
            <a:off x="4092482" y="4214879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31" name="Volný tvar 130"/>
          <p:cNvSpPr/>
          <p:nvPr/>
        </p:nvSpPr>
        <p:spPr>
          <a:xfrm rot="13417337">
            <a:off x="6386963" y="2856014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33" name="Ovál 132"/>
          <p:cNvSpPr/>
          <p:nvPr/>
        </p:nvSpPr>
        <p:spPr>
          <a:xfrm rot="20108282">
            <a:off x="4652689" y="4139059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134" name="Ovál 133"/>
          <p:cNvSpPr/>
          <p:nvPr/>
        </p:nvSpPr>
        <p:spPr>
          <a:xfrm rot="3015251">
            <a:off x="3065764" y="4443920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136" name="Ovál 135"/>
          <p:cNvSpPr/>
          <p:nvPr/>
        </p:nvSpPr>
        <p:spPr>
          <a:xfrm rot="3366077">
            <a:off x="5776533" y="2553272"/>
            <a:ext cx="1292448" cy="253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76907" y="279212"/>
            <a:ext cx="4047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Vznik definitivní zátky</a:t>
            </a:r>
          </a:p>
        </p:txBody>
      </p:sp>
      <p:sp>
        <p:nvSpPr>
          <p:cNvPr id="93" name="Volný tvar 92"/>
          <p:cNvSpPr/>
          <p:nvPr/>
        </p:nvSpPr>
        <p:spPr>
          <a:xfrm flipH="1">
            <a:off x="7239633" y="1606170"/>
            <a:ext cx="1606630" cy="1236910"/>
          </a:xfrm>
          <a:custGeom>
            <a:avLst/>
            <a:gdLst>
              <a:gd name="connsiteX0" fmla="*/ 820311 w 820311"/>
              <a:gd name="connsiteY0" fmla="*/ 625016 h 914422"/>
              <a:gd name="connsiteX1" fmla="*/ 804133 w 820311"/>
              <a:gd name="connsiteY1" fmla="*/ 715621 h 914422"/>
              <a:gd name="connsiteX2" fmla="*/ 737272 w 820311"/>
              <a:gd name="connsiteY2" fmla="*/ 664710 h 914422"/>
              <a:gd name="connsiteX3" fmla="*/ 736276 w 820311"/>
              <a:gd name="connsiteY3" fmla="*/ 565860 h 914422"/>
              <a:gd name="connsiteX4" fmla="*/ 720098 w 820311"/>
              <a:gd name="connsiteY4" fmla="*/ 656465 h 914422"/>
              <a:gd name="connsiteX5" fmla="*/ 653237 w 820311"/>
              <a:gd name="connsiteY5" fmla="*/ 605554 h 914422"/>
              <a:gd name="connsiteX6" fmla="*/ 652315 w 820311"/>
              <a:gd name="connsiteY6" fmla="*/ 508383 h 914422"/>
              <a:gd name="connsiteX7" fmla="*/ 636137 w 820311"/>
              <a:gd name="connsiteY7" fmla="*/ 598988 h 914422"/>
              <a:gd name="connsiteX8" fmla="*/ 569276 w 820311"/>
              <a:gd name="connsiteY8" fmla="*/ 548077 h 914422"/>
              <a:gd name="connsiteX9" fmla="*/ 586729 w 820311"/>
              <a:gd name="connsiteY9" fmla="*/ 450353 h 914422"/>
              <a:gd name="connsiteX10" fmla="*/ 570551 w 820311"/>
              <a:gd name="connsiteY10" fmla="*/ 540958 h 914422"/>
              <a:gd name="connsiteX11" fmla="*/ 503690 w 820311"/>
              <a:gd name="connsiteY11" fmla="*/ 490047 h 914422"/>
              <a:gd name="connsiteX12" fmla="*/ 574464 w 820311"/>
              <a:gd name="connsiteY12" fmla="*/ 338919 h 914422"/>
              <a:gd name="connsiteX13" fmla="*/ 610788 w 820311"/>
              <a:gd name="connsiteY13" fmla="*/ 423487 h 914422"/>
              <a:gd name="connsiteX14" fmla="*/ 520907 w 820311"/>
              <a:gd name="connsiteY14" fmla="*/ 403679 h 914422"/>
              <a:gd name="connsiteX15" fmla="*/ 640050 w 820311"/>
              <a:gd name="connsiteY15" fmla="*/ 262122 h 914422"/>
              <a:gd name="connsiteX16" fmla="*/ 676374 w 820311"/>
              <a:gd name="connsiteY16" fmla="*/ 346690 h 914422"/>
              <a:gd name="connsiteX17" fmla="*/ 586493 w 820311"/>
              <a:gd name="connsiteY17" fmla="*/ 326882 h 914422"/>
              <a:gd name="connsiteX18" fmla="*/ 698379 w 820311"/>
              <a:gd name="connsiteY18" fmla="*/ 194820 h 914422"/>
              <a:gd name="connsiteX19" fmla="*/ 734703 w 820311"/>
              <a:gd name="connsiteY19" fmla="*/ 279388 h 914422"/>
              <a:gd name="connsiteX20" fmla="*/ 644822 w 820311"/>
              <a:gd name="connsiteY20" fmla="*/ 259580 h 914422"/>
              <a:gd name="connsiteX21" fmla="*/ 392564 w 820311"/>
              <a:gd name="connsiteY21" fmla="*/ 146639 h 914422"/>
              <a:gd name="connsiteX22" fmla="*/ 353802 w 820311"/>
              <a:gd name="connsiteY22" fmla="*/ 184853 h 914422"/>
              <a:gd name="connsiteX23" fmla="*/ 392564 w 820311"/>
              <a:gd name="connsiteY23" fmla="*/ 223067 h 914422"/>
              <a:gd name="connsiteX24" fmla="*/ 431326 w 820311"/>
              <a:gd name="connsiteY24" fmla="*/ 184853 h 914422"/>
              <a:gd name="connsiteX25" fmla="*/ 392564 w 820311"/>
              <a:gd name="connsiteY25" fmla="*/ 146639 h 914422"/>
              <a:gd name="connsiteX26" fmla="*/ 763965 w 820311"/>
              <a:gd name="connsiteY26" fmla="*/ 117010 h 914422"/>
              <a:gd name="connsiteX27" fmla="*/ 800289 w 820311"/>
              <a:gd name="connsiteY27" fmla="*/ 201578 h 914422"/>
              <a:gd name="connsiteX28" fmla="*/ 710408 w 820311"/>
              <a:gd name="connsiteY28" fmla="*/ 181770 h 914422"/>
              <a:gd name="connsiteX29" fmla="*/ 417184 w 820311"/>
              <a:gd name="connsiteY29" fmla="*/ 1766 h 914422"/>
              <a:gd name="connsiteX30" fmla="*/ 750955 w 820311"/>
              <a:gd name="connsiteY30" fmla="*/ 106859 h 914422"/>
              <a:gd name="connsiteX31" fmla="*/ 457211 w 820311"/>
              <a:gd name="connsiteY31" fmla="*/ 457211 h 914422"/>
              <a:gd name="connsiteX32" fmla="*/ 807563 w 820311"/>
              <a:gd name="connsiteY32" fmla="*/ 750955 h 914422"/>
              <a:gd name="connsiteX33" fmla="*/ 163467 w 820311"/>
              <a:gd name="connsiteY33" fmla="*/ 807563 h 914422"/>
              <a:gd name="connsiteX34" fmla="*/ 106859 w 820311"/>
              <a:gd name="connsiteY34" fmla="*/ 163467 h 914422"/>
              <a:gd name="connsiteX35" fmla="*/ 417184 w 820311"/>
              <a:gd name="connsiteY35" fmla="*/ 1766 h 91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20311" h="914422">
                <a:moveTo>
                  <a:pt x="820311" y="625016"/>
                </a:moveTo>
                <a:lnTo>
                  <a:pt x="804133" y="715621"/>
                </a:lnTo>
                <a:lnTo>
                  <a:pt x="737272" y="664710"/>
                </a:lnTo>
                <a:close/>
                <a:moveTo>
                  <a:pt x="736276" y="565860"/>
                </a:moveTo>
                <a:lnTo>
                  <a:pt x="720098" y="656465"/>
                </a:lnTo>
                <a:lnTo>
                  <a:pt x="653237" y="605554"/>
                </a:lnTo>
                <a:close/>
                <a:moveTo>
                  <a:pt x="652315" y="508383"/>
                </a:moveTo>
                <a:lnTo>
                  <a:pt x="636137" y="598988"/>
                </a:lnTo>
                <a:lnTo>
                  <a:pt x="569276" y="548077"/>
                </a:lnTo>
                <a:close/>
                <a:moveTo>
                  <a:pt x="586729" y="450353"/>
                </a:moveTo>
                <a:lnTo>
                  <a:pt x="570551" y="540958"/>
                </a:lnTo>
                <a:lnTo>
                  <a:pt x="503690" y="490047"/>
                </a:lnTo>
                <a:close/>
                <a:moveTo>
                  <a:pt x="574464" y="338919"/>
                </a:moveTo>
                <a:lnTo>
                  <a:pt x="610788" y="423487"/>
                </a:lnTo>
                <a:lnTo>
                  <a:pt x="520907" y="403679"/>
                </a:lnTo>
                <a:close/>
                <a:moveTo>
                  <a:pt x="640050" y="262122"/>
                </a:moveTo>
                <a:lnTo>
                  <a:pt x="676374" y="346690"/>
                </a:lnTo>
                <a:lnTo>
                  <a:pt x="586493" y="326882"/>
                </a:lnTo>
                <a:close/>
                <a:moveTo>
                  <a:pt x="698379" y="194820"/>
                </a:moveTo>
                <a:lnTo>
                  <a:pt x="734703" y="279388"/>
                </a:lnTo>
                <a:lnTo>
                  <a:pt x="644822" y="259580"/>
                </a:lnTo>
                <a:close/>
                <a:moveTo>
                  <a:pt x="392564" y="146639"/>
                </a:moveTo>
                <a:cubicBezTo>
                  <a:pt x="371156" y="146639"/>
                  <a:pt x="353802" y="163748"/>
                  <a:pt x="353802" y="184853"/>
                </a:cubicBezTo>
                <a:cubicBezTo>
                  <a:pt x="353802" y="205958"/>
                  <a:pt x="371156" y="223067"/>
                  <a:pt x="392564" y="223067"/>
                </a:cubicBezTo>
                <a:cubicBezTo>
                  <a:pt x="413972" y="223067"/>
                  <a:pt x="431326" y="205958"/>
                  <a:pt x="431326" y="184853"/>
                </a:cubicBezTo>
                <a:cubicBezTo>
                  <a:pt x="431326" y="163748"/>
                  <a:pt x="413972" y="146639"/>
                  <a:pt x="392564" y="146639"/>
                </a:cubicBezTo>
                <a:close/>
                <a:moveTo>
                  <a:pt x="763965" y="117010"/>
                </a:moveTo>
                <a:lnTo>
                  <a:pt x="800289" y="201578"/>
                </a:lnTo>
                <a:lnTo>
                  <a:pt x="710408" y="181770"/>
                </a:lnTo>
                <a:close/>
                <a:moveTo>
                  <a:pt x="417184" y="1766"/>
                </a:moveTo>
                <a:cubicBezTo>
                  <a:pt x="533742" y="-8478"/>
                  <a:pt x="654208" y="25744"/>
                  <a:pt x="750955" y="106859"/>
                </a:cubicBezTo>
                <a:lnTo>
                  <a:pt x="457211" y="457211"/>
                </a:lnTo>
                <a:lnTo>
                  <a:pt x="807563" y="750955"/>
                </a:lnTo>
                <a:cubicBezTo>
                  <a:pt x="645332" y="944450"/>
                  <a:pt x="356961" y="969793"/>
                  <a:pt x="163467" y="807563"/>
                </a:cubicBezTo>
                <a:cubicBezTo>
                  <a:pt x="-30028" y="645332"/>
                  <a:pt x="-55371" y="356961"/>
                  <a:pt x="106859" y="163467"/>
                </a:cubicBezTo>
                <a:cubicBezTo>
                  <a:pt x="187975" y="66720"/>
                  <a:pt x="300625" y="12010"/>
                  <a:pt x="417184" y="1766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Plazmin        </a:t>
            </a:r>
            <a:endParaRPr lang="cs-CZ" dirty="0"/>
          </a:p>
        </p:txBody>
      </p:sp>
      <p:sp>
        <p:nvSpPr>
          <p:cNvPr id="16" name="Symbol „Zákaz“ 15"/>
          <p:cNvSpPr/>
          <p:nvPr/>
        </p:nvSpPr>
        <p:spPr>
          <a:xfrm>
            <a:off x="4683546" y="3357704"/>
            <a:ext cx="1673466" cy="1319999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898770" y="3672382"/>
            <a:ext cx="1669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α2</a:t>
            </a:r>
            <a:r>
              <a:rPr lang="cs-CZ" dirty="0" smtClean="0"/>
              <a:t> - </a:t>
            </a:r>
            <a:r>
              <a:rPr lang="cs-CZ" dirty="0" err="1" smtClean="0"/>
              <a:t>antiplasmin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327590" y="5116589"/>
            <a:ext cx="2717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α2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antiplasmin</a:t>
            </a:r>
            <a:r>
              <a:rPr lang="cs-CZ" dirty="0" smtClean="0"/>
              <a:t> inhibuje funkci </a:t>
            </a:r>
            <a:r>
              <a:rPr lang="cs-CZ" dirty="0" err="1" smtClean="0"/>
              <a:t>plasminu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 flipV="1">
            <a:off x="6132892" y="4757011"/>
            <a:ext cx="1101588" cy="666085"/>
          </a:xfrm>
          <a:prstGeom prst="straightConnector1">
            <a:avLst/>
          </a:prstGeom>
          <a:ln w="38100"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09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56 0.00046 -0.01133 0.00046 -0.0168 0.00185 C -0.01953 0.00254 -0.02214 0.00439 -0.02474 0.00578 C -0.02917 0.00833 -0.03373 0.01064 -0.03815 0.01388 C -0.04128 0.01597 -0.04414 0.01898 -0.04701 0.02175 C -0.04896 0.02361 -0.05065 0.02638 -0.05261 0.02777 C -0.0556 0.02962 -0.05873 0.03009 -0.06159 0.03171 C -0.06354 0.03287 -0.06537 0.03425 -0.06719 0.03564 C -0.07474 0.04907 -0.06823 0.03958 -0.07735 0.04768 C -0.08789 0.05694 -0.07865 0.05115 -0.0862 0.05555 C -0.08737 0.05694 -0.08841 0.05856 -0.08959 0.05949 C -0.09479 0.06412 -0.09154 0.05902 -0.09401 0.06365 " pathEditMode="relative" ptsTypes="AAAAAAAAAAAAA">
                                      <p:cBhvr>
                                        <p:cTn id="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01 0.06366 L -0.09401 0.06389 C -0.10287 0.06482 -0.10625 0.06366 -0.11315 0.0676 C -0.11654 0.06945 -0.1198 0.07153 -0.12318 0.07338 L -0.12657 0.07547 C -0.12735 0.07755 -0.12787 0.07986 -0.12878 0.08149 C -0.13138 0.08611 -0.13321 0.08588 -0.13659 0.0875 C -0.13815 0.08936 -0.13972 0.09121 -0.14115 0.09329 C -0.14232 0.09514 -0.14323 0.09746 -0.1444 0.09931 C -0.15469 0.11459 -0.13881 0.08727 -0.15235 0.11135 C -0.15508 0.1213 -0.15417 0.11945 -0.15899 0.12917 C -0.16003 0.13125 -0.16146 0.13287 -0.16237 0.13519 C -0.16368 0.1382 -0.16459 0.1419 -0.16576 0.14514 C -0.16862 0.15278 -0.16901 0.15301 -0.1724 0.15903 C -0.17279 0.16111 -0.17305 0.1632 -0.17357 0.16505 C -0.17748 0.17686 -0.17605 0.16922 -0.18034 0.17894 C -0.18151 0.18172 -0.18698 0.19676 -0.18815 0.20093 C -0.18907 0.20417 -0.18985 0.21158 -0.19037 0.21482 C -0.19102 0.21875 -0.19193 0.22269 -0.19258 0.22662 L -0.19375 0.23264 C -0.19493 0.24792 -0.1948 0.2419 -0.1948 0.2507 " pathEditMode="relative" rAng="0" ptsTypes="AAAAAAAAAAAAAAAAAAAAA">
                                      <p:cBhvr>
                                        <p:cTn id="1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52" y="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8.33333E-7 -3.7037E-7 C 0.00403 -0.00139 0.00807 -0.0037 0.01224 -0.00417 C 0.01549 -0.0044 0.02109 -0.00162 0.02461 -3.7037E-7 C 0.04205 -0.00139 0.05963 -0.00116 0.07721 -0.00417 C 0.07968 -0.0044 0.08164 -0.00833 0.08385 -0.00995 C 0.08567 -0.01157 0.08776 -0.01227 0.08945 -0.01412 C 0.09114 -0.01574 0.09218 -0.01875 0.09401 -0.01991 C 0.0957 -0.0213 0.09765 -0.0213 0.09961 -0.02199 C 0.10065 -0.02477 0.10156 -0.02755 0.10286 -0.02986 C 0.10416 -0.03241 0.10599 -0.0338 0.10742 -0.03588 C 0.11002 -0.03981 0.11263 -0.04375 0.11523 -0.04792 C 0.11718 -0.05092 0.11888 -0.05463 0.12083 -0.05787 C 0.12226 -0.05995 0.12382 -0.06157 0.12526 -0.06389 C 0.12526 -0.06389 0.12942 -0.0713 0.13086 -0.07384 L 0.33463 -0.50162 L 0.44882 -0.65463 " pathEditMode="relative" ptsTypes="AAAAAAAAAAAAAAAAA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28" grpId="0" animBg="1"/>
      <p:bldP spid="131" grpId="0" animBg="1"/>
      <p:bldP spid="133" grpId="0" animBg="1"/>
      <p:bldP spid="136" grpId="0" animBg="1"/>
      <p:bldP spid="93" grpId="0" animBg="1"/>
      <p:bldP spid="93" grpId="1" animBg="1"/>
      <p:bldP spid="16" grpId="0" animBg="1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</a:t>
            </a:r>
            <a:r>
              <a:rPr lang="cs-CZ" dirty="0"/>
              <a:t>lékařské fyziologie, </a:t>
            </a:r>
            <a:r>
              <a:rPr lang="cs-CZ" dirty="0" err="1"/>
              <a:t>Ganong</a:t>
            </a:r>
            <a:r>
              <a:rPr lang="cs-CZ" dirty="0"/>
              <a:t>, </a:t>
            </a:r>
            <a:r>
              <a:rPr lang="cs-CZ" dirty="0" err="1"/>
              <a:t>Galen</a:t>
            </a:r>
            <a:r>
              <a:rPr lang="cs-CZ" dirty="0"/>
              <a:t> 2005</a:t>
            </a:r>
            <a:endParaRPr lang="cs-CZ" dirty="0" smtClean="0"/>
          </a:p>
          <a:p>
            <a:r>
              <a:rPr lang="cs-CZ" dirty="0" smtClean="0"/>
              <a:t>Lékařská </a:t>
            </a:r>
            <a:r>
              <a:rPr lang="cs-CZ" dirty="0"/>
              <a:t>fyziologie, Trojan,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smtClean="0"/>
              <a:t>2003</a:t>
            </a:r>
          </a:p>
          <a:p>
            <a:r>
              <a:rPr lang="cs-CZ" dirty="0" smtClean="0"/>
              <a:t>Atlas </a:t>
            </a:r>
            <a:r>
              <a:rPr lang="cs-CZ" dirty="0"/>
              <a:t>fyziologie člověka, </a:t>
            </a:r>
            <a:r>
              <a:rPr lang="cs-CZ" dirty="0" err="1"/>
              <a:t>Silbernagl</a:t>
            </a:r>
            <a:r>
              <a:rPr lang="cs-CZ" dirty="0"/>
              <a:t>,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smtClean="0"/>
              <a:t>2004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1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19253683">
            <a:off x="977259" y="257542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 rot="19253683">
            <a:off x="1986063" y="178268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9253683">
            <a:off x="2994867" y="98993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 rot="19253683">
            <a:off x="4003672" y="19719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025182" y="155827"/>
            <a:ext cx="3519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Céva</a:t>
            </a:r>
            <a:endParaRPr lang="cs-CZ" sz="3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91319" y="61744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1030563" y="1263779"/>
            <a:ext cx="811885" cy="797033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456655" y="1128351"/>
            <a:ext cx="2339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Endotel = tvoří </a:t>
            </a:r>
            <a:r>
              <a:rPr lang="cs-CZ" dirty="0" err="1" smtClean="0"/>
              <a:t>nesmáčivý</a:t>
            </a:r>
            <a:r>
              <a:rPr lang="cs-CZ" dirty="0" smtClean="0"/>
              <a:t> vnitřní povrch cévy</a:t>
            </a:r>
            <a:endParaRPr lang="cs-CZ" dirty="0"/>
          </a:p>
        </p:txBody>
      </p:sp>
      <p:cxnSp>
        <p:nvCxnSpPr>
          <p:cNvPr id="25" name="Přímá spojnice se šipkou 24"/>
          <p:cNvCxnSpPr/>
          <p:nvPr/>
        </p:nvCxnSpPr>
        <p:spPr>
          <a:xfrm flipH="1" flipV="1">
            <a:off x="4056976" y="1128351"/>
            <a:ext cx="1176282" cy="135429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004663" y="3184903"/>
            <a:ext cx="2185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Heparansulfát</a:t>
            </a:r>
            <a:r>
              <a:rPr lang="cs-CZ" dirty="0" smtClean="0"/>
              <a:t> na povrchu endotelií </a:t>
            </a:r>
            <a:endParaRPr lang="cs-CZ" dirty="0"/>
          </a:p>
        </p:txBody>
      </p:sp>
      <p:cxnSp>
        <p:nvCxnSpPr>
          <p:cNvPr id="42" name="Přímá spojnice se šipkou 41"/>
          <p:cNvCxnSpPr>
            <a:stCxn id="38" idx="1"/>
          </p:cNvCxnSpPr>
          <p:nvPr/>
        </p:nvCxnSpPr>
        <p:spPr>
          <a:xfrm flipH="1" flipV="1">
            <a:off x="2245470" y="3234519"/>
            <a:ext cx="759193" cy="27355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ovéPole 46"/>
          <p:cNvSpPr txBox="1"/>
          <p:nvPr/>
        </p:nvSpPr>
        <p:spPr>
          <a:xfrm>
            <a:off x="7699324" y="2711857"/>
            <a:ext cx="292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Trombomodulin</a:t>
            </a:r>
            <a:r>
              <a:rPr lang="cs-CZ" dirty="0" smtClean="0"/>
              <a:t> exprimovaný na povrchu endotelií </a:t>
            </a:r>
            <a:endParaRPr lang="cs-CZ" dirty="0"/>
          </a:p>
        </p:txBody>
      </p:sp>
      <p:cxnSp>
        <p:nvCxnSpPr>
          <p:cNvPr id="49" name="Přímá spojnice se šipkou 48"/>
          <p:cNvCxnSpPr/>
          <p:nvPr/>
        </p:nvCxnSpPr>
        <p:spPr>
          <a:xfrm>
            <a:off x="8614228" y="3831234"/>
            <a:ext cx="332564" cy="78619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Vývojový diagram: spojnice 49"/>
          <p:cNvSpPr/>
          <p:nvPr/>
        </p:nvSpPr>
        <p:spPr>
          <a:xfrm>
            <a:off x="1042176" y="4982895"/>
            <a:ext cx="2112515" cy="19586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Trombocyt</a:t>
            </a:r>
            <a:endParaRPr lang="cs-CZ" dirty="0"/>
          </a:p>
        </p:txBody>
      </p:sp>
      <p:sp>
        <p:nvSpPr>
          <p:cNvPr id="39" name="Vývojový diagram: spojnice 38"/>
          <p:cNvSpPr/>
          <p:nvPr/>
        </p:nvSpPr>
        <p:spPr>
          <a:xfrm>
            <a:off x="3313275" y="4794032"/>
            <a:ext cx="2112515" cy="19586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Trombocyt</a:t>
            </a:r>
            <a:endParaRPr lang="cs-CZ" dirty="0"/>
          </a:p>
        </p:txBody>
      </p:sp>
      <p:sp>
        <p:nvSpPr>
          <p:cNvPr id="40" name="Vývojový diagram: spojnice 39"/>
          <p:cNvSpPr/>
          <p:nvPr/>
        </p:nvSpPr>
        <p:spPr>
          <a:xfrm>
            <a:off x="1212493" y="3377105"/>
            <a:ext cx="2112515" cy="19586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Trombocyt</a:t>
            </a:r>
            <a:endParaRPr lang="cs-CZ" dirty="0"/>
          </a:p>
        </p:txBody>
      </p:sp>
      <p:sp>
        <p:nvSpPr>
          <p:cNvPr id="41" name="Vývojový diagram: alternativní postup 40"/>
          <p:cNvSpPr/>
          <p:nvPr/>
        </p:nvSpPr>
        <p:spPr>
          <a:xfrm>
            <a:off x="5496271" y="5962201"/>
            <a:ext cx="1236909" cy="546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VII</a:t>
            </a:r>
            <a:endParaRPr lang="cs-CZ" dirty="0"/>
          </a:p>
        </p:txBody>
      </p:sp>
      <p:sp>
        <p:nvSpPr>
          <p:cNvPr id="48" name="Ovál 47"/>
          <p:cNvSpPr/>
          <p:nvPr/>
        </p:nvSpPr>
        <p:spPr>
          <a:xfrm>
            <a:off x="295585" y="4738197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XI</a:t>
            </a:r>
            <a:endParaRPr lang="cs-CZ" dirty="0"/>
          </a:p>
        </p:txBody>
      </p:sp>
      <p:sp>
        <p:nvSpPr>
          <p:cNvPr id="51" name="Vývojový diagram: alternativní postup 50"/>
          <p:cNvSpPr/>
          <p:nvPr/>
        </p:nvSpPr>
        <p:spPr>
          <a:xfrm>
            <a:off x="2735783" y="4793299"/>
            <a:ext cx="1236909" cy="546639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  <p:sp>
        <p:nvSpPr>
          <p:cNvPr id="52" name="Minus 51"/>
          <p:cNvSpPr/>
          <p:nvPr/>
        </p:nvSpPr>
        <p:spPr>
          <a:xfrm>
            <a:off x="2913149" y="5857980"/>
            <a:ext cx="2119085" cy="87960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Fibrinogen</a:t>
            </a:r>
            <a:endParaRPr lang="cs-CZ" dirty="0"/>
          </a:p>
        </p:txBody>
      </p:sp>
      <p:sp>
        <p:nvSpPr>
          <p:cNvPr id="53" name="Minus 52"/>
          <p:cNvSpPr/>
          <p:nvPr/>
        </p:nvSpPr>
        <p:spPr>
          <a:xfrm>
            <a:off x="151697" y="3581637"/>
            <a:ext cx="2119085" cy="87960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Fibrinogen</a:t>
            </a:r>
            <a:endParaRPr lang="cs-CZ" dirty="0"/>
          </a:p>
        </p:txBody>
      </p:sp>
      <p:sp>
        <p:nvSpPr>
          <p:cNvPr id="54" name="Ovál 53"/>
          <p:cNvSpPr/>
          <p:nvPr/>
        </p:nvSpPr>
        <p:spPr>
          <a:xfrm>
            <a:off x="416099" y="5962201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II.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1786460" y="4969292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56" name="TextovéPole 55"/>
          <p:cNvSpPr txBox="1"/>
          <p:nvPr/>
        </p:nvSpPr>
        <p:spPr>
          <a:xfrm>
            <a:off x="4390312" y="4373147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87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1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1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2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2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2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2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0417 -0.7801 " pathEditMode="relative" ptsTypes="AA">
                                      <p:cBhvr>
                                        <p:cTn id="3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0" grpId="0" animBg="1"/>
      <p:bldP spid="39" grpId="0" animBg="1"/>
      <p:bldP spid="40" grpId="0" animBg="1"/>
      <p:bldP spid="41" grpId="0" animBg="1"/>
      <p:bldP spid="48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19253683">
            <a:off x="977259" y="257542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9253683">
            <a:off x="2994867" y="98993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025182" y="155827"/>
            <a:ext cx="3519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Céva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Blesk 3"/>
          <p:cNvSpPr/>
          <p:nvPr/>
        </p:nvSpPr>
        <p:spPr>
          <a:xfrm>
            <a:off x="2174904" y="1131804"/>
            <a:ext cx="754526" cy="1339634"/>
          </a:xfrm>
          <a:prstGeom prst="lightningBol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4587008" y="2757502"/>
            <a:ext cx="31130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Poškození endotelu a odhalení </a:t>
            </a:r>
            <a:r>
              <a:rPr lang="cs-CZ" sz="2400" dirty="0" err="1" smtClean="0"/>
              <a:t>subendoteliálního</a:t>
            </a:r>
            <a:r>
              <a:rPr lang="cs-CZ" sz="2400" dirty="0" smtClean="0"/>
              <a:t> kolagenu</a:t>
            </a:r>
            <a:endParaRPr lang="cs-CZ" sz="2400" dirty="0"/>
          </a:p>
        </p:txBody>
      </p:sp>
      <p:sp>
        <p:nvSpPr>
          <p:cNvPr id="48" name="Zaoblený obdélník 47"/>
          <p:cNvSpPr/>
          <p:nvPr/>
        </p:nvSpPr>
        <p:spPr>
          <a:xfrm rot="19253683">
            <a:off x="1974425" y="177972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 rot="10800000">
            <a:off x="3441242" y="843197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4493551" y="1484972"/>
            <a:ext cx="2937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von </a:t>
            </a:r>
            <a:r>
              <a:rPr lang="cs-CZ" dirty="0" err="1" smtClean="0"/>
              <a:t>Willebrandův</a:t>
            </a:r>
            <a:r>
              <a:rPr lang="cs-CZ" dirty="0" smtClean="0"/>
              <a:t> faktor uvolněný z </a:t>
            </a:r>
            <a:r>
              <a:rPr lang="cs-CZ" dirty="0" err="1" smtClean="0"/>
              <a:t>endotélií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41" name="Přímá spojnice se šipkou 40"/>
          <p:cNvCxnSpPr/>
          <p:nvPr/>
        </p:nvCxnSpPr>
        <p:spPr>
          <a:xfrm flipH="1" flipV="1">
            <a:off x="3860800" y="1407235"/>
            <a:ext cx="726208" cy="37325"/>
          </a:xfrm>
          <a:prstGeom prst="straightConnector1">
            <a:avLst/>
          </a:prstGeom>
          <a:ln w="38100"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1216734" y="1100792"/>
            <a:ext cx="925711" cy="541684"/>
          </a:xfrm>
          <a:custGeom>
            <a:avLst/>
            <a:gdLst/>
            <a:ahLst/>
            <a:cxnLst/>
            <a:rect l="l" t="t" r="r" b="b"/>
            <a:pathLst>
              <a:path w="925711" h="541684">
                <a:moveTo>
                  <a:pt x="370247" y="524085"/>
                </a:moveTo>
                <a:lnTo>
                  <a:pt x="385874" y="528242"/>
                </a:lnTo>
                <a:lnTo>
                  <a:pt x="385874" y="535176"/>
                </a:lnTo>
                <a:lnTo>
                  <a:pt x="370247" y="535176"/>
                </a:lnTo>
                <a:close/>
                <a:moveTo>
                  <a:pt x="595275" y="507689"/>
                </a:moveTo>
                <a:lnTo>
                  <a:pt x="595275" y="535176"/>
                </a:lnTo>
                <a:lnTo>
                  <a:pt x="579313" y="535176"/>
                </a:lnTo>
                <a:lnTo>
                  <a:pt x="579313" y="516911"/>
                </a:lnTo>
                <a:close/>
                <a:moveTo>
                  <a:pt x="242217" y="429247"/>
                </a:moveTo>
                <a:lnTo>
                  <a:pt x="257844" y="448796"/>
                </a:lnTo>
                <a:lnTo>
                  <a:pt x="257844" y="462745"/>
                </a:lnTo>
                <a:lnTo>
                  <a:pt x="264420" y="457021"/>
                </a:lnTo>
                <a:lnTo>
                  <a:pt x="271559" y="465953"/>
                </a:lnTo>
                <a:lnTo>
                  <a:pt x="274490" y="468067"/>
                </a:lnTo>
                <a:lnTo>
                  <a:pt x="270346" y="471664"/>
                </a:lnTo>
                <a:lnTo>
                  <a:pt x="341002" y="535176"/>
                </a:lnTo>
                <a:lnTo>
                  <a:pt x="319007" y="535176"/>
                </a:lnTo>
                <a:lnTo>
                  <a:pt x="257844" y="480498"/>
                </a:lnTo>
                <a:lnTo>
                  <a:pt x="257844" y="535176"/>
                </a:lnTo>
                <a:lnTo>
                  <a:pt x="242217" y="535176"/>
                </a:lnTo>
                <a:close/>
                <a:moveTo>
                  <a:pt x="621013" y="427186"/>
                </a:moveTo>
                <a:lnTo>
                  <a:pt x="657225" y="458690"/>
                </a:lnTo>
                <a:cubicBezTo>
                  <a:pt x="645507" y="472160"/>
                  <a:pt x="632555" y="483997"/>
                  <a:pt x="618629" y="494196"/>
                </a:cubicBezTo>
                <a:lnTo>
                  <a:pt x="595275" y="507689"/>
                </a:lnTo>
                <a:lnTo>
                  <a:pt x="595275" y="494100"/>
                </a:lnTo>
                <a:cubicBezTo>
                  <a:pt x="595275" y="473040"/>
                  <a:pt x="596242" y="459051"/>
                  <a:pt x="598177" y="452130"/>
                </a:cubicBezTo>
                <a:cubicBezTo>
                  <a:pt x="600707" y="443126"/>
                  <a:pt x="604391" y="436485"/>
                  <a:pt x="609228" y="432206"/>
                </a:cubicBezTo>
                <a:close/>
                <a:moveTo>
                  <a:pt x="490258" y="425899"/>
                </a:moveTo>
                <a:cubicBezTo>
                  <a:pt x="503177" y="425899"/>
                  <a:pt x="514323" y="430699"/>
                  <a:pt x="523695" y="440298"/>
                </a:cubicBezTo>
                <a:cubicBezTo>
                  <a:pt x="533067" y="449898"/>
                  <a:pt x="537753" y="461506"/>
                  <a:pt x="537753" y="475124"/>
                </a:cubicBezTo>
                <a:cubicBezTo>
                  <a:pt x="537753" y="483905"/>
                  <a:pt x="535624" y="492090"/>
                  <a:pt x="531368" y="499681"/>
                </a:cubicBezTo>
                <a:cubicBezTo>
                  <a:pt x="527111" y="507271"/>
                  <a:pt x="521361" y="513131"/>
                  <a:pt x="514117" y="517261"/>
                </a:cubicBezTo>
                <a:cubicBezTo>
                  <a:pt x="506873" y="521391"/>
                  <a:pt x="498920" y="523456"/>
                  <a:pt x="490258" y="523456"/>
                </a:cubicBezTo>
                <a:cubicBezTo>
                  <a:pt x="481596" y="523456"/>
                  <a:pt x="473643" y="521391"/>
                  <a:pt x="466399" y="517261"/>
                </a:cubicBezTo>
                <a:cubicBezTo>
                  <a:pt x="459155" y="513131"/>
                  <a:pt x="453405" y="507271"/>
                  <a:pt x="449148" y="499681"/>
                </a:cubicBezTo>
                <a:cubicBezTo>
                  <a:pt x="444892" y="492090"/>
                  <a:pt x="442763" y="483905"/>
                  <a:pt x="442763" y="475124"/>
                </a:cubicBezTo>
                <a:cubicBezTo>
                  <a:pt x="442763" y="461506"/>
                  <a:pt x="447431" y="449898"/>
                  <a:pt x="456766" y="440298"/>
                </a:cubicBezTo>
                <a:cubicBezTo>
                  <a:pt x="466100" y="430699"/>
                  <a:pt x="477265" y="425899"/>
                  <a:pt x="490258" y="425899"/>
                </a:cubicBezTo>
                <a:close/>
                <a:moveTo>
                  <a:pt x="148474" y="425676"/>
                </a:moveTo>
                <a:cubicBezTo>
                  <a:pt x="139778" y="425676"/>
                  <a:pt x="131751" y="427813"/>
                  <a:pt x="124392" y="432087"/>
                </a:cubicBezTo>
                <a:cubicBezTo>
                  <a:pt x="117033" y="436361"/>
                  <a:pt x="111180" y="442364"/>
                  <a:pt x="106832" y="450094"/>
                </a:cubicBezTo>
                <a:cubicBezTo>
                  <a:pt x="102484" y="457824"/>
                  <a:pt x="100310" y="466000"/>
                  <a:pt x="100310" y="474622"/>
                </a:cubicBezTo>
                <a:cubicBezTo>
                  <a:pt x="100310" y="483170"/>
                  <a:pt x="102502" y="491346"/>
                  <a:pt x="106888" y="499151"/>
                </a:cubicBezTo>
                <a:cubicBezTo>
                  <a:pt x="111273" y="506955"/>
                  <a:pt x="117163" y="513031"/>
                  <a:pt x="124559" y="517380"/>
                </a:cubicBezTo>
                <a:cubicBezTo>
                  <a:pt x="131954" y="521728"/>
                  <a:pt x="139889" y="523902"/>
                  <a:pt x="148363" y="523902"/>
                </a:cubicBezTo>
                <a:cubicBezTo>
                  <a:pt x="156911" y="523902"/>
                  <a:pt x="165013" y="521747"/>
                  <a:pt x="172668" y="517435"/>
                </a:cubicBezTo>
                <a:cubicBezTo>
                  <a:pt x="180323" y="513124"/>
                  <a:pt x="186214" y="507289"/>
                  <a:pt x="190339" y="499931"/>
                </a:cubicBezTo>
                <a:cubicBezTo>
                  <a:pt x="194464" y="492573"/>
                  <a:pt x="196527" y="484285"/>
                  <a:pt x="196527" y="475068"/>
                </a:cubicBezTo>
                <a:cubicBezTo>
                  <a:pt x="196527" y="461020"/>
                  <a:pt x="191900" y="449276"/>
                  <a:pt x="182646" y="439836"/>
                </a:cubicBezTo>
                <a:cubicBezTo>
                  <a:pt x="173392" y="430396"/>
                  <a:pt x="162001" y="425676"/>
                  <a:pt x="148474" y="425676"/>
                </a:cubicBezTo>
                <a:close/>
                <a:moveTo>
                  <a:pt x="626864" y="410607"/>
                </a:moveTo>
                <a:cubicBezTo>
                  <a:pt x="631180" y="410607"/>
                  <a:pt x="635793" y="411984"/>
                  <a:pt x="640705" y="414737"/>
                </a:cubicBezTo>
                <a:lnTo>
                  <a:pt x="632556" y="427908"/>
                </a:lnTo>
                <a:cubicBezTo>
                  <a:pt x="629282" y="426494"/>
                  <a:pt x="626529" y="425788"/>
                  <a:pt x="624296" y="425788"/>
                </a:cubicBezTo>
                <a:lnTo>
                  <a:pt x="621013" y="427186"/>
                </a:lnTo>
                <a:lnTo>
                  <a:pt x="609241" y="416945"/>
                </a:lnTo>
                <a:lnTo>
                  <a:pt x="610344" y="415797"/>
                </a:lnTo>
                <a:cubicBezTo>
                  <a:pt x="615627" y="412337"/>
                  <a:pt x="621134" y="410607"/>
                  <a:pt x="626864" y="410607"/>
                </a:cubicBezTo>
                <a:close/>
                <a:moveTo>
                  <a:pt x="490314" y="410607"/>
                </a:moveTo>
                <a:cubicBezTo>
                  <a:pt x="471529" y="410607"/>
                  <a:pt x="455986" y="417416"/>
                  <a:pt x="443686" y="431034"/>
                </a:cubicBezTo>
                <a:cubicBezTo>
                  <a:pt x="432504" y="443386"/>
                  <a:pt x="426913" y="457972"/>
                  <a:pt x="426913" y="474789"/>
                </a:cubicBezTo>
                <a:cubicBezTo>
                  <a:pt x="426913" y="491756"/>
                  <a:pt x="432821" y="506583"/>
                  <a:pt x="444636" y="519270"/>
                </a:cubicBezTo>
                <a:cubicBezTo>
                  <a:pt x="456452" y="531958"/>
                  <a:pt x="471678" y="538302"/>
                  <a:pt x="490314" y="538302"/>
                </a:cubicBezTo>
                <a:cubicBezTo>
                  <a:pt x="508875" y="538302"/>
                  <a:pt x="524064" y="531958"/>
                  <a:pt x="535880" y="519270"/>
                </a:cubicBezTo>
                <a:cubicBezTo>
                  <a:pt x="547695" y="506583"/>
                  <a:pt x="553603" y="491756"/>
                  <a:pt x="553603" y="474789"/>
                </a:cubicBezTo>
                <a:cubicBezTo>
                  <a:pt x="553603" y="457897"/>
                  <a:pt x="548012" y="443275"/>
                  <a:pt x="536830" y="430922"/>
                </a:cubicBezTo>
                <a:cubicBezTo>
                  <a:pt x="524530" y="417379"/>
                  <a:pt x="509024" y="410607"/>
                  <a:pt x="490314" y="410607"/>
                </a:cubicBezTo>
                <a:close/>
                <a:moveTo>
                  <a:pt x="147191" y="410607"/>
                </a:moveTo>
                <a:cubicBezTo>
                  <a:pt x="157162" y="410607"/>
                  <a:pt x="166185" y="412728"/>
                  <a:pt x="174259" y="416969"/>
                </a:cubicBezTo>
                <a:cubicBezTo>
                  <a:pt x="182333" y="421211"/>
                  <a:pt x="189421" y="427573"/>
                  <a:pt x="195523" y="436057"/>
                </a:cubicBezTo>
                <a:lnTo>
                  <a:pt x="195523" y="413732"/>
                </a:lnTo>
                <a:lnTo>
                  <a:pt x="210926" y="413732"/>
                </a:lnTo>
                <a:lnTo>
                  <a:pt x="210926" y="535176"/>
                </a:lnTo>
                <a:lnTo>
                  <a:pt x="195523" y="535176"/>
                </a:lnTo>
                <a:lnTo>
                  <a:pt x="195523" y="514303"/>
                </a:lnTo>
                <a:cubicBezTo>
                  <a:pt x="188974" y="522265"/>
                  <a:pt x="181626" y="528256"/>
                  <a:pt x="173477" y="532274"/>
                </a:cubicBezTo>
                <a:cubicBezTo>
                  <a:pt x="165329" y="536292"/>
                  <a:pt x="156418" y="538302"/>
                  <a:pt x="146744" y="538302"/>
                </a:cubicBezTo>
                <a:cubicBezTo>
                  <a:pt x="129554" y="538302"/>
                  <a:pt x="114876" y="532069"/>
                  <a:pt x="102710" y="519605"/>
                </a:cubicBezTo>
                <a:cubicBezTo>
                  <a:pt x="90543" y="507141"/>
                  <a:pt x="84460" y="491979"/>
                  <a:pt x="84460" y="474119"/>
                </a:cubicBezTo>
                <a:cubicBezTo>
                  <a:pt x="84460" y="456632"/>
                  <a:pt x="90599" y="441675"/>
                  <a:pt x="102877" y="429248"/>
                </a:cubicBezTo>
                <a:cubicBezTo>
                  <a:pt x="115155" y="416821"/>
                  <a:pt x="129927" y="410607"/>
                  <a:pt x="147191" y="410607"/>
                </a:cubicBezTo>
                <a:close/>
                <a:moveTo>
                  <a:pt x="45541" y="363726"/>
                </a:moveTo>
                <a:cubicBezTo>
                  <a:pt x="50601" y="363726"/>
                  <a:pt x="56666" y="364768"/>
                  <a:pt x="63735" y="366852"/>
                </a:cubicBezTo>
                <a:lnTo>
                  <a:pt x="63735" y="382144"/>
                </a:lnTo>
                <a:cubicBezTo>
                  <a:pt x="58005" y="379688"/>
                  <a:pt x="53094" y="378460"/>
                  <a:pt x="49001" y="378460"/>
                </a:cubicBezTo>
                <a:cubicBezTo>
                  <a:pt x="45950" y="378460"/>
                  <a:pt x="43420" y="379074"/>
                  <a:pt x="41411" y="380302"/>
                </a:cubicBezTo>
                <a:cubicBezTo>
                  <a:pt x="39402" y="381530"/>
                  <a:pt x="38137" y="382944"/>
                  <a:pt x="37616" y="384544"/>
                </a:cubicBezTo>
                <a:cubicBezTo>
                  <a:pt x="37095" y="386143"/>
                  <a:pt x="36835" y="390404"/>
                  <a:pt x="36835" y="397324"/>
                </a:cubicBezTo>
                <a:lnTo>
                  <a:pt x="36821" y="413732"/>
                </a:lnTo>
                <a:lnTo>
                  <a:pt x="62173" y="413732"/>
                </a:lnTo>
                <a:lnTo>
                  <a:pt x="62173" y="427239"/>
                </a:lnTo>
                <a:lnTo>
                  <a:pt x="36810" y="427239"/>
                </a:lnTo>
                <a:lnTo>
                  <a:pt x="36723" y="535176"/>
                </a:lnTo>
                <a:lnTo>
                  <a:pt x="21096" y="535176"/>
                </a:lnTo>
                <a:lnTo>
                  <a:pt x="21096" y="427239"/>
                </a:lnTo>
                <a:lnTo>
                  <a:pt x="5134" y="427239"/>
                </a:lnTo>
                <a:lnTo>
                  <a:pt x="5134" y="413732"/>
                </a:lnTo>
                <a:lnTo>
                  <a:pt x="21096" y="413732"/>
                </a:lnTo>
                <a:lnTo>
                  <a:pt x="21096" y="394757"/>
                </a:lnTo>
                <a:cubicBezTo>
                  <a:pt x="21096" y="386050"/>
                  <a:pt x="21896" y="379837"/>
                  <a:pt x="23496" y="376116"/>
                </a:cubicBezTo>
                <a:cubicBezTo>
                  <a:pt x="25096" y="372395"/>
                  <a:pt x="27812" y="369400"/>
                  <a:pt x="31644" y="367131"/>
                </a:cubicBezTo>
                <a:cubicBezTo>
                  <a:pt x="35476" y="364861"/>
                  <a:pt x="40109" y="363726"/>
                  <a:pt x="45541" y="363726"/>
                </a:cubicBezTo>
                <a:close/>
                <a:moveTo>
                  <a:pt x="491132" y="213565"/>
                </a:moveTo>
                <a:lnTo>
                  <a:pt x="491132" y="258951"/>
                </a:lnTo>
                <a:lnTo>
                  <a:pt x="475505" y="258951"/>
                </a:lnTo>
                <a:lnTo>
                  <a:pt x="475505" y="231528"/>
                </a:lnTo>
                <a:close/>
                <a:moveTo>
                  <a:pt x="585508" y="149674"/>
                </a:moveTo>
                <a:cubicBezTo>
                  <a:pt x="572515" y="149674"/>
                  <a:pt x="561350" y="154474"/>
                  <a:pt x="552016" y="164073"/>
                </a:cubicBezTo>
                <a:cubicBezTo>
                  <a:pt x="542681" y="173673"/>
                  <a:pt x="538013" y="185281"/>
                  <a:pt x="538013" y="198899"/>
                </a:cubicBezTo>
                <a:cubicBezTo>
                  <a:pt x="538013" y="207680"/>
                  <a:pt x="540142" y="215865"/>
                  <a:pt x="544398" y="223456"/>
                </a:cubicBezTo>
                <a:cubicBezTo>
                  <a:pt x="548655" y="231046"/>
                  <a:pt x="554405" y="236906"/>
                  <a:pt x="561649" y="241036"/>
                </a:cubicBezTo>
                <a:cubicBezTo>
                  <a:pt x="568893" y="245166"/>
                  <a:pt x="576846" y="247231"/>
                  <a:pt x="585508" y="247231"/>
                </a:cubicBezTo>
                <a:cubicBezTo>
                  <a:pt x="594170" y="247231"/>
                  <a:pt x="602123" y="245166"/>
                  <a:pt x="609367" y="241036"/>
                </a:cubicBezTo>
                <a:cubicBezTo>
                  <a:pt x="616611" y="236906"/>
                  <a:pt x="622361" y="231046"/>
                  <a:pt x="626618" y="223456"/>
                </a:cubicBezTo>
                <a:cubicBezTo>
                  <a:pt x="630874" y="215865"/>
                  <a:pt x="633003" y="207680"/>
                  <a:pt x="633003" y="198899"/>
                </a:cubicBezTo>
                <a:cubicBezTo>
                  <a:pt x="633003" y="185281"/>
                  <a:pt x="628317" y="173673"/>
                  <a:pt x="618945" y="164073"/>
                </a:cubicBezTo>
                <a:cubicBezTo>
                  <a:pt x="609573" y="154474"/>
                  <a:pt x="598427" y="149674"/>
                  <a:pt x="585508" y="149674"/>
                </a:cubicBezTo>
                <a:close/>
                <a:moveTo>
                  <a:pt x="291349" y="149451"/>
                </a:moveTo>
                <a:cubicBezTo>
                  <a:pt x="304876" y="149451"/>
                  <a:pt x="316267" y="154171"/>
                  <a:pt x="325521" y="163611"/>
                </a:cubicBezTo>
                <a:cubicBezTo>
                  <a:pt x="334775" y="173051"/>
                  <a:pt x="339402" y="184795"/>
                  <a:pt x="339402" y="198843"/>
                </a:cubicBezTo>
                <a:cubicBezTo>
                  <a:pt x="339402" y="208060"/>
                  <a:pt x="337339" y="216348"/>
                  <a:pt x="333214" y="223706"/>
                </a:cubicBezTo>
                <a:cubicBezTo>
                  <a:pt x="329089" y="231064"/>
                  <a:pt x="323198" y="236899"/>
                  <a:pt x="315543" y="241210"/>
                </a:cubicBezTo>
                <a:cubicBezTo>
                  <a:pt x="307888" y="245522"/>
                  <a:pt x="299786" y="247678"/>
                  <a:pt x="291238" y="247678"/>
                </a:cubicBezTo>
                <a:cubicBezTo>
                  <a:pt x="282764" y="247678"/>
                  <a:pt x="274829" y="245503"/>
                  <a:pt x="267434" y="241155"/>
                </a:cubicBezTo>
                <a:cubicBezTo>
                  <a:pt x="260038" y="236806"/>
                  <a:pt x="254148" y="230730"/>
                  <a:pt x="249763" y="222926"/>
                </a:cubicBezTo>
                <a:cubicBezTo>
                  <a:pt x="245377" y="215121"/>
                  <a:pt x="243185" y="206945"/>
                  <a:pt x="243185" y="198397"/>
                </a:cubicBezTo>
                <a:cubicBezTo>
                  <a:pt x="243185" y="189775"/>
                  <a:pt x="245359" y="181599"/>
                  <a:pt x="249707" y="173869"/>
                </a:cubicBezTo>
                <a:cubicBezTo>
                  <a:pt x="254055" y="166139"/>
                  <a:pt x="259908" y="160136"/>
                  <a:pt x="267267" y="155862"/>
                </a:cubicBezTo>
                <a:cubicBezTo>
                  <a:pt x="274626" y="151588"/>
                  <a:pt x="282653" y="149451"/>
                  <a:pt x="291349" y="149451"/>
                </a:cubicBezTo>
                <a:close/>
                <a:moveTo>
                  <a:pt x="810294" y="137507"/>
                </a:moveTo>
                <a:lnTo>
                  <a:pt x="826814" y="137507"/>
                </a:lnTo>
                <a:lnTo>
                  <a:pt x="868550" y="231025"/>
                </a:lnTo>
                <a:lnTo>
                  <a:pt x="909079" y="137507"/>
                </a:lnTo>
                <a:lnTo>
                  <a:pt x="925711" y="137507"/>
                </a:lnTo>
                <a:lnTo>
                  <a:pt x="853268" y="303376"/>
                </a:lnTo>
                <a:lnTo>
                  <a:pt x="836762" y="303376"/>
                </a:lnTo>
                <a:lnTo>
                  <a:pt x="860142" y="249753"/>
                </a:lnTo>
                <a:close/>
                <a:moveTo>
                  <a:pt x="668982" y="137507"/>
                </a:moveTo>
                <a:lnTo>
                  <a:pt x="685614" y="137507"/>
                </a:lnTo>
                <a:lnTo>
                  <a:pt x="726378" y="226033"/>
                </a:lnTo>
                <a:lnTo>
                  <a:pt x="766650" y="137507"/>
                </a:lnTo>
                <a:lnTo>
                  <a:pt x="783394" y="137507"/>
                </a:lnTo>
                <a:lnTo>
                  <a:pt x="727806" y="258951"/>
                </a:lnTo>
                <a:lnTo>
                  <a:pt x="724904" y="258951"/>
                </a:lnTo>
                <a:close/>
                <a:moveTo>
                  <a:pt x="585564" y="134382"/>
                </a:moveTo>
                <a:cubicBezTo>
                  <a:pt x="604274" y="134382"/>
                  <a:pt x="619780" y="141154"/>
                  <a:pt x="632080" y="154697"/>
                </a:cubicBezTo>
                <a:cubicBezTo>
                  <a:pt x="643262" y="167050"/>
                  <a:pt x="648853" y="181672"/>
                  <a:pt x="648853" y="198564"/>
                </a:cubicBezTo>
                <a:cubicBezTo>
                  <a:pt x="648853" y="215531"/>
                  <a:pt x="642945" y="230358"/>
                  <a:pt x="631130" y="243045"/>
                </a:cubicBezTo>
                <a:cubicBezTo>
                  <a:pt x="619314" y="255733"/>
                  <a:pt x="604125" y="262077"/>
                  <a:pt x="585564" y="262077"/>
                </a:cubicBezTo>
                <a:cubicBezTo>
                  <a:pt x="566928" y="262077"/>
                  <a:pt x="551702" y="255733"/>
                  <a:pt x="539886" y="243045"/>
                </a:cubicBezTo>
                <a:cubicBezTo>
                  <a:pt x="528071" y="230358"/>
                  <a:pt x="522163" y="215531"/>
                  <a:pt x="522163" y="198564"/>
                </a:cubicBezTo>
                <a:lnTo>
                  <a:pt x="536326" y="161617"/>
                </a:lnTo>
                <a:lnTo>
                  <a:pt x="548094" y="148090"/>
                </a:lnTo>
                <a:lnTo>
                  <a:pt x="559818" y="139489"/>
                </a:lnTo>
                <a:cubicBezTo>
                  <a:pt x="567589" y="136085"/>
                  <a:pt x="576171" y="134382"/>
                  <a:pt x="585564" y="134382"/>
                </a:cubicBezTo>
                <a:close/>
                <a:moveTo>
                  <a:pt x="290066" y="134382"/>
                </a:moveTo>
                <a:cubicBezTo>
                  <a:pt x="272802" y="134382"/>
                  <a:pt x="258030" y="140596"/>
                  <a:pt x="245752" y="153023"/>
                </a:cubicBezTo>
                <a:cubicBezTo>
                  <a:pt x="233474" y="165450"/>
                  <a:pt x="227335" y="180407"/>
                  <a:pt x="227335" y="197894"/>
                </a:cubicBezTo>
                <a:cubicBezTo>
                  <a:pt x="227335" y="215754"/>
                  <a:pt x="233418" y="230916"/>
                  <a:pt x="245585" y="243380"/>
                </a:cubicBezTo>
                <a:cubicBezTo>
                  <a:pt x="257751" y="255844"/>
                  <a:pt x="272429" y="262077"/>
                  <a:pt x="289619" y="262077"/>
                </a:cubicBezTo>
                <a:cubicBezTo>
                  <a:pt x="299293" y="262077"/>
                  <a:pt x="308204" y="260067"/>
                  <a:pt x="316352" y="256049"/>
                </a:cubicBezTo>
                <a:cubicBezTo>
                  <a:pt x="324501" y="252031"/>
                  <a:pt x="331849" y="246040"/>
                  <a:pt x="338398" y="238078"/>
                </a:cubicBezTo>
                <a:lnTo>
                  <a:pt x="338398" y="258951"/>
                </a:lnTo>
                <a:lnTo>
                  <a:pt x="353801" y="258951"/>
                </a:lnTo>
                <a:lnTo>
                  <a:pt x="353801" y="137507"/>
                </a:lnTo>
                <a:lnTo>
                  <a:pt x="338398" y="137507"/>
                </a:lnTo>
                <a:lnTo>
                  <a:pt x="338398" y="159832"/>
                </a:lnTo>
                <a:cubicBezTo>
                  <a:pt x="332296" y="151349"/>
                  <a:pt x="325208" y="144986"/>
                  <a:pt x="317134" y="140745"/>
                </a:cubicBezTo>
                <a:cubicBezTo>
                  <a:pt x="309060" y="136503"/>
                  <a:pt x="300037" y="134382"/>
                  <a:pt x="290066" y="134382"/>
                </a:cubicBezTo>
                <a:close/>
                <a:moveTo>
                  <a:pt x="0" y="94757"/>
                </a:moveTo>
                <a:lnTo>
                  <a:pt x="89966" y="94757"/>
                </a:lnTo>
                <a:lnTo>
                  <a:pt x="89966" y="110830"/>
                </a:lnTo>
                <a:lnTo>
                  <a:pt x="53354" y="110830"/>
                </a:lnTo>
                <a:lnTo>
                  <a:pt x="53354" y="258951"/>
                </a:lnTo>
                <a:lnTo>
                  <a:pt x="36611" y="258951"/>
                </a:lnTo>
                <a:lnTo>
                  <a:pt x="36611" y="110830"/>
                </a:lnTo>
                <a:lnTo>
                  <a:pt x="0" y="110830"/>
                </a:lnTo>
                <a:close/>
                <a:moveTo>
                  <a:pt x="118392" y="90627"/>
                </a:moveTo>
                <a:lnTo>
                  <a:pt x="134019" y="90627"/>
                </a:lnTo>
                <a:lnTo>
                  <a:pt x="134019" y="186520"/>
                </a:lnTo>
                <a:lnTo>
                  <a:pt x="190323" y="137507"/>
                </a:lnTo>
                <a:lnTo>
                  <a:pt x="195869" y="137507"/>
                </a:lnTo>
                <a:lnTo>
                  <a:pt x="180448" y="165993"/>
                </a:lnTo>
                <a:lnTo>
                  <a:pt x="146521" y="195439"/>
                </a:lnTo>
                <a:lnTo>
                  <a:pt x="172865" y="219119"/>
                </a:lnTo>
                <a:lnTo>
                  <a:pt x="171466" y="237749"/>
                </a:lnTo>
                <a:lnTo>
                  <a:pt x="134019" y="204273"/>
                </a:lnTo>
                <a:lnTo>
                  <a:pt x="134019" y="258951"/>
                </a:lnTo>
                <a:lnTo>
                  <a:pt x="118392" y="258951"/>
                </a:lnTo>
                <a:close/>
                <a:moveTo>
                  <a:pt x="404180" y="86832"/>
                </a:moveTo>
                <a:lnTo>
                  <a:pt x="436550" y="115518"/>
                </a:lnTo>
                <a:lnTo>
                  <a:pt x="452065" y="115518"/>
                </a:lnTo>
                <a:lnTo>
                  <a:pt x="485216" y="86832"/>
                </a:lnTo>
                <a:lnTo>
                  <a:pt x="464486" y="86832"/>
                </a:lnTo>
                <a:lnTo>
                  <a:pt x="444028" y="103798"/>
                </a:lnTo>
                <a:lnTo>
                  <a:pt x="424379" y="86832"/>
                </a:lnTo>
                <a:close/>
                <a:moveTo>
                  <a:pt x="874923" y="80581"/>
                </a:moveTo>
                <a:lnTo>
                  <a:pt x="898922" y="80581"/>
                </a:lnTo>
                <a:lnTo>
                  <a:pt x="865993" y="114960"/>
                </a:lnTo>
                <a:lnTo>
                  <a:pt x="850590" y="114960"/>
                </a:lnTo>
                <a:close/>
                <a:moveTo>
                  <a:pt x="300893" y="80581"/>
                </a:moveTo>
                <a:lnTo>
                  <a:pt x="276559" y="114960"/>
                </a:lnTo>
                <a:lnTo>
                  <a:pt x="291963" y="114960"/>
                </a:lnTo>
                <a:lnTo>
                  <a:pt x="324891" y="80581"/>
                </a:lnTo>
                <a:close/>
                <a:moveTo>
                  <a:pt x="408647" y="49"/>
                </a:moveTo>
                <a:cubicBezTo>
                  <a:pt x="478439" y="-1265"/>
                  <a:pt x="551419" y="23858"/>
                  <a:pt x="611044" y="75731"/>
                </a:cubicBezTo>
                <a:lnTo>
                  <a:pt x="548094" y="148090"/>
                </a:lnTo>
                <a:lnTo>
                  <a:pt x="538936" y="154809"/>
                </a:lnTo>
                <a:lnTo>
                  <a:pt x="536326" y="161617"/>
                </a:lnTo>
                <a:lnTo>
                  <a:pt x="491132" y="213565"/>
                </a:lnTo>
                <a:lnTo>
                  <a:pt x="491132" y="196443"/>
                </a:lnTo>
                <a:cubicBezTo>
                  <a:pt x="491132" y="179924"/>
                  <a:pt x="489458" y="167757"/>
                  <a:pt x="486109" y="159943"/>
                </a:cubicBezTo>
                <a:cubicBezTo>
                  <a:pt x="482761" y="152130"/>
                  <a:pt x="477570" y="145916"/>
                  <a:pt x="470538" y="141303"/>
                </a:cubicBezTo>
                <a:cubicBezTo>
                  <a:pt x="463506" y="136689"/>
                  <a:pt x="455451" y="134382"/>
                  <a:pt x="446372" y="134382"/>
                </a:cubicBezTo>
                <a:cubicBezTo>
                  <a:pt x="437443" y="134382"/>
                  <a:pt x="429183" y="136447"/>
                  <a:pt x="421592" y="140577"/>
                </a:cubicBezTo>
                <a:cubicBezTo>
                  <a:pt x="414002" y="144707"/>
                  <a:pt x="407082" y="150939"/>
                  <a:pt x="400831" y="159274"/>
                </a:cubicBezTo>
                <a:lnTo>
                  <a:pt x="400831" y="137507"/>
                </a:lnTo>
                <a:lnTo>
                  <a:pt x="385204" y="137507"/>
                </a:lnTo>
                <a:lnTo>
                  <a:pt x="385204" y="258951"/>
                </a:lnTo>
                <a:lnTo>
                  <a:pt x="400831" y="258951"/>
                </a:lnTo>
                <a:lnTo>
                  <a:pt x="400831" y="214414"/>
                </a:lnTo>
                <a:cubicBezTo>
                  <a:pt x="400831" y="198415"/>
                  <a:pt x="401575" y="187402"/>
                  <a:pt x="403063" y="181375"/>
                </a:cubicBezTo>
                <a:cubicBezTo>
                  <a:pt x="405445" y="172147"/>
                  <a:pt x="410375" y="164408"/>
                  <a:pt x="417855" y="158157"/>
                </a:cubicBezTo>
                <a:cubicBezTo>
                  <a:pt x="425335" y="151907"/>
                  <a:pt x="433801" y="148781"/>
                  <a:pt x="443254" y="148781"/>
                </a:cubicBezTo>
                <a:cubicBezTo>
                  <a:pt x="451515" y="148781"/>
                  <a:pt x="458213" y="150809"/>
                  <a:pt x="463348" y="154865"/>
                </a:cubicBezTo>
                <a:cubicBezTo>
                  <a:pt x="468483" y="158920"/>
                  <a:pt x="471956" y="164966"/>
                  <a:pt x="473767" y="173003"/>
                </a:cubicBezTo>
                <a:cubicBezTo>
                  <a:pt x="474926" y="177691"/>
                  <a:pt x="475505" y="187030"/>
                  <a:pt x="475505" y="201020"/>
                </a:cubicBezTo>
                <a:lnTo>
                  <a:pt x="475505" y="231528"/>
                </a:lnTo>
                <a:lnTo>
                  <a:pt x="441303" y="270842"/>
                </a:lnTo>
                <a:lnTo>
                  <a:pt x="609241" y="416945"/>
                </a:lnTo>
                <a:lnTo>
                  <a:pt x="595275" y="431480"/>
                </a:lnTo>
                <a:lnTo>
                  <a:pt x="595275" y="413732"/>
                </a:lnTo>
                <a:lnTo>
                  <a:pt x="579313" y="413732"/>
                </a:lnTo>
                <a:lnTo>
                  <a:pt x="579313" y="516911"/>
                </a:lnTo>
                <a:lnTo>
                  <a:pt x="574185" y="519874"/>
                </a:lnTo>
                <a:cubicBezTo>
                  <a:pt x="527334" y="540630"/>
                  <a:pt x="474037" y="546602"/>
                  <a:pt x="421273" y="537659"/>
                </a:cubicBezTo>
                <a:lnTo>
                  <a:pt x="385874" y="528242"/>
                </a:lnTo>
                <a:lnTo>
                  <a:pt x="385874" y="427239"/>
                </a:lnTo>
                <a:lnTo>
                  <a:pt x="410654" y="427239"/>
                </a:lnTo>
                <a:lnTo>
                  <a:pt x="410654" y="413732"/>
                </a:lnTo>
                <a:lnTo>
                  <a:pt x="385874" y="413732"/>
                </a:lnTo>
                <a:lnTo>
                  <a:pt x="385874" y="368638"/>
                </a:lnTo>
                <a:lnTo>
                  <a:pt x="370247" y="368638"/>
                </a:lnTo>
                <a:lnTo>
                  <a:pt x="370247" y="413732"/>
                </a:lnTo>
                <a:lnTo>
                  <a:pt x="348927" y="413732"/>
                </a:lnTo>
                <a:lnTo>
                  <a:pt x="348927" y="427239"/>
                </a:lnTo>
                <a:lnTo>
                  <a:pt x="370247" y="427239"/>
                </a:lnTo>
                <a:lnTo>
                  <a:pt x="370247" y="524085"/>
                </a:lnTo>
                <a:lnTo>
                  <a:pt x="368946" y="523739"/>
                </a:lnTo>
                <a:cubicBezTo>
                  <a:pt x="351734" y="517439"/>
                  <a:pt x="334841" y="509476"/>
                  <a:pt x="318524" y="499847"/>
                </a:cubicBezTo>
                <a:lnTo>
                  <a:pt x="274490" y="468067"/>
                </a:lnTo>
                <a:lnTo>
                  <a:pt x="337095" y="413732"/>
                </a:lnTo>
                <a:lnTo>
                  <a:pt x="314148" y="413732"/>
                </a:lnTo>
                <a:lnTo>
                  <a:pt x="264420" y="457021"/>
                </a:lnTo>
                <a:lnTo>
                  <a:pt x="257844" y="448796"/>
                </a:lnTo>
                <a:lnTo>
                  <a:pt x="257844" y="366852"/>
                </a:lnTo>
                <a:lnTo>
                  <a:pt x="242217" y="366852"/>
                </a:lnTo>
                <a:lnTo>
                  <a:pt x="242217" y="429247"/>
                </a:lnTo>
                <a:lnTo>
                  <a:pt x="200852" y="377501"/>
                </a:lnTo>
                <a:cubicBezTo>
                  <a:pt x="183609" y="345154"/>
                  <a:pt x="172774" y="310628"/>
                  <a:pt x="168595" y="275977"/>
                </a:cubicBezTo>
                <a:lnTo>
                  <a:pt x="171466" y="237749"/>
                </a:lnTo>
                <a:lnTo>
                  <a:pt x="195182" y="258951"/>
                </a:lnTo>
                <a:lnTo>
                  <a:pt x="217177" y="258951"/>
                </a:lnTo>
                <a:lnTo>
                  <a:pt x="172865" y="219119"/>
                </a:lnTo>
                <a:lnTo>
                  <a:pt x="176276" y="173701"/>
                </a:lnTo>
                <a:lnTo>
                  <a:pt x="180448" y="165993"/>
                </a:lnTo>
                <a:lnTo>
                  <a:pt x="213270" y="137507"/>
                </a:lnTo>
                <a:lnTo>
                  <a:pt x="195869" y="137507"/>
                </a:lnTo>
                <a:lnTo>
                  <a:pt x="225379" y="82993"/>
                </a:lnTo>
                <a:cubicBezTo>
                  <a:pt x="272252" y="29115"/>
                  <a:pt x="338856" y="1363"/>
                  <a:pt x="408647" y="49"/>
                </a:cubicBez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55" name="Zaoblený obdélník 54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38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89 0.02199 L 0.01875 0.11527 C 0.02122 0.13611 0.01862 0.15301 0.01211 0.1618 C 0.00469 0.17245 -0.00495 0.17199 -0.01563 0.16296 L -0.06445 0.125 " pathEditMode="relative" rAng="3120000" ptsTypes="AAAAA">
                                      <p:cBhvr>
                                        <p:cTn id="3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0.09844 0.13681 C 0.14258 0.19815 0.17305 0.32801 0.15365 0.37222 L 0.11042 0.47107 " pathEditMode="relative" rAng="2280000" ptsTypes="AAAA">
                                      <p:cBhvr>
                                        <p:cTn id="3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21" y="2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8" grpId="0"/>
      <p:bldP spid="48" grpId="0" animBg="1"/>
      <p:bldP spid="52" grpId="1" animBg="1"/>
      <p:bldP spid="52" grpId="2" animBg="1"/>
      <p:bldP spid="39" grpId="0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19253683">
            <a:off x="977259" y="257542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9253683">
            <a:off x="2994867" y="98993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025182" y="155827"/>
            <a:ext cx="3519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Céva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 rot="10800000">
            <a:off x="2511188" y="1760130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730735" y="4292688"/>
            <a:ext cx="2112516" cy="2277998"/>
          </a:xfrm>
          <a:custGeom>
            <a:avLst/>
            <a:gdLst>
              <a:gd name="connsiteX0" fmla="*/ 1076281 w 2112516"/>
              <a:gd name="connsiteY0" fmla="*/ 0 h 2277998"/>
              <a:gd name="connsiteX1" fmla="*/ 1154188 w 2112516"/>
              <a:gd name="connsiteY1" fmla="*/ 170236 h 2277998"/>
              <a:gd name="connsiteX2" fmla="*/ 1131370 w 2112516"/>
              <a:gd name="connsiteY2" fmla="*/ 290611 h 2277998"/>
              <a:gd name="connsiteX3" fmla="*/ 1110128 w 2112516"/>
              <a:gd name="connsiteY3" fmla="*/ 321906 h 2277998"/>
              <a:gd name="connsiteX4" fmla="*/ 1164254 w 2112516"/>
              <a:gd name="connsiteY4" fmla="*/ 324440 h 2277998"/>
              <a:gd name="connsiteX5" fmla="*/ 2112516 w 2112516"/>
              <a:gd name="connsiteY5" fmla="*/ 1298691 h 2277998"/>
              <a:gd name="connsiteX6" fmla="*/ 1056258 w 2112516"/>
              <a:gd name="connsiteY6" fmla="*/ 2277998 h 2277998"/>
              <a:gd name="connsiteX7" fmla="*/ 0 w 2112516"/>
              <a:gd name="connsiteY7" fmla="*/ 1298691 h 2277998"/>
              <a:gd name="connsiteX8" fmla="*/ 948262 w 2112516"/>
              <a:gd name="connsiteY8" fmla="*/ 324440 h 2277998"/>
              <a:gd name="connsiteX9" fmla="*/ 1041201 w 2112516"/>
              <a:gd name="connsiteY9" fmla="*/ 320089 h 2277998"/>
              <a:gd name="connsiteX10" fmla="*/ 1021192 w 2112516"/>
              <a:gd name="connsiteY10" fmla="*/ 290611 h 2277998"/>
              <a:gd name="connsiteX11" fmla="*/ 998374 w 2112516"/>
              <a:gd name="connsiteY11" fmla="*/ 170236 h 2277998"/>
              <a:gd name="connsiteX12" fmla="*/ 1076281 w 2112516"/>
              <a:gd name="connsiteY12" fmla="*/ 0 h 227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12516" h="2277998">
                <a:moveTo>
                  <a:pt x="1076281" y="0"/>
                </a:moveTo>
                <a:cubicBezTo>
                  <a:pt x="1119308" y="0"/>
                  <a:pt x="1154188" y="76217"/>
                  <a:pt x="1154188" y="170236"/>
                </a:cubicBezTo>
                <a:cubicBezTo>
                  <a:pt x="1154188" y="217246"/>
                  <a:pt x="1145468" y="259805"/>
                  <a:pt x="1131370" y="290611"/>
                </a:cubicBezTo>
                <a:lnTo>
                  <a:pt x="1110128" y="321906"/>
                </a:lnTo>
                <a:lnTo>
                  <a:pt x="1164254" y="324440"/>
                </a:lnTo>
                <a:cubicBezTo>
                  <a:pt x="1696879" y="374591"/>
                  <a:pt x="2112516" y="791639"/>
                  <a:pt x="2112516" y="1298691"/>
                </a:cubicBezTo>
                <a:cubicBezTo>
                  <a:pt x="2112516" y="1839547"/>
                  <a:pt x="1639613" y="2277998"/>
                  <a:pt x="1056258" y="2277998"/>
                </a:cubicBezTo>
                <a:cubicBezTo>
                  <a:pt x="472903" y="2277998"/>
                  <a:pt x="0" y="1839547"/>
                  <a:pt x="0" y="1298691"/>
                </a:cubicBezTo>
                <a:cubicBezTo>
                  <a:pt x="0" y="791639"/>
                  <a:pt x="415637" y="374591"/>
                  <a:pt x="948262" y="324440"/>
                </a:cubicBezTo>
                <a:lnTo>
                  <a:pt x="1041201" y="320089"/>
                </a:lnTo>
                <a:lnTo>
                  <a:pt x="1021192" y="290611"/>
                </a:lnTo>
                <a:cubicBezTo>
                  <a:pt x="1007094" y="259805"/>
                  <a:pt x="998374" y="217246"/>
                  <a:pt x="998374" y="170236"/>
                </a:cubicBezTo>
                <a:cubicBezTo>
                  <a:pt x="998374" y="76217"/>
                  <a:pt x="1033254" y="0"/>
                  <a:pt x="1076281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Trombocyt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541088" y="4341061"/>
            <a:ext cx="3323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Adheze trombocytu přes </a:t>
            </a:r>
            <a:r>
              <a:rPr lang="cs-CZ" dirty="0" err="1" smtClean="0"/>
              <a:t>Ib</a:t>
            </a:r>
            <a:r>
              <a:rPr lang="cs-CZ" dirty="0" smtClean="0"/>
              <a:t> receptor s </a:t>
            </a:r>
            <a:r>
              <a:rPr lang="cs-CZ" dirty="0" err="1" smtClean="0"/>
              <a:t>vWf</a:t>
            </a:r>
            <a:r>
              <a:rPr lang="cs-CZ" dirty="0" smtClean="0"/>
              <a:t> na </a:t>
            </a:r>
            <a:r>
              <a:rPr lang="cs-CZ" dirty="0" err="1" smtClean="0"/>
              <a:t>subendoteliálním</a:t>
            </a:r>
            <a:r>
              <a:rPr lang="cs-CZ" dirty="0" smtClean="0"/>
              <a:t> kolagenu</a:t>
            </a:r>
            <a:endParaRPr lang="cs-CZ" dirty="0"/>
          </a:p>
        </p:txBody>
      </p:sp>
      <p:cxnSp>
        <p:nvCxnSpPr>
          <p:cNvPr id="24" name="Přímá spojnice se šipkou 23"/>
          <p:cNvCxnSpPr/>
          <p:nvPr/>
        </p:nvCxnSpPr>
        <p:spPr>
          <a:xfrm flipH="1" flipV="1">
            <a:off x="3168589" y="4694945"/>
            <a:ext cx="1065372" cy="261427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aoblený obdélník 37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57862" y="-32229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Zaoblený obdélník 41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8" name="Zaoblený obdélník 47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Zaoblený obdélník 49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40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24 0.02708 L 0.06928 -0.29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" y="-1622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05703 -0.324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" y="-1622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48148E-6 L 0.05704 -0.32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" y="-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19253683">
            <a:off x="977259" y="257542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9253683">
            <a:off x="2994867" y="98993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 rot="19253683">
            <a:off x="4003672" y="19719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025182" y="155827"/>
            <a:ext cx="3519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Céva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 rot="10800000">
            <a:off x="2511188" y="1760130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1574336" y="2218705"/>
            <a:ext cx="2112516" cy="2277998"/>
          </a:xfrm>
          <a:custGeom>
            <a:avLst/>
            <a:gdLst>
              <a:gd name="connsiteX0" fmla="*/ 1076281 w 2112516"/>
              <a:gd name="connsiteY0" fmla="*/ 0 h 2277998"/>
              <a:gd name="connsiteX1" fmla="*/ 1154188 w 2112516"/>
              <a:gd name="connsiteY1" fmla="*/ 170236 h 2277998"/>
              <a:gd name="connsiteX2" fmla="*/ 1131370 w 2112516"/>
              <a:gd name="connsiteY2" fmla="*/ 290611 h 2277998"/>
              <a:gd name="connsiteX3" fmla="*/ 1110128 w 2112516"/>
              <a:gd name="connsiteY3" fmla="*/ 321906 h 2277998"/>
              <a:gd name="connsiteX4" fmla="*/ 1164254 w 2112516"/>
              <a:gd name="connsiteY4" fmla="*/ 324440 h 2277998"/>
              <a:gd name="connsiteX5" fmla="*/ 2112516 w 2112516"/>
              <a:gd name="connsiteY5" fmla="*/ 1298691 h 2277998"/>
              <a:gd name="connsiteX6" fmla="*/ 1056258 w 2112516"/>
              <a:gd name="connsiteY6" fmla="*/ 2277998 h 2277998"/>
              <a:gd name="connsiteX7" fmla="*/ 0 w 2112516"/>
              <a:gd name="connsiteY7" fmla="*/ 1298691 h 2277998"/>
              <a:gd name="connsiteX8" fmla="*/ 948262 w 2112516"/>
              <a:gd name="connsiteY8" fmla="*/ 324440 h 2277998"/>
              <a:gd name="connsiteX9" fmla="*/ 1041201 w 2112516"/>
              <a:gd name="connsiteY9" fmla="*/ 320089 h 2277998"/>
              <a:gd name="connsiteX10" fmla="*/ 1021192 w 2112516"/>
              <a:gd name="connsiteY10" fmla="*/ 290611 h 2277998"/>
              <a:gd name="connsiteX11" fmla="*/ 998374 w 2112516"/>
              <a:gd name="connsiteY11" fmla="*/ 170236 h 2277998"/>
              <a:gd name="connsiteX12" fmla="*/ 1076281 w 2112516"/>
              <a:gd name="connsiteY12" fmla="*/ 0 h 227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12516" h="2277998">
                <a:moveTo>
                  <a:pt x="1076281" y="0"/>
                </a:moveTo>
                <a:cubicBezTo>
                  <a:pt x="1119308" y="0"/>
                  <a:pt x="1154188" y="76217"/>
                  <a:pt x="1154188" y="170236"/>
                </a:cubicBezTo>
                <a:cubicBezTo>
                  <a:pt x="1154188" y="217246"/>
                  <a:pt x="1145468" y="259805"/>
                  <a:pt x="1131370" y="290611"/>
                </a:cubicBezTo>
                <a:lnTo>
                  <a:pt x="1110128" y="321906"/>
                </a:lnTo>
                <a:lnTo>
                  <a:pt x="1164254" y="324440"/>
                </a:lnTo>
                <a:cubicBezTo>
                  <a:pt x="1696879" y="374591"/>
                  <a:pt x="2112516" y="791639"/>
                  <a:pt x="2112516" y="1298691"/>
                </a:cubicBezTo>
                <a:cubicBezTo>
                  <a:pt x="2112516" y="1839547"/>
                  <a:pt x="1639613" y="2277998"/>
                  <a:pt x="1056258" y="2277998"/>
                </a:cubicBezTo>
                <a:cubicBezTo>
                  <a:pt x="472903" y="2277998"/>
                  <a:pt x="0" y="1839547"/>
                  <a:pt x="0" y="1298691"/>
                </a:cubicBezTo>
                <a:cubicBezTo>
                  <a:pt x="0" y="791639"/>
                  <a:pt x="415637" y="374591"/>
                  <a:pt x="948262" y="324440"/>
                </a:cubicBezTo>
                <a:lnTo>
                  <a:pt x="1041201" y="320089"/>
                </a:lnTo>
                <a:lnTo>
                  <a:pt x="1021192" y="290611"/>
                </a:lnTo>
                <a:cubicBezTo>
                  <a:pt x="1007094" y="259805"/>
                  <a:pt x="998374" y="217246"/>
                  <a:pt x="998374" y="170236"/>
                </a:cubicBezTo>
                <a:cubicBezTo>
                  <a:pt x="998374" y="76217"/>
                  <a:pt x="1033254" y="0"/>
                  <a:pt x="1076281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Trombocyt</a:t>
            </a:r>
            <a:endParaRPr lang="cs-CZ" dirty="0"/>
          </a:p>
        </p:txBody>
      </p:sp>
      <p:sp>
        <p:nvSpPr>
          <p:cNvPr id="38" name="Volný tvar 37"/>
          <p:cNvSpPr/>
          <p:nvPr/>
        </p:nvSpPr>
        <p:spPr>
          <a:xfrm>
            <a:off x="1633442" y="2202220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2311194" y="3924954"/>
            <a:ext cx="638800" cy="32883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Volný tvar 46"/>
          <p:cNvSpPr/>
          <p:nvPr/>
        </p:nvSpPr>
        <p:spPr>
          <a:xfrm>
            <a:off x="1900780" y="3144991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3732488" y="5095713"/>
            <a:ext cx="2931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Vyplavení granul </a:t>
            </a:r>
            <a:r>
              <a:rPr lang="cs-CZ" dirty="0" smtClean="0"/>
              <a:t>trombocytu - uvolnění </a:t>
            </a:r>
            <a:r>
              <a:rPr lang="cs-CZ" dirty="0" smtClean="0"/>
              <a:t>ADP, </a:t>
            </a:r>
            <a:r>
              <a:rPr lang="cs-CZ" dirty="0" smtClean="0"/>
              <a:t>TXA2, trombinu, </a:t>
            </a:r>
            <a:r>
              <a:rPr lang="cs-CZ" dirty="0" err="1" smtClean="0"/>
              <a:t>vWF</a:t>
            </a:r>
            <a:r>
              <a:rPr lang="cs-CZ" dirty="0" smtClean="0"/>
              <a:t>, </a:t>
            </a:r>
            <a:r>
              <a:rPr lang="cs-CZ" dirty="0" smtClean="0"/>
              <a:t>serotoninu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337624" y="1599146"/>
            <a:ext cx="2748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Vystavení </a:t>
            </a:r>
            <a:r>
              <a:rPr lang="cs-CZ" dirty="0" smtClean="0"/>
              <a:t>receptorů </a:t>
            </a:r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r>
              <a:rPr lang="cs-CZ" dirty="0" smtClean="0"/>
              <a:t> pro </a:t>
            </a:r>
            <a:r>
              <a:rPr lang="cs-CZ" dirty="0"/>
              <a:t>fibrin na povrch </a:t>
            </a:r>
            <a:r>
              <a:rPr lang="cs-CZ" dirty="0" smtClean="0"/>
              <a:t>trombocytu</a:t>
            </a:r>
            <a:endParaRPr lang="cs-CZ" dirty="0"/>
          </a:p>
        </p:txBody>
      </p:sp>
      <p:cxnSp>
        <p:nvCxnSpPr>
          <p:cNvPr id="49" name="Přímá spojnice se šipkou 48"/>
          <p:cNvCxnSpPr/>
          <p:nvPr/>
        </p:nvCxnSpPr>
        <p:spPr>
          <a:xfrm flipH="1">
            <a:off x="4353635" y="1946806"/>
            <a:ext cx="816311" cy="1138364"/>
          </a:xfrm>
          <a:prstGeom prst="straightConnector1">
            <a:avLst/>
          </a:prstGeom>
          <a:ln w="38100"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8566402" y="155827"/>
            <a:ext cx="3258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Vasokonstrikce pod vlivem serotoninu a TXA2 uvolněného z aktivované destičky</a:t>
            </a:r>
            <a:endParaRPr lang="cs-CZ" dirty="0"/>
          </a:p>
        </p:txBody>
      </p:sp>
      <p:sp>
        <p:nvSpPr>
          <p:cNvPr id="48" name="Zaoblený obdélník 47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Zaoblený obdélník 50"/>
          <p:cNvSpPr/>
          <p:nvPr/>
        </p:nvSpPr>
        <p:spPr>
          <a:xfrm>
            <a:off x="1157008" y="-29278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Zaoblený obdélník 51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3" name="Zaoblený obdélník 52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54" name="Zaoblený obdélník 53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Zaoblený obdélník 54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6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3.7037E-6 L 4.79167E-6 0.00023 C 0.01835 -0.00371 0.01888 -0.00417 0.04518 -0.00417 C 0.05156 -0.00417 0.05794 -0.00278 0.06432 -0.00209 C 0.07304 0.00833 0.05299 -0.03658 0.07747 0.00648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7" y="-32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576 0.00231 " pathEditMode="relative" ptsTypes="AA">
                                      <p:cBhvr>
                                        <p:cTn id="4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5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5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5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5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6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6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7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7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7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7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8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8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44 0.00599 0.0088 0.00885 0.01343 C 0.01055 0.01644 0.01198 0.01991 0.01393 0.02246 C 0.01667 0.02616 0.02005 0.02801 0.02279 0.03148 C 0.02422 0.03334 0.02513 0.03658 0.02656 0.03843 C 0.02812 0.04028 0.03008 0.04097 0.03177 0.04283 C 0.03398 0.0456 0.03581 0.04931 0.03802 0.05185 C 0.03958 0.05371 0.04154 0.05486 0.0431 0.05648 C 0.04766 0.06088 0.05469 0.06875 0.05964 0.07222 C 0.06133 0.07338 0.06302 0.07384 0.06471 0.07454 L 0.08125 0.09722 C 0.08346 0.10023 0.09219 0.11204 0.09401 0.11296 L 0.09779 0.11528 C 0.0987 0.11759 0.09922 0.12014 0.10039 0.12199 C 0.10443 0.12847 0.10833 0.13148 0.11302 0.13565 C 0.11393 0.13796 0.11445 0.14074 0.11562 0.14236 C 0.11667 0.14398 0.11823 0.14352 0.1194 0.14468 C 0.12044 0.14584 0.12109 0.14769 0.122 0.14931 " pathEditMode="relative" ptsTypes="AAAAAAAAAAAAAAAAAAA">
                                      <p:cBhvr>
                                        <p:cTn id="8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8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9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9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9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9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9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10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10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18 -0.00301 -0.00886 -0.02732 -0.01407 -0.03403 C -0.0168 -0.0375 -0.0198 -0.03889 -0.02292 -0.04074 C -0.03125 -0.05186 -0.02448 -0.04398 -0.03438 -0.05209 C -0.05209 -0.06644 -0.03295 -0.05232 -0.04844 -0.06343 C -0.05183 -0.06945 -0.05573 -0.07662 -0.05977 -0.08148 C -0.06172 -0.08357 -0.0642 -0.08403 -0.06615 -0.08588 C -0.06797 -0.08773 -0.06941 -0.09074 -0.07123 -0.0926 C -0.07448 -0.09607 -0.07826 -0.09792 -0.08139 -0.10162 C -0.08399 -0.10463 -0.08685 -0.10695 -0.08907 -0.11065 C -0.09037 -0.11297 -0.09167 -0.11505 -0.09284 -0.1176 C -0.09389 -0.11968 -0.09441 -0.12246 -0.09545 -0.12431 C -0.09688 -0.12686 -0.09883 -0.12871 -0.10053 -0.13102 C -0.10092 -0.13334 -0.10105 -0.13588 -0.10183 -0.13773 C -0.10404 -0.14375 -0.10521 -0.14422 -0.10808 -0.14676 " pathEditMode="relative" ptsTypes="AAAAAAAAAAAAAAAA">
                                      <p:cBhvr>
                                        <p:cTn id="10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43" grpId="0" animBg="1"/>
      <p:bldP spid="44" grpId="0" animBg="1"/>
      <p:bldP spid="45" grpId="0" animBg="1"/>
      <p:bldP spid="46" grpId="0" animBg="1"/>
      <p:bldP spid="39" grpId="0" animBg="1"/>
      <p:bldP spid="41" grpId="0" animBg="1"/>
      <p:bldP spid="41" grpId="1" animBg="1"/>
      <p:bldP spid="38" grpId="0" animBg="1"/>
      <p:bldP spid="38" grpId="1" animBg="1"/>
      <p:bldP spid="25" grpId="0" animBg="1"/>
      <p:bldP spid="25" grpId="1" animBg="1"/>
      <p:bldP spid="25" grpId="2" animBg="1"/>
      <p:bldP spid="47" grpId="0" animBg="1"/>
      <p:bldP spid="47" grpId="2" animBg="1"/>
      <p:bldP spid="47" grpId="3" animBg="1"/>
      <p:bldP spid="28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spojnice 1"/>
          <p:cNvSpPr/>
          <p:nvPr/>
        </p:nvSpPr>
        <p:spPr>
          <a:xfrm>
            <a:off x="2598354" y="551849"/>
            <a:ext cx="7010401" cy="56025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545646" y="146374"/>
            <a:ext cx="43397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Aktivace trombocytu</a:t>
            </a:r>
            <a:endParaRPr lang="cs-CZ" sz="3200" dirty="0"/>
          </a:p>
        </p:txBody>
      </p:sp>
      <p:sp>
        <p:nvSpPr>
          <p:cNvPr id="4" name="Ovál 3"/>
          <p:cNvSpPr/>
          <p:nvPr/>
        </p:nvSpPr>
        <p:spPr>
          <a:xfrm>
            <a:off x="8723085" y="1451428"/>
            <a:ext cx="1161143" cy="464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Ib</a:t>
            </a:r>
            <a:endParaRPr lang="cs-CZ" dirty="0"/>
          </a:p>
        </p:txBody>
      </p:sp>
      <p:sp>
        <p:nvSpPr>
          <p:cNvPr id="5" name="Vývojový diagram: spojnice 4"/>
          <p:cNvSpPr/>
          <p:nvPr/>
        </p:nvSpPr>
        <p:spPr>
          <a:xfrm>
            <a:off x="2819852" y="1915886"/>
            <a:ext cx="188686" cy="2104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vojový diagram: spojnice 5"/>
          <p:cNvSpPr/>
          <p:nvPr/>
        </p:nvSpPr>
        <p:spPr>
          <a:xfrm>
            <a:off x="2914195" y="1744875"/>
            <a:ext cx="188686" cy="2104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nice 6"/>
          <p:cNvSpPr/>
          <p:nvPr/>
        </p:nvSpPr>
        <p:spPr>
          <a:xfrm>
            <a:off x="2715532" y="2086897"/>
            <a:ext cx="188686" cy="2104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spojnice 7"/>
          <p:cNvSpPr/>
          <p:nvPr/>
        </p:nvSpPr>
        <p:spPr>
          <a:xfrm>
            <a:off x="3057067" y="1600171"/>
            <a:ext cx="188686" cy="2104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spojnice 8"/>
          <p:cNvSpPr/>
          <p:nvPr/>
        </p:nvSpPr>
        <p:spPr>
          <a:xfrm>
            <a:off x="3206291" y="2126344"/>
            <a:ext cx="188686" cy="2104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spojnice 9"/>
          <p:cNvSpPr/>
          <p:nvPr/>
        </p:nvSpPr>
        <p:spPr>
          <a:xfrm>
            <a:off x="3300634" y="1955333"/>
            <a:ext cx="188686" cy="2104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vojový diagram: spojnice 10"/>
          <p:cNvSpPr/>
          <p:nvPr/>
        </p:nvSpPr>
        <p:spPr>
          <a:xfrm>
            <a:off x="3110916" y="2272909"/>
            <a:ext cx="188686" cy="2104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vojový diagram: spojnice 11"/>
          <p:cNvSpPr/>
          <p:nvPr/>
        </p:nvSpPr>
        <p:spPr>
          <a:xfrm>
            <a:off x="3443506" y="1810629"/>
            <a:ext cx="188686" cy="21045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Zakřivená spojnice 13"/>
          <p:cNvCxnSpPr/>
          <p:nvPr/>
        </p:nvCxnSpPr>
        <p:spPr>
          <a:xfrm rot="16200000" flipH="1">
            <a:off x="2917141" y="2207106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Zakřivená spojnice 14"/>
          <p:cNvCxnSpPr/>
          <p:nvPr/>
        </p:nvCxnSpPr>
        <p:spPr>
          <a:xfrm rot="16200000" flipH="1">
            <a:off x="2892228" y="2129047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Zakřivená spojnice 15"/>
          <p:cNvCxnSpPr/>
          <p:nvPr/>
        </p:nvCxnSpPr>
        <p:spPr>
          <a:xfrm rot="16200000" flipH="1">
            <a:off x="3043703" y="2281697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Zakřivená spojnice 16"/>
          <p:cNvCxnSpPr/>
          <p:nvPr/>
        </p:nvCxnSpPr>
        <p:spPr>
          <a:xfrm rot="16200000" flipH="1">
            <a:off x="3051383" y="2189166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Zakřivená spojnice 17"/>
          <p:cNvCxnSpPr/>
          <p:nvPr/>
        </p:nvCxnSpPr>
        <p:spPr>
          <a:xfrm rot="16200000" flipH="1">
            <a:off x="2967532" y="2029875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Zakřivená spojnice 18"/>
          <p:cNvCxnSpPr/>
          <p:nvPr/>
        </p:nvCxnSpPr>
        <p:spPr>
          <a:xfrm rot="16200000" flipH="1">
            <a:off x="3038959" y="1983616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Zakřivená spojnice 19"/>
          <p:cNvCxnSpPr/>
          <p:nvPr/>
        </p:nvCxnSpPr>
        <p:spPr>
          <a:xfrm rot="16200000" flipH="1">
            <a:off x="3061360" y="1867089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Zakřivená spojnice 20"/>
          <p:cNvCxnSpPr/>
          <p:nvPr/>
        </p:nvCxnSpPr>
        <p:spPr>
          <a:xfrm rot="16200000" flipH="1">
            <a:off x="3085984" y="1807301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Zakřivená spojnice 21"/>
          <p:cNvCxnSpPr/>
          <p:nvPr/>
        </p:nvCxnSpPr>
        <p:spPr>
          <a:xfrm rot="16200000" flipH="1">
            <a:off x="3178586" y="1719132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Zakřivená spojnice 22"/>
          <p:cNvCxnSpPr/>
          <p:nvPr/>
        </p:nvCxnSpPr>
        <p:spPr>
          <a:xfrm rot="16200000" flipH="1">
            <a:off x="3268827" y="1651528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Zakřivená spojnice 23"/>
          <p:cNvCxnSpPr/>
          <p:nvPr/>
        </p:nvCxnSpPr>
        <p:spPr>
          <a:xfrm rot="16200000" flipH="1">
            <a:off x="3154459" y="2111471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Zakřivená spojnice 24"/>
          <p:cNvCxnSpPr/>
          <p:nvPr/>
        </p:nvCxnSpPr>
        <p:spPr>
          <a:xfrm rot="16200000" flipH="1">
            <a:off x="3176225" y="2023850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Zakřivená spojnice 25"/>
          <p:cNvCxnSpPr/>
          <p:nvPr/>
        </p:nvCxnSpPr>
        <p:spPr>
          <a:xfrm rot="16200000" flipH="1">
            <a:off x="3243099" y="1932255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Zakřivená spojnice 26"/>
          <p:cNvCxnSpPr/>
          <p:nvPr/>
        </p:nvCxnSpPr>
        <p:spPr>
          <a:xfrm rot="16200000" flipH="1">
            <a:off x="3247762" y="1872759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Zakřivená spojnice 27"/>
          <p:cNvCxnSpPr/>
          <p:nvPr/>
        </p:nvCxnSpPr>
        <p:spPr>
          <a:xfrm rot="16200000" flipH="1">
            <a:off x="3355741" y="1790511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3384784" y="1696695"/>
            <a:ext cx="70268" cy="180481"/>
          </a:xfrm>
          <a:prstGeom prst="curved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1761114" y="1129246"/>
            <a:ext cx="1694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Fosfolipidová</a:t>
            </a:r>
            <a:r>
              <a:rPr lang="cs-CZ" dirty="0" smtClean="0"/>
              <a:t> dvojvrstva</a:t>
            </a:r>
            <a:endParaRPr lang="cs-CZ" dirty="0"/>
          </a:p>
        </p:txBody>
      </p:sp>
      <p:sp>
        <p:nvSpPr>
          <p:cNvPr id="31" name="Volný tvar 30"/>
          <p:cNvSpPr/>
          <p:nvPr/>
        </p:nvSpPr>
        <p:spPr>
          <a:xfrm>
            <a:off x="7679398" y="2172471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32" name="Volný tvar 31"/>
          <p:cNvSpPr/>
          <p:nvPr/>
        </p:nvSpPr>
        <p:spPr>
          <a:xfrm rot="16200000">
            <a:off x="10943309" y="1212476"/>
            <a:ext cx="685231" cy="942361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 rot="12831321">
            <a:off x="3463251" y="5319326"/>
            <a:ext cx="1034462" cy="655092"/>
          </a:xfrm>
          <a:custGeom>
            <a:avLst/>
            <a:gdLst>
              <a:gd name="connsiteX0" fmla="*/ 152403 w 1034462"/>
              <a:gd name="connsiteY0" fmla="*/ 0 h 914400"/>
              <a:gd name="connsiteX1" fmla="*/ 288631 w 1034462"/>
              <a:gd name="connsiteY1" fmla="*/ 0 h 914400"/>
              <a:gd name="connsiteX2" fmla="*/ 517231 w 1034462"/>
              <a:gd name="connsiteY2" fmla="*/ 228600 h 914400"/>
              <a:gd name="connsiteX3" fmla="*/ 745831 w 1034462"/>
              <a:gd name="connsiteY3" fmla="*/ 0 h 914400"/>
              <a:gd name="connsiteX4" fmla="*/ 882059 w 1034462"/>
              <a:gd name="connsiteY4" fmla="*/ 0 h 914400"/>
              <a:gd name="connsiteX5" fmla="*/ 1034462 w 1034462"/>
              <a:gd name="connsiteY5" fmla="*/ 152403 h 914400"/>
              <a:gd name="connsiteX6" fmla="*/ 1034462 w 1034462"/>
              <a:gd name="connsiteY6" fmla="*/ 914400 h 914400"/>
              <a:gd name="connsiteX7" fmla="*/ 0 w 1034462"/>
              <a:gd name="connsiteY7" fmla="*/ 914400 h 914400"/>
              <a:gd name="connsiteX8" fmla="*/ 0 w 1034462"/>
              <a:gd name="connsiteY8" fmla="*/ 152403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462" h="914400">
                <a:moveTo>
                  <a:pt x="152403" y="0"/>
                </a:moveTo>
                <a:lnTo>
                  <a:pt x="288631" y="0"/>
                </a:lnTo>
                <a:cubicBezTo>
                  <a:pt x="288631" y="126252"/>
                  <a:pt x="390979" y="228600"/>
                  <a:pt x="517231" y="228600"/>
                </a:cubicBezTo>
                <a:cubicBezTo>
                  <a:pt x="643483" y="228600"/>
                  <a:pt x="745831" y="126252"/>
                  <a:pt x="745831" y="0"/>
                </a:cubicBezTo>
                <a:lnTo>
                  <a:pt x="882059" y="0"/>
                </a:lnTo>
                <a:lnTo>
                  <a:pt x="1034462" y="152403"/>
                </a:lnTo>
                <a:lnTo>
                  <a:pt x="1034462" y="914400"/>
                </a:lnTo>
                <a:lnTo>
                  <a:pt x="0" y="914400"/>
                </a:lnTo>
                <a:lnTo>
                  <a:pt x="0" y="152403"/>
                </a:ln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 rot="14480220">
            <a:off x="2232901" y="3835864"/>
            <a:ext cx="1034462" cy="655092"/>
          </a:xfrm>
          <a:custGeom>
            <a:avLst/>
            <a:gdLst>
              <a:gd name="connsiteX0" fmla="*/ 152403 w 1034462"/>
              <a:gd name="connsiteY0" fmla="*/ 0 h 914400"/>
              <a:gd name="connsiteX1" fmla="*/ 288631 w 1034462"/>
              <a:gd name="connsiteY1" fmla="*/ 0 h 914400"/>
              <a:gd name="connsiteX2" fmla="*/ 517231 w 1034462"/>
              <a:gd name="connsiteY2" fmla="*/ 228600 h 914400"/>
              <a:gd name="connsiteX3" fmla="*/ 745831 w 1034462"/>
              <a:gd name="connsiteY3" fmla="*/ 0 h 914400"/>
              <a:gd name="connsiteX4" fmla="*/ 882059 w 1034462"/>
              <a:gd name="connsiteY4" fmla="*/ 0 h 914400"/>
              <a:gd name="connsiteX5" fmla="*/ 1034462 w 1034462"/>
              <a:gd name="connsiteY5" fmla="*/ 152403 h 914400"/>
              <a:gd name="connsiteX6" fmla="*/ 1034462 w 1034462"/>
              <a:gd name="connsiteY6" fmla="*/ 914400 h 914400"/>
              <a:gd name="connsiteX7" fmla="*/ 0 w 1034462"/>
              <a:gd name="connsiteY7" fmla="*/ 914400 h 914400"/>
              <a:gd name="connsiteX8" fmla="*/ 0 w 1034462"/>
              <a:gd name="connsiteY8" fmla="*/ 152403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462" h="914400">
                <a:moveTo>
                  <a:pt x="152403" y="0"/>
                </a:moveTo>
                <a:lnTo>
                  <a:pt x="288631" y="0"/>
                </a:lnTo>
                <a:cubicBezTo>
                  <a:pt x="288631" y="126252"/>
                  <a:pt x="390979" y="228600"/>
                  <a:pt x="517231" y="228600"/>
                </a:cubicBezTo>
                <a:cubicBezTo>
                  <a:pt x="643483" y="228600"/>
                  <a:pt x="745831" y="126252"/>
                  <a:pt x="745831" y="0"/>
                </a:cubicBezTo>
                <a:lnTo>
                  <a:pt x="882059" y="0"/>
                </a:lnTo>
                <a:lnTo>
                  <a:pt x="1034462" y="152403"/>
                </a:lnTo>
                <a:lnTo>
                  <a:pt x="1034462" y="914400"/>
                </a:lnTo>
                <a:lnTo>
                  <a:pt x="0" y="914400"/>
                </a:lnTo>
                <a:lnTo>
                  <a:pt x="0" y="152403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9" name="Ovál 38"/>
          <p:cNvSpPr/>
          <p:nvPr/>
        </p:nvSpPr>
        <p:spPr>
          <a:xfrm>
            <a:off x="4658159" y="4534843"/>
            <a:ext cx="1712396" cy="106072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Adenylátcyklása</a:t>
            </a:r>
            <a:endParaRPr lang="cs-CZ" dirty="0"/>
          </a:p>
        </p:txBody>
      </p:sp>
      <p:cxnSp>
        <p:nvCxnSpPr>
          <p:cNvPr id="41" name="Přímá spojnice se šipkou 40"/>
          <p:cNvCxnSpPr/>
          <p:nvPr/>
        </p:nvCxnSpPr>
        <p:spPr>
          <a:xfrm flipV="1">
            <a:off x="4155596" y="5162303"/>
            <a:ext cx="488499" cy="24354"/>
          </a:xfrm>
          <a:prstGeom prst="straightConnector1">
            <a:avLst/>
          </a:prstGeom>
          <a:ln w="5715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3267831" y="3494099"/>
            <a:ext cx="145136" cy="585685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1952534" y="5460977"/>
            <a:ext cx="1353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Receptory pro PGI2, PGD2 a Adenosin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651651" y="3691607"/>
            <a:ext cx="2015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Receptor </a:t>
            </a:r>
            <a:r>
              <a:rPr lang="el-GR" dirty="0" smtClean="0"/>
              <a:t>α</a:t>
            </a:r>
            <a:r>
              <a:rPr lang="cs-CZ" dirty="0" smtClean="0"/>
              <a:t>2, receptory pro ADP,PGE2, TXA2, Trombin </a:t>
            </a:r>
            <a:endParaRPr lang="cs-CZ" dirty="0"/>
          </a:p>
        </p:txBody>
      </p:sp>
      <p:sp>
        <p:nvSpPr>
          <p:cNvPr id="61" name="Zahnutá šipka doprava 60"/>
          <p:cNvSpPr/>
          <p:nvPr/>
        </p:nvSpPr>
        <p:spPr>
          <a:xfrm flipV="1">
            <a:off x="6167420" y="4374678"/>
            <a:ext cx="697424" cy="1141640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6963192" y="5298945"/>
            <a:ext cx="139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ATP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6864844" y="4352094"/>
            <a:ext cx="1120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cAMP</a:t>
            </a:r>
            <a:endParaRPr lang="cs-CZ" dirty="0"/>
          </a:p>
        </p:txBody>
      </p:sp>
      <p:sp>
        <p:nvSpPr>
          <p:cNvPr id="64" name="Zahnutá šipka doprava 63"/>
          <p:cNvSpPr/>
          <p:nvPr/>
        </p:nvSpPr>
        <p:spPr>
          <a:xfrm>
            <a:off x="7678381" y="4233510"/>
            <a:ext cx="499844" cy="869657"/>
          </a:xfrm>
          <a:prstGeom prst="curv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8221684" y="4102331"/>
            <a:ext cx="1946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Fosfodiesteráza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8194934" y="4792971"/>
            <a:ext cx="1772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Adenosin + P</a:t>
            </a:r>
            <a:endParaRPr lang="cs-CZ" dirty="0"/>
          </a:p>
        </p:txBody>
      </p:sp>
      <p:cxnSp>
        <p:nvCxnSpPr>
          <p:cNvPr id="68" name="Přímá spojnice se šipkou 67"/>
          <p:cNvCxnSpPr/>
          <p:nvPr/>
        </p:nvCxnSpPr>
        <p:spPr>
          <a:xfrm flipV="1">
            <a:off x="7463558" y="3613485"/>
            <a:ext cx="758126" cy="643849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TextovéPole 68"/>
          <p:cNvSpPr txBox="1"/>
          <p:nvPr/>
        </p:nvSpPr>
        <p:spPr>
          <a:xfrm>
            <a:off x="7774539" y="3122274"/>
            <a:ext cx="2613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Aktivace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3" name="Výseč 12"/>
          <p:cNvSpPr/>
          <p:nvPr/>
        </p:nvSpPr>
        <p:spPr>
          <a:xfrm rot="19124249" flipH="1">
            <a:off x="3509649" y="1654888"/>
            <a:ext cx="1012314" cy="813666"/>
          </a:xfrm>
          <a:prstGeom prst="pi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3531277" y="1944928"/>
            <a:ext cx="183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Fosfolipása</a:t>
            </a:r>
            <a:r>
              <a:rPr lang="cs-CZ" dirty="0" smtClean="0"/>
              <a:t> A2</a:t>
            </a:r>
            <a:endParaRPr lang="cs-CZ" dirty="0"/>
          </a:p>
        </p:txBody>
      </p:sp>
      <p:sp>
        <p:nvSpPr>
          <p:cNvPr id="34" name="Zahnutá šipka nahoru 33"/>
          <p:cNvSpPr/>
          <p:nvPr/>
        </p:nvSpPr>
        <p:spPr>
          <a:xfrm rot="1519395">
            <a:off x="3794113" y="1102546"/>
            <a:ext cx="1165337" cy="546706"/>
          </a:xfrm>
          <a:prstGeom prst="curved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425503" y="912906"/>
            <a:ext cx="2448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Kys</a:t>
            </a:r>
            <a:r>
              <a:rPr lang="cs-CZ" dirty="0" smtClean="0"/>
              <a:t>. arachidonová</a:t>
            </a:r>
            <a:endParaRPr lang="cs-CZ" dirty="0"/>
          </a:p>
        </p:txBody>
      </p:sp>
      <p:sp>
        <p:nvSpPr>
          <p:cNvPr id="38" name="Zahnutá šipka nahoru 37"/>
          <p:cNvSpPr/>
          <p:nvPr/>
        </p:nvSpPr>
        <p:spPr>
          <a:xfrm>
            <a:off x="5375936" y="1351425"/>
            <a:ext cx="1445332" cy="356419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>
            <a:off x="6659306" y="802619"/>
            <a:ext cx="1282717" cy="77524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TXA2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615501" y="1656006"/>
            <a:ext cx="161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COX2</a:t>
            </a:r>
            <a:endParaRPr lang="cs-CZ" dirty="0"/>
          </a:p>
        </p:txBody>
      </p:sp>
      <p:sp>
        <p:nvSpPr>
          <p:cNvPr id="59" name="Volný tvar 58"/>
          <p:cNvSpPr/>
          <p:nvPr/>
        </p:nvSpPr>
        <p:spPr>
          <a:xfrm>
            <a:off x="2865595" y="1854745"/>
            <a:ext cx="386939" cy="200336"/>
          </a:xfrm>
          <a:custGeom>
            <a:avLst/>
            <a:gdLst>
              <a:gd name="connsiteX0" fmla="*/ 106811 w 386939"/>
              <a:gd name="connsiteY0" fmla="*/ 0 h 200336"/>
              <a:gd name="connsiteX1" fmla="*/ 182338 w 386939"/>
              <a:gd name="connsiteY1" fmla="*/ 29339 h 200336"/>
              <a:gd name="connsiteX2" fmla="*/ 187463 w 386939"/>
              <a:gd name="connsiteY2" fmla="*/ 36467 h 200336"/>
              <a:gd name="connsiteX3" fmla="*/ 213797 w 386939"/>
              <a:gd name="connsiteY3" fmla="*/ 33847 h 200336"/>
              <a:gd name="connsiteX4" fmla="*/ 380962 w 386939"/>
              <a:gd name="connsiteY4" fmla="*/ 47812 h 200336"/>
              <a:gd name="connsiteX5" fmla="*/ 386939 w 386939"/>
              <a:gd name="connsiteY5" fmla="*/ 53788 h 200336"/>
              <a:gd name="connsiteX6" fmla="*/ 199915 w 386939"/>
              <a:gd name="connsiteY6" fmla="*/ 53788 h 200336"/>
              <a:gd name="connsiteX7" fmla="*/ 205228 w 386939"/>
              <a:gd name="connsiteY7" fmla="*/ 61178 h 200336"/>
              <a:gd name="connsiteX8" fmla="*/ 213622 w 386939"/>
              <a:gd name="connsiteY8" fmla="*/ 100168 h 200336"/>
              <a:gd name="connsiteX9" fmla="*/ 207851 w 386939"/>
              <a:gd name="connsiteY9" fmla="*/ 126975 h 200336"/>
              <a:gd name="connsiteX10" fmla="*/ 219597 w 386939"/>
              <a:gd name="connsiteY10" fmla="*/ 125506 h 200336"/>
              <a:gd name="connsiteX11" fmla="*/ 380962 w 386939"/>
              <a:gd name="connsiteY11" fmla="*/ 131483 h 200336"/>
              <a:gd name="connsiteX12" fmla="*/ 206881 w 386939"/>
              <a:gd name="connsiteY12" fmla="*/ 131483 h 200336"/>
              <a:gd name="connsiteX13" fmla="*/ 205228 w 386939"/>
              <a:gd name="connsiteY13" fmla="*/ 139158 h 200336"/>
              <a:gd name="connsiteX14" fmla="*/ 106811 w 386939"/>
              <a:gd name="connsiteY14" fmla="*/ 200336 h 200336"/>
              <a:gd name="connsiteX15" fmla="*/ 0 w 386939"/>
              <a:gd name="connsiteY15" fmla="*/ 100168 h 200336"/>
              <a:gd name="connsiteX16" fmla="*/ 106811 w 386939"/>
              <a:gd name="connsiteY16" fmla="*/ 0 h 20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6939" h="200336">
                <a:moveTo>
                  <a:pt x="106811" y="0"/>
                </a:moveTo>
                <a:cubicBezTo>
                  <a:pt x="136306" y="0"/>
                  <a:pt x="163009" y="11212"/>
                  <a:pt x="182338" y="29339"/>
                </a:cubicBezTo>
                <a:lnTo>
                  <a:pt x="187463" y="36467"/>
                </a:lnTo>
                <a:lnTo>
                  <a:pt x="213797" y="33847"/>
                </a:lnTo>
                <a:cubicBezTo>
                  <a:pt x="237362" y="35135"/>
                  <a:pt x="274812" y="42074"/>
                  <a:pt x="380962" y="47812"/>
                </a:cubicBezTo>
                <a:cubicBezTo>
                  <a:pt x="383775" y="47964"/>
                  <a:pt x="384947" y="51796"/>
                  <a:pt x="386939" y="53788"/>
                </a:cubicBezTo>
                <a:lnTo>
                  <a:pt x="199915" y="53788"/>
                </a:lnTo>
                <a:lnTo>
                  <a:pt x="205228" y="61178"/>
                </a:lnTo>
                <a:cubicBezTo>
                  <a:pt x="210633" y="73162"/>
                  <a:pt x="213622" y="86338"/>
                  <a:pt x="213622" y="100168"/>
                </a:cubicBezTo>
                <a:lnTo>
                  <a:pt x="207851" y="126975"/>
                </a:lnTo>
                <a:lnTo>
                  <a:pt x="219597" y="125506"/>
                </a:lnTo>
                <a:cubicBezTo>
                  <a:pt x="273422" y="125506"/>
                  <a:pt x="380962" y="131483"/>
                  <a:pt x="380962" y="131483"/>
                </a:cubicBezTo>
                <a:lnTo>
                  <a:pt x="206881" y="131483"/>
                </a:lnTo>
                <a:lnTo>
                  <a:pt x="205228" y="139158"/>
                </a:lnTo>
                <a:cubicBezTo>
                  <a:pt x="189014" y="175110"/>
                  <a:pt x="151053" y="200336"/>
                  <a:pt x="106811" y="200336"/>
                </a:cubicBezTo>
                <a:cubicBezTo>
                  <a:pt x="47821" y="200336"/>
                  <a:pt x="0" y="155489"/>
                  <a:pt x="0" y="100168"/>
                </a:cubicBezTo>
                <a:cubicBezTo>
                  <a:pt x="0" y="44847"/>
                  <a:pt x="47821" y="0"/>
                  <a:pt x="106811" y="0"/>
                </a:cubicBezTo>
                <a:close/>
              </a:path>
            </a:pathLst>
          </a:cu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ovéPole 49"/>
          <p:cNvSpPr txBox="1"/>
          <p:nvPr/>
        </p:nvSpPr>
        <p:spPr>
          <a:xfrm>
            <a:off x="529911" y="1769908"/>
            <a:ext cx="2063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Fosfatidylserin</a:t>
            </a:r>
            <a:r>
              <a:rPr lang="cs-CZ" dirty="0" smtClean="0"/>
              <a:t> se přesune z vnitřní vrstvy do vnější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0915884" y="2085765"/>
            <a:ext cx="1058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vWF</a:t>
            </a:r>
            <a:endParaRPr lang="cs-CZ" dirty="0"/>
          </a:p>
        </p:txBody>
      </p:sp>
      <p:sp>
        <p:nvSpPr>
          <p:cNvPr id="56" name="Výseč 55"/>
          <p:cNvSpPr/>
          <p:nvPr/>
        </p:nvSpPr>
        <p:spPr>
          <a:xfrm rot="15479129">
            <a:off x="3010604" y="2479201"/>
            <a:ext cx="914400" cy="914400"/>
          </a:xfrm>
          <a:prstGeom prst="pi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2916592" y="2719292"/>
            <a:ext cx="1682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Fosfolipása</a:t>
            </a:r>
            <a:r>
              <a:rPr lang="cs-CZ" dirty="0" smtClean="0"/>
              <a:t> C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2598354" y="2207254"/>
            <a:ext cx="107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PIP2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8416857" y="5934670"/>
            <a:ext cx="4058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PIP2 = </a:t>
            </a:r>
            <a:r>
              <a:rPr lang="cs-CZ" dirty="0" err="1" smtClean="0"/>
              <a:t>fosfatidylinositol</a:t>
            </a:r>
            <a:r>
              <a:rPr lang="cs-CZ" dirty="0" smtClean="0"/>
              <a:t> </a:t>
            </a:r>
            <a:r>
              <a:rPr lang="cs-CZ" dirty="0" err="1" smtClean="0"/>
              <a:t>difosfát</a:t>
            </a:r>
            <a:endParaRPr lang="cs-CZ" dirty="0" smtClean="0"/>
          </a:p>
          <a:p>
            <a:r>
              <a:rPr lang="cs-CZ" dirty="0" smtClean="0"/>
              <a:t>IP3 = inositol </a:t>
            </a:r>
            <a:r>
              <a:rPr lang="cs-CZ" dirty="0" err="1" smtClean="0"/>
              <a:t>trifosfát</a:t>
            </a:r>
            <a:r>
              <a:rPr lang="cs-CZ" dirty="0" smtClean="0"/>
              <a:t> </a:t>
            </a:r>
          </a:p>
          <a:p>
            <a:r>
              <a:rPr lang="cs-CZ" dirty="0" smtClean="0"/>
              <a:t>ER = endoplasmatické </a:t>
            </a:r>
            <a:r>
              <a:rPr lang="cs-CZ" dirty="0" smtClean="0"/>
              <a:t>retikulum</a:t>
            </a:r>
            <a:endParaRPr lang="cs-CZ" dirty="0"/>
          </a:p>
        </p:txBody>
      </p:sp>
      <p:sp>
        <p:nvSpPr>
          <p:cNvPr id="70" name="Ovál 69"/>
          <p:cNvSpPr/>
          <p:nvPr/>
        </p:nvSpPr>
        <p:spPr>
          <a:xfrm rot="19836681">
            <a:off x="5343338" y="2382728"/>
            <a:ext cx="1749280" cy="116449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ER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6363034" y="2452013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72" name="Ovál 71"/>
          <p:cNvSpPr/>
          <p:nvPr/>
        </p:nvSpPr>
        <p:spPr>
          <a:xfrm>
            <a:off x="2335331" y="2517944"/>
            <a:ext cx="707185" cy="3505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IP3</a:t>
            </a:r>
            <a:endParaRPr lang="cs-CZ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5851279" y="2609974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66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135 0.04537 " pathEditMode="relative" ptsTypes="AA">
                                      <p:cBhvr>
                                        <p:cTn id="3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81 L 0.13424 0.07199 " pathEditMode="relative" ptsTypes="AA">
                                      <p:cBhvr>
                                        <p:cTn id="3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885 -0.00138 0.01822 0.00093 0.02682 -0.00416 C 0.02799 -0.00486 0.02903 -0.00555 0.0302 -0.00601 C 0.03294 -0.00763 0.0375 -0.00925 0.04023 -0.01018 C 0.04283 -0.01088 0.04544 -0.01157 0.04804 -0.01203 C 0.05104 -0.0118 0.06028 -0.01226 0.06484 -0.0081 C 0.06888 -0.00439 0.06914 0 0.075 0 L 0.10078 0 " pathEditMode="relative" ptsTypes="AAAAAAAAA">
                                      <p:cBhvr>
                                        <p:cTn id="5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218 -0.1669 " pathEditMode="relative" ptsTypes="AA">
                                      <p:cBhvr>
                                        <p:cTn id="5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7.40741E-7 L 2.08333E-6 7.40741E-7 C 0.00378 -0.0007 0.00768 -0.00093 0.01146 -0.00209 C 0.0138 -0.00301 0.01628 -0.0044 0.01836 -0.00625 C 0.01992 -0.00764 0.02135 -0.00996 0.02305 -0.01042 C 0.02904 -0.01181 0.03529 -0.01158 0.04141 -0.01227 C 0.04375 -0.01366 0.04596 -0.01551 0.04831 -0.01644 C 0.05495 -0.01875 0.05234 -0.0169 0.05651 -0.02037 " pathEditMode="relative" ptsTypes="AAAAAAAA">
                                      <p:cBhvr>
                                        <p:cTn id="5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7" dur="2000" fill="hold"/>
                                        <p:tgtEl>
                                          <p:spTgt spid="6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6" grpId="0" animBg="1"/>
      <p:bldP spid="37" grpId="0" animBg="1"/>
      <p:bldP spid="39" grpId="0" animBg="1"/>
      <p:bldP spid="45" grpId="0"/>
      <p:bldP spid="46" grpId="0"/>
      <p:bldP spid="61" grpId="0" animBg="1"/>
      <p:bldP spid="63" grpId="0"/>
      <p:bldP spid="69" grpId="0"/>
      <p:bldP spid="69" grpId="1"/>
      <p:bldP spid="44" grpId="0" animBg="1"/>
      <p:bldP spid="59" grpId="1" animBg="1"/>
      <p:bldP spid="56" grpId="0" animBg="1"/>
      <p:bldP spid="57" grpId="0"/>
      <p:bldP spid="71" grpId="0" animBg="1"/>
      <p:bldP spid="72" grpId="0" animBg="1"/>
      <p:bldP spid="72" grpId="1" animBg="1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19253683">
            <a:off x="977259" y="257542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9253683">
            <a:off x="2994867" y="98993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427069" y="81717"/>
            <a:ext cx="61910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Vnější cesta aktivace koagulační kaskády</a:t>
            </a:r>
            <a:endParaRPr lang="cs-CZ" sz="3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 rot="10800000">
            <a:off x="2579572" y="1711708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5552389" y="730725"/>
            <a:ext cx="925711" cy="541684"/>
          </a:xfrm>
          <a:custGeom>
            <a:avLst/>
            <a:gdLst/>
            <a:ahLst/>
            <a:cxnLst/>
            <a:rect l="l" t="t" r="r" b="b"/>
            <a:pathLst>
              <a:path w="925711" h="541684">
                <a:moveTo>
                  <a:pt x="370247" y="524085"/>
                </a:moveTo>
                <a:lnTo>
                  <a:pt x="385874" y="528242"/>
                </a:lnTo>
                <a:lnTo>
                  <a:pt x="385874" y="535176"/>
                </a:lnTo>
                <a:lnTo>
                  <a:pt x="370247" y="535176"/>
                </a:lnTo>
                <a:close/>
                <a:moveTo>
                  <a:pt x="595275" y="507689"/>
                </a:moveTo>
                <a:lnTo>
                  <a:pt x="595275" y="535176"/>
                </a:lnTo>
                <a:lnTo>
                  <a:pt x="579313" y="535176"/>
                </a:lnTo>
                <a:lnTo>
                  <a:pt x="579313" y="516911"/>
                </a:lnTo>
                <a:close/>
                <a:moveTo>
                  <a:pt x="242217" y="429247"/>
                </a:moveTo>
                <a:lnTo>
                  <a:pt x="257844" y="448796"/>
                </a:lnTo>
                <a:lnTo>
                  <a:pt x="257844" y="462745"/>
                </a:lnTo>
                <a:lnTo>
                  <a:pt x="264420" y="457021"/>
                </a:lnTo>
                <a:lnTo>
                  <a:pt x="271559" y="465953"/>
                </a:lnTo>
                <a:lnTo>
                  <a:pt x="274490" y="468067"/>
                </a:lnTo>
                <a:lnTo>
                  <a:pt x="270346" y="471664"/>
                </a:lnTo>
                <a:lnTo>
                  <a:pt x="341002" y="535176"/>
                </a:lnTo>
                <a:lnTo>
                  <a:pt x="319007" y="535176"/>
                </a:lnTo>
                <a:lnTo>
                  <a:pt x="257844" y="480498"/>
                </a:lnTo>
                <a:lnTo>
                  <a:pt x="257844" y="535176"/>
                </a:lnTo>
                <a:lnTo>
                  <a:pt x="242217" y="535176"/>
                </a:lnTo>
                <a:close/>
                <a:moveTo>
                  <a:pt x="621013" y="427186"/>
                </a:moveTo>
                <a:lnTo>
                  <a:pt x="657225" y="458690"/>
                </a:lnTo>
                <a:cubicBezTo>
                  <a:pt x="645507" y="472160"/>
                  <a:pt x="632555" y="483997"/>
                  <a:pt x="618629" y="494196"/>
                </a:cubicBezTo>
                <a:lnTo>
                  <a:pt x="595275" y="507689"/>
                </a:lnTo>
                <a:lnTo>
                  <a:pt x="595275" y="494100"/>
                </a:lnTo>
                <a:cubicBezTo>
                  <a:pt x="595275" y="473040"/>
                  <a:pt x="596242" y="459051"/>
                  <a:pt x="598177" y="452130"/>
                </a:cubicBezTo>
                <a:cubicBezTo>
                  <a:pt x="600707" y="443126"/>
                  <a:pt x="604391" y="436485"/>
                  <a:pt x="609228" y="432206"/>
                </a:cubicBezTo>
                <a:close/>
                <a:moveTo>
                  <a:pt x="490258" y="425899"/>
                </a:moveTo>
                <a:cubicBezTo>
                  <a:pt x="503177" y="425899"/>
                  <a:pt x="514323" y="430699"/>
                  <a:pt x="523695" y="440298"/>
                </a:cubicBezTo>
                <a:cubicBezTo>
                  <a:pt x="533067" y="449898"/>
                  <a:pt x="537753" y="461506"/>
                  <a:pt x="537753" y="475124"/>
                </a:cubicBezTo>
                <a:cubicBezTo>
                  <a:pt x="537753" y="483905"/>
                  <a:pt x="535624" y="492090"/>
                  <a:pt x="531368" y="499681"/>
                </a:cubicBezTo>
                <a:cubicBezTo>
                  <a:pt x="527111" y="507271"/>
                  <a:pt x="521361" y="513131"/>
                  <a:pt x="514117" y="517261"/>
                </a:cubicBezTo>
                <a:cubicBezTo>
                  <a:pt x="506873" y="521391"/>
                  <a:pt x="498920" y="523456"/>
                  <a:pt x="490258" y="523456"/>
                </a:cubicBezTo>
                <a:cubicBezTo>
                  <a:pt x="481596" y="523456"/>
                  <a:pt x="473643" y="521391"/>
                  <a:pt x="466399" y="517261"/>
                </a:cubicBezTo>
                <a:cubicBezTo>
                  <a:pt x="459155" y="513131"/>
                  <a:pt x="453405" y="507271"/>
                  <a:pt x="449148" y="499681"/>
                </a:cubicBezTo>
                <a:cubicBezTo>
                  <a:pt x="444892" y="492090"/>
                  <a:pt x="442763" y="483905"/>
                  <a:pt x="442763" y="475124"/>
                </a:cubicBezTo>
                <a:cubicBezTo>
                  <a:pt x="442763" y="461506"/>
                  <a:pt x="447431" y="449898"/>
                  <a:pt x="456766" y="440298"/>
                </a:cubicBezTo>
                <a:cubicBezTo>
                  <a:pt x="466100" y="430699"/>
                  <a:pt x="477265" y="425899"/>
                  <a:pt x="490258" y="425899"/>
                </a:cubicBezTo>
                <a:close/>
                <a:moveTo>
                  <a:pt x="148474" y="425676"/>
                </a:moveTo>
                <a:cubicBezTo>
                  <a:pt x="139778" y="425676"/>
                  <a:pt x="131751" y="427813"/>
                  <a:pt x="124392" y="432087"/>
                </a:cubicBezTo>
                <a:cubicBezTo>
                  <a:pt x="117033" y="436361"/>
                  <a:pt x="111180" y="442364"/>
                  <a:pt x="106832" y="450094"/>
                </a:cubicBezTo>
                <a:cubicBezTo>
                  <a:pt x="102484" y="457824"/>
                  <a:pt x="100310" y="466000"/>
                  <a:pt x="100310" y="474622"/>
                </a:cubicBezTo>
                <a:cubicBezTo>
                  <a:pt x="100310" y="483170"/>
                  <a:pt x="102502" y="491346"/>
                  <a:pt x="106888" y="499151"/>
                </a:cubicBezTo>
                <a:cubicBezTo>
                  <a:pt x="111273" y="506955"/>
                  <a:pt x="117163" y="513031"/>
                  <a:pt x="124559" y="517380"/>
                </a:cubicBezTo>
                <a:cubicBezTo>
                  <a:pt x="131954" y="521728"/>
                  <a:pt x="139889" y="523902"/>
                  <a:pt x="148363" y="523902"/>
                </a:cubicBezTo>
                <a:cubicBezTo>
                  <a:pt x="156911" y="523902"/>
                  <a:pt x="165013" y="521747"/>
                  <a:pt x="172668" y="517435"/>
                </a:cubicBezTo>
                <a:cubicBezTo>
                  <a:pt x="180323" y="513124"/>
                  <a:pt x="186214" y="507289"/>
                  <a:pt x="190339" y="499931"/>
                </a:cubicBezTo>
                <a:cubicBezTo>
                  <a:pt x="194464" y="492573"/>
                  <a:pt x="196527" y="484285"/>
                  <a:pt x="196527" y="475068"/>
                </a:cubicBezTo>
                <a:cubicBezTo>
                  <a:pt x="196527" y="461020"/>
                  <a:pt x="191900" y="449276"/>
                  <a:pt x="182646" y="439836"/>
                </a:cubicBezTo>
                <a:cubicBezTo>
                  <a:pt x="173392" y="430396"/>
                  <a:pt x="162001" y="425676"/>
                  <a:pt x="148474" y="425676"/>
                </a:cubicBezTo>
                <a:close/>
                <a:moveTo>
                  <a:pt x="626864" y="410607"/>
                </a:moveTo>
                <a:cubicBezTo>
                  <a:pt x="631180" y="410607"/>
                  <a:pt x="635793" y="411984"/>
                  <a:pt x="640705" y="414737"/>
                </a:cubicBezTo>
                <a:lnTo>
                  <a:pt x="632556" y="427908"/>
                </a:lnTo>
                <a:cubicBezTo>
                  <a:pt x="629282" y="426494"/>
                  <a:pt x="626529" y="425788"/>
                  <a:pt x="624296" y="425788"/>
                </a:cubicBezTo>
                <a:lnTo>
                  <a:pt x="621013" y="427186"/>
                </a:lnTo>
                <a:lnTo>
                  <a:pt x="609241" y="416945"/>
                </a:lnTo>
                <a:lnTo>
                  <a:pt x="610344" y="415797"/>
                </a:lnTo>
                <a:cubicBezTo>
                  <a:pt x="615627" y="412337"/>
                  <a:pt x="621134" y="410607"/>
                  <a:pt x="626864" y="410607"/>
                </a:cubicBezTo>
                <a:close/>
                <a:moveTo>
                  <a:pt x="490314" y="410607"/>
                </a:moveTo>
                <a:cubicBezTo>
                  <a:pt x="471529" y="410607"/>
                  <a:pt x="455986" y="417416"/>
                  <a:pt x="443686" y="431034"/>
                </a:cubicBezTo>
                <a:cubicBezTo>
                  <a:pt x="432504" y="443386"/>
                  <a:pt x="426913" y="457972"/>
                  <a:pt x="426913" y="474789"/>
                </a:cubicBezTo>
                <a:cubicBezTo>
                  <a:pt x="426913" y="491756"/>
                  <a:pt x="432821" y="506583"/>
                  <a:pt x="444636" y="519270"/>
                </a:cubicBezTo>
                <a:cubicBezTo>
                  <a:pt x="456452" y="531958"/>
                  <a:pt x="471678" y="538302"/>
                  <a:pt x="490314" y="538302"/>
                </a:cubicBezTo>
                <a:cubicBezTo>
                  <a:pt x="508875" y="538302"/>
                  <a:pt x="524064" y="531958"/>
                  <a:pt x="535880" y="519270"/>
                </a:cubicBezTo>
                <a:cubicBezTo>
                  <a:pt x="547695" y="506583"/>
                  <a:pt x="553603" y="491756"/>
                  <a:pt x="553603" y="474789"/>
                </a:cubicBezTo>
                <a:cubicBezTo>
                  <a:pt x="553603" y="457897"/>
                  <a:pt x="548012" y="443275"/>
                  <a:pt x="536830" y="430922"/>
                </a:cubicBezTo>
                <a:cubicBezTo>
                  <a:pt x="524530" y="417379"/>
                  <a:pt x="509024" y="410607"/>
                  <a:pt x="490314" y="410607"/>
                </a:cubicBezTo>
                <a:close/>
                <a:moveTo>
                  <a:pt x="147191" y="410607"/>
                </a:moveTo>
                <a:cubicBezTo>
                  <a:pt x="157162" y="410607"/>
                  <a:pt x="166185" y="412728"/>
                  <a:pt x="174259" y="416969"/>
                </a:cubicBezTo>
                <a:cubicBezTo>
                  <a:pt x="182333" y="421211"/>
                  <a:pt x="189421" y="427573"/>
                  <a:pt x="195523" y="436057"/>
                </a:cubicBezTo>
                <a:lnTo>
                  <a:pt x="195523" y="413732"/>
                </a:lnTo>
                <a:lnTo>
                  <a:pt x="210926" y="413732"/>
                </a:lnTo>
                <a:lnTo>
                  <a:pt x="210926" y="535176"/>
                </a:lnTo>
                <a:lnTo>
                  <a:pt x="195523" y="535176"/>
                </a:lnTo>
                <a:lnTo>
                  <a:pt x="195523" y="514303"/>
                </a:lnTo>
                <a:cubicBezTo>
                  <a:pt x="188974" y="522265"/>
                  <a:pt x="181626" y="528256"/>
                  <a:pt x="173477" y="532274"/>
                </a:cubicBezTo>
                <a:cubicBezTo>
                  <a:pt x="165329" y="536292"/>
                  <a:pt x="156418" y="538302"/>
                  <a:pt x="146744" y="538302"/>
                </a:cubicBezTo>
                <a:cubicBezTo>
                  <a:pt x="129554" y="538302"/>
                  <a:pt x="114876" y="532069"/>
                  <a:pt x="102710" y="519605"/>
                </a:cubicBezTo>
                <a:cubicBezTo>
                  <a:pt x="90543" y="507141"/>
                  <a:pt x="84460" y="491979"/>
                  <a:pt x="84460" y="474119"/>
                </a:cubicBezTo>
                <a:cubicBezTo>
                  <a:pt x="84460" y="456632"/>
                  <a:pt x="90599" y="441675"/>
                  <a:pt x="102877" y="429248"/>
                </a:cubicBezTo>
                <a:cubicBezTo>
                  <a:pt x="115155" y="416821"/>
                  <a:pt x="129927" y="410607"/>
                  <a:pt x="147191" y="410607"/>
                </a:cubicBezTo>
                <a:close/>
                <a:moveTo>
                  <a:pt x="45541" y="363726"/>
                </a:moveTo>
                <a:cubicBezTo>
                  <a:pt x="50601" y="363726"/>
                  <a:pt x="56666" y="364768"/>
                  <a:pt x="63735" y="366852"/>
                </a:cubicBezTo>
                <a:lnTo>
                  <a:pt x="63735" y="382144"/>
                </a:lnTo>
                <a:cubicBezTo>
                  <a:pt x="58005" y="379688"/>
                  <a:pt x="53094" y="378460"/>
                  <a:pt x="49001" y="378460"/>
                </a:cubicBezTo>
                <a:cubicBezTo>
                  <a:pt x="45950" y="378460"/>
                  <a:pt x="43420" y="379074"/>
                  <a:pt x="41411" y="380302"/>
                </a:cubicBezTo>
                <a:cubicBezTo>
                  <a:pt x="39402" y="381530"/>
                  <a:pt x="38137" y="382944"/>
                  <a:pt x="37616" y="384544"/>
                </a:cubicBezTo>
                <a:cubicBezTo>
                  <a:pt x="37095" y="386143"/>
                  <a:pt x="36835" y="390404"/>
                  <a:pt x="36835" y="397324"/>
                </a:cubicBezTo>
                <a:lnTo>
                  <a:pt x="36821" y="413732"/>
                </a:lnTo>
                <a:lnTo>
                  <a:pt x="62173" y="413732"/>
                </a:lnTo>
                <a:lnTo>
                  <a:pt x="62173" y="427239"/>
                </a:lnTo>
                <a:lnTo>
                  <a:pt x="36810" y="427239"/>
                </a:lnTo>
                <a:lnTo>
                  <a:pt x="36723" y="535176"/>
                </a:lnTo>
                <a:lnTo>
                  <a:pt x="21096" y="535176"/>
                </a:lnTo>
                <a:lnTo>
                  <a:pt x="21096" y="427239"/>
                </a:lnTo>
                <a:lnTo>
                  <a:pt x="5134" y="427239"/>
                </a:lnTo>
                <a:lnTo>
                  <a:pt x="5134" y="413732"/>
                </a:lnTo>
                <a:lnTo>
                  <a:pt x="21096" y="413732"/>
                </a:lnTo>
                <a:lnTo>
                  <a:pt x="21096" y="394757"/>
                </a:lnTo>
                <a:cubicBezTo>
                  <a:pt x="21096" y="386050"/>
                  <a:pt x="21896" y="379837"/>
                  <a:pt x="23496" y="376116"/>
                </a:cubicBezTo>
                <a:cubicBezTo>
                  <a:pt x="25096" y="372395"/>
                  <a:pt x="27812" y="369400"/>
                  <a:pt x="31644" y="367131"/>
                </a:cubicBezTo>
                <a:cubicBezTo>
                  <a:pt x="35476" y="364861"/>
                  <a:pt x="40109" y="363726"/>
                  <a:pt x="45541" y="363726"/>
                </a:cubicBezTo>
                <a:close/>
                <a:moveTo>
                  <a:pt x="491132" y="213565"/>
                </a:moveTo>
                <a:lnTo>
                  <a:pt x="491132" y="258951"/>
                </a:lnTo>
                <a:lnTo>
                  <a:pt x="475505" y="258951"/>
                </a:lnTo>
                <a:lnTo>
                  <a:pt x="475505" y="231528"/>
                </a:lnTo>
                <a:close/>
                <a:moveTo>
                  <a:pt x="585508" y="149674"/>
                </a:moveTo>
                <a:cubicBezTo>
                  <a:pt x="572515" y="149674"/>
                  <a:pt x="561350" y="154474"/>
                  <a:pt x="552016" y="164073"/>
                </a:cubicBezTo>
                <a:cubicBezTo>
                  <a:pt x="542681" y="173673"/>
                  <a:pt x="538013" y="185281"/>
                  <a:pt x="538013" y="198899"/>
                </a:cubicBezTo>
                <a:cubicBezTo>
                  <a:pt x="538013" y="207680"/>
                  <a:pt x="540142" y="215865"/>
                  <a:pt x="544398" y="223456"/>
                </a:cubicBezTo>
                <a:cubicBezTo>
                  <a:pt x="548655" y="231046"/>
                  <a:pt x="554405" y="236906"/>
                  <a:pt x="561649" y="241036"/>
                </a:cubicBezTo>
                <a:cubicBezTo>
                  <a:pt x="568893" y="245166"/>
                  <a:pt x="576846" y="247231"/>
                  <a:pt x="585508" y="247231"/>
                </a:cubicBezTo>
                <a:cubicBezTo>
                  <a:pt x="594170" y="247231"/>
                  <a:pt x="602123" y="245166"/>
                  <a:pt x="609367" y="241036"/>
                </a:cubicBezTo>
                <a:cubicBezTo>
                  <a:pt x="616611" y="236906"/>
                  <a:pt x="622361" y="231046"/>
                  <a:pt x="626618" y="223456"/>
                </a:cubicBezTo>
                <a:cubicBezTo>
                  <a:pt x="630874" y="215865"/>
                  <a:pt x="633003" y="207680"/>
                  <a:pt x="633003" y="198899"/>
                </a:cubicBezTo>
                <a:cubicBezTo>
                  <a:pt x="633003" y="185281"/>
                  <a:pt x="628317" y="173673"/>
                  <a:pt x="618945" y="164073"/>
                </a:cubicBezTo>
                <a:cubicBezTo>
                  <a:pt x="609573" y="154474"/>
                  <a:pt x="598427" y="149674"/>
                  <a:pt x="585508" y="149674"/>
                </a:cubicBezTo>
                <a:close/>
                <a:moveTo>
                  <a:pt x="291349" y="149451"/>
                </a:moveTo>
                <a:cubicBezTo>
                  <a:pt x="304876" y="149451"/>
                  <a:pt x="316267" y="154171"/>
                  <a:pt x="325521" y="163611"/>
                </a:cubicBezTo>
                <a:cubicBezTo>
                  <a:pt x="334775" y="173051"/>
                  <a:pt x="339402" y="184795"/>
                  <a:pt x="339402" y="198843"/>
                </a:cubicBezTo>
                <a:cubicBezTo>
                  <a:pt x="339402" y="208060"/>
                  <a:pt x="337339" y="216348"/>
                  <a:pt x="333214" y="223706"/>
                </a:cubicBezTo>
                <a:cubicBezTo>
                  <a:pt x="329089" y="231064"/>
                  <a:pt x="323198" y="236899"/>
                  <a:pt x="315543" y="241210"/>
                </a:cubicBezTo>
                <a:cubicBezTo>
                  <a:pt x="307888" y="245522"/>
                  <a:pt x="299786" y="247678"/>
                  <a:pt x="291238" y="247678"/>
                </a:cubicBezTo>
                <a:cubicBezTo>
                  <a:pt x="282764" y="247678"/>
                  <a:pt x="274829" y="245503"/>
                  <a:pt x="267434" y="241155"/>
                </a:cubicBezTo>
                <a:cubicBezTo>
                  <a:pt x="260038" y="236806"/>
                  <a:pt x="254148" y="230730"/>
                  <a:pt x="249763" y="222926"/>
                </a:cubicBezTo>
                <a:cubicBezTo>
                  <a:pt x="245377" y="215121"/>
                  <a:pt x="243185" y="206945"/>
                  <a:pt x="243185" y="198397"/>
                </a:cubicBezTo>
                <a:cubicBezTo>
                  <a:pt x="243185" y="189775"/>
                  <a:pt x="245359" y="181599"/>
                  <a:pt x="249707" y="173869"/>
                </a:cubicBezTo>
                <a:cubicBezTo>
                  <a:pt x="254055" y="166139"/>
                  <a:pt x="259908" y="160136"/>
                  <a:pt x="267267" y="155862"/>
                </a:cubicBezTo>
                <a:cubicBezTo>
                  <a:pt x="274626" y="151588"/>
                  <a:pt x="282653" y="149451"/>
                  <a:pt x="291349" y="149451"/>
                </a:cubicBezTo>
                <a:close/>
                <a:moveTo>
                  <a:pt x="810294" y="137507"/>
                </a:moveTo>
                <a:lnTo>
                  <a:pt x="826814" y="137507"/>
                </a:lnTo>
                <a:lnTo>
                  <a:pt x="868550" y="231025"/>
                </a:lnTo>
                <a:lnTo>
                  <a:pt x="909079" y="137507"/>
                </a:lnTo>
                <a:lnTo>
                  <a:pt x="925711" y="137507"/>
                </a:lnTo>
                <a:lnTo>
                  <a:pt x="853268" y="303376"/>
                </a:lnTo>
                <a:lnTo>
                  <a:pt x="836762" y="303376"/>
                </a:lnTo>
                <a:lnTo>
                  <a:pt x="860142" y="249753"/>
                </a:lnTo>
                <a:close/>
                <a:moveTo>
                  <a:pt x="668982" y="137507"/>
                </a:moveTo>
                <a:lnTo>
                  <a:pt x="685614" y="137507"/>
                </a:lnTo>
                <a:lnTo>
                  <a:pt x="726378" y="226033"/>
                </a:lnTo>
                <a:lnTo>
                  <a:pt x="766650" y="137507"/>
                </a:lnTo>
                <a:lnTo>
                  <a:pt x="783394" y="137507"/>
                </a:lnTo>
                <a:lnTo>
                  <a:pt x="727806" y="258951"/>
                </a:lnTo>
                <a:lnTo>
                  <a:pt x="724904" y="258951"/>
                </a:lnTo>
                <a:close/>
                <a:moveTo>
                  <a:pt x="585564" y="134382"/>
                </a:moveTo>
                <a:cubicBezTo>
                  <a:pt x="604274" y="134382"/>
                  <a:pt x="619780" y="141154"/>
                  <a:pt x="632080" y="154697"/>
                </a:cubicBezTo>
                <a:cubicBezTo>
                  <a:pt x="643262" y="167050"/>
                  <a:pt x="648853" y="181672"/>
                  <a:pt x="648853" y="198564"/>
                </a:cubicBezTo>
                <a:cubicBezTo>
                  <a:pt x="648853" y="215531"/>
                  <a:pt x="642945" y="230358"/>
                  <a:pt x="631130" y="243045"/>
                </a:cubicBezTo>
                <a:cubicBezTo>
                  <a:pt x="619314" y="255733"/>
                  <a:pt x="604125" y="262077"/>
                  <a:pt x="585564" y="262077"/>
                </a:cubicBezTo>
                <a:cubicBezTo>
                  <a:pt x="566928" y="262077"/>
                  <a:pt x="551702" y="255733"/>
                  <a:pt x="539886" y="243045"/>
                </a:cubicBezTo>
                <a:cubicBezTo>
                  <a:pt x="528071" y="230358"/>
                  <a:pt x="522163" y="215531"/>
                  <a:pt x="522163" y="198564"/>
                </a:cubicBezTo>
                <a:lnTo>
                  <a:pt x="536326" y="161617"/>
                </a:lnTo>
                <a:lnTo>
                  <a:pt x="548094" y="148090"/>
                </a:lnTo>
                <a:lnTo>
                  <a:pt x="559818" y="139489"/>
                </a:lnTo>
                <a:cubicBezTo>
                  <a:pt x="567589" y="136085"/>
                  <a:pt x="576171" y="134382"/>
                  <a:pt x="585564" y="134382"/>
                </a:cubicBezTo>
                <a:close/>
                <a:moveTo>
                  <a:pt x="290066" y="134382"/>
                </a:moveTo>
                <a:cubicBezTo>
                  <a:pt x="272802" y="134382"/>
                  <a:pt x="258030" y="140596"/>
                  <a:pt x="245752" y="153023"/>
                </a:cubicBezTo>
                <a:cubicBezTo>
                  <a:pt x="233474" y="165450"/>
                  <a:pt x="227335" y="180407"/>
                  <a:pt x="227335" y="197894"/>
                </a:cubicBezTo>
                <a:cubicBezTo>
                  <a:pt x="227335" y="215754"/>
                  <a:pt x="233418" y="230916"/>
                  <a:pt x="245585" y="243380"/>
                </a:cubicBezTo>
                <a:cubicBezTo>
                  <a:pt x="257751" y="255844"/>
                  <a:pt x="272429" y="262077"/>
                  <a:pt x="289619" y="262077"/>
                </a:cubicBezTo>
                <a:cubicBezTo>
                  <a:pt x="299293" y="262077"/>
                  <a:pt x="308204" y="260067"/>
                  <a:pt x="316352" y="256049"/>
                </a:cubicBezTo>
                <a:cubicBezTo>
                  <a:pt x="324501" y="252031"/>
                  <a:pt x="331849" y="246040"/>
                  <a:pt x="338398" y="238078"/>
                </a:cubicBezTo>
                <a:lnTo>
                  <a:pt x="338398" y="258951"/>
                </a:lnTo>
                <a:lnTo>
                  <a:pt x="353801" y="258951"/>
                </a:lnTo>
                <a:lnTo>
                  <a:pt x="353801" y="137507"/>
                </a:lnTo>
                <a:lnTo>
                  <a:pt x="338398" y="137507"/>
                </a:lnTo>
                <a:lnTo>
                  <a:pt x="338398" y="159832"/>
                </a:lnTo>
                <a:cubicBezTo>
                  <a:pt x="332296" y="151349"/>
                  <a:pt x="325208" y="144986"/>
                  <a:pt x="317134" y="140745"/>
                </a:cubicBezTo>
                <a:cubicBezTo>
                  <a:pt x="309060" y="136503"/>
                  <a:pt x="300037" y="134382"/>
                  <a:pt x="290066" y="134382"/>
                </a:cubicBezTo>
                <a:close/>
                <a:moveTo>
                  <a:pt x="0" y="94757"/>
                </a:moveTo>
                <a:lnTo>
                  <a:pt x="89966" y="94757"/>
                </a:lnTo>
                <a:lnTo>
                  <a:pt x="89966" y="110830"/>
                </a:lnTo>
                <a:lnTo>
                  <a:pt x="53354" y="110830"/>
                </a:lnTo>
                <a:lnTo>
                  <a:pt x="53354" y="258951"/>
                </a:lnTo>
                <a:lnTo>
                  <a:pt x="36611" y="258951"/>
                </a:lnTo>
                <a:lnTo>
                  <a:pt x="36611" y="110830"/>
                </a:lnTo>
                <a:lnTo>
                  <a:pt x="0" y="110830"/>
                </a:lnTo>
                <a:close/>
                <a:moveTo>
                  <a:pt x="118392" y="90627"/>
                </a:moveTo>
                <a:lnTo>
                  <a:pt x="134019" y="90627"/>
                </a:lnTo>
                <a:lnTo>
                  <a:pt x="134019" y="186520"/>
                </a:lnTo>
                <a:lnTo>
                  <a:pt x="190323" y="137507"/>
                </a:lnTo>
                <a:lnTo>
                  <a:pt x="195869" y="137507"/>
                </a:lnTo>
                <a:lnTo>
                  <a:pt x="180448" y="165993"/>
                </a:lnTo>
                <a:lnTo>
                  <a:pt x="146521" y="195439"/>
                </a:lnTo>
                <a:lnTo>
                  <a:pt x="172865" y="219119"/>
                </a:lnTo>
                <a:lnTo>
                  <a:pt x="171466" y="237749"/>
                </a:lnTo>
                <a:lnTo>
                  <a:pt x="134019" y="204273"/>
                </a:lnTo>
                <a:lnTo>
                  <a:pt x="134019" y="258951"/>
                </a:lnTo>
                <a:lnTo>
                  <a:pt x="118392" y="258951"/>
                </a:lnTo>
                <a:close/>
                <a:moveTo>
                  <a:pt x="404180" y="86832"/>
                </a:moveTo>
                <a:lnTo>
                  <a:pt x="436550" y="115518"/>
                </a:lnTo>
                <a:lnTo>
                  <a:pt x="452065" y="115518"/>
                </a:lnTo>
                <a:lnTo>
                  <a:pt x="485216" y="86832"/>
                </a:lnTo>
                <a:lnTo>
                  <a:pt x="464486" y="86832"/>
                </a:lnTo>
                <a:lnTo>
                  <a:pt x="444028" y="103798"/>
                </a:lnTo>
                <a:lnTo>
                  <a:pt x="424379" y="86832"/>
                </a:lnTo>
                <a:close/>
                <a:moveTo>
                  <a:pt x="874923" y="80581"/>
                </a:moveTo>
                <a:lnTo>
                  <a:pt x="898922" y="80581"/>
                </a:lnTo>
                <a:lnTo>
                  <a:pt x="865993" y="114960"/>
                </a:lnTo>
                <a:lnTo>
                  <a:pt x="850590" y="114960"/>
                </a:lnTo>
                <a:close/>
                <a:moveTo>
                  <a:pt x="300893" y="80581"/>
                </a:moveTo>
                <a:lnTo>
                  <a:pt x="276559" y="114960"/>
                </a:lnTo>
                <a:lnTo>
                  <a:pt x="291963" y="114960"/>
                </a:lnTo>
                <a:lnTo>
                  <a:pt x="324891" y="80581"/>
                </a:lnTo>
                <a:close/>
                <a:moveTo>
                  <a:pt x="408647" y="49"/>
                </a:moveTo>
                <a:cubicBezTo>
                  <a:pt x="478439" y="-1265"/>
                  <a:pt x="551419" y="23858"/>
                  <a:pt x="611044" y="75731"/>
                </a:cubicBezTo>
                <a:lnTo>
                  <a:pt x="548094" y="148090"/>
                </a:lnTo>
                <a:lnTo>
                  <a:pt x="538936" y="154809"/>
                </a:lnTo>
                <a:lnTo>
                  <a:pt x="536326" y="161617"/>
                </a:lnTo>
                <a:lnTo>
                  <a:pt x="491132" y="213565"/>
                </a:lnTo>
                <a:lnTo>
                  <a:pt x="491132" y="196443"/>
                </a:lnTo>
                <a:cubicBezTo>
                  <a:pt x="491132" y="179924"/>
                  <a:pt x="489458" y="167757"/>
                  <a:pt x="486109" y="159943"/>
                </a:cubicBezTo>
                <a:cubicBezTo>
                  <a:pt x="482761" y="152130"/>
                  <a:pt x="477570" y="145916"/>
                  <a:pt x="470538" y="141303"/>
                </a:cubicBezTo>
                <a:cubicBezTo>
                  <a:pt x="463506" y="136689"/>
                  <a:pt x="455451" y="134382"/>
                  <a:pt x="446372" y="134382"/>
                </a:cubicBezTo>
                <a:cubicBezTo>
                  <a:pt x="437443" y="134382"/>
                  <a:pt x="429183" y="136447"/>
                  <a:pt x="421592" y="140577"/>
                </a:cubicBezTo>
                <a:cubicBezTo>
                  <a:pt x="414002" y="144707"/>
                  <a:pt x="407082" y="150939"/>
                  <a:pt x="400831" y="159274"/>
                </a:cubicBezTo>
                <a:lnTo>
                  <a:pt x="400831" y="137507"/>
                </a:lnTo>
                <a:lnTo>
                  <a:pt x="385204" y="137507"/>
                </a:lnTo>
                <a:lnTo>
                  <a:pt x="385204" y="258951"/>
                </a:lnTo>
                <a:lnTo>
                  <a:pt x="400831" y="258951"/>
                </a:lnTo>
                <a:lnTo>
                  <a:pt x="400831" y="214414"/>
                </a:lnTo>
                <a:cubicBezTo>
                  <a:pt x="400831" y="198415"/>
                  <a:pt x="401575" y="187402"/>
                  <a:pt x="403063" y="181375"/>
                </a:cubicBezTo>
                <a:cubicBezTo>
                  <a:pt x="405445" y="172147"/>
                  <a:pt x="410375" y="164408"/>
                  <a:pt x="417855" y="158157"/>
                </a:cubicBezTo>
                <a:cubicBezTo>
                  <a:pt x="425335" y="151907"/>
                  <a:pt x="433801" y="148781"/>
                  <a:pt x="443254" y="148781"/>
                </a:cubicBezTo>
                <a:cubicBezTo>
                  <a:pt x="451515" y="148781"/>
                  <a:pt x="458213" y="150809"/>
                  <a:pt x="463348" y="154865"/>
                </a:cubicBezTo>
                <a:cubicBezTo>
                  <a:pt x="468483" y="158920"/>
                  <a:pt x="471956" y="164966"/>
                  <a:pt x="473767" y="173003"/>
                </a:cubicBezTo>
                <a:cubicBezTo>
                  <a:pt x="474926" y="177691"/>
                  <a:pt x="475505" y="187030"/>
                  <a:pt x="475505" y="201020"/>
                </a:cubicBezTo>
                <a:lnTo>
                  <a:pt x="475505" y="231528"/>
                </a:lnTo>
                <a:lnTo>
                  <a:pt x="441303" y="270842"/>
                </a:lnTo>
                <a:lnTo>
                  <a:pt x="609241" y="416945"/>
                </a:lnTo>
                <a:lnTo>
                  <a:pt x="595275" y="431480"/>
                </a:lnTo>
                <a:lnTo>
                  <a:pt x="595275" y="413732"/>
                </a:lnTo>
                <a:lnTo>
                  <a:pt x="579313" y="413732"/>
                </a:lnTo>
                <a:lnTo>
                  <a:pt x="579313" y="516911"/>
                </a:lnTo>
                <a:lnTo>
                  <a:pt x="574185" y="519874"/>
                </a:lnTo>
                <a:cubicBezTo>
                  <a:pt x="527334" y="540630"/>
                  <a:pt x="474037" y="546602"/>
                  <a:pt x="421273" y="537659"/>
                </a:cubicBezTo>
                <a:lnTo>
                  <a:pt x="385874" y="528242"/>
                </a:lnTo>
                <a:lnTo>
                  <a:pt x="385874" y="427239"/>
                </a:lnTo>
                <a:lnTo>
                  <a:pt x="410654" y="427239"/>
                </a:lnTo>
                <a:lnTo>
                  <a:pt x="410654" y="413732"/>
                </a:lnTo>
                <a:lnTo>
                  <a:pt x="385874" y="413732"/>
                </a:lnTo>
                <a:lnTo>
                  <a:pt x="385874" y="368638"/>
                </a:lnTo>
                <a:lnTo>
                  <a:pt x="370247" y="368638"/>
                </a:lnTo>
                <a:lnTo>
                  <a:pt x="370247" y="413732"/>
                </a:lnTo>
                <a:lnTo>
                  <a:pt x="348927" y="413732"/>
                </a:lnTo>
                <a:lnTo>
                  <a:pt x="348927" y="427239"/>
                </a:lnTo>
                <a:lnTo>
                  <a:pt x="370247" y="427239"/>
                </a:lnTo>
                <a:lnTo>
                  <a:pt x="370247" y="524085"/>
                </a:lnTo>
                <a:lnTo>
                  <a:pt x="368946" y="523739"/>
                </a:lnTo>
                <a:cubicBezTo>
                  <a:pt x="351734" y="517439"/>
                  <a:pt x="334841" y="509476"/>
                  <a:pt x="318524" y="499847"/>
                </a:cubicBezTo>
                <a:lnTo>
                  <a:pt x="274490" y="468067"/>
                </a:lnTo>
                <a:lnTo>
                  <a:pt x="337095" y="413732"/>
                </a:lnTo>
                <a:lnTo>
                  <a:pt x="314148" y="413732"/>
                </a:lnTo>
                <a:lnTo>
                  <a:pt x="264420" y="457021"/>
                </a:lnTo>
                <a:lnTo>
                  <a:pt x="257844" y="448796"/>
                </a:lnTo>
                <a:lnTo>
                  <a:pt x="257844" y="366852"/>
                </a:lnTo>
                <a:lnTo>
                  <a:pt x="242217" y="366852"/>
                </a:lnTo>
                <a:lnTo>
                  <a:pt x="242217" y="429247"/>
                </a:lnTo>
                <a:lnTo>
                  <a:pt x="200852" y="377501"/>
                </a:lnTo>
                <a:cubicBezTo>
                  <a:pt x="183609" y="345154"/>
                  <a:pt x="172774" y="310628"/>
                  <a:pt x="168595" y="275977"/>
                </a:cubicBezTo>
                <a:lnTo>
                  <a:pt x="171466" y="237749"/>
                </a:lnTo>
                <a:lnTo>
                  <a:pt x="195182" y="258951"/>
                </a:lnTo>
                <a:lnTo>
                  <a:pt x="217177" y="258951"/>
                </a:lnTo>
                <a:lnTo>
                  <a:pt x="172865" y="219119"/>
                </a:lnTo>
                <a:lnTo>
                  <a:pt x="176276" y="173701"/>
                </a:lnTo>
                <a:lnTo>
                  <a:pt x="180448" y="165993"/>
                </a:lnTo>
                <a:lnTo>
                  <a:pt x="213270" y="137507"/>
                </a:lnTo>
                <a:lnTo>
                  <a:pt x="195869" y="137507"/>
                </a:lnTo>
                <a:lnTo>
                  <a:pt x="225379" y="82993"/>
                </a:lnTo>
                <a:cubicBezTo>
                  <a:pt x="272252" y="29115"/>
                  <a:pt x="338856" y="1363"/>
                  <a:pt x="408647" y="49"/>
                </a:cubicBezTo>
                <a:close/>
              </a:path>
            </a:pathLst>
          </a:cu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53" name="Volný tvar 52"/>
          <p:cNvSpPr/>
          <p:nvPr/>
        </p:nvSpPr>
        <p:spPr>
          <a:xfrm>
            <a:off x="1677240" y="2160412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sp>
        <p:nvSpPr>
          <p:cNvPr id="54" name="Volný tvar 53"/>
          <p:cNvSpPr/>
          <p:nvPr/>
        </p:nvSpPr>
        <p:spPr>
          <a:xfrm>
            <a:off x="2825614" y="4247866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125" name="Ovál 124"/>
          <p:cNvSpPr/>
          <p:nvPr/>
        </p:nvSpPr>
        <p:spPr>
          <a:xfrm>
            <a:off x="4105521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6" name="Ovál 125"/>
          <p:cNvSpPr/>
          <p:nvPr/>
        </p:nvSpPr>
        <p:spPr>
          <a:xfrm>
            <a:off x="4095700" y="3362459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Ovál 126"/>
          <p:cNvSpPr/>
          <p:nvPr/>
        </p:nvSpPr>
        <p:spPr>
          <a:xfrm>
            <a:off x="4078943" y="319890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8" name="Ovál 127"/>
          <p:cNvSpPr/>
          <p:nvPr/>
        </p:nvSpPr>
        <p:spPr>
          <a:xfrm>
            <a:off x="4039422" y="3045366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9" name="Ovál 128"/>
          <p:cNvSpPr/>
          <p:nvPr/>
        </p:nvSpPr>
        <p:spPr>
          <a:xfrm>
            <a:off x="3846064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0" name="Ovál 129"/>
          <p:cNvSpPr/>
          <p:nvPr/>
        </p:nvSpPr>
        <p:spPr>
          <a:xfrm>
            <a:off x="3833686" y="337028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1" name="Ovál 130"/>
          <p:cNvSpPr/>
          <p:nvPr/>
        </p:nvSpPr>
        <p:spPr>
          <a:xfrm>
            <a:off x="3806234" y="3215757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2" name="Ovál 131"/>
          <p:cNvSpPr/>
          <p:nvPr/>
        </p:nvSpPr>
        <p:spPr>
          <a:xfrm>
            <a:off x="3792307" y="3052201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6" name="Zakřivená spojnice 135"/>
          <p:cNvCxnSpPr/>
          <p:nvPr/>
        </p:nvCxnSpPr>
        <p:spPr>
          <a:xfrm flipV="1">
            <a:off x="3905963" y="306194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Zakřivená spojnice 139"/>
          <p:cNvCxnSpPr/>
          <p:nvPr/>
        </p:nvCxnSpPr>
        <p:spPr>
          <a:xfrm flipV="1">
            <a:off x="3901546" y="311337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Zakřivená spojnice 141"/>
          <p:cNvCxnSpPr/>
          <p:nvPr/>
        </p:nvCxnSpPr>
        <p:spPr>
          <a:xfrm flipV="1">
            <a:off x="3915473" y="3228395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Zakřivená spojnice 142"/>
          <p:cNvCxnSpPr/>
          <p:nvPr/>
        </p:nvCxnSpPr>
        <p:spPr>
          <a:xfrm flipV="1">
            <a:off x="3924319" y="328854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Zakřivená spojnice 143"/>
          <p:cNvCxnSpPr/>
          <p:nvPr/>
        </p:nvCxnSpPr>
        <p:spPr>
          <a:xfrm flipV="1">
            <a:off x="3928872" y="338442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Zakřivená spojnice 144"/>
          <p:cNvCxnSpPr/>
          <p:nvPr/>
        </p:nvCxnSpPr>
        <p:spPr>
          <a:xfrm flipV="1">
            <a:off x="3942794" y="3452868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Zakřivená spojnice 146"/>
          <p:cNvCxnSpPr/>
          <p:nvPr/>
        </p:nvCxnSpPr>
        <p:spPr>
          <a:xfrm flipV="1">
            <a:off x="3958070" y="353901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Zakřivená spojnice 149"/>
          <p:cNvCxnSpPr/>
          <p:nvPr/>
        </p:nvCxnSpPr>
        <p:spPr>
          <a:xfrm flipV="1">
            <a:off x="3958070" y="359508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Zakřivená spojnice 150"/>
          <p:cNvCxnSpPr/>
          <p:nvPr/>
        </p:nvCxnSpPr>
        <p:spPr>
          <a:xfrm flipV="1">
            <a:off x="4056976" y="3608647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Zakřivená spojnice 151"/>
          <p:cNvCxnSpPr/>
          <p:nvPr/>
        </p:nvCxnSpPr>
        <p:spPr>
          <a:xfrm flipV="1">
            <a:off x="4042977" y="353943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Zakřivená spojnice 152"/>
          <p:cNvCxnSpPr/>
          <p:nvPr/>
        </p:nvCxnSpPr>
        <p:spPr>
          <a:xfrm flipV="1">
            <a:off x="4033566" y="344270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Zakřivená spojnice 153"/>
          <p:cNvCxnSpPr/>
          <p:nvPr/>
        </p:nvCxnSpPr>
        <p:spPr>
          <a:xfrm flipV="1">
            <a:off x="4012402" y="3379801"/>
            <a:ext cx="97587" cy="39708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Zakřivená spojnice 155"/>
          <p:cNvCxnSpPr/>
          <p:nvPr/>
        </p:nvCxnSpPr>
        <p:spPr>
          <a:xfrm flipV="1">
            <a:off x="3994901" y="3291666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Zakřivená spojnice 156"/>
          <p:cNvCxnSpPr/>
          <p:nvPr/>
        </p:nvCxnSpPr>
        <p:spPr>
          <a:xfrm flipV="1">
            <a:off x="4009084" y="323163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Zakřivená spojnice 157"/>
          <p:cNvCxnSpPr/>
          <p:nvPr/>
        </p:nvCxnSpPr>
        <p:spPr>
          <a:xfrm flipV="1">
            <a:off x="3941066" y="3134644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Zakřivená spojnice 158"/>
          <p:cNvCxnSpPr/>
          <p:nvPr/>
        </p:nvCxnSpPr>
        <p:spPr>
          <a:xfrm flipV="1">
            <a:off x="3967580" y="307118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Volný tvar 167"/>
          <p:cNvSpPr/>
          <p:nvPr/>
        </p:nvSpPr>
        <p:spPr>
          <a:xfrm rot="16200000">
            <a:off x="4881219" y="1843099"/>
            <a:ext cx="704078" cy="1042658"/>
          </a:xfrm>
          <a:custGeom>
            <a:avLst/>
            <a:gdLst/>
            <a:ahLst/>
            <a:cxnLst/>
            <a:rect l="l" t="t" r="r" b="b"/>
            <a:pathLst>
              <a:path w="704078" h="1042658">
                <a:moveTo>
                  <a:pt x="112626" y="652039"/>
                </a:moveTo>
                <a:cubicBezTo>
                  <a:pt x="112626" y="643343"/>
                  <a:pt x="110489" y="635316"/>
                  <a:pt x="106214" y="627957"/>
                </a:cubicBezTo>
                <a:cubicBezTo>
                  <a:pt x="101940" y="620598"/>
                  <a:pt x="95938" y="614744"/>
                  <a:pt x="88208" y="610396"/>
                </a:cubicBezTo>
                <a:cubicBezTo>
                  <a:pt x="80477" y="606048"/>
                  <a:pt x="72301" y="603874"/>
                  <a:pt x="63680" y="603874"/>
                </a:cubicBezTo>
                <a:cubicBezTo>
                  <a:pt x="55132" y="603874"/>
                  <a:pt x="46955" y="606067"/>
                  <a:pt x="39151" y="610452"/>
                </a:cubicBezTo>
                <a:cubicBezTo>
                  <a:pt x="31347" y="614837"/>
                  <a:pt x="25271" y="620728"/>
                  <a:pt x="20922" y="628123"/>
                </a:cubicBezTo>
                <a:cubicBezTo>
                  <a:pt x="16573" y="635519"/>
                  <a:pt x="14399" y="643453"/>
                  <a:pt x="14399" y="651927"/>
                </a:cubicBezTo>
                <a:cubicBezTo>
                  <a:pt x="14399" y="660476"/>
                  <a:pt x="16555" y="668577"/>
                  <a:pt x="20866" y="676233"/>
                </a:cubicBezTo>
                <a:cubicBezTo>
                  <a:pt x="25178" y="683888"/>
                  <a:pt x="31012" y="689778"/>
                  <a:pt x="38371" y="693904"/>
                </a:cubicBezTo>
                <a:cubicBezTo>
                  <a:pt x="45729" y="698029"/>
                  <a:pt x="54016" y="700092"/>
                  <a:pt x="63233" y="700092"/>
                </a:cubicBezTo>
                <a:cubicBezTo>
                  <a:pt x="77281" y="700092"/>
                  <a:pt x="89025" y="695465"/>
                  <a:pt x="98465" y="686211"/>
                </a:cubicBezTo>
                <a:cubicBezTo>
                  <a:pt x="107906" y="676957"/>
                  <a:pt x="112626" y="665566"/>
                  <a:pt x="112626" y="652039"/>
                </a:cubicBezTo>
                <a:close/>
                <a:moveTo>
                  <a:pt x="127695" y="650755"/>
                </a:moveTo>
                <a:cubicBezTo>
                  <a:pt x="127695" y="660727"/>
                  <a:pt x="125574" y="669749"/>
                  <a:pt x="121332" y="677823"/>
                </a:cubicBezTo>
                <a:cubicBezTo>
                  <a:pt x="117091" y="685897"/>
                  <a:pt x="110728" y="692985"/>
                  <a:pt x="102245" y="699087"/>
                </a:cubicBezTo>
                <a:lnTo>
                  <a:pt x="124569" y="699087"/>
                </a:lnTo>
                <a:lnTo>
                  <a:pt x="124569" y="714491"/>
                </a:lnTo>
                <a:lnTo>
                  <a:pt x="3125" y="714491"/>
                </a:lnTo>
                <a:lnTo>
                  <a:pt x="3125" y="699087"/>
                </a:lnTo>
                <a:lnTo>
                  <a:pt x="23999" y="699087"/>
                </a:lnTo>
                <a:cubicBezTo>
                  <a:pt x="16036" y="692539"/>
                  <a:pt x="10046" y="685190"/>
                  <a:pt x="6028" y="677042"/>
                </a:cubicBezTo>
                <a:cubicBezTo>
                  <a:pt x="2009" y="668894"/>
                  <a:pt x="0" y="659983"/>
                  <a:pt x="0" y="650309"/>
                </a:cubicBezTo>
                <a:cubicBezTo>
                  <a:pt x="0" y="633119"/>
                  <a:pt x="6232" y="618441"/>
                  <a:pt x="18697" y="606274"/>
                </a:cubicBezTo>
                <a:cubicBezTo>
                  <a:pt x="31161" y="594108"/>
                  <a:pt x="46323" y="588024"/>
                  <a:pt x="64182" y="588024"/>
                </a:cubicBezTo>
                <a:cubicBezTo>
                  <a:pt x="81669" y="588024"/>
                  <a:pt x="96627" y="594163"/>
                  <a:pt x="109054" y="606442"/>
                </a:cubicBezTo>
                <a:cubicBezTo>
                  <a:pt x="121481" y="618720"/>
                  <a:pt x="127695" y="633491"/>
                  <a:pt x="127695" y="650755"/>
                </a:cubicBezTo>
                <a:close/>
                <a:moveTo>
                  <a:pt x="167320" y="536567"/>
                </a:moveTo>
                <a:lnTo>
                  <a:pt x="167320" y="552975"/>
                </a:lnTo>
                <a:lnTo>
                  <a:pt x="3125" y="552975"/>
                </a:lnTo>
                <a:lnTo>
                  <a:pt x="3125" y="536567"/>
                </a:lnTo>
                <a:close/>
                <a:moveTo>
                  <a:pt x="167320" y="479417"/>
                </a:moveTo>
                <a:lnTo>
                  <a:pt x="167320" y="495825"/>
                </a:lnTo>
                <a:lnTo>
                  <a:pt x="3125" y="495825"/>
                </a:lnTo>
                <a:lnTo>
                  <a:pt x="3125" y="479417"/>
                </a:lnTo>
                <a:close/>
                <a:moveTo>
                  <a:pt x="167320" y="307334"/>
                </a:moveTo>
                <a:lnTo>
                  <a:pt x="167320" y="325194"/>
                </a:lnTo>
                <a:lnTo>
                  <a:pt x="40466" y="379611"/>
                </a:lnTo>
                <a:lnTo>
                  <a:pt x="167320" y="434917"/>
                </a:lnTo>
                <a:lnTo>
                  <a:pt x="167320" y="452777"/>
                </a:lnTo>
                <a:lnTo>
                  <a:pt x="3125" y="381339"/>
                </a:lnTo>
                <a:lnTo>
                  <a:pt x="3125" y="377767"/>
                </a:lnTo>
                <a:close/>
                <a:moveTo>
                  <a:pt x="704078" y="1042658"/>
                </a:moveTo>
                <a:lnTo>
                  <a:pt x="595038" y="1042658"/>
                </a:lnTo>
                <a:cubicBezTo>
                  <a:pt x="595038" y="906626"/>
                  <a:pt x="546220" y="796349"/>
                  <a:pt x="485999" y="796349"/>
                </a:cubicBezTo>
                <a:cubicBezTo>
                  <a:pt x="425778" y="796349"/>
                  <a:pt x="376960" y="906626"/>
                  <a:pt x="376960" y="1042658"/>
                </a:cubicBezTo>
                <a:lnTo>
                  <a:pt x="267923" y="1042658"/>
                </a:lnTo>
                <a:cubicBezTo>
                  <a:pt x="267923" y="889730"/>
                  <a:pt x="322843" y="758519"/>
                  <a:pt x="401114" y="702472"/>
                </a:cubicBezTo>
                <a:lnTo>
                  <a:pt x="401928" y="702194"/>
                </a:lnTo>
                <a:lnTo>
                  <a:pt x="382291" y="634978"/>
                </a:lnTo>
                <a:cubicBezTo>
                  <a:pt x="376596" y="603901"/>
                  <a:pt x="373446" y="569734"/>
                  <a:pt x="373446" y="533870"/>
                </a:cubicBezTo>
                <a:cubicBezTo>
                  <a:pt x="373446" y="462143"/>
                  <a:pt x="386045" y="397205"/>
                  <a:pt x="406413" y="350200"/>
                </a:cubicBezTo>
                <a:lnTo>
                  <a:pt x="410733" y="343475"/>
                </a:lnTo>
                <a:lnTo>
                  <a:pt x="401113" y="340187"/>
                </a:lnTo>
                <a:cubicBezTo>
                  <a:pt x="322842" y="284140"/>
                  <a:pt x="267921" y="152929"/>
                  <a:pt x="267921" y="0"/>
                </a:cubicBezTo>
                <a:lnTo>
                  <a:pt x="376958" y="0"/>
                </a:lnTo>
                <a:cubicBezTo>
                  <a:pt x="376958" y="136033"/>
                  <a:pt x="425776" y="246309"/>
                  <a:pt x="485997" y="246309"/>
                </a:cubicBezTo>
                <a:cubicBezTo>
                  <a:pt x="546218" y="246309"/>
                  <a:pt x="595036" y="136033"/>
                  <a:pt x="595036" y="0"/>
                </a:cubicBezTo>
                <a:lnTo>
                  <a:pt x="704077" y="0"/>
                </a:lnTo>
                <a:cubicBezTo>
                  <a:pt x="704077" y="152929"/>
                  <a:pt x="649156" y="284140"/>
                  <a:pt x="570885" y="340187"/>
                </a:cubicBezTo>
                <a:lnTo>
                  <a:pt x="561264" y="343475"/>
                </a:lnTo>
                <a:lnTo>
                  <a:pt x="565586" y="350200"/>
                </a:lnTo>
                <a:cubicBezTo>
                  <a:pt x="585954" y="397205"/>
                  <a:pt x="598552" y="462143"/>
                  <a:pt x="598552" y="533870"/>
                </a:cubicBezTo>
                <a:cubicBezTo>
                  <a:pt x="598552" y="569734"/>
                  <a:pt x="595403" y="603901"/>
                  <a:pt x="589707" y="634978"/>
                </a:cubicBezTo>
                <a:lnTo>
                  <a:pt x="570069" y="702194"/>
                </a:lnTo>
                <a:lnTo>
                  <a:pt x="570887" y="702472"/>
                </a:lnTo>
                <a:cubicBezTo>
                  <a:pt x="649158" y="758519"/>
                  <a:pt x="704078" y="889730"/>
                  <a:pt x="704078" y="104265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5" name="Zahnutá šipka dolů 164"/>
          <p:cNvSpPr/>
          <p:nvPr/>
        </p:nvSpPr>
        <p:spPr>
          <a:xfrm flipH="1">
            <a:off x="5093129" y="1300499"/>
            <a:ext cx="1844230" cy="7562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6" name="Vývojový diagram: alternativní postup 165"/>
          <p:cNvSpPr/>
          <p:nvPr/>
        </p:nvSpPr>
        <p:spPr>
          <a:xfrm>
            <a:off x="6359857" y="2178918"/>
            <a:ext cx="1236909" cy="546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VII</a:t>
            </a:r>
            <a:endParaRPr lang="cs-CZ" dirty="0"/>
          </a:p>
        </p:txBody>
      </p:sp>
      <p:sp>
        <p:nvSpPr>
          <p:cNvPr id="171" name="TextovéPole 170"/>
          <p:cNvSpPr txBox="1"/>
          <p:nvPr/>
        </p:nvSpPr>
        <p:spPr>
          <a:xfrm>
            <a:off x="4143253" y="1272409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172" name="TextovéPole 171"/>
          <p:cNvSpPr txBox="1"/>
          <p:nvPr/>
        </p:nvSpPr>
        <p:spPr>
          <a:xfrm>
            <a:off x="11481158" y="-806043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173" name="Vývojový diagram: alternativní postup 172"/>
          <p:cNvSpPr/>
          <p:nvPr/>
        </p:nvSpPr>
        <p:spPr>
          <a:xfrm>
            <a:off x="12284427" y="-322966"/>
            <a:ext cx="1236909" cy="546639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  <p:sp>
        <p:nvSpPr>
          <p:cNvPr id="183" name="Volný tvar 182"/>
          <p:cNvSpPr/>
          <p:nvPr/>
        </p:nvSpPr>
        <p:spPr>
          <a:xfrm rot="16200000">
            <a:off x="6173323" y="4295738"/>
            <a:ext cx="757679" cy="1102760"/>
          </a:xfrm>
          <a:custGeom>
            <a:avLst/>
            <a:gdLst/>
            <a:ahLst/>
            <a:cxnLst/>
            <a:rect l="l" t="t" r="r" b="b"/>
            <a:pathLst>
              <a:path w="757679" h="1102760">
                <a:moveTo>
                  <a:pt x="112626" y="596116"/>
                </a:moveTo>
                <a:cubicBezTo>
                  <a:pt x="112626" y="587420"/>
                  <a:pt x="110489" y="579393"/>
                  <a:pt x="106215" y="572034"/>
                </a:cubicBezTo>
                <a:cubicBezTo>
                  <a:pt x="101941" y="564675"/>
                  <a:pt x="95938" y="558822"/>
                  <a:pt x="88208" y="554474"/>
                </a:cubicBezTo>
                <a:cubicBezTo>
                  <a:pt x="80478" y="550126"/>
                  <a:pt x="72302" y="547952"/>
                  <a:pt x="63680" y="547952"/>
                </a:cubicBezTo>
                <a:cubicBezTo>
                  <a:pt x="55132" y="547952"/>
                  <a:pt x="46956" y="550144"/>
                  <a:pt x="39151" y="554530"/>
                </a:cubicBezTo>
                <a:cubicBezTo>
                  <a:pt x="31347" y="558915"/>
                  <a:pt x="25271" y="564805"/>
                  <a:pt x="20922" y="572201"/>
                </a:cubicBezTo>
                <a:cubicBezTo>
                  <a:pt x="16574" y="579596"/>
                  <a:pt x="14399" y="587531"/>
                  <a:pt x="14399" y="596005"/>
                </a:cubicBezTo>
                <a:cubicBezTo>
                  <a:pt x="14399" y="604553"/>
                  <a:pt x="16555" y="612655"/>
                  <a:pt x="20867" y="620310"/>
                </a:cubicBezTo>
                <a:cubicBezTo>
                  <a:pt x="25178" y="627966"/>
                  <a:pt x="31013" y="633856"/>
                  <a:pt x="38371" y="637981"/>
                </a:cubicBezTo>
                <a:cubicBezTo>
                  <a:pt x="45729" y="642107"/>
                  <a:pt x="54017" y="644169"/>
                  <a:pt x="63234" y="644169"/>
                </a:cubicBezTo>
                <a:cubicBezTo>
                  <a:pt x="77282" y="644169"/>
                  <a:pt x="89026" y="639542"/>
                  <a:pt x="98466" y="630288"/>
                </a:cubicBezTo>
                <a:cubicBezTo>
                  <a:pt x="107906" y="621034"/>
                  <a:pt x="112626" y="609643"/>
                  <a:pt x="112626" y="596116"/>
                </a:cubicBezTo>
                <a:close/>
                <a:moveTo>
                  <a:pt x="127695" y="594833"/>
                </a:moveTo>
                <a:cubicBezTo>
                  <a:pt x="127695" y="604804"/>
                  <a:pt x="125574" y="613827"/>
                  <a:pt x="121332" y="621901"/>
                </a:cubicBezTo>
                <a:cubicBezTo>
                  <a:pt x="117091" y="629975"/>
                  <a:pt x="110728" y="637063"/>
                  <a:pt x="102245" y="643165"/>
                </a:cubicBezTo>
                <a:lnTo>
                  <a:pt x="124570" y="643165"/>
                </a:lnTo>
                <a:lnTo>
                  <a:pt x="124570" y="658568"/>
                </a:lnTo>
                <a:lnTo>
                  <a:pt x="3126" y="658568"/>
                </a:lnTo>
                <a:lnTo>
                  <a:pt x="3126" y="643165"/>
                </a:lnTo>
                <a:lnTo>
                  <a:pt x="23999" y="643165"/>
                </a:lnTo>
                <a:cubicBezTo>
                  <a:pt x="16037" y="636616"/>
                  <a:pt x="10046" y="629268"/>
                  <a:pt x="6028" y="621119"/>
                </a:cubicBezTo>
                <a:cubicBezTo>
                  <a:pt x="2010" y="612971"/>
                  <a:pt x="0" y="604060"/>
                  <a:pt x="0" y="594386"/>
                </a:cubicBezTo>
                <a:cubicBezTo>
                  <a:pt x="0" y="577197"/>
                  <a:pt x="6233" y="562518"/>
                  <a:pt x="18697" y="550352"/>
                </a:cubicBezTo>
                <a:cubicBezTo>
                  <a:pt x="31161" y="538185"/>
                  <a:pt x="46323" y="532102"/>
                  <a:pt x="64183" y="532102"/>
                </a:cubicBezTo>
                <a:cubicBezTo>
                  <a:pt x="81670" y="532102"/>
                  <a:pt x="96627" y="538241"/>
                  <a:pt x="109054" y="550519"/>
                </a:cubicBezTo>
                <a:cubicBezTo>
                  <a:pt x="121481" y="562797"/>
                  <a:pt x="127695" y="577569"/>
                  <a:pt x="127695" y="594833"/>
                </a:cubicBezTo>
                <a:close/>
                <a:moveTo>
                  <a:pt x="167320" y="388613"/>
                </a:moveTo>
                <a:lnTo>
                  <a:pt x="167320" y="407805"/>
                </a:lnTo>
                <a:lnTo>
                  <a:pt x="103428" y="447116"/>
                </a:lnTo>
                <a:lnTo>
                  <a:pt x="167320" y="486658"/>
                </a:lnTo>
                <a:lnTo>
                  <a:pt x="167320" y="505592"/>
                </a:lnTo>
                <a:lnTo>
                  <a:pt x="87984" y="456618"/>
                </a:lnTo>
                <a:lnTo>
                  <a:pt x="3126" y="508829"/>
                </a:lnTo>
                <a:lnTo>
                  <a:pt x="3126" y="489642"/>
                </a:lnTo>
                <a:lnTo>
                  <a:pt x="72416" y="447008"/>
                </a:lnTo>
                <a:lnTo>
                  <a:pt x="3126" y="404236"/>
                </a:lnTo>
                <a:lnTo>
                  <a:pt x="3126" y="385041"/>
                </a:lnTo>
                <a:lnTo>
                  <a:pt x="87879" y="437492"/>
                </a:lnTo>
                <a:close/>
                <a:moveTo>
                  <a:pt x="757679" y="1102760"/>
                </a:moveTo>
                <a:lnTo>
                  <a:pt x="619258" y="1102760"/>
                </a:lnTo>
                <a:cubicBezTo>
                  <a:pt x="619258" y="970070"/>
                  <a:pt x="557284" y="862504"/>
                  <a:pt x="480835" y="862504"/>
                </a:cubicBezTo>
                <a:cubicBezTo>
                  <a:pt x="404386" y="862504"/>
                  <a:pt x="342413" y="970070"/>
                  <a:pt x="342413" y="1102760"/>
                </a:cubicBezTo>
                <a:lnTo>
                  <a:pt x="203991" y="1102760"/>
                </a:lnTo>
                <a:cubicBezTo>
                  <a:pt x="203991" y="933870"/>
                  <a:pt x="273711" y="788962"/>
                  <a:pt x="373075" y="727065"/>
                </a:cubicBezTo>
                <a:lnTo>
                  <a:pt x="387687" y="720384"/>
                </a:lnTo>
                <a:lnTo>
                  <a:pt x="373628" y="666209"/>
                </a:lnTo>
                <a:cubicBezTo>
                  <a:pt x="367882" y="630915"/>
                  <a:pt x="364704" y="592112"/>
                  <a:pt x="364704" y="551381"/>
                </a:cubicBezTo>
                <a:cubicBezTo>
                  <a:pt x="364704" y="510650"/>
                  <a:pt x="367882" y="471847"/>
                  <a:pt x="373628" y="436555"/>
                </a:cubicBezTo>
                <a:lnTo>
                  <a:pt x="388065" y="380921"/>
                </a:lnTo>
                <a:lnTo>
                  <a:pt x="370491" y="375696"/>
                </a:lnTo>
                <a:cubicBezTo>
                  <a:pt x="271127" y="313799"/>
                  <a:pt x="201407" y="168891"/>
                  <a:pt x="201407" y="0"/>
                </a:cubicBezTo>
                <a:lnTo>
                  <a:pt x="339829" y="0"/>
                </a:lnTo>
                <a:cubicBezTo>
                  <a:pt x="339829" y="132690"/>
                  <a:pt x="401802" y="240256"/>
                  <a:pt x="478251" y="240256"/>
                </a:cubicBezTo>
                <a:cubicBezTo>
                  <a:pt x="554701" y="240256"/>
                  <a:pt x="616674" y="132690"/>
                  <a:pt x="616674" y="0"/>
                </a:cubicBezTo>
                <a:lnTo>
                  <a:pt x="755095" y="0"/>
                </a:lnTo>
                <a:cubicBezTo>
                  <a:pt x="755095" y="168891"/>
                  <a:pt x="685375" y="313799"/>
                  <a:pt x="586011" y="375696"/>
                </a:cubicBezTo>
                <a:lnTo>
                  <a:pt x="568438" y="380921"/>
                </a:lnTo>
                <a:lnTo>
                  <a:pt x="582876" y="436555"/>
                </a:lnTo>
                <a:cubicBezTo>
                  <a:pt x="588621" y="471847"/>
                  <a:pt x="591799" y="510650"/>
                  <a:pt x="591799" y="551381"/>
                </a:cubicBezTo>
                <a:cubicBezTo>
                  <a:pt x="591799" y="592112"/>
                  <a:pt x="588621" y="630915"/>
                  <a:pt x="582876" y="666209"/>
                </a:cubicBezTo>
                <a:lnTo>
                  <a:pt x="569364" y="718273"/>
                </a:lnTo>
                <a:lnTo>
                  <a:pt x="588595" y="727065"/>
                </a:lnTo>
                <a:cubicBezTo>
                  <a:pt x="687959" y="788962"/>
                  <a:pt x="757679" y="933870"/>
                  <a:pt x="757679" y="110276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1" name="Zahnutá šipka dolů 180"/>
          <p:cNvSpPr/>
          <p:nvPr/>
        </p:nvSpPr>
        <p:spPr>
          <a:xfrm rot="18239935" flipH="1">
            <a:off x="5060208" y="3166209"/>
            <a:ext cx="1587445" cy="1016874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4" name="Zahnutá šipka dolů 183"/>
          <p:cNvSpPr/>
          <p:nvPr/>
        </p:nvSpPr>
        <p:spPr>
          <a:xfrm rot="18239935" flipH="1">
            <a:off x="5514271" y="3668423"/>
            <a:ext cx="1587445" cy="101687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6" name="Ovál 185"/>
          <p:cNvSpPr/>
          <p:nvPr/>
        </p:nvSpPr>
        <p:spPr>
          <a:xfrm>
            <a:off x="12886094" y="317084"/>
            <a:ext cx="1109470" cy="9818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189" name="TextovéPole 188"/>
          <p:cNvSpPr txBox="1"/>
          <p:nvPr/>
        </p:nvSpPr>
        <p:spPr>
          <a:xfrm>
            <a:off x="6428288" y="4856948"/>
            <a:ext cx="1074797" cy="969471"/>
          </a:xfrm>
          <a:custGeom>
            <a:avLst/>
            <a:gdLst/>
            <a:ahLst/>
            <a:cxnLst/>
            <a:rect l="l" t="t" r="r" b="b"/>
            <a:pathLst>
              <a:path w="1074797" h="969471">
                <a:moveTo>
                  <a:pt x="1012345" y="435019"/>
                </a:moveTo>
                <a:cubicBezTo>
                  <a:pt x="1003649" y="435019"/>
                  <a:pt x="995622" y="437156"/>
                  <a:pt x="988263" y="441430"/>
                </a:cubicBezTo>
                <a:cubicBezTo>
                  <a:pt x="980904" y="445704"/>
                  <a:pt x="975051" y="451707"/>
                  <a:pt x="970703" y="459437"/>
                </a:cubicBezTo>
                <a:cubicBezTo>
                  <a:pt x="966355" y="467167"/>
                  <a:pt x="964181" y="475343"/>
                  <a:pt x="964181" y="483965"/>
                </a:cubicBezTo>
                <a:cubicBezTo>
                  <a:pt x="964181" y="492513"/>
                  <a:pt x="966373" y="500689"/>
                  <a:pt x="970759" y="508494"/>
                </a:cubicBezTo>
                <a:cubicBezTo>
                  <a:pt x="975144" y="516298"/>
                  <a:pt x="981034" y="522374"/>
                  <a:pt x="988430" y="526723"/>
                </a:cubicBezTo>
                <a:cubicBezTo>
                  <a:pt x="995825" y="531071"/>
                  <a:pt x="1003760" y="533246"/>
                  <a:pt x="1012234" y="533246"/>
                </a:cubicBezTo>
                <a:cubicBezTo>
                  <a:pt x="1020782" y="533246"/>
                  <a:pt x="1028884" y="531090"/>
                  <a:pt x="1036539" y="526778"/>
                </a:cubicBezTo>
                <a:cubicBezTo>
                  <a:pt x="1044195" y="522467"/>
                  <a:pt x="1050085" y="516632"/>
                  <a:pt x="1054210" y="509274"/>
                </a:cubicBezTo>
                <a:cubicBezTo>
                  <a:pt x="1058336" y="501916"/>
                  <a:pt x="1060398" y="493628"/>
                  <a:pt x="1060398" y="484411"/>
                </a:cubicBezTo>
                <a:cubicBezTo>
                  <a:pt x="1060398" y="470363"/>
                  <a:pt x="1055771" y="458619"/>
                  <a:pt x="1046517" y="449179"/>
                </a:cubicBezTo>
                <a:cubicBezTo>
                  <a:pt x="1037263" y="439739"/>
                  <a:pt x="1025872" y="435019"/>
                  <a:pt x="1012345" y="435019"/>
                </a:cubicBezTo>
                <a:close/>
                <a:moveTo>
                  <a:pt x="1011062" y="419950"/>
                </a:moveTo>
                <a:cubicBezTo>
                  <a:pt x="1021033" y="419950"/>
                  <a:pt x="1030056" y="422071"/>
                  <a:pt x="1038130" y="426313"/>
                </a:cubicBezTo>
                <a:cubicBezTo>
                  <a:pt x="1046204" y="430554"/>
                  <a:pt x="1053292" y="436917"/>
                  <a:pt x="1059394" y="445400"/>
                </a:cubicBezTo>
                <a:lnTo>
                  <a:pt x="1059394" y="423075"/>
                </a:lnTo>
                <a:lnTo>
                  <a:pt x="1074797" y="423075"/>
                </a:lnTo>
                <a:lnTo>
                  <a:pt x="1074797" y="544519"/>
                </a:lnTo>
                <a:lnTo>
                  <a:pt x="1059394" y="544519"/>
                </a:lnTo>
                <a:lnTo>
                  <a:pt x="1059394" y="523646"/>
                </a:lnTo>
                <a:cubicBezTo>
                  <a:pt x="1052845" y="531608"/>
                  <a:pt x="1045497" y="537599"/>
                  <a:pt x="1037348" y="541617"/>
                </a:cubicBezTo>
                <a:cubicBezTo>
                  <a:pt x="1029200" y="545635"/>
                  <a:pt x="1020289" y="547645"/>
                  <a:pt x="1010615" y="547645"/>
                </a:cubicBezTo>
                <a:cubicBezTo>
                  <a:pt x="993426" y="547645"/>
                  <a:pt x="978747" y="541412"/>
                  <a:pt x="966581" y="528948"/>
                </a:cubicBezTo>
                <a:cubicBezTo>
                  <a:pt x="954414" y="516484"/>
                  <a:pt x="948331" y="501322"/>
                  <a:pt x="948331" y="483462"/>
                </a:cubicBezTo>
                <a:cubicBezTo>
                  <a:pt x="948331" y="465975"/>
                  <a:pt x="954470" y="451018"/>
                  <a:pt x="966748" y="438591"/>
                </a:cubicBezTo>
                <a:cubicBezTo>
                  <a:pt x="979026" y="426164"/>
                  <a:pt x="993798" y="419950"/>
                  <a:pt x="1011062" y="419950"/>
                </a:cubicBezTo>
                <a:close/>
                <a:moveTo>
                  <a:pt x="781941" y="380325"/>
                </a:moveTo>
                <a:lnTo>
                  <a:pt x="799800" y="380325"/>
                </a:lnTo>
                <a:lnTo>
                  <a:pt x="854217" y="507178"/>
                </a:lnTo>
                <a:lnTo>
                  <a:pt x="909524" y="380325"/>
                </a:lnTo>
                <a:lnTo>
                  <a:pt x="927383" y="380325"/>
                </a:lnTo>
                <a:lnTo>
                  <a:pt x="855946" y="544519"/>
                </a:lnTo>
                <a:lnTo>
                  <a:pt x="852374" y="544519"/>
                </a:lnTo>
                <a:close/>
                <a:moveTo>
                  <a:pt x="417521" y="1979"/>
                </a:moveTo>
                <a:cubicBezTo>
                  <a:pt x="542043" y="13146"/>
                  <a:pt x="673867" y="71444"/>
                  <a:pt x="783478" y="174228"/>
                </a:cubicBezTo>
                <a:cubicBezTo>
                  <a:pt x="686421" y="277731"/>
                  <a:pt x="589366" y="381234"/>
                  <a:pt x="492309" y="484736"/>
                </a:cubicBezTo>
                <a:lnTo>
                  <a:pt x="889243" y="856949"/>
                </a:lnTo>
                <a:cubicBezTo>
                  <a:pt x="728435" y="1028437"/>
                  <a:pt x="420360" y="1000811"/>
                  <a:pt x="201140" y="795243"/>
                </a:cubicBezTo>
                <a:cubicBezTo>
                  <a:pt x="-18081" y="589675"/>
                  <a:pt x="-65433" y="284011"/>
                  <a:pt x="95375" y="112522"/>
                </a:cubicBezTo>
                <a:cubicBezTo>
                  <a:pt x="175779" y="26778"/>
                  <a:pt x="292999" y="-9187"/>
                  <a:pt x="417521" y="1979"/>
                </a:cubicBezTo>
                <a:close/>
              </a:path>
            </a:pathLst>
          </a:cu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73" name="Zaoblený obdélník 72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4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 tmFilter="0, 0; .2, .5; .8, .5; 1, 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50" autoRev="1" fill="hold"/>
                                        <p:tgtEl>
                                          <p:spTgt spid="1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5.55556E-6 L 3.95833E-6 5.55556E-6 C 0.00039 0.07871 0.00117 0.15765 0.00117 0.23681 " pathEditMode="relative" ptsTypes="AAA">
                                      <p:cBhvr>
                                        <p:cTn id="15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48148E-6 L 3.125E-6 1.48148E-6 C -0.00052 0.00509 -0.00052 0.01088 -0.00131 0.0162 C -0.0017 0.01829 -0.00326 0.01944 -0.00352 0.02176 C -0.00482 0.0287 -0.00495 0.03611 -0.00586 0.04352 C -0.00625 0.05116 -0.00703 0.07708 -0.00808 0.08727 C -0.00964 0.1 -0.01172 0.10532 -0.01263 0.11829 C -0.01302 0.12268 -0.01263 0.12685 -0.01263 0.13148 " pathEditMode="relative" rAng="0" ptsTypes="AAAAAAAA">
                                      <p:cBhvr>
                                        <p:cTn id="19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8" y="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55556E-6 L 8.33333E-7 5.55556E-6 C -0.00299 0.00186 -0.00625 0.00325 -0.00898 0.0058 C -0.01263 0.00927 -0.01601 0.0132 -0.01914 0.01783 C -0.03541 0.04168 -0.03607 0.04168 -0.04935 0.06367 C -0.05052 0.06552 -0.05143 0.06783 -0.05273 0.06945 C -0.05703 0.0757 -0.06172 0.08126 -0.06614 0.08751 C -0.06771 0.08982 -0.06888 0.0933 -0.07057 0.09538 C -0.08789 0.11783 -0.10807 0.13404 -0.12317 0.16112 C -0.125 0.16436 -0.12656 0.16853 -0.12877 0.17107 C -0.14192 0.18519 -0.1556 0.19746 -0.16901 0.21089 C -0.17578 0.21737 -0.18229 0.22455 -0.18919 0.2308 C -0.1914 0.23265 -0.19375 0.2345 -0.19596 0.23658 C -0.20534 0.24584 -0.21458 0.25533 -0.22396 0.26459 C -0.23099 0.2713 -0.23828 0.27709 -0.24518 0.2845 C -0.247 0.28635 -0.24883 0.28867 -0.25078 0.29052 C -0.25599 0.29515 -0.26172 0.29839 -0.2664 0.30441 C -0.2707 0.30973 -0.27383 0.31783 -0.2776 0.32431 C -0.28047 0.32918 -0.28359 0.33357 -0.28659 0.3382 C -0.28802 0.34029 -0.28958 0.34191 -0.29101 0.34422 C -0.29896 0.35603 -0.30677 0.36806 -0.31458 0.37987 C -0.31679 0.38334 -0.31901 0.38658 -0.32122 0.38982 C -0.32435 0.39445 -0.32708 0.39955 -0.33021 0.40394 L -0.33919 0.41575 C -0.33997 0.41783 -0.34036 0.42038 -0.3414 0.42177 C -0.35664 0.44214 -0.33893 0.40996 -0.35599 0.43774 C -0.36133 0.4463 -0.36002 0.44978 -0.36497 0.4595 C -0.36823 0.46621 -0.37148 0.46668 -0.37617 0.46945 C -0.37969 0.47408 -0.38099 0.47663 -0.38502 0.47941 C -0.38646 0.48033 -0.38802 0.4808 -0.38958 0.48149 C -0.3987 0.49769 -0.38685 0.47871 -0.39739 0.48936 C -0.39883 0.49075 -0.39935 0.49399 -0.40078 0.49538 C -0.40247 0.49677 -0.40455 0.4963 -0.40638 0.49746 C -0.40833 0.49839 -0.41002 0.50001 -0.41198 0.5014 C -0.42109 0.50718 -0.41601 0.50302 -0.42083 0.50718 " pathEditMode="relative" ptsTypes="AAAAAAAAAAAAAAAAAAAAAAAAAAAAAAAAAAA">
                                      <p:cBhvr>
                                        <p:cTn id="23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2109 0.03287 -0.00208 0.00694 -0.02174 0.02569 C -0.02877 0.03263 -0.03125 0.03935 -0.03906 0.04375 C -0.04219 0.0456 -0.0457 0.04537 -0.04909 0.04629 C -0.0539 0.04976 -0.05885 0.05231 -0.06354 0.05648 C -0.06562 0.05833 -0.06706 0.0625 -0.06927 0.06412 C -0.07682 0.07013 -0.08476 0.07384 -0.09232 0.07962 C -0.09492 0.08148 -0.097 0.08518 -0.09961 0.08726 C -0.11289 0.09861 -0.1263 0.10972 -0.13997 0.12037 C -0.14765 0.12638 -0.15547 0.13171 -0.16302 0.13842 C -0.16523 0.14027 -0.16667 0.14421 -0.16875 0.14606 C -0.17825 0.15439 -0.18802 0.16157 -0.19765 0.16921 C -0.21758 0.18449 -0.19388 0.12893 -0.24232 0.21527 C -0.25052 0.22986 -0.24544 0.22013 -0.25677 0.24606 C -0.25729 0.25023 -0.25677 0.25532 -0.2582 0.25879 C -0.26224 0.26851 -0.26849 0.27546 -0.27409 0.28194 C -0.27747 0.2905 -0.28047 0.29953 -0.28411 0.30763 C -0.28528 0.30995 -0.2875 0.31018 -0.28854 0.31273 C -0.29036 0.31736 -0.29062 0.32384 -0.29284 0.32824 C -0.29752 0.33703 -0.30312 0.34421 -0.30872 0.35115 C -0.325 0.37175 -0.32148 0.36898 -0.3332 0.3743 C -0.33607 0.37685 -0.33893 0.37986 -0.3418 0.38194 C -0.35755 0.39375 -0.34323 0.38032 -0.36055 0.39212 C -0.38659 0.40995 -0.34401 0.38865 -0.38659 0.40763 C -0.39805 0.41875 -0.40872 0.43356 -0.42122 0.44097 C -0.42265 0.44189 -0.42422 0.44212 -0.42552 0.44351 C -0.43672 0.45509 -0.44713 0.46921 -0.45859 0.47939 C -0.46445 0.48449 -0.47057 0.48865 -0.47591 0.4949 C -0.48646 0.50671 -0.49583 0.52106 -0.50625 0.53333 C -0.51276 0.54097 -0.52239 0.54791 -0.5293 0.55625 C -0.53333 0.56111 -0.53633 0.56898 -0.54088 0.57175 C -0.54232 0.57268 -0.54388 0.57314 -0.54518 0.5743 C -0.54765 0.57662 -0.55 0.57962 -0.55234 0.58194 C -0.5543 0.58379 -0.55625 0.58541 -0.5582 0.58703 C -0.56081 0.59189 -0.56172 0.59421 -0.56536 0.59745 C -0.5668 0.59861 -0.56823 0.59907 -0.56966 0.6 C -0.572 0.60416 -0.5737 0.60787 -0.57695 0.61018 C -0.57877 0.61157 -0.58073 0.6118 -0.58268 0.61273 C -0.59075 0.62152 -0.58737 0.61828 -0.59271 0.62314 " pathEditMode="relative" ptsTypes="AAAAAAAAAAAAAAAAAAAAAAAAAAAAAAAAAAAAAAAA">
                                      <p:cBhvr>
                                        <p:cTn id="38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0.00023 L 2.08333E-7 0.00023 C -0.00313 -0.00833 -0.0056 -0.01736 -0.00898 -0.02453 C -0.01016 -0.02708 -0.01198 -0.02615 -0.01328 -0.02801 C -0.01445 -0.02986 -0.01497 -0.03356 -0.01615 -0.03495 C -0.01953 -0.03842 -0.02305 -0.03958 -0.02656 -0.04213 C -0.03581 -0.05648 -0.02552 -0.0412 -0.03685 -0.05578 C -0.04714 -0.06967 -0.04036 -0.06412 -0.04987 -0.06967 C -0.0513 -0.07315 -0.05247 -0.07801 -0.05443 -0.08032 C -0.05794 -0.08402 -0.06237 -0.08333 -0.06602 -0.08727 C -0.07526 -0.09583 -0.07083 -0.09259 -0.0793 -0.09745 C -0.08125 -0.10092 -0.08333 -0.1037 -0.08503 -0.10787 C -0.08906 -0.11713 -0.08672 -0.11852 -0.09102 -0.12546 C -0.10247 -0.14352 -0.09167 -0.12014 -0.10117 -0.14259 L -0.1026 -0.15277 " pathEditMode="relative" rAng="0" ptsTypes="AAAAAAAAAAAAAAA">
                                      <p:cBhvr>
                                        <p:cTn id="54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0" y="-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07407E-6 L -3.75E-6 0.00024 C -0.00169 0.00625 -0.00325 0.0132 -0.00494 0.01922 C -0.00651 0.02431 -0.00859 0.02801 -0.00989 0.03334 C -0.01237 0.04399 -0.0108 0.04051 -0.01484 0.04468 C -0.01627 0.04885 -0.01836 0.05625 -0.02057 0.05857 C -0.02421 0.06274 -0.03737 0.06412 -0.03815 0.06412 C -0.04036 0.06598 -0.04257 0.06829 -0.04492 0.06968 C -0.04648 0.07084 -0.0483 0.07061 -0.04974 0.07269 C -0.0526 0.07616 -0.05481 0.08218 -0.05755 0.08658 C -0.05911 0.08912 -0.06093 0.08982 -0.06237 0.09213 C -0.06393 0.09468 -0.06497 0.09838 -0.0664 0.1007 C -0.07083 0.10764 -0.07552 0.1132 -0.07994 0.12037 C -0.0858 0.12987 -0.09101 0.14283 -0.09752 0.14815 C -0.09974 0.15047 -0.10195 0.15209 -0.10429 0.15394 C -0.10729 0.15672 -0.11002 0.15973 -0.11302 0.1625 C -0.11692 0.16551 -0.12083 0.16806 -0.12474 0.17084 C -0.13515 0.18565 -0.12643 0.17454 -0.14114 0.1875 C -0.14518 0.19098 -0.14908 0.19537 -0.15286 0.19885 C -0.1552 0.20093 -0.15742 0.20255 -0.15976 0.2044 C -0.16367 0.21112 -0.16744 0.21806 -0.17148 0.22408 C -0.17226 0.22547 -0.1733 0.22616 -0.17435 0.22662 C -0.18086 0.23079 -0.18737 0.23449 -0.19388 0.23843 C -0.19544 0.24098 -0.19687 0.24445 -0.19869 0.24653 C -0.20247 0.25162 -0.20651 0.25602 -0.21028 0.26065 C -0.21132 0.26181 -0.21237 0.26227 -0.21328 0.2632 C -0.21627 0.2669 -0.21914 0.27037 -0.222 0.27477 C -0.22317 0.27616 -0.22382 0.2794 -0.225 0.28033 C -0.22682 0.28195 -0.22877 0.28195 -0.23073 0.28311 C -0.23919 0.30139 -0.22916 0.28264 -0.24349 0.29422 C -0.24518 0.29584 -0.24661 0.30047 -0.2483 0.30255 C -0.25156 0.30695 -0.25481 0.31088 -0.25807 0.31389 C -0.26054 0.31644 -0.26328 0.3176 -0.26575 0.31945 C -0.27356 0.32593 -0.28125 0.33357 -0.28919 0.33912 C -0.2944 0.34283 -0.29974 0.34491 -0.30468 0.35047 C -0.30729 0.35324 -0.31002 0.35579 -0.31263 0.3588 C -0.31536 0.3625 -0.31823 0.36713 -0.32135 0.36991 C -0.32382 0.37269 -0.32656 0.37362 -0.32903 0.37547 C -0.33229 0.37848 -0.33554 0.38102 -0.3388 0.38426 C -0.34961 0.39399 -0.34596 0.39167 -0.35729 0.40093 C -0.35989 0.40278 -0.3625 0.40556 -0.3651 0.40649 C -0.37148 0.40926 -0.37812 0.41042 -0.3845 0.41204 C -0.38776 0.41297 -0.39101 0.41366 -0.39427 0.41482 L -0.4069 0.42037 C -0.42656 0.42824 -0.40677 0.41922 -0.42161 0.42616 C -0.42317 0.42801 -0.42474 0.43033 -0.42643 0.43172 C -0.42903 0.43403 -0.43177 0.4338 -0.43411 0.43727 C -0.43815 0.44306 -0.43906 0.44537 -0.44388 0.44838 C -0.44518 0.44954 -0.44648 0.45093 -0.44778 0.45139 C -0.45104 0.45278 -0.45429 0.45324 -0.45742 0.45394 C -0.46119 0.45764 -0.45963 0.45579 -0.46224 0.46019 " pathEditMode="relative" rAng="0" ptsTypes="AAAAAAAAAAAAAAAAAAAAAAAAAAAAAAAAAAAAAAAAAAAAAAAAAAA">
                                      <p:cBhvr>
                                        <p:cTn id="58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12" y="2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68" grpId="0" animBg="1"/>
      <p:bldP spid="168" grpId="1" animBg="1"/>
      <p:bldP spid="165" grpId="0" animBg="1"/>
      <p:bldP spid="165" grpId="1" animBg="1"/>
      <p:bldP spid="166" grpId="0" animBg="1"/>
      <p:bldP spid="171" grpId="0" animBg="1"/>
      <p:bldP spid="172" grpId="0" animBg="1"/>
      <p:bldP spid="173" grpId="0" animBg="1"/>
      <p:bldP spid="173" grpId="1" animBg="1"/>
      <p:bldP spid="183" grpId="0" animBg="1"/>
      <p:bldP spid="183" grpId="1" animBg="1"/>
      <p:bldP spid="181" grpId="0" animBg="1"/>
      <p:bldP spid="181" grpId="1" animBg="1"/>
      <p:bldP spid="184" grpId="0" animBg="1"/>
      <p:bldP spid="186" grpId="0" animBg="1"/>
      <p:bldP spid="186" grpId="1" animBg="1"/>
      <p:bldP spid="1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20456961">
            <a:off x="1083173" y="269977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8366103">
            <a:off x="3136338" y="108341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368007" y="912342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3085881" y="1147206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1693793" y="2184489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1430547" y="2383671"/>
            <a:ext cx="331462" cy="34089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ětiva 16"/>
          <p:cNvSpPr/>
          <p:nvPr/>
        </p:nvSpPr>
        <p:spPr>
          <a:xfrm rot="15074017">
            <a:off x="2014870" y="1747373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ětiva 55"/>
          <p:cNvSpPr/>
          <p:nvPr/>
        </p:nvSpPr>
        <p:spPr>
          <a:xfrm rot="15074017">
            <a:off x="2558698" y="1328378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ětiva 20"/>
          <p:cNvSpPr/>
          <p:nvPr/>
        </p:nvSpPr>
        <p:spPr>
          <a:xfrm rot="13769012">
            <a:off x="2274642" y="1485661"/>
            <a:ext cx="1078429" cy="1172645"/>
          </a:xfrm>
          <a:prstGeom prst="chord">
            <a:avLst>
              <a:gd name="adj1" fmla="val 5968603"/>
              <a:gd name="adj2" fmla="val 1620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Blesk 22"/>
          <p:cNvSpPr/>
          <p:nvPr/>
        </p:nvSpPr>
        <p:spPr>
          <a:xfrm>
            <a:off x="2233476" y="1431977"/>
            <a:ext cx="987474" cy="1137432"/>
          </a:xfrm>
          <a:prstGeom prst="lightningBol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3436613" y="2250625"/>
            <a:ext cx="199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Ruptura plátu</a:t>
            </a:r>
            <a:endParaRPr lang="cs-CZ" dirty="0"/>
          </a:p>
        </p:txBody>
      </p:sp>
      <p:sp>
        <p:nvSpPr>
          <p:cNvPr id="25" name="Zahnutá šipka dolů 24"/>
          <p:cNvSpPr/>
          <p:nvPr/>
        </p:nvSpPr>
        <p:spPr>
          <a:xfrm rot="19576328" flipH="1">
            <a:off x="2588728" y="2389050"/>
            <a:ext cx="1708960" cy="850649"/>
          </a:xfrm>
          <a:prstGeom prst="curved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vál 25"/>
          <p:cNvSpPr/>
          <p:nvPr/>
        </p:nvSpPr>
        <p:spPr>
          <a:xfrm>
            <a:off x="10095017" y="-953219"/>
            <a:ext cx="914400" cy="914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XII</a:t>
            </a:r>
            <a:endParaRPr lang="cs-CZ" dirty="0"/>
          </a:p>
        </p:txBody>
      </p:sp>
      <p:sp>
        <p:nvSpPr>
          <p:cNvPr id="58" name="Volný tvar 57"/>
          <p:cNvSpPr/>
          <p:nvPr/>
        </p:nvSpPr>
        <p:spPr>
          <a:xfrm rot="2614371">
            <a:off x="2864467" y="3581955"/>
            <a:ext cx="1065520" cy="1112041"/>
          </a:xfrm>
          <a:custGeom>
            <a:avLst/>
            <a:gdLst/>
            <a:ahLst/>
            <a:cxnLst/>
            <a:rect l="l" t="t" r="r" b="b"/>
            <a:pathLst>
              <a:path w="1065520" h="1112041">
                <a:moveTo>
                  <a:pt x="944798" y="808435"/>
                </a:moveTo>
                <a:cubicBezTo>
                  <a:pt x="938498" y="814428"/>
                  <a:pt x="934155" y="821510"/>
                  <a:pt x="931770" y="829679"/>
                </a:cubicBezTo>
                <a:cubicBezTo>
                  <a:pt x="929384" y="837848"/>
                  <a:pt x="929280" y="846231"/>
                  <a:pt x="931458" y="854829"/>
                </a:cubicBezTo>
                <a:cubicBezTo>
                  <a:pt x="933637" y="863426"/>
                  <a:pt x="937697" y="870848"/>
                  <a:pt x="943640" y="877095"/>
                </a:cubicBezTo>
                <a:cubicBezTo>
                  <a:pt x="949532" y="883288"/>
                  <a:pt x="956756" y="887700"/>
                  <a:pt x="965313" y="890332"/>
                </a:cubicBezTo>
                <a:cubicBezTo>
                  <a:pt x="973869" y="892963"/>
                  <a:pt x="982325" y="893306"/>
                  <a:pt x="990680" y="891359"/>
                </a:cubicBezTo>
                <a:cubicBezTo>
                  <a:pt x="999036" y="889411"/>
                  <a:pt x="1006283" y="885518"/>
                  <a:pt x="1012422" y="879677"/>
                </a:cubicBezTo>
                <a:cubicBezTo>
                  <a:pt x="1018616" y="873785"/>
                  <a:pt x="1022999" y="866638"/>
                  <a:pt x="1025574" y="858238"/>
                </a:cubicBezTo>
                <a:cubicBezTo>
                  <a:pt x="1028149" y="849838"/>
                  <a:pt x="1028394" y="841550"/>
                  <a:pt x="1026311" y="833376"/>
                </a:cubicBezTo>
                <a:cubicBezTo>
                  <a:pt x="1024228" y="825202"/>
                  <a:pt x="1020010" y="817775"/>
                  <a:pt x="1013657" y="811098"/>
                </a:cubicBezTo>
                <a:cubicBezTo>
                  <a:pt x="1003974" y="800920"/>
                  <a:pt x="992527" y="795601"/>
                  <a:pt x="979316" y="795140"/>
                </a:cubicBezTo>
                <a:cubicBezTo>
                  <a:pt x="966104" y="794680"/>
                  <a:pt x="954598" y="799111"/>
                  <a:pt x="944798" y="808435"/>
                </a:cubicBezTo>
                <a:close/>
                <a:moveTo>
                  <a:pt x="933481" y="798402"/>
                </a:moveTo>
                <a:cubicBezTo>
                  <a:pt x="940706" y="791529"/>
                  <a:pt x="948704" y="786846"/>
                  <a:pt x="957478" y="784355"/>
                </a:cubicBezTo>
                <a:cubicBezTo>
                  <a:pt x="966251" y="781862"/>
                  <a:pt x="975772" y="781586"/>
                  <a:pt x="986040" y="783526"/>
                </a:cubicBezTo>
                <a:lnTo>
                  <a:pt x="970652" y="767352"/>
                </a:lnTo>
                <a:lnTo>
                  <a:pt x="981812" y="756735"/>
                </a:lnTo>
                <a:lnTo>
                  <a:pt x="1065520" y="844721"/>
                </a:lnTo>
                <a:lnTo>
                  <a:pt x="1054360" y="855338"/>
                </a:lnTo>
                <a:lnTo>
                  <a:pt x="1039973" y="840216"/>
                </a:lnTo>
                <a:cubicBezTo>
                  <a:pt x="1040717" y="850498"/>
                  <a:pt x="1039522" y="859903"/>
                  <a:pt x="1036388" y="868431"/>
                </a:cubicBezTo>
                <a:cubicBezTo>
                  <a:pt x="1033254" y="876958"/>
                  <a:pt x="1028183" y="884557"/>
                  <a:pt x="1021175" y="891225"/>
                </a:cubicBezTo>
                <a:cubicBezTo>
                  <a:pt x="1008721" y="903073"/>
                  <a:pt x="993791" y="908675"/>
                  <a:pt x="976385" y="908031"/>
                </a:cubicBezTo>
                <a:cubicBezTo>
                  <a:pt x="958978" y="907387"/>
                  <a:pt x="944120" y="900595"/>
                  <a:pt x="931810" y="887656"/>
                </a:cubicBezTo>
                <a:cubicBezTo>
                  <a:pt x="919757" y="874986"/>
                  <a:pt x="913895" y="859918"/>
                  <a:pt x="914225" y="842452"/>
                </a:cubicBezTo>
                <a:cubicBezTo>
                  <a:pt x="914555" y="824985"/>
                  <a:pt x="920974" y="810302"/>
                  <a:pt x="933481" y="798402"/>
                </a:cubicBezTo>
                <a:close/>
                <a:moveTo>
                  <a:pt x="823439" y="848401"/>
                </a:moveTo>
                <a:lnTo>
                  <a:pt x="835327" y="837091"/>
                </a:lnTo>
                <a:lnTo>
                  <a:pt x="948502" y="956050"/>
                </a:lnTo>
                <a:lnTo>
                  <a:pt x="936614" y="967360"/>
                </a:lnTo>
                <a:close/>
                <a:moveTo>
                  <a:pt x="782034" y="887793"/>
                </a:moveTo>
                <a:lnTo>
                  <a:pt x="793922" y="876483"/>
                </a:lnTo>
                <a:lnTo>
                  <a:pt x="907097" y="995442"/>
                </a:lnTo>
                <a:lnTo>
                  <a:pt x="895210" y="1006752"/>
                </a:lnTo>
                <a:close/>
                <a:moveTo>
                  <a:pt x="673952" y="990621"/>
                </a:moveTo>
                <a:lnTo>
                  <a:pt x="687857" y="977392"/>
                </a:lnTo>
                <a:lnTo>
                  <a:pt x="760377" y="996585"/>
                </a:lnTo>
                <a:lnTo>
                  <a:pt x="744986" y="923040"/>
                </a:lnTo>
                <a:lnTo>
                  <a:pt x="758703" y="909990"/>
                </a:lnTo>
                <a:lnTo>
                  <a:pt x="777907" y="1001225"/>
                </a:lnTo>
                <a:lnTo>
                  <a:pt x="874224" y="1026717"/>
                </a:lnTo>
                <a:lnTo>
                  <a:pt x="860323" y="1039942"/>
                </a:lnTo>
                <a:lnTo>
                  <a:pt x="781675" y="1019128"/>
                </a:lnTo>
                <a:lnTo>
                  <a:pt x="798447" y="1098810"/>
                </a:lnTo>
                <a:lnTo>
                  <a:pt x="784540" y="1112041"/>
                </a:lnTo>
                <a:lnTo>
                  <a:pt x="764122" y="1014484"/>
                </a:lnTo>
                <a:close/>
                <a:moveTo>
                  <a:pt x="133911" y="133911"/>
                </a:moveTo>
                <a:cubicBezTo>
                  <a:pt x="216647" y="51174"/>
                  <a:pt x="330948" y="0"/>
                  <a:pt x="457200" y="0"/>
                </a:cubicBezTo>
                <a:lnTo>
                  <a:pt x="457200" y="457200"/>
                </a:lnTo>
                <a:lnTo>
                  <a:pt x="914400" y="457200"/>
                </a:ln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330947"/>
                  <a:pt x="51174" y="216647"/>
                  <a:pt x="133911" y="133911"/>
                </a:cubicBez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vál 29"/>
          <p:cNvSpPr/>
          <p:nvPr/>
        </p:nvSpPr>
        <p:spPr>
          <a:xfrm>
            <a:off x="11241654" y="-940997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XI</a:t>
            </a:r>
            <a:endParaRPr lang="cs-CZ" dirty="0"/>
          </a:p>
        </p:txBody>
      </p:sp>
      <p:sp>
        <p:nvSpPr>
          <p:cNvPr id="60" name="Zahnutá šipka dolů 59"/>
          <p:cNvSpPr/>
          <p:nvPr/>
        </p:nvSpPr>
        <p:spPr>
          <a:xfrm rot="19576328" flipH="1">
            <a:off x="3423765" y="4263108"/>
            <a:ext cx="1708960" cy="850649"/>
          </a:xfrm>
          <a:prstGeom prst="curved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Zaoblený obdélník 62"/>
          <p:cNvSpPr/>
          <p:nvPr/>
        </p:nvSpPr>
        <p:spPr>
          <a:xfrm>
            <a:off x="10792584" y="-1108248"/>
            <a:ext cx="1307723" cy="6374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IX</a:t>
            </a:r>
            <a:endParaRPr lang="cs-CZ" dirty="0"/>
          </a:p>
        </p:txBody>
      </p:sp>
      <p:sp>
        <p:nvSpPr>
          <p:cNvPr id="65" name="Zahnutá šipka dolů 64"/>
          <p:cNvSpPr/>
          <p:nvPr/>
        </p:nvSpPr>
        <p:spPr>
          <a:xfrm rot="17085683" flipH="1">
            <a:off x="4504143" y="5303356"/>
            <a:ext cx="1708960" cy="850649"/>
          </a:xfrm>
          <a:prstGeom prst="curved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5792759" y="5945963"/>
            <a:ext cx="1102760" cy="826179"/>
          </a:xfrm>
          <a:custGeom>
            <a:avLst/>
            <a:gdLst/>
            <a:ahLst/>
            <a:cxnLst/>
            <a:rect l="l" t="t" r="r" b="b"/>
            <a:pathLst>
              <a:path w="1102760" h="826179">
                <a:moveTo>
                  <a:pt x="1102760" y="269907"/>
                </a:moveTo>
                <a:lnTo>
                  <a:pt x="1102760" y="408329"/>
                </a:lnTo>
                <a:cubicBezTo>
                  <a:pt x="970070" y="408329"/>
                  <a:pt x="862504" y="470302"/>
                  <a:pt x="862504" y="546751"/>
                </a:cubicBezTo>
                <a:cubicBezTo>
                  <a:pt x="862504" y="623201"/>
                  <a:pt x="970070" y="685174"/>
                  <a:pt x="1102760" y="685174"/>
                </a:cubicBezTo>
                <a:lnTo>
                  <a:pt x="1102760" y="823595"/>
                </a:lnTo>
                <a:cubicBezTo>
                  <a:pt x="933870" y="823595"/>
                  <a:pt x="788962" y="753875"/>
                  <a:pt x="727065" y="654512"/>
                </a:cubicBezTo>
                <a:lnTo>
                  <a:pt x="720384" y="639899"/>
                </a:lnTo>
                <a:lnTo>
                  <a:pt x="666209" y="653959"/>
                </a:lnTo>
                <a:cubicBezTo>
                  <a:pt x="630915" y="659705"/>
                  <a:pt x="592112" y="662882"/>
                  <a:pt x="551381" y="662882"/>
                </a:cubicBezTo>
                <a:cubicBezTo>
                  <a:pt x="510650" y="662882"/>
                  <a:pt x="471847" y="659705"/>
                  <a:pt x="436555" y="653959"/>
                </a:cubicBezTo>
                <a:lnTo>
                  <a:pt x="380921" y="639521"/>
                </a:lnTo>
                <a:lnTo>
                  <a:pt x="375696" y="657095"/>
                </a:lnTo>
                <a:cubicBezTo>
                  <a:pt x="313799" y="756459"/>
                  <a:pt x="168890" y="826179"/>
                  <a:pt x="0" y="826179"/>
                </a:cubicBezTo>
                <a:lnTo>
                  <a:pt x="0" y="687758"/>
                </a:lnTo>
                <a:cubicBezTo>
                  <a:pt x="132690" y="687758"/>
                  <a:pt x="240256" y="625784"/>
                  <a:pt x="240256" y="549335"/>
                </a:cubicBezTo>
                <a:cubicBezTo>
                  <a:pt x="240256" y="472886"/>
                  <a:pt x="132690" y="410913"/>
                  <a:pt x="0" y="410913"/>
                </a:cubicBezTo>
                <a:lnTo>
                  <a:pt x="0" y="272491"/>
                </a:lnTo>
                <a:cubicBezTo>
                  <a:pt x="168890" y="272491"/>
                  <a:pt x="313799" y="342211"/>
                  <a:pt x="375696" y="441575"/>
                </a:cubicBezTo>
                <a:lnTo>
                  <a:pt x="380921" y="459148"/>
                </a:lnTo>
                <a:lnTo>
                  <a:pt x="436555" y="444710"/>
                </a:lnTo>
                <a:cubicBezTo>
                  <a:pt x="471847" y="438966"/>
                  <a:pt x="510650" y="435788"/>
                  <a:pt x="551381" y="435788"/>
                </a:cubicBezTo>
                <a:cubicBezTo>
                  <a:pt x="592112" y="435788"/>
                  <a:pt x="630915" y="438966"/>
                  <a:pt x="666209" y="444710"/>
                </a:cubicBezTo>
                <a:lnTo>
                  <a:pt x="718273" y="458222"/>
                </a:lnTo>
                <a:lnTo>
                  <a:pt x="727065" y="438991"/>
                </a:lnTo>
                <a:cubicBezTo>
                  <a:pt x="788962" y="339627"/>
                  <a:pt x="933870" y="269907"/>
                  <a:pt x="1102760" y="269907"/>
                </a:cubicBezTo>
                <a:close/>
                <a:moveTo>
                  <a:pt x="612821" y="54694"/>
                </a:moveTo>
                <a:cubicBezTo>
                  <a:pt x="604125" y="54694"/>
                  <a:pt x="596098" y="56831"/>
                  <a:pt x="588739" y="61105"/>
                </a:cubicBezTo>
                <a:cubicBezTo>
                  <a:pt x="581380" y="65379"/>
                  <a:pt x="575527" y="71382"/>
                  <a:pt x="571179" y="79112"/>
                </a:cubicBezTo>
                <a:cubicBezTo>
                  <a:pt x="566831" y="86842"/>
                  <a:pt x="564657" y="95018"/>
                  <a:pt x="564657" y="103640"/>
                </a:cubicBezTo>
                <a:cubicBezTo>
                  <a:pt x="564657" y="112188"/>
                  <a:pt x="566849" y="120364"/>
                  <a:pt x="571235" y="128169"/>
                </a:cubicBezTo>
                <a:cubicBezTo>
                  <a:pt x="575620" y="135973"/>
                  <a:pt x="581510" y="142049"/>
                  <a:pt x="588906" y="146398"/>
                </a:cubicBezTo>
                <a:cubicBezTo>
                  <a:pt x="596301" y="150746"/>
                  <a:pt x="604236" y="152921"/>
                  <a:pt x="612710" y="152921"/>
                </a:cubicBezTo>
                <a:cubicBezTo>
                  <a:pt x="621258" y="152921"/>
                  <a:pt x="629360" y="150765"/>
                  <a:pt x="637015" y="146453"/>
                </a:cubicBezTo>
                <a:cubicBezTo>
                  <a:pt x="644671" y="142142"/>
                  <a:pt x="650561" y="136307"/>
                  <a:pt x="654686" y="128949"/>
                </a:cubicBezTo>
                <a:cubicBezTo>
                  <a:pt x="658812" y="121591"/>
                  <a:pt x="660874" y="113303"/>
                  <a:pt x="660874" y="104086"/>
                </a:cubicBezTo>
                <a:cubicBezTo>
                  <a:pt x="660874" y="90038"/>
                  <a:pt x="656247" y="78294"/>
                  <a:pt x="646993" y="68854"/>
                </a:cubicBezTo>
                <a:cubicBezTo>
                  <a:pt x="637739" y="59414"/>
                  <a:pt x="626348" y="54694"/>
                  <a:pt x="612821" y="54694"/>
                </a:cubicBezTo>
                <a:close/>
                <a:moveTo>
                  <a:pt x="611538" y="39625"/>
                </a:moveTo>
                <a:cubicBezTo>
                  <a:pt x="621509" y="39625"/>
                  <a:pt x="630532" y="41746"/>
                  <a:pt x="638606" y="45988"/>
                </a:cubicBezTo>
                <a:cubicBezTo>
                  <a:pt x="646680" y="50229"/>
                  <a:pt x="653768" y="56592"/>
                  <a:pt x="659870" y="65075"/>
                </a:cubicBezTo>
                <a:lnTo>
                  <a:pt x="659870" y="42750"/>
                </a:lnTo>
                <a:lnTo>
                  <a:pt x="675273" y="42750"/>
                </a:lnTo>
                <a:lnTo>
                  <a:pt x="675273" y="164194"/>
                </a:lnTo>
                <a:lnTo>
                  <a:pt x="659870" y="164194"/>
                </a:lnTo>
                <a:lnTo>
                  <a:pt x="659870" y="143321"/>
                </a:lnTo>
                <a:cubicBezTo>
                  <a:pt x="653321" y="151283"/>
                  <a:pt x="645973" y="157274"/>
                  <a:pt x="637824" y="161292"/>
                </a:cubicBezTo>
                <a:cubicBezTo>
                  <a:pt x="629676" y="165310"/>
                  <a:pt x="620765" y="167320"/>
                  <a:pt x="611091" y="167320"/>
                </a:cubicBezTo>
                <a:cubicBezTo>
                  <a:pt x="593902" y="167320"/>
                  <a:pt x="579223" y="161087"/>
                  <a:pt x="567057" y="148623"/>
                </a:cubicBezTo>
                <a:cubicBezTo>
                  <a:pt x="554890" y="136159"/>
                  <a:pt x="548807" y="120997"/>
                  <a:pt x="548807" y="103137"/>
                </a:cubicBezTo>
                <a:cubicBezTo>
                  <a:pt x="548807" y="85650"/>
                  <a:pt x="554946" y="70693"/>
                  <a:pt x="567224" y="58266"/>
                </a:cubicBezTo>
                <a:cubicBezTo>
                  <a:pt x="579502" y="45839"/>
                  <a:pt x="594274" y="39625"/>
                  <a:pt x="611538" y="39625"/>
                </a:cubicBezTo>
                <a:close/>
                <a:moveTo>
                  <a:pt x="405318" y="0"/>
                </a:moveTo>
                <a:lnTo>
                  <a:pt x="424510" y="0"/>
                </a:lnTo>
                <a:lnTo>
                  <a:pt x="463821" y="63892"/>
                </a:lnTo>
                <a:lnTo>
                  <a:pt x="503363" y="0"/>
                </a:lnTo>
                <a:lnTo>
                  <a:pt x="522297" y="0"/>
                </a:lnTo>
                <a:lnTo>
                  <a:pt x="473323" y="79336"/>
                </a:lnTo>
                <a:lnTo>
                  <a:pt x="525534" y="164194"/>
                </a:lnTo>
                <a:lnTo>
                  <a:pt x="506347" y="164194"/>
                </a:lnTo>
                <a:lnTo>
                  <a:pt x="463713" y="94904"/>
                </a:lnTo>
                <a:lnTo>
                  <a:pt x="420941" y="164194"/>
                </a:lnTo>
                <a:lnTo>
                  <a:pt x="401746" y="164194"/>
                </a:lnTo>
                <a:lnTo>
                  <a:pt x="454197" y="79441"/>
                </a:lnTo>
                <a:close/>
                <a:moveTo>
                  <a:pt x="354474" y="0"/>
                </a:moveTo>
                <a:lnTo>
                  <a:pt x="370883" y="0"/>
                </a:lnTo>
                <a:lnTo>
                  <a:pt x="370883" y="164194"/>
                </a:lnTo>
                <a:lnTo>
                  <a:pt x="354474" y="164194"/>
                </a:ln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3801637" y="5336063"/>
            <a:ext cx="782144" cy="1219800"/>
          </a:xfrm>
          <a:custGeom>
            <a:avLst/>
            <a:gdLst/>
            <a:ahLst/>
            <a:cxnLst/>
            <a:rect l="l" t="t" r="r" b="b"/>
            <a:pathLst>
              <a:path w="782144" h="1219800">
                <a:moveTo>
                  <a:pt x="514459" y="1107174"/>
                </a:moveTo>
                <a:cubicBezTo>
                  <a:pt x="505763" y="1107174"/>
                  <a:pt x="497736" y="1109311"/>
                  <a:pt x="490377" y="1113585"/>
                </a:cubicBezTo>
                <a:cubicBezTo>
                  <a:pt x="483018" y="1117859"/>
                  <a:pt x="477165" y="1123862"/>
                  <a:pt x="472817" y="1131592"/>
                </a:cubicBezTo>
                <a:cubicBezTo>
                  <a:pt x="468469" y="1139322"/>
                  <a:pt x="466295" y="1147498"/>
                  <a:pt x="466295" y="1156120"/>
                </a:cubicBezTo>
                <a:cubicBezTo>
                  <a:pt x="466295" y="1164668"/>
                  <a:pt x="468487" y="1172844"/>
                  <a:pt x="472873" y="1180649"/>
                </a:cubicBezTo>
                <a:cubicBezTo>
                  <a:pt x="477258" y="1188453"/>
                  <a:pt x="483148" y="1194529"/>
                  <a:pt x="490544" y="1198878"/>
                </a:cubicBezTo>
                <a:cubicBezTo>
                  <a:pt x="497939" y="1203226"/>
                  <a:pt x="505874" y="1205401"/>
                  <a:pt x="514348" y="1205401"/>
                </a:cubicBezTo>
                <a:cubicBezTo>
                  <a:pt x="522896" y="1205401"/>
                  <a:pt x="530998" y="1203245"/>
                  <a:pt x="538653" y="1198933"/>
                </a:cubicBezTo>
                <a:cubicBezTo>
                  <a:pt x="546308" y="1194622"/>
                  <a:pt x="552199" y="1188787"/>
                  <a:pt x="556324" y="1181429"/>
                </a:cubicBezTo>
                <a:cubicBezTo>
                  <a:pt x="560449" y="1174071"/>
                  <a:pt x="562512" y="1165783"/>
                  <a:pt x="562512" y="1156566"/>
                </a:cubicBezTo>
                <a:cubicBezTo>
                  <a:pt x="562512" y="1142518"/>
                  <a:pt x="557885" y="1130774"/>
                  <a:pt x="548631" y="1121334"/>
                </a:cubicBezTo>
                <a:cubicBezTo>
                  <a:pt x="539377" y="1111894"/>
                  <a:pt x="527986" y="1107174"/>
                  <a:pt x="514459" y="1107174"/>
                </a:cubicBezTo>
                <a:close/>
                <a:moveTo>
                  <a:pt x="513176" y="1092105"/>
                </a:moveTo>
                <a:cubicBezTo>
                  <a:pt x="523147" y="1092105"/>
                  <a:pt x="532170" y="1094226"/>
                  <a:pt x="540244" y="1098468"/>
                </a:cubicBezTo>
                <a:cubicBezTo>
                  <a:pt x="548318" y="1102709"/>
                  <a:pt x="555406" y="1109072"/>
                  <a:pt x="561508" y="1117555"/>
                </a:cubicBezTo>
                <a:lnTo>
                  <a:pt x="561508" y="1095230"/>
                </a:lnTo>
                <a:lnTo>
                  <a:pt x="576911" y="1095230"/>
                </a:lnTo>
                <a:lnTo>
                  <a:pt x="576911" y="1216674"/>
                </a:lnTo>
                <a:lnTo>
                  <a:pt x="561508" y="1216674"/>
                </a:lnTo>
                <a:lnTo>
                  <a:pt x="561508" y="1195801"/>
                </a:lnTo>
                <a:cubicBezTo>
                  <a:pt x="554959" y="1203763"/>
                  <a:pt x="547611" y="1209754"/>
                  <a:pt x="539462" y="1213772"/>
                </a:cubicBezTo>
                <a:cubicBezTo>
                  <a:pt x="531314" y="1217790"/>
                  <a:pt x="522403" y="1219800"/>
                  <a:pt x="512729" y="1219800"/>
                </a:cubicBezTo>
                <a:cubicBezTo>
                  <a:pt x="495539" y="1219800"/>
                  <a:pt x="480861" y="1213567"/>
                  <a:pt x="468695" y="1201103"/>
                </a:cubicBezTo>
                <a:cubicBezTo>
                  <a:pt x="456528" y="1188639"/>
                  <a:pt x="450445" y="1173477"/>
                  <a:pt x="450445" y="1155617"/>
                </a:cubicBezTo>
                <a:cubicBezTo>
                  <a:pt x="450445" y="1138130"/>
                  <a:pt x="456584" y="1123173"/>
                  <a:pt x="468862" y="1110746"/>
                </a:cubicBezTo>
                <a:cubicBezTo>
                  <a:pt x="481140" y="1098319"/>
                  <a:pt x="495912" y="1092105"/>
                  <a:pt x="513176" y="1092105"/>
                </a:cubicBezTo>
                <a:close/>
                <a:moveTo>
                  <a:pt x="398987" y="1052480"/>
                </a:moveTo>
                <a:lnTo>
                  <a:pt x="415396" y="1052480"/>
                </a:lnTo>
                <a:lnTo>
                  <a:pt x="415396" y="1216674"/>
                </a:lnTo>
                <a:lnTo>
                  <a:pt x="398987" y="1216674"/>
                </a:lnTo>
                <a:close/>
                <a:moveTo>
                  <a:pt x="249806" y="1052480"/>
                </a:moveTo>
                <a:lnTo>
                  <a:pt x="268997" y="1052480"/>
                </a:lnTo>
                <a:lnTo>
                  <a:pt x="308309" y="1116372"/>
                </a:lnTo>
                <a:lnTo>
                  <a:pt x="347851" y="1052480"/>
                </a:lnTo>
                <a:lnTo>
                  <a:pt x="366785" y="1052480"/>
                </a:lnTo>
                <a:lnTo>
                  <a:pt x="317811" y="1131816"/>
                </a:lnTo>
                <a:lnTo>
                  <a:pt x="370022" y="1216674"/>
                </a:lnTo>
                <a:lnTo>
                  <a:pt x="350835" y="1216674"/>
                </a:lnTo>
                <a:lnTo>
                  <a:pt x="308201" y="1147384"/>
                </a:lnTo>
                <a:lnTo>
                  <a:pt x="265429" y="1216674"/>
                </a:lnTo>
                <a:lnTo>
                  <a:pt x="246234" y="1216674"/>
                </a:lnTo>
                <a:lnTo>
                  <a:pt x="298685" y="1131921"/>
                </a:lnTo>
                <a:close/>
                <a:moveTo>
                  <a:pt x="459546" y="6"/>
                </a:moveTo>
                <a:cubicBezTo>
                  <a:pt x="576552" y="606"/>
                  <a:pt x="693329" y="45843"/>
                  <a:pt x="782144" y="135573"/>
                </a:cubicBezTo>
                <a:lnTo>
                  <a:pt x="457200" y="457200"/>
                </a:lnTo>
                <a:lnTo>
                  <a:pt x="778826" y="782143"/>
                </a:lnTo>
                <a:cubicBezTo>
                  <a:pt x="599365" y="959773"/>
                  <a:pt x="309886" y="958288"/>
                  <a:pt x="132256" y="778826"/>
                </a:cubicBezTo>
                <a:cubicBezTo>
                  <a:pt x="-45373" y="599364"/>
                  <a:pt x="-43888" y="309886"/>
                  <a:pt x="135574" y="132256"/>
                </a:cubicBezTo>
                <a:cubicBezTo>
                  <a:pt x="225305" y="43442"/>
                  <a:pt x="342540" y="-595"/>
                  <a:pt x="459546" y="6"/>
                </a:cubicBez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96766" y="300251"/>
            <a:ext cx="431773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Vnitřní </a:t>
            </a:r>
            <a:r>
              <a:rPr lang="cs-CZ" sz="2800" dirty="0"/>
              <a:t>cesta aktivace koagulační kaskády</a:t>
            </a:r>
          </a:p>
          <a:p>
            <a:endParaRPr lang="cs-CZ" dirty="0"/>
          </a:p>
        </p:txBody>
      </p:sp>
      <p:sp>
        <p:nvSpPr>
          <p:cNvPr id="52" name="Zaoblený obdélník 51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877406" y="1843397"/>
            <a:ext cx="1970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Aterosklerorický</a:t>
            </a:r>
            <a:r>
              <a:rPr lang="cs-CZ" dirty="0" smtClean="0"/>
              <a:t> plát</a:t>
            </a:r>
            <a:endParaRPr lang="cs-CZ" dirty="0"/>
          </a:p>
        </p:txBody>
      </p:sp>
      <p:sp>
        <p:nvSpPr>
          <p:cNvPr id="59" name="Zaoblený obdélník 58"/>
          <p:cNvSpPr/>
          <p:nvPr/>
        </p:nvSpPr>
        <p:spPr>
          <a:xfrm rot="17893694">
            <a:off x="2845855" y="2027396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Zaoblený obdélník 60"/>
          <p:cNvSpPr/>
          <p:nvPr/>
        </p:nvSpPr>
        <p:spPr>
          <a:xfrm>
            <a:off x="2001156" y="254872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73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73472E-18 L 2.91667E-6 1.73472E-18 C -0.00377 0.00532 -0.00729 0.01111 -0.0112 0.01597 C -0.01224 0.01713 -0.01354 0.01713 -0.01458 0.01805 C -0.01614 0.01921 -0.01758 0.02083 -0.01914 0.02199 C -0.03034 0.03125 -0.03281 0.03264 -0.04596 0.0419 C -0.06172 0.06967 -0.03607 0.02569 -0.05377 0.05185 C -0.05703 0.05671 -0.0595 0.06273 -0.06276 0.06759 C -0.06588 0.07199 -0.06992 0.0743 -0.07278 0.0794 C -0.07995 0.09213 -0.08268 0.09768 -0.09518 0.10741 C -0.11094 0.11921 -0.12161 0.12616 -0.13659 0.14514 C -0.16458 0.18032 -0.15443 0.16805 -0.16679 0.18287 C -0.17474 0.19213 -0.1819 0.20324 -0.19036 0.21088 C -0.19179 0.21203 -0.19349 0.21319 -0.19479 0.21481 C -0.2039 0.22569 -0.21263 0.23773 -0.22174 0.24861 C -0.23763 0.26782 -0.20377 0.21666 -0.23854 0.26852 C -0.29179 0.34791 -0.23489 0.26921 -0.27773 0.32616 C -0.28112 0.33078 -0.28398 0.3368 -0.28776 0.34004 C -0.3013 0.35208 -0.27734 0.33055 -0.30677 0.35995 C -0.30781 0.36111 -0.30911 0.36088 -0.31015 0.36203 C -0.3181 0.37037 -0.32513 0.38171 -0.33359 0.38796 C -0.33997 0.39259 -0.34648 0.39653 -0.35273 0.40185 C -0.35586 0.40463 -0.35846 0.40903 -0.36159 0.4118 C -0.36523 0.41504 -0.36927 0.41643 -0.37278 0.41967 C -0.37448 0.42129 -0.37565 0.4243 -0.37734 0.42569 C -0.38047 0.42824 -0.39245 0.43449 -0.39635 0.43565 C -0.40039 0.4368 -0.40456 0.43703 -0.40859 0.43773 L -0.41979 0.44352 C -0.42357 0.4456 -0.42747 0.44653 -0.43099 0.44953 C -0.43776 0.45555 -0.43841 0.45625 -0.44557 0.46157 C -0.44674 0.46227 -0.44791 0.46273 -0.44896 0.46342 C -0.45052 0.46458 -0.45195 0.4662 -0.45338 0.46759 C -0.45664 0.46991 -0.45742 0.46875 -0.46015 0.47338 C -0.46068 0.47453 -0.46094 0.47616 -0.4612 0.47754 " pathEditMode="relative" ptsTypes="AAAAAAAAAAAAAAAAAAAAAAAAAAAAAAAAAA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1.85185E-6 L 4.79167E-6 0.00023 C -0.00378 -0.0007 -0.00756 -0.00301 -0.0112 -0.00209 C -0.01316 -0.00139 -0.0142 0.00231 -0.01576 0.00393 C -0.0254 0.01435 -0.03516 0.02384 -0.0448 0.03379 C -0.05756 0.05949 -0.07162 0.08333 -0.08295 0.11111 C -0.08477 0.11597 -0.0862 0.12106 -0.08855 0.12523 C -0.09675 0.14004 -0.10534 0.15486 -0.1142 0.16898 C -0.12787 0.19074 -0.11667 0.14143 -0.13998 0.20648 C -0.15157 0.23889 -0.16094 0.27454 -0.17461 0.30393 C -0.18178 0.31967 -0.18855 0.33541 -0.19597 0.35023 C -0.19753 0.35324 -0.19974 0.35486 -0.20157 0.35787 C -0.20573 0.36481 -0.2099 0.37245 -0.21381 0.38009 C -0.22331 0.39768 -0.23425 0.41319 -0.2418 0.43356 C -0.24402 0.43958 -0.24571 0.44629 -0.24857 0.45162 C -0.25769 0.46782 -0.26797 0.48217 -0.27761 0.49745 C -0.27878 0.49884 -0.27969 0.50162 -0.28099 0.50301 C -0.29441 0.52106 -0.29037 0.51805 -0.29883 0.52291 C -0.30417 0.53125 -0.30938 0.53912 -0.31459 0.54676 C -0.31615 0.54977 -0.31745 0.55278 -0.31902 0.55463 C -0.33086 0.57315 -0.34375 0.58935 -0.35482 0.60856 C -0.35638 0.61157 -0.35756 0.61458 -0.35938 0.61643 C -0.36771 0.62662 -0.3767 0.63495 -0.38503 0.64444 C -0.3862 0.64583 -0.38737 0.64699 -0.38842 0.64884 C -0.39336 0.65532 -0.39753 0.66435 -0.403 0.67037 C -0.40482 0.67222 -0.40665 0.67454 -0.4086 0.67639 C -0.41146 0.6794 -0.41472 0.68102 -0.41758 0.68403 C -0.42032 0.68704 -0.42253 0.6912 -0.4254 0.69421 C -0.42787 0.69676 -0.43073 0.69791 -0.43321 0.70023 C -0.43633 0.70324 -0.43881 0.7081 -0.44219 0.70995 L -0.45222 0.71597 L -0.45899 0.72014 C -0.46003 0.7206 -0.4612 0.72176 -0.46224 0.72245 C -0.46368 0.72245 -0.46849 0.72477 -0.47019 0.72616 C -0.47136 0.72731 -0.47227 0.72916 -0.47344 0.73032 C -0.48152 0.73634 -0.47891 0.72963 -0.48125 0.73796 " pathEditMode="relative" rAng="0" ptsTypes="AAAAAAAAAAAAAAAAAAAAAAAAAAAAAAAAAAAA">
                                      <p:cBhvr>
                                        <p:cTn id="4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62" y="3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59259E-6 L -2.29167E-6 2.59259E-6 C -0.00234 0.00533 -0.00442 0.01088 -0.00677 0.01597 C -0.00807 0.01898 -0.01002 0.02107 -0.01119 0.02408 C -0.01263 0.02708 -0.01328 0.03079 -0.01458 0.03403 C -0.02148 0.04954 -0.02864 0.06458 -0.03593 0.07963 C -0.03971 0.08773 -0.04388 0.09236 -0.04817 0.09954 C -0.05416 0.10926 -0.07565 0.14931 -0.07734 0.15301 C -0.08541 0.17269 -0.10612 0.22245 -0.11093 0.23658 C -0.11197 0.24005 -0.11302 0.24352 -0.11419 0.24653 C -0.11601 0.2507 -0.11835 0.25417 -0.11979 0.25857 C -0.12395 0.2713 -0.12682 0.28542 -0.13099 0.29838 C -0.13255 0.30278 -0.13502 0.30602 -0.13658 0.31019 C -0.13828 0.31458 -0.13945 0.31968 -0.14114 0.32431 C -0.14726 0.34028 -0.1539 0.35602 -0.16015 0.37199 C -0.16835 0.39306 -0.17447 0.41736 -0.18476 0.43565 C -0.18593 0.4375 -0.1871 0.43935 -0.18815 0.44167 C -0.19505 0.45787 -0.2013 0.47523 -0.2082 0.49144 C -0.20989 0.49514 -0.21184 0.49815 -0.2138 0.50139 C -0.22161 0.51343 -0.22968 0.525 -0.23737 0.53704 C -0.23971 0.54074 -0.24179 0.54514 -0.24414 0.54908 C -0.25065 0.55972 -0.25729 0.57083 -0.26419 0.58079 C -0.27408 0.59537 -0.28437 0.60857 -0.2944 0.62269 L -0.32135 0.66042 C -0.32278 0.6625 -0.32421 0.66458 -0.32578 0.66644 C -0.33033 0.67176 -0.33502 0.67639 -0.33919 0.68241 C -0.34114 0.68495 -0.34231 0.68889 -0.34375 0.69236 C -0.35924 0.73241 -0.34466 0.69607 -0.35716 0.73403 C -0.36028 0.74352 -0.3625 0.75486 -0.36718 0.76204 C -0.37343 0.77107 -0.38346 0.78542 -0.38737 0.79583 C -0.38815 0.79769 -0.38867 0.8 -0.38958 0.80162 C -0.39244 0.80718 -0.39622 0.81134 -0.39856 0.81759 C -0.41093 0.85046 -0.3888 0.7912 -0.40299 0.83148 C -0.40403 0.83449 -0.40533 0.83681 -0.40638 0.83958 C -0.40898 0.85324 -0.4069 0.84838 -0.4108 0.85556 " pathEditMode="relative" ptsTypes="AAAAAAAAAAAAAAAAAAAAAAAAAAAAAAAAAAA">
                                      <p:cBhvr>
                                        <p:cTn id="5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3" grpId="1" animBg="1"/>
      <p:bldP spid="24" grpId="0"/>
      <p:bldP spid="24" grpId="1"/>
      <p:bldP spid="25" grpId="0" animBg="1"/>
      <p:bldP spid="26" grpId="0" animBg="1"/>
      <p:bldP spid="58" grpId="0" animBg="1"/>
      <p:bldP spid="30" grpId="0" animBg="1"/>
      <p:bldP spid="60" grpId="0" animBg="1"/>
      <p:bldP spid="63" grpId="0" animBg="1"/>
      <p:bldP spid="65" grpId="0" animBg="1"/>
      <p:bldP spid="67" grpId="0" animBg="1"/>
      <p:bldP spid="5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ný tvar 123"/>
          <p:cNvSpPr/>
          <p:nvPr/>
        </p:nvSpPr>
        <p:spPr>
          <a:xfrm>
            <a:off x="1677240" y="2160412"/>
            <a:ext cx="2388191" cy="2482970"/>
          </a:xfrm>
          <a:custGeom>
            <a:avLst/>
            <a:gdLst>
              <a:gd name="connsiteX0" fmla="*/ 907908 w 2084670"/>
              <a:gd name="connsiteY0" fmla="*/ 0 h 2040709"/>
              <a:gd name="connsiteX1" fmla="*/ 1001059 w 2084670"/>
              <a:gd name="connsiteY1" fmla="*/ 211318 h 2040709"/>
              <a:gd name="connsiteX2" fmla="*/ 993739 w 2084670"/>
              <a:gd name="connsiteY2" fmla="*/ 293573 h 2040709"/>
              <a:gd name="connsiteX3" fmla="*/ 981909 w 2084670"/>
              <a:gd name="connsiteY3" fmla="*/ 333378 h 2040709"/>
              <a:gd name="connsiteX4" fmla="*/ 994020 w 2084670"/>
              <a:gd name="connsiteY4" fmla="*/ 337071 h 2040709"/>
              <a:gd name="connsiteX5" fmla="*/ 1083987 w 2084670"/>
              <a:gd name="connsiteY5" fmla="*/ 403902 h 2040709"/>
              <a:gd name="connsiteX6" fmla="*/ 1085804 w 2084670"/>
              <a:gd name="connsiteY6" fmla="*/ 400722 h 2040709"/>
              <a:gd name="connsiteX7" fmla="*/ 1112186 w 2084670"/>
              <a:gd name="connsiteY7" fmla="*/ 354532 h 2040709"/>
              <a:gd name="connsiteX8" fmla="*/ 1242687 w 2084670"/>
              <a:gd name="connsiteY8" fmla="*/ 271411 h 2040709"/>
              <a:gd name="connsiteX9" fmla="*/ 1399877 w 2084670"/>
              <a:gd name="connsiteY9" fmla="*/ 318976 h 2040709"/>
              <a:gd name="connsiteX10" fmla="*/ 1437201 w 2084670"/>
              <a:gd name="connsiteY10" fmla="*/ 362243 h 2040709"/>
              <a:gd name="connsiteX11" fmla="*/ 1439508 w 2084670"/>
              <a:gd name="connsiteY11" fmla="*/ 364917 h 2040709"/>
              <a:gd name="connsiteX12" fmla="*/ 1637916 w 2084670"/>
              <a:gd name="connsiteY12" fmla="*/ 270318 h 2040709"/>
              <a:gd name="connsiteX13" fmla="*/ 1710835 w 2084670"/>
              <a:gd name="connsiteY13" fmla="*/ 291498 h 2040709"/>
              <a:gd name="connsiteX14" fmla="*/ 1848426 w 2084670"/>
              <a:gd name="connsiteY14" fmla="*/ 491793 h 2040709"/>
              <a:gd name="connsiteX15" fmla="*/ 1849175 w 2084670"/>
              <a:gd name="connsiteY15" fmla="*/ 492150 h 2040709"/>
              <a:gd name="connsiteX16" fmla="*/ 1907355 w 2084670"/>
              <a:gd name="connsiteY16" fmla="*/ 519895 h 2040709"/>
              <a:gd name="connsiteX17" fmla="*/ 2025006 w 2084670"/>
              <a:gd name="connsiteY17" fmla="*/ 686184 h 2040709"/>
              <a:gd name="connsiteX18" fmla="*/ 2017102 w 2084670"/>
              <a:gd name="connsiteY18" fmla="*/ 896973 h 2040709"/>
              <a:gd name="connsiteX19" fmla="*/ 2074838 w 2084670"/>
              <a:gd name="connsiteY19" fmla="*/ 1219265 h 2040709"/>
              <a:gd name="connsiteX20" fmla="*/ 1804378 w 2084670"/>
              <a:gd name="connsiteY20" fmla="*/ 1501383 h 2040709"/>
              <a:gd name="connsiteX21" fmla="*/ 1707558 w 2084670"/>
              <a:gd name="connsiteY21" fmla="*/ 1743123 h 2040709"/>
              <a:gd name="connsiteX22" fmla="*/ 1377917 w 2084670"/>
              <a:gd name="connsiteY22" fmla="*/ 1772392 h 2040709"/>
              <a:gd name="connsiteX23" fmla="*/ 1142349 w 2084670"/>
              <a:gd name="connsiteY23" fmla="*/ 2030283 h 2040709"/>
              <a:gd name="connsiteX24" fmla="*/ 795985 w 2084670"/>
              <a:gd name="connsiteY24" fmla="*/ 1872867 h 2040709"/>
              <a:gd name="connsiteX25" fmla="*/ 281476 w 2084670"/>
              <a:gd name="connsiteY25" fmla="*/ 1717338 h 2040709"/>
              <a:gd name="connsiteX26" fmla="*/ 55257 w 2084670"/>
              <a:gd name="connsiteY26" fmla="*/ 1544263 h 2040709"/>
              <a:gd name="connsiteX27" fmla="*/ 103595 w 2084670"/>
              <a:gd name="connsiteY27" fmla="*/ 1310640 h 2040709"/>
              <a:gd name="connsiteX28" fmla="*/ 1522 w 2084670"/>
              <a:gd name="connsiteY28" fmla="*/ 1070950 h 2040709"/>
              <a:gd name="connsiteX29" fmla="*/ 187933 w 2084670"/>
              <a:gd name="connsiteY29" fmla="*/ 857906 h 2040709"/>
              <a:gd name="connsiteX30" fmla="*/ 189716 w 2084670"/>
              <a:gd name="connsiteY30" fmla="*/ 852290 h 2040709"/>
              <a:gd name="connsiteX31" fmla="*/ 272753 w 2084670"/>
              <a:gd name="connsiteY31" fmla="*/ 546355 h 2040709"/>
              <a:gd name="connsiteX32" fmla="*/ 676707 w 2084670"/>
              <a:gd name="connsiteY32" fmla="*/ 476461 h 2040709"/>
              <a:gd name="connsiteX33" fmla="*/ 676785 w 2084670"/>
              <a:gd name="connsiteY33" fmla="*/ 476332 h 2040709"/>
              <a:gd name="connsiteX34" fmla="*/ 712332 w 2084670"/>
              <a:gd name="connsiteY34" fmla="*/ 417083 h 2040709"/>
              <a:gd name="connsiteX35" fmla="*/ 795307 w 2084670"/>
              <a:gd name="connsiteY35" fmla="*/ 345955 h 2040709"/>
              <a:gd name="connsiteX36" fmla="*/ 833122 w 2084670"/>
              <a:gd name="connsiteY36" fmla="*/ 330733 h 2040709"/>
              <a:gd name="connsiteX37" fmla="*/ 822078 w 2084670"/>
              <a:gd name="connsiteY37" fmla="*/ 293573 h 2040709"/>
              <a:gd name="connsiteX38" fmla="*/ 814757 w 2084670"/>
              <a:gd name="connsiteY38" fmla="*/ 211318 h 2040709"/>
              <a:gd name="connsiteX39" fmla="*/ 907908 w 2084670"/>
              <a:gd name="connsiteY39" fmla="*/ 0 h 204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084670" h="2040709">
                <a:moveTo>
                  <a:pt x="907908" y="0"/>
                </a:moveTo>
                <a:cubicBezTo>
                  <a:pt x="959354" y="0"/>
                  <a:pt x="1001059" y="94610"/>
                  <a:pt x="1001059" y="211318"/>
                </a:cubicBezTo>
                <a:cubicBezTo>
                  <a:pt x="1001059" y="240495"/>
                  <a:pt x="998453" y="268291"/>
                  <a:pt x="993739" y="293573"/>
                </a:cubicBezTo>
                <a:lnTo>
                  <a:pt x="981909" y="333378"/>
                </a:lnTo>
                <a:lnTo>
                  <a:pt x="994020" y="337071"/>
                </a:lnTo>
                <a:cubicBezTo>
                  <a:pt x="1026484" y="351174"/>
                  <a:pt x="1057189" y="373324"/>
                  <a:pt x="1083987" y="403902"/>
                </a:cubicBezTo>
                <a:lnTo>
                  <a:pt x="1085804" y="400722"/>
                </a:lnTo>
                <a:lnTo>
                  <a:pt x="1112186" y="354532"/>
                </a:lnTo>
                <a:cubicBezTo>
                  <a:pt x="1145114" y="309819"/>
                  <a:pt x="1191326" y="279835"/>
                  <a:pt x="1242687" y="271411"/>
                </a:cubicBezTo>
                <a:cubicBezTo>
                  <a:pt x="1299218" y="262126"/>
                  <a:pt x="1355694" y="279912"/>
                  <a:pt x="1399877" y="318976"/>
                </a:cubicBezTo>
                <a:lnTo>
                  <a:pt x="1437201" y="362243"/>
                </a:lnTo>
                <a:lnTo>
                  <a:pt x="1439508" y="364917"/>
                </a:lnTo>
                <a:cubicBezTo>
                  <a:pt x="1489460" y="296847"/>
                  <a:pt x="1563918" y="263066"/>
                  <a:pt x="1637916" y="270318"/>
                </a:cubicBezTo>
                <a:cubicBezTo>
                  <a:pt x="1662582" y="272735"/>
                  <a:pt x="1687196" y="279712"/>
                  <a:pt x="1710835" y="291498"/>
                </a:cubicBezTo>
                <a:cubicBezTo>
                  <a:pt x="1782884" y="327408"/>
                  <a:pt x="1834547" y="402590"/>
                  <a:pt x="1848426" y="491793"/>
                </a:cubicBezTo>
                <a:lnTo>
                  <a:pt x="1849175" y="492150"/>
                </a:lnTo>
                <a:lnTo>
                  <a:pt x="1907355" y="519895"/>
                </a:lnTo>
                <a:cubicBezTo>
                  <a:pt x="1962403" y="555978"/>
                  <a:pt x="2004765" y="614855"/>
                  <a:pt x="2025006" y="686184"/>
                </a:cubicBezTo>
                <a:cubicBezTo>
                  <a:pt x="2044621" y="755217"/>
                  <a:pt x="2041825" y="830195"/>
                  <a:pt x="2017102" y="896973"/>
                </a:cubicBezTo>
                <a:cubicBezTo>
                  <a:pt x="2077874" y="988553"/>
                  <a:pt x="2099127" y="1107271"/>
                  <a:pt x="2074838" y="1219265"/>
                </a:cubicBezTo>
                <a:cubicBezTo>
                  <a:pt x="2042548" y="1368154"/>
                  <a:pt x="1935656" y="1479657"/>
                  <a:pt x="1804378" y="1501383"/>
                </a:cubicBezTo>
                <a:cubicBezTo>
                  <a:pt x="1803751" y="1594316"/>
                  <a:pt x="1768426" y="1682452"/>
                  <a:pt x="1707558" y="1743123"/>
                </a:cubicBezTo>
                <a:cubicBezTo>
                  <a:pt x="1615075" y="1835317"/>
                  <a:pt x="1481484" y="1847164"/>
                  <a:pt x="1377917" y="1772392"/>
                </a:cubicBezTo>
                <a:cubicBezTo>
                  <a:pt x="1344423" y="1900825"/>
                  <a:pt x="1254736" y="1999005"/>
                  <a:pt x="1142349" y="2030283"/>
                </a:cubicBezTo>
                <a:cubicBezTo>
                  <a:pt x="1009915" y="2067136"/>
                  <a:pt x="871697" y="2004334"/>
                  <a:pt x="795985" y="1872867"/>
                </a:cubicBezTo>
                <a:cubicBezTo>
                  <a:pt x="617285" y="1997652"/>
                  <a:pt x="385187" y="1927512"/>
                  <a:pt x="281476" y="1717338"/>
                </a:cubicBezTo>
                <a:cubicBezTo>
                  <a:pt x="179595" y="1731152"/>
                  <a:pt x="83932" y="1657979"/>
                  <a:pt x="55257" y="1544263"/>
                </a:cubicBezTo>
                <a:cubicBezTo>
                  <a:pt x="34486" y="1461988"/>
                  <a:pt x="52847" y="1373196"/>
                  <a:pt x="103595" y="1310640"/>
                </a:cubicBezTo>
                <a:cubicBezTo>
                  <a:pt x="31594" y="1261571"/>
                  <a:pt x="-8502" y="1167408"/>
                  <a:pt x="1522" y="1070950"/>
                </a:cubicBezTo>
                <a:cubicBezTo>
                  <a:pt x="13281" y="958013"/>
                  <a:pt x="90679" y="869549"/>
                  <a:pt x="187933" y="857906"/>
                </a:cubicBezTo>
                <a:cubicBezTo>
                  <a:pt x="188511" y="856021"/>
                  <a:pt x="189138" y="854176"/>
                  <a:pt x="189716" y="852290"/>
                </a:cubicBezTo>
                <a:cubicBezTo>
                  <a:pt x="176656" y="741075"/>
                  <a:pt x="207114" y="628916"/>
                  <a:pt x="272753" y="546355"/>
                </a:cubicBezTo>
                <a:cubicBezTo>
                  <a:pt x="376464" y="415954"/>
                  <a:pt x="544610" y="386890"/>
                  <a:pt x="676707" y="476461"/>
                </a:cubicBezTo>
                <a:lnTo>
                  <a:pt x="676785" y="476332"/>
                </a:lnTo>
                <a:lnTo>
                  <a:pt x="712332" y="417083"/>
                </a:lnTo>
                <a:cubicBezTo>
                  <a:pt x="736023" y="386346"/>
                  <a:pt x="764397" y="362510"/>
                  <a:pt x="795307" y="345955"/>
                </a:cubicBezTo>
                <a:lnTo>
                  <a:pt x="833122" y="330733"/>
                </a:lnTo>
                <a:lnTo>
                  <a:pt x="822078" y="293573"/>
                </a:lnTo>
                <a:cubicBezTo>
                  <a:pt x="817364" y="268291"/>
                  <a:pt x="814757" y="240495"/>
                  <a:pt x="814757" y="211318"/>
                </a:cubicBezTo>
                <a:cubicBezTo>
                  <a:pt x="814757" y="94610"/>
                  <a:pt x="856462" y="0"/>
                  <a:pt x="90790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Aktivovaný trombocyt</a:t>
            </a:r>
            <a:endParaRPr lang="cs-CZ" dirty="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0" y="0"/>
            <a:ext cx="4763069" cy="376678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7803412" y="3234519"/>
            <a:ext cx="4412776" cy="36234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aoblený obdélník 5"/>
          <p:cNvSpPr/>
          <p:nvPr/>
        </p:nvSpPr>
        <p:spPr>
          <a:xfrm rot="20456961">
            <a:off x="1083173" y="269977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 rot="19253683">
            <a:off x="-46323" y="3384644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 rot="18366103">
            <a:off x="3136338" y="1083419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 rot="19253683">
            <a:off x="7543462" y="6198908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 rot="19253683">
            <a:off x="8513098" y="5418747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 rot="19253683">
            <a:off x="9491183" y="458740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 rot="19253683">
            <a:off x="10469268" y="378165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 rot="19253683">
            <a:off x="11447354" y="2975902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0080438" y="5695878"/>
            <a:ext cx="2019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Subendoteliální</a:t>
            </a:r>
            <a:r>
              <a:rPr lang="cs-CZ" dirty="0" smtClean="0"/>
              <a:t> kolagen</a:t>
            </a:r>
            <a:endParaRPr lang="cs-CZ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10009800" y="5246495"/>
            <a:ext cx="348851" cy="4493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Zakřivená spojnice 28"/>
          <p:cNvCxnSpPr/>
          <p:nvPr/>
        </p:nvCxnSpPr>
        <p:spPr>
          <a:xfrm rot="16200000" flipH="1">
            <a:off x="1398717" y="303180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/>
          <p:nvPr/>
        </p:nvCxnSpPr>
        <p:spPr>
          <a:xfrm rot="16200000" flipH="1">
            <a:off x="1469423" y="300228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nice 31"/>
          <p:cNvCxnSpPr/>
          <p:nvPr/>
        </p:nvCxnSpPr>
        <p:spPr>
          <a:xfrm rot="16200000" flipH="1">
            <a:off x="1563122" y="2938135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Zakřivená spojnice 32"/>
          <p:cNvCxnSpPr/>
          <p:nvPr/>
        </p:nvCxnSpPr>
        <p:spPr>
          <a:xfrm rot="16200000" flipH="1">
            <a:off x="1633828" y="2908618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/>
          <p:nvPr/>
        </p:nvCxnSpPr>
        <p:spPr>
          <a:xfrm rot="16200000" flipH="1">
            <a:off x="1684457" y="2829706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Zakřivená spojnice 34"/>
          <p:cNvCxnSpPr/>
          <p:nvPr/>
        </p:nvCxnSpPr>
        <p:spPr>
          <a:xfrm rot="16200000" flipH="1">
            <a:off x="1755163" y="280018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nice 35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Zakřivená spojnice 36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aoblený obdélník 42"/>
          <p:cNvSpPr/>
          <p:nvPr/>
        </p:nvSpPr>
        <p:spPr>
          <a:xfrm rot="2894789">
            <a:off x="8316686" y="5471186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Zaoblený obdélník 43"/>
          <p:cNvSpPr/>
          <p:nvPr/>
        </p:nvSpPr>
        <p:spPr>
          <a:xfrm rot="2894789">
            <a:off x="8881284" y="5000827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Zaoblený obdélník 44"/>
          <p:cNvSpPr/>
          <p:nvPr/>
        </p:nvSpPr>
        <p:spPr>
          <a:xfrm rot="2894789">
            <a:off x="9343694" y="4572000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Zaoblený obdélník 45"/>
          <p:cNvSpPr/>
          <p:nvPr/>
        </p:nvSpPr>
        <p:spPr>
          <a:xfrm rot="2894789">
            <a:off x="9873349" y="4170622"/>
            <a:ext cx="595085" cy="90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-81760" y="-322297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1166044" y="-254209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 39"/>
          <p:cNvSpPr/>
          <p:nvPr/>
        </p:nvSpPr>
        <p:spPr>
          <a:xfrm>
            <a:off x="1105636" y="784988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2" name="Zaoblený obdélník 41"/>
          <p:cNvSpPr/>
          <p:nvPr/>
        </p:nvSpPr>
        <p:spPr>
          <a:xfrm>
            <a:off x="2411523" y="-25421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Tkáň</a:t>
            </a:r>
            <a:endParaRPr lang="cs-CZ" dirty="0"/>
          </a:p>
        </p:txBody>
      </p:sp>
      <p:sp>
        <p:nvSpPr>
          <p:cNvPr id="47" name="Zaoblený obdélník 46"/>
          <p:cNvSpPr/>
          <p:nvPr/>
        </p:nvSpPr>
        <p:spPr>
          <a:xfrm>
            <a:off x="-148025" y="773360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Zaoblený obdélník 48"/>
          <p:cNvSpPr/>
          <p:nvPr/>
        </p:nvSpPr>
        <p:spPr>
          <a:xfrm>
            <a:off x="-135471" y="1852922"/>
            <a:ext cx="1241107" cy="1113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368007" y="912342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vál 52"/>
          <p:cNvSpPr/>
          <p:nvPr/>
        </p:nvSpPr>
        <p:spPr>
          <a:xfrm>
            <a:off x="3085881" y="1147206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1693793" y="2184489"/>
            <a:ext cx="373798" cy="41780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1430547" y="2383671"/>
            <a:ext cx="331462" cy="34089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ětiva 16"/>
          <p:cNvSpPr/>
          <p:nvPr/>
        </p:nvSpPr>
        <p:spPr>
          <a:xfrm rot="15074017">
            <a:off x="2014870" y="1747373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ětiva 55"/>
          <p:cNvSpPr/>
          <p:nvPr/>
        </p:nvSpPr>
        <p:spPr>
          <a:xfrm rot="15074017">
            <a:off x="2558698" y="1328378"/>
            <a:ext cx="644766" cy="782004"/>
          </a:xfrm>
          <a:prstGeom prst="chor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4457464" y="1102531"/>
            <a:ext cx="1102760" cy="826179"/>
          </a:xfrm>
          <a:custGeom>
            <a:avLst/>
            <a:gdLst/>
            <a:ahLst/>
            <a:cxnLst/>
            <a:rect l="l" t="t" r="r" b="b"/>
            <a:pathLst>
              <a:path w="1102760" h="826179">
                <a:moveTo>
                  <a:pt x="1102760" y="269907"/>
                </a:moveTo>
                <a:lnTo>
                  <a:pt x="1102760" y="408329"/>
                </a:lnTo>
                <a:cubicBezTo>
                  <a:pt x="970070" y="408329"/>
                  <a:pt x="862504" y="470302"/>
                  <a:pt x="862504" y="546751"/>
                </a:cubicBezTo>
                <a:cubicBezTo>
                  <a:pt x="862504" y="623201"/>
                  <a:pt x="970070" y="685174"/>
                  <a:pt x="1102760" y="685174"/>
                </a:cubicBezTo>
                <a:lnTo>
                  <a:pt x="1102760" y="823595"/>
                </a:lnTo>
                <a:cubicBezTo>
                  <a:pt x="933870" y="823595"/>
                  <a:pt x="788962" y="753875"/>
                  <a:pt x="727065" y="654512"/>
                </a:cubicBezTo>
                <a:lnTo>
                  <a:pt x="720384" y="639899"/>
                </a:lnTo>
                <a:lnTo>
                  <a:pt x="666209" y="653959"/>
                </a:lnTo>
                <a:cubicBezTo>
                  <a:pt x="630915" y="659705"/>
                  <a:pt x="592112" y="662882"/>
                  <a:pt x="551381" y="662882"/>
                </a:cubicBezTo>
                <a:cubicBezTo>
                  <a:pt x="510650" y="662882"/>
                  <a:pt x="471847" y="659705"/>
                  <a:pt x="436555" y="653959"/>
                </a:cubicBezTo>
                <a:lnTo>
                  <a:pt x="380921" y="639521"/>
                </a:lnTo>
                <a:lnTo>
                  <a:pt x="375696" y="657095"/>
                </a:lnTo>
                <a:cubicBezTo>
                  <a:pt x="313799" y="756459"/>
                  <a:pt x="168890" y="826179"/>
                  <a:pt x="0" y="826179"/>
                </a:cubicBezTo>
                <a:lnTo>
                  <a:pt x="0" y="687758"/>
                </a:lnTo>
                <a:cubicBezTo>
                  <a:pt x="132690" y="687758"/>
                  <a:pt x="240256" y="625784"/>
                  <a:pt x="240256" y="549335"/>
                </a:cubicBezTo>
                <a:cubicBezTo>
                  <a:pt x="240256" y="472886"/>
                  <a:pt x="132690" y="410913"/>
                  <a:pt x="0" y="410913"/>
                </a:cubicBezTo>
                <a:lnTo>
                  <a:pt x="0" y="272491"/>
                </a:lnTo>
                <a:cubicBezTo>
                  <a:pt x="168890" y="272491"/>
                  <a:pt x="313799" y="342211"/>
                  <a:pt x="375696" y="441575"/>
                </a:cubicBezTo>
                <a:lnTo>
                  <a:pt x="380921" y="459148"/>
                </a:lnTo>
                <a:lnTo>
                  <a:pt x="436555" y="444710"/>
                </a:lnTo>
                <a:cubicBezTo>
                  <a:pt x="471847" y="438966"/>
                  <a:pt x="510650" y="435788"/>
                  <a:pt x="551381" y="435788"/>
                </a:cubicBezTo>
                <a:cubicBezTo>
                  <a:pt x="592112" y="435788"/>
                  <a:pt x="630915" y="438966"/>
                  <a:pt x="666209" y="444710"/>
                </a:cubicBezTo>
                <a:lnTo>
                  <a:pt x="718273" y="458222"/>
                </a:lnTo>
                <a:lnTo>
                  <a:pt x="727065" y="438991"/>
                </a:lnTo>
                <a:cubicBezTo>
                  <a:pt x="788962" y="339627"/>
                  <a:pt x="933870" y="269907"/>
                  <a:pt x="1102760" y="269907"/>
                </a:cubicBezTo>
                <a:close/>
                <a:moveTo>
                  <a:pt x="612821" y="54694"/>
                </a:moveTo>
                <a:cubicBezTo>
                  <a:pt x="604125" y="54694"/>
                  <a:pt x="596098" y="56831"/>
                  <a:pt x="588739" y="61105"/>
                </a:cubicBezTo>
                <a:cubicBezTo>
                  <a:pt x="581380" y="65379"/>
                  <a:pt x="575527" y="71382"/>
                  <a:pt x="571179" y="79112"/>
                </a:cubicBezTo>
                <a:cubicBezTo>
                  <a:pt x="566831" y="86842"/>
                  <a:pt x="564657" y="95018"/>
                  <a:pt x="564657" y="103640"/>
                </a:cubicBezTo>
                <a:cubicBezTo>
                  <a:pt x="564657" y="112188"/>
                  <a:pt x="566849" y="120364"/>
                  <a:pt x="571235" y="128169"/>
                </a:cubicBezTo>
                <a:cubicBezTo>
                  <a:pt x="575620" y="135973"/>
                  <a:pt x="581510" y="142049"/>
                  <a:pt x="588906" y="146398"/>
                </a:cubicBezTo>
                <a:cubicBezTo>
                  <a:pt x="596301" y="150746"/>
                  <a:pt x="604236" y="152921"/>
                  <a:pt x="612710" y="152921"/>
                </a:cubicBezTo>
                <a:cubicBezTo>
                  <a:pt x="621258" y="152921"/>
                  <a:pt x="629360" y="150765"/>
                  <a:pt x="637015" y="146453"/>
                </a:cubicBezTo>
                <a:cubicBezTo>
                  <a:pt x="644671" y="142142"/>
                  <a:pt x="650561" y="136307"/>
                  <a:pt x="654686" y="128949"/>
                </a:cubicBezTo>
                <a:cubicBezTo>
                  <a:pt x="658812" y="121591"/>
                  <a:pt x="660874" y="113303"/>
                  <a:pt x="660874" y="104086"/>
                </a:cubicBezTo>
                <a:cubicBezTo>
                  <a:pt x="660874" y="90038"/>
                  <a:pt x="656247" y="78294"/>
                  <a:pt x="646993" y="68854"/>
                </a:cubicBezTo>
                <a:cubicBezTo>
                  <a:pt x="637739" y="59414"/>
                  <a:pt x="626348" y="54694"/>
                  <a:pt x="612821" y="54694"/>
                </a:cubicBezTo>
                <a:close/>
                <a:moveTo>
                  <a:pt x="611538" y="39625"/>
                </a:moveTo>
                <a:cubicBezTo>
                  <a:pt x="621509" y="39625"/>
                  <a:pt x="630532" y="41746"/>
                  <a:pt x="638606" y="45988"/>
                </a:cubicBezTo>
                <a:cubicBezTo>
                  <a:pt x="646680" y="50229"/>
                  <a:pt x="653768" y="56592"/>
                  <a:pt x="659870" y="65075"/>
                </a:cubicBezTo>
                <a:lnTo>
                  <a:pt x="659870" y="42750"/>
                </a:lnTo>
                <a:lnTo>
                  <a:pt x="675273" y="42750"/>
                </a:lnTo>
                <a:lnTo>
                  <a:pt x="675273" y="164194"/>
                </a:lnTo>
                <a:lnTo>
                  <a:pt x="659870" y="164194"/>
                </a:lnTo>
                <a:lnTo>
                  <a:pt x="659870" y="143321"/>
                </a:lnTo>
                <a:cubicBezTo>
                  <a:pt x="653321" y="151283"/>
                  <a:pt x="645973" y="157274"/>
                  <a:pt x="637824" y="161292"/>
                </a:cubicBezTo>
                <a:cubicBezTo>
                  <a:pt x="629676" y="165310"/>
                  <a:pt x="620765" y="167320"/>
                  <a:pt x="611091" y="167320"/>
                </a:cubicBezTo>
                <a:cubicBezTo>
                  <a:pt x="593902" y="167320"/>
                  <a:pt x="579223" y="161087"/>
                  <a:pt x="567057" y="148623"/>
                </a:cubicBezTo>
                <a:cubicBezTo>
                  <a:pt x="554890" y="136159"/>
                  <a:pt x="548807" y="120997"/>
                  <a:pt x="548807" y="103137"/>
                </a:cubicBezTo>
                <a:cubicBezTo>
                  <a:pt x="548807" y="85650"/>
                  <a:pt x="554946" y="70693"/>
                  <a:pt x="567224" y="58266"/>
                </a:cubicBezTo>
                <a:cubicBezTo>
                  <a:pt x="579502" y="45839"/>
                  <a:pt x="594274" y="39625"/>
                  <a:pt x="611538" y="39625"/>
                </a:cubicBezTo>
                <a:close/>
                <a:moveTo>
                  <a:pt x="405318" y="0"/>
                </a:moveTo>
                <a:lnTo>
                  <a:pt x="424510" y="0"/>
                </a:lnTo>
                <a:lnTo>
                  <a:pt x="463821" y="63892"/>
                </a:lnTo>
                <a:lnTo>
                  <a:pt x="503363" y="0"/>
                </a:lnTo>
                <a:lnTo>
                  <a:pt x="522297" y="0"/>
                </a:lnTo>
                <a:lnTo>
                  <a:pt x="473323" y="79336"/>
                </a:lnTo>
                <a:lnTo>
                  <a:pt x="525534" y="164194"/>
                </a:lnTo>
                <a:lnTo>
                  <a:pt x="506347" y="164194"/>
                </a:lnTo>
                <a:lnTo>
                  <a:pt x="463713" y="94904"/>
                </a:lnTo>
                <a:lnTo>
                  <a:pt x="420941" y="164194"/>
                </a:lnTo>
                <a:lnTo>
                  <a:pt x="401746" y="164194"/>
                </a:lnTo>
                <a:lnTo>
                  <a:pt x="454197" y="79441"/>
                </a:lnTo>
                <a:close/>
                <a:moveTo>
                  <a:pt x="354474" y="0"/>
                </a:moveTo>
                <a:lnTo>
                  <a:pt x="370883" y="0"/>
                </a:lnTo>
                <a:lnTo>
                  <a:pt x="370883" y="164194"/>
                </a:lnTo>
                <a:lnTo>
                  <a:pt x="354474" y="164194"/>
                </a:ln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cxnSp>
        <p:nvCxnSpPr>
          <p:cNvPr id="95" name="Zakřivená spojnice 94"/>
          <p:cNvCxnSpPr/>
          <p:nvPr/>
        </p:nvCxnSpPr>
        <p:spPr>
          <a:xfrm rot="16200000" flipH="1">
            <a:off x="1848862" y="2736039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Zakřivená spojnice 95"/>
          <p:cNvCxnSpPr/>
          <p:nvPr/>
        </p:nvCxnSpPr>
        <p:spPr>
          <a:xfrm rot="16200000" flipH="1">
            <a:off x="1919568" y="2706522"/>
            <a:ext cx="357732" cy="29407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Volný tvar 96"/>
          <p:cNvSpPr/>
          <p:nvPr/>
        </p:nvSpPr>
        <p:spPr>
          <a:xfrm rot="10800000">
            <a:off x="2579572" y="1711708"/>
            <a:ext cx="261285" cy="601363"/>
          </a:xfrm>
          <a:custGeom>
            <a:avLst/>
            <a:gdLst>
              <a:gd name="connsiteX0" fmla="*/ 552591 w 591307"/>
              <a:gd name="connsiteY0" fmla="*/ 1025134 h 1025134"/>
              <a:gd name="connsiteX1" fmla="*/ 28167 w 591307"/>
              <a:gd name="connsiteY1" fmla="*/ 1025134 h 1025134"/>
              <a:gd name="connsiteX2" fmla="*/ 28167 w 591307"/>
              <a:gd name="connsiteY2" fmla="*/ 803029 h 1025134"/>
              <a:gd name="connsiteX3" fmla="*/ 72589 w 591307"/>
              <a:gd name="connsiteY3" fmla="*/ 758607 h 1025134"/>
              <a:gd name="connsiteX4" fmla="*/ 239495 w 591307"/>
              <a:gd name="connsiteY4" fmla="*/ 758607 h 1025134"/>
              <a:gd name="connsiteX5" fmla="*/ 239495 w 591307"/>
              <a:gd name="connsiteY5" fmla="*/ 386534 h 1025134"/>
              <a:gd name="connsiteX6" fmla="*/ 229481 w 591307"/>
              <a:gd name="connsiteY6" fmla="*/ 384849 h 1025134"/>
              <a:gd name="connsiteX7" fmla="*/ 0 w 591307"/>
              <a:gd name="connsiteY7" fmla="*/ 0 h 1025134"/>
              <a:gd name="connsiteX8" fmla="*/ 147859 w 591307"/>
              <a:gd name="connsiteY8" fmla="*/ 0 h 1025134"/>
              <a:gd name="connsiteX9" fmla="*/ 290793 w 591307"/>
              <a:gd name="connsiteY9" fmla="*/ 246812 h 1025134"/>
              <a:gd name="connsiteX10" fmla="*/ 443536 w 591307"/>
              <a:gd name="connsiteY10" fmla="*/ 5902 h 1025134"/>
              <a:gd name="connsiteX11" fmla="*/ 591307 w 591307"/>
              <a:gd name="connsiteY11" fmla="*/ 11803 h 1025134"/>
              <a:gd name="connsiteX12" fmla="*/ 403292 w 591307"/>
              <a:gd name="connsiteY12" fmla="*/ 367869 h 1025134"/>
              <a:gd name="connsiteX13" fmla="*/ 351942 w 591307"/>
              <a:gd name="connsiteY13" fmla="*/ 387116 h 1025134"/>
              <a:gd name="connsiteX14" fmla="*/ 351942 w 591307"/>
              <a:gd name="connsiteY14" fmla="*/ 758607 h 1025134"/>
              <a:gd name="connsiteX15" fmla="*/ 508169 w 591307"/>
              <a:gd name="connsiteY15" fmla="*/ 758607 h 1025134"/>
              <a:gd name="connsiteX16" fmla="*/ 552591 w 591307"/>
              <a:gd name="connsiteY16" fmla="*/ 803029 h 102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1307" h="1025134">
                <a:moveTo>
                  <a:pt x="552591" y="1025134"/>
                </a:moveTo>
                <a:lnTo>
                  <a:pt x="28167" y="1025134"/>
                </a:lnTo>
                <a:lnTo>
                  <a:pt x="28167" y="803029"/>
                </a:lnTo>
                <a:lnTo>
                  <a:pt x="72589" y="758607"/>
                </a:lnTo>
                <a:lnTo>
                  <a:pt x="239495" y="758607"/>
                </a:lnTo>
                <a:lnTo>
                  <a:pt x="239495" y="386534"/>
                </a:lnTo>
                <a:lnTo>
                  <a:pt x="229481" y="384849"/>
                </a:lnTo>
                <a:cubicBezTo>
                  <a:pt x="97729" y="344607"/>
                  <a:pt x="-1" y="187207"/>
                  <a:pt x="0" y="0"/>
                </a:cubicBezTo>
                <a:lnTo>
                  <a:pt x="147859" y="0"/>
                </a:lnTo>
                <a:cubicBezTo>
                  <a:pt x="147859" y="133184"/>
                  <a:pt x="211094" y="242375"/>
                  <a:pt x="290793" y="246812"/>
                </a:cubicBezTo>
                <a:cubicBezTo>
                  <a:pt x="372952" y="251386"/>
                  <a:pt x="441572" y="143158"/>
                  <a:pt x="443536" y="5902"/>
                </a:cubicBezTo>
                <a:lnTo>
                  <a:pt x="591307" y="11803"/>
                </a:lnTo>
                <a:cubicBezTo>
                  <a:pt x="587654" y="174888"/>
                  <a:pt x="510406" y="311967"/>
                  <a:pt x="403292" y="367869"/>
                </a:cubicBezTo>
                <a:lnTo>
                  <a:pt x="351942" y="387116"/>
                </a:lnTo>
                <a:lnTo>
                  <a:pt x="351942" y="758607"/>
                </a:lnTo>
                <a:lnTo>
                  <a:pt x="508169" y="758607"/>
                </a:lnTo>
                <a:lnTo>
                  <a:pt x="552591" y="80302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Volný tvar 97"/>
          <p:cNvSpPr/>
          <p:nvPr/>
        </p:nvSpPr>
        <p:spPr>
          <a:xfrm>
            <a:off x="2825614" y="4247866"/>
            <a:ext cx="988352" cy="621791"/>
          </a:xfrm>
          <a:custGeom>
            <a:avLst/>
            <a:gdLst>
              <a:gd name="connsiteX0" fmla="*/ 988352 w 988352"/>
              <a:gd name="connsiteY0" fmla="*/ 0 h 621791"/>
              <a:gd name="connsiteX1" fmla="*/ 988352 w 988352"/>
              <a:gd name="connsiteY1" fmla="*/ 155447 h 621791"/>
              <a:gd name="connsiteX2" fmla="*/ 793189 w 988352"/>
              <a:gd name="connsiteY2" fmla="*/ 310896 h 621791"/>
              <a:gd name="connsiteX3" fmla="*/ 988352 w 988352"/>
              <a:gd name="connsiteY3" fmla="*/ 466344 h 621791"/>
              <a:gd name="connsiteX4" fmla="*/ 988352 w 988352"/>
              <a:gd name="connsiteY4" fmla="*/ 621791 h 621791"/>
              <a:gd name="connsiteX5" fmla="*/ 665294 w 988352"/>
              <a:gd name="connsiteY5" fmla="*/ 431910 h 621791"/>
              <a:gd name="connsiteX6" fmla="*/ 648170 w 988352"/>
              <a:gd name="connsiteY6" fmla="*/ 382997 h 621791"/>
              <a:gd name="connsiteX7" fmla="*/ 534344 w 988352"/>
              <a:gd name="connsiteY7" fmla="*/ 402925 h 621791"/>
              <a:gd name="connsiteX8" fmla="*/ 384629 w 988352"/>
              <a:gd name="connsiteY8" fmla="*/ 410774 h 621791"/>
              <a:gd name="connsiteX9" fmla="*/ 0 w 988352"/>
              <a:gd name="connsiteY9" fmla="*/ 310895 h 621791"/>
              <a:gd name="connsiteX10" fmla="*/ 384629 w 988352"/>
              <a:gd name="connsiteY10" fmla="*/ 211016 h 621791"/>
              <a:gd name="connsiteX11" fmla="*/ 534344 w 988352"/>
              <a:gd name="connsiteY11" fmla="*/ 218865 h 621791"/>
              <a:gd name="connsiteX12" fmla="*/ 648171 w 988352"/>
              <a:gd name="connsiteY12" fmla="*/ 238794 h 621791"/>
              <a:gd name="connsiteX13" fmla="*/ 665294 w 988352"/>
              <a:gd name="connsiteY13" fmla="*/ 189881 h 621791"/>
              <a:gd name="connsiteX14" fmla="*/ 988352 w 988352"/>
              <a:gd name="connsiteY14" fmla="*/ 0 h 62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88352" h="621791">
                <a:moveTo>
                  <a:pt x="988352" y="0"/>
                </a:moveTo>
                <a:lnTo>
                  <a:pt x="988352" y="155447"/>
                </a:lnTo>
                <a:cubicBezTo>
                  <a:pt x="880566" y="155447"/>
                  <a:pt x="793189" y="225044"/>
                  <a:pt x="793189" y="310896"/>
                </a:cubicBezTo>
                <a:cubicBezTo>
                  <a:pt x="793189" y="396748"/>
                  <a:pt x="880566" y="466344"/>
                  <a:pt x="988352" y="466344"/>
                </a:cubicBezTo>
                <a:lnTo>
                  <a:pt x="988352" y="621791"/>
                </a:lnTo>
                <a:cubicBezTo>
                  <a:pt x="843124" y="621791"/>
                  <a:pt x="718519" y="543495"/>
                  <a:pt x="665294" y="431910"/>
                </a:cubicBezTo>
                <a:lnTo>
                  <a:pt x="648170" y="382997"/>
                </a:lnTo>
                <a:lnTo>
                  <a:pt x="534344" y="402925"/>
                </a:lnTo>
                <a:cubicBezTo>
                  <a:pt x="488328" y="407979"/>
                  <a:pt x="437736" y="410774"/>
                  <a:pt x="384629" y="410774"/>
                </a:cubicBezTo>
                <a:cubicBezTo>
                  <a:pt x="172204" y="410774"/>
                  <a:pt x="0" y="366057"/>
                  <a:pt x="0" y="310895"/>
                </a:cubicBezTo>
                <a:cubicBezTo>
                  <a:pt x="0" y="255733"/>
                  <a:pt x="172204" y="211016"/>
                  <a:pt x="384629" y="211016"/>
                </a:cubicBezTo>
                <a:cubicBezTo>
                  <a:pt x="437736" y="211016"/>
                  <a:pt x="488328" y="213811"/>
                  <a:pt x="534344" y="218865"/>
                </a:cubicBezTo>
                <a:lnTo>
                  <a:pt x="648171" y="238794"/>
                </a:lnTo>
                <a:lnTo>
                  <a:pt x="665294" y="189881"/>
                </a:lnTo>
                <a:cubicBezTo>
                  <a:pt x="718519" y="78296"/>
                  <a:pt x="843124" y="0"/>
                  <a:pt x="988352" y="0"/>
                </a:cubicBez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endParaRPr lang="cs-CZ" dirty="0"/>
          </a:p>
        </p:txBody>
      </p:sp>
      <p:sp>
        <p:nvSpPr>
          <p:cNvPr id="99" name="Ovál 98"/>
          <p:cNvSpPr/>
          <p:nvPr/>
        </p:nvSpPr>
        <p:spPr>
          <a:xfrm>
            <a:off x="4105521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095700" y="3362459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4078943" y="319890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Ovál 101"/>
          <p:cNvSpPr/>
          <p:nvPr/>
        </p:nvSpPr>
        <p:spPr>
          <a:xfrm>
            <a:off x="4039422" y="3045366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vál 102"/>
          <p:cNvSpPr/>
          <p:nvPr/>
        </p:nvSpPr>
        <p:spPr>
          <a:xfrm>
            <a:off x="3846064" y="3527945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Ovál 103"/>
          <p:cNvSpPr/>
          <p:nvPr/>
        </p:nvSpPr>
        <p:spPr>
          <a:xfrm>
            <a:off x="3833686" y="3370283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Ovál 104"/>
          <p:cNvSpPr/>
          <p:nvPr/>
        </p:nvSpPr>
        <p:spPr>
          <a:xfrm>
            <a:off x="3806234" y="3215757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vál 105"/>
          <p:cNvSpPr/>
          <p:nvPr/>
        </p:nvSpPr>
        <p:spPr>
          <a:xfrm>
            <a:off x="3792307" y="3052201"/>
            <a:ext cx="145718" cy="14670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7" name="Zakřivená spojnice 106"/>
          <p:cNvCxnSpPr/>
          <p:nvPr/>
        </p:nvCxnSpPr>
        <p:spPr>
          <a:xfrm flipV="1">
            <a:off x="3905963" y="306194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Zakřivená spojnice 107"/>
          <p:cNvCxnSpPr/>
          <p:nvPr/>
        </p:nvCxnSpPr>
        <p:spPr>
          <a:xfrm flipV="1">
            <a:off x="3901546" y="311337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Zakřivená spojnice 108"/>
          <p:cNvCxnSpPr/>
          <p:nvPr/>
        </p:nvCxnSpPr>
        <p:spPr>
          <a:xfrm flipV="1">
            <a:off x="3915473" y="3228395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Zakřivená spojnice 109"/>
          <p:cNvCxnSpPr/>
          <p:nvPr/>
        </p:nvCxnSpPr>
        <p:spPr>
          <a:xfrm flipV="1">
            <a:off x="3924319" y="328854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Zakřivená spojnice 110"/>
          <p:cNvCxnSpPr/>
          <p:nvPr/>
        </p:nvCxnSpPr>
        <p:spPr>
          <a:xfrm flipV="1">
            <a:off x="3928872" y="338442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Zakřivená spojnice 111"/>
          <p:cNvCxnSpPr/>
          <p:nvPr/>
        </p:nvCxnSpPr>
        <p:spPr>
          <a:xfrm flipV="1">
            <a:off x="3942794" y="3452868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Zakřivená spojnice 112"/>
          <p:cNvCxnSpPr/>
          <p:nvPr/>
        </p:nvCxnSpPr>
        <p:spPr>
          <a:xfrm flipV="1">
            <a:off x="3958070" y="353901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Zakřivená spojnice 113"/>
          <p:cNvCxnSpPr/>
          <p:nvPr/>
        </p:nvCxnSpPr>
        <p:spPr>
          <a:xfrm flipV="1">
            <a:off x="3958070" y="359508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Zakřivená spojnice 114"/>
          <p:cNvCxnSpPr/>
          <p:nvPr/>
        </p:nvCxnSpPr>
        <p:spPr>
          <a:xfrm flipV="1">
            <a:off x="4056976" y="3608647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Zakřivená spojnice 115"/>
          <p:cNvCxnSpPr/>
          <p:nvPr/>
        </p:nvCxnSpPr>
        <p:spPr>
          <a:xfrm flipV="1">
            <a:off x="4042977" y="3539430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Zakřivená spojnice 116"/>
          <p:cNvCxnSpPr/>
          <p:nvPr/>
        </p:nvCxnSpPr>
        <p:spPr>
          <a:xfrm flipV="1">
            <a:off x="4033566" y="3442709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Zakřivená spojnice 117"/>
          <p:cNvCxnSpPr/>
          <p:nvPr/>
        </p:nvCxnSpPr>
        <p:spPr>
          <a:xfrm flipV="1">
            <a:off x="4012402" y="3379801"/>
            <a:ext cx="97587" cy="39708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Zakřivená spojnice 118"/>
          <p:cNvCxnSpPr/>
          <p:nvPr/>
        </p:nvCxnSpPr>
        <p:spPr>
          <a:xfrm flipV="1">
            <a:off x="3994901" y="3291666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Zakřivená spojnice 119"/>
          <p:cNvCxnSpPr/>
          <p:nvPr/>
        </p:nvCxnSpPr>
        <p:spPr>
          <a:xfrm flipV="1">
            <a:off x="4009084" y="3231633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Zakřivená spojnice 120"/>
          <p:cNvCxnSpPr/>
          <p:nvPr/>
        </p:nvCxnSpPr>
        <p:spPr>
          <a:xfrm flipV="1">
            <a:off x="3941066" y="3134644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Zakřivená spojnice 121"/>
          <p:cNvCxnSpPr/>
          <p:nvPr/>
        </p:nvCxnSpPr>
        <p:spPr>
          <a:xfrm flipV="1">
            <a:off x="3967580" y="3071181"/>
            <a:ext cx="104214" cy="39805"/>
          </a:xfrm>
          <a:prstGeom prst="curvedConnector3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ovéPole 124"/>
          <p:cNvSpPr txBox="1"/>
          <p:nvPr/>
        </p:nvSpPr>
        <p:spPr>
          <a:xfrm>
            <a:off x="10184225" y="-786421"/>
            <a:ext cx="580021" cy="611124"/>
          </a:xfrm>
          <a:custGeom>
            <a:avLst/>
            <a:gdLst/>
            <a:ahLst/>
            <a:cxnLst/>
            <a:rect l="l" t="t" r="r" b="b"/>
            <a:pathLst>
              <a:path w="580021" h="611124">
                <a:moveTo>
                  <a:pt x="254068" y="497494"/>
                </a:moveTo>
                <a:cubicBezTo>
                  <a:pt x="245372" y="497494"/>
                  <a:pt x="237345" y="499631"/>
                  <a:pt x="229986" y="503905"/>
                </a:cubicBezTo>
                <a:cubicBezTo>
                  <a:pt x="222627" y="508179"/>
                  <a:pt x="216774" y="514181"/>
                  <a:pt x="212426" y="521912"/>
                </a:cubicBezTo>
                <a:cubicBezTo>
                  <a:pt x="208078" y="529642"/>
                  <a:pt x="205904" y="537818"/>
                  <a:pt x="205904" y="546440"/>
                </a:cubicBezTo>
                <a:cubicBezTo>
                  <a:pt x="205904" y="554988"/>
                  <a:pt x="208096" y="563164"/>
                  <a:pt x="212482" y="570968"/>
                </a:cubicBezTo>
                <a:cubicBezTo>
                  <a:pt x="216867" y="578773"/>
                  <a:pt x="222757" y="584849"/>
                  <a:pt x="230153" y="589197"/>
                </a:cubicBezTo>
                <a:cubicBezTo>
                  <a:pt x="237548" y="593546"/>
                  <a:pt x="245483" y="595720"/>
                  <a:pt x="253957" y="595720"/>
                </a:cubicBezTo>
                <a:cubicBezTo>
                  <a:pt x="262505" y="595720"/>
                  <a:pt x="270607" y="593565"/>
                  <a:pt x="278262" y="589253"/>
                </a:cubicBezTo>
                <a:cubicBezTo>
                  <a:pt x="285918" y="584942"/>
                  <a:pt x="291808" y="579107"/>
                  <a:pt x="295933" y="571749"/>
                </a:cubicBezTo>
                <a:cubicBezTo>
                  <a:pt x="300059" y="564391"/>
                  <a:pt x="302121" y="556103"/>
                  <a:pt x="302121" y="546886"/>
                </a:cubicBezTo>
                <a:cubicBezTo>
                  <a:pt x="302121" y="532838"/>
                  <a:pt x="297494" y="521094"/>
                  <a:pt x="288240" y="511654"/>
                </a:cubicBezTo>
                <a:cubicBezTo>
                  <a:pt x="278986" y="502214"/>
                  <a:pt x="267595" y="497494"/>
                  <a:pt x="254068" y="497494"/>
                </a:cubicBezTo>
                <a:close/>
                <a:moveTo>
                  <a:pt x="252785" y="482425"/>
                </a:moveTo>
                <a:cubicBezTo>
                  <a:pt x="262756" y="482425"/>
                  <a:pt x="271779" y="484546"/>
                  <a:pt x="279853" y="488787"/>
                </a:cubicBezTo>
                <a:cubicBezTo>
                  <a:pt x="287927" y="493029"/>
                  <a:pt x="295015" y="499391"/>
                  <a:pt x="301117" y="507875"/>
                </a:cubicBezTo>
                <a:lnTo>
                  <a:pt x="301117" y="485550"/>
                </a:lnTo>
                <a:lnTo>
                  <a:pt x="316520" y="485550"/>
                </a:lnTo>
                <a:lnTo>
                  <a:pt x="316520" y="606994"/>
                </a:lnTo>
                <a:lnTo>
                  <a:pt x="301117" y="606994"/>
                </a:lnTo>
                <a:lnTo>
                  <a:pt x="301117" y="586121"/>
                </a:lnTo>
                <a:cubicBezTo>
                  <a:pt x="294568" y="594083"/>
                  <a:pt x="287220" y="600074"/>
                  <a:pt x="279072" y="604092"/>
                </a:cubicBezTo>
                <a:cubicBezTo>
                  <a:pt x="270923" y="608110"/>
                  <a:pt x="262012" y="610119"/>
                  <a:pt x="252338" y="610119"/>
                </a:cubicBezTo>
                <a:cubicBezTo>
                  <a:pt x="235149" y="610119"/>
                  <a:pt x="220470" y="603887"/>
                  <a:pt x="208304" y="591423"/>
                </a:cubicBezTo>
                <a:cubicBezTo>
                  <a:pt x="196137" y="578959"/>
                  <a:pt x="190054" y="563797"/>
                  <a:pt x="190054" y="545937"/>
                </a:cubicBezTo>
                <a:cubicBezTo>
                  <a:pt x="190054" y="528450"/>
                  <a:pt x="196193" y="513493"/>
                  <a:pt x="208471" y="501066"/>
                </a:cubicBezTo>
                <a:cubicBezTo>
                  <a:pt x="220749" y="488639"/>
                  <a:pt x="235521" y="482425"/>
                  <a:pt x="252785" y="482425"/>
                </a:cubicBezTo>
                <a:close/>
                <a:moveTo>
                  <a:pt x="515950" y="468807"/>
                </a:moveTo>
                <a:lnTo>
                  <a:pt x="531242" y="468807"/>
                </a:lnTo>
                <a:lnTo>
                  <a:pt x="531242" y="517251"/>
                </a:lnTo>
                <a:lnTo>
                  <a:pt x="580021" y="517251"/>
                </a:lnTo>
                <a:lnTo>
                  <a:pt x="580021" y="532543"/>
                </a:lnTo>
                <a:lnTo>
                  <a:pt x="531242" y="532543"/>
                </a:lnTo>
                <a:lnTo>
                  <a:pt x="531242" y="580986"/>
                </a:lnTo>
                <a:lnTo>
                  <a:pt x="515950" y="580986"/>
                </a:lnTo>
                <a:lnTo>
                  <a:pt x="515950" y="532543"/>
                </a:lnTo>
                <a:lnTo>
                  <a:pt x="467172" y="532543"/>
                </a:lnTo>
                <a:lnTo>
                  <a:pt x="467172" y="517251"/>
                </a:lnTo>
                <a:lnTo>
                  <a:pt x="515950" y="517251"/>
                </a:lnTo>
                <a:close/>
                <a:moveTo>
                  <a:pt x="395920" y="438669"/>
                </a:moveTo>
                <a:cubicBezTo>
                  <a:pt x="411026" y="438669"/>
                  <a:pt x="423249" y="443546"/>
                  <a:pt x="432588" y="453298"/>
                </a:cubicBezTo>
                <a:cubicBezTo>
                  <a:pt x="441927" y="463050"/>
                  <a:pt x="446596" y="474552"/>
                  <a:pt x="446596" y="487804"/>
                </a:cubicBezTo>
                <a:cubicBezTo>
                  <a:pt x="446596" y="497110"/>
                  <a:pt x="444370" y="505839"/>
                  <a:pt x="439917" y="513991"/>
                </a:cubicBezTo>
                <a:cubicBezTo>
                  <a:pt x="435465" y="522143"/>
                  <a:pt x="426819" y="533179"/>
                  <a:pt x="413980" y="547101"/>
                </a:cubicBezTo>
                <a:lnTo>
                  <a:pt x="373078" y="591144"/>
                </a:lnTo>
                <a:lnTo>
                  <a:pt x="448829" y="591144"/>
                </a:lnTo>
                <a:lnTo>
                  <a:pt x="448829" y="606994"/>
                </a:lnTo>
                <a:lnTo>
                  <a:pt x="337319" y="606994"/>
                </a:lnTo>
                <a:lnTo>
                  <a:pt x="400050" y="539198"/>
                </a:lnTo>
                <a:cubicBezTo>
                  <a:pt x="412775" y="525569"/>
                  <a:pt x="421054" y="515459"/>
                  <a:pt x="424886" y="508868"/>
                </a:cubicBezTo>
                <a:cubicBezTo>
                  <a:pt x="428718" y="502277"/>
                  <a:pt x="430634" y="495332"/>
                  <a:pt x="430634" y="488034"/>
                </a:cubicBezTo>
                <a:cubicBezTo>
                  <a:pt x="430634" y="478798"/>
                  <a:pt x="427193" y="470848"/>
                  <a:pt x="420309" y="464183"/>
                </a:cubicBezTo>
                <a:cubicBezTo>
                  <a:pt x="413426" y="457517"/>
                  <a:pt x="404999" y="454185"/>
                  <a:pt x="395027" y="454185"/>
                </a:cubicBezTo>
                <a:cubicBezTo>
                  <a:pt x="384535" y="454185"/>
                  <a:pt x="375810" y="457682"/>
                  <a:pt x="368852" y="464677"/>
                </a:cubicBezTo>
                <a:cubicBezTo>
                  <a:pt x="361894" y="471672"/>
                  <a:pt x="357932" y="481495"/>
                  <a:pt x="356964" y="494145"/>
                </a:cubicBezTo>
                <a:lnTo>
                  <a:pt x="341226" y="494145"/>
                </a:lnTo>
                <a:cubicBezTo>
                  <a:pt x="341672" y="477955"/>
                  <a:pt x="347086" y="464662"/>
                  <a:pt x="357467" y="454265"/>
                </a:cubicBezTo>
                <a:cubicBezTo>
                  <a:pt x="367847" y="443868"/>
                  <a:pt x="380665" y="438669"/>
                  <a:pt x="395920" y="438669"/>
                </a:cubicBezTo>
                <a:close/>
                <a:moveTo>
                  <a:pt x="88627" y="438669"/>
                </a:moveTo>
                <a:cubicBezTo>
                  <a:pt x="103957" y="438669"/>
                  <a:pt x="117798" y="441702"/>
                  <a:pt x="130150" y="447767"/>
                </a:cubicBezTo>
                <a:cubicBezTo>
                  <a:pt x="142503" y="453831"/>
                  <a:pt x="152623" y="462333"/>
                  <a:pt x="160511" y="473272"/>
                </a:cubicBezTo>
                <a:lnTo>
                  <a:pt x="147563" y="483206"/>
                </a:lnTo>
                <a:cubicBezTo>
                  <a:pt x="140420" y="473905"/>
                  <a:pt x="131843" y="466854"/>
                  <a:pt x="121835" y="462054"/>
                </a:cubicBezTo>
                <a:cubicBezTo>
                  <a:pt x="111826" y="457254"/>
                  <a:pt x="100831" y="454855"/>
                  <a:pt x="88851" y="454855"/>
                </a:cubicBezTo>
                <a:cubicBezTo>
                  <a:pt x="75754" y="454855"/>
                  <a:pt x="63624" y="457999"/>
                  <a:pt x="52462" y="464286"/>
                </a:cubicBezTo>
                <a:cubicBezTo>
                  <a:pt x="41300" y="470574"/>
                  <a:pt x="32649" y="479020"/>
                  <a:pt x="26510" y="489624"/>
                </a:cubicBezTo>
                <a:cubicBezTo>
                  <a:pt x="20371" y="500228"/>
                  <a:pt x="17301" y="512153"/>
                  <a:pt x="17301" y="525399"/>
                </a:cubicBezTo>
                <a:cubicBezTo>
                  <a:pt x="17301" y="545416"/>
                  <a:pt x="24166" y="562122"/>
                  <a:pt x="37895" y="575517"/>
                </a:cubicBezTo>
                <a:cubicBezTo>
                  <a:pt x="51625" y="588911"/>
                  <a:pt x="68945" y="595609"/>
                  <a:pt x="89855" y="595609"/>
                </a:cubicBezTo>
                <a:cubicBezTo>
                  <a:pt x="112849" y="595609"/>
                  <a:pt x="132085" y="586605"/>
                  <a:pt x="147563" y="568596"/>
                </a:cubicBezTo>
                <a:lnTo>
                  <a:pt x="160511" y="578419"/>
                </a:lnTo>
                <a:cubicBezTo>
                  <a:pt x="152326" y="588837"/>
                  <a:pt x="142112" y="596892"/>
                  <a:pt x="129871" y="602585"/>
                </a:cubicBezTo>
                <a:cubicBezTo>
                  <a:pt x="117630" y="608278"/>
                  <a:pt x="103957" y="611124"/>
                  <a:pt x="88851" y="611124"/>
                </a:cubicBezTo>
                <a:cubicBezTo>
                  <a:pt x="60127" y="611124"/>
                  <a:pt x="37468" y="601562"/>
                  <a:pt x="20873" y="582437"/>
                </a:cubicBezTo>
                <a:cubicBezTo>
                  <a:pt x="6958" y="566290"/>
                  <a:pt x="0" y="546793"/>
                  <a:pt x="0" y="523948"/>
                </a:cubicBezTo>
                <a:cubicBezTo>
                  <a:pt x="0" y="499912"/>
                  <a:pt x="8427" y="479690"/>
                  <a:pt x="25282" y="463282"/>
                </a:cubicBezTo>
                <a:cubicBezTo>
                  <a:pt x="42137" y="446874"/>
                  <a:pt x="63252" y="438669"/>
                  <a:pt x="88627" y="438669"/>
                </a:cubicBezTo>
                <a:close/>
                <a:moveTo>
                  <a:pt x="243447" y="0"/>
                </a:moveTo>
                <a:cubicBezTo>
                  <a:pt x="336348" y="0"/>
                  <a:pt x="411660" y="71964"/>
                  <a:pt x="411660" y="160735"/>
                </a:cubicBezTo>
                <a:cubicBezTo>
                  <a:pt x="411660" y="249506"/>
                  <a:pt x="336348" y="321470"/>
                  <a:pt x="243447" y="321470"/>
                </a:cubicBezTo>
                <a:cubicBezTo>
                  <a:pt x="150546" y="321470"/>
                  <a:pt x="75234" y="249506"/>
                  <a:pt x="75234" y="160735"/>
                </a:cubicBezTo>
                <a:cubicBezTo>
                  <a:pt x="75234" y="71964"/>
                  <a:pt x="150546" y="0"/>
                  <a:pt x="243447" y="0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126" name="Ovál 125"/>
          <p:cNvSpPr/>
          <p:nvPr/>
        </p:nvSpPr>
        <p:spPr>
          <a:xfrm>
            <a:off x="11429704" y="-1076793"/>
            <a:ext cx="914400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VIII</a:t>
            </a:r>
            <a:endParaRPr lang="cs-CZ" dirty="0"/>
          </a:p>
        </p:txBody>
      </p:sp>
      <p:sp>
        <p:nvSpPr>
          <p:cNvPr id="129" name="Volný tvar 128"/>
          <p:cNvSpPr/>
          <p:nvPr/>
        </p:nvSpPr>
        <p:spPr>
          <a:xfrm rot="1979484">
            <a:off x="5897666" y="3258044"/>
            <a:ext cx="1022809" cy="1136179"/>
          </a:xfrm>
          <a:custGeom>
            <a:avLst/>
            <a:gdLst/>
            <a:ahLst/>
            <a:cxnLst/>
            <a:rect l="l" t="t" r="r" b="b"/>
            <a:pathLst>
              <a:path w="1022809" h="1136179">
                <a:moveTo>
                  <a:pt x="910803" y="863872"/>
                </a:moveTo>
                <a:cubicBezTo>
                  <a:pt x="903509" y="868607"/>
                  <a:pt x="897940" y="874770"/>
                  <a:pt x="894095" y="882363"/>
                </a:cubicBezTo>
                <a:cubicBezTo>
                  <a:pt x="890250" y="889954"/>
                  <a:pt x="888608" y="898176"/>
                  <a:pt x="889171" y="907028"/>
                </a:cubicBezTo>
                <a:cubicBezTo>
                  <a:pt x="889733" y="915879"/>
                  <a:pt x="892362" y="923920"/>
                  <a:pt x="897056" y="931152"/>
                </a:cubicBezTo>
                <a:cubicBezTo>
                  <a:pt x="901711" y="938322"/>
                  <a:pt x="908002" y="943986"/>
                  <a:pt x="915930" y="948143"/>
                </a:cubicBezTo>
                <a:cubicBezTo>
                  <a:pt x="923857" y="952302"/>
                  <a:pt x="932106" y="954191"/>
                  <a:pt x="940677" y="953811"/>
                </a:cubicBezTo>
                <a:cubicBezTo>
                  <a:pt x="949248" y="953432"/>
                  <a:pt x="957087" y="950935"/>
                  <a:pt x="964195" y="946321"/>
                </a:cubicBezTo>
                <a:cubicBezTo>
                  <a:pt x="971365" y="941666"/>
                  <a:pt x="976986" y="935446"/>
                  <a:pt x="981060" y="927662"/>
                </a:cubicBezTo>
                <a:cubicBezTo>
                  <a:pt x="985133" y="919877"/>
                  <a:pt x="986896" y="911776"/>
                  <a:pt x="986350" y="903358"/>
                </a:cubicBezTo>
                <a:cubicBezTo>
                  <a:pt x="985803" y="894939"/>
                  <a:pt x="983021" y="886865"/>
                  <a:pt x="978002" y="879134"/>
                </a:cubicBezTo>
                <a:cubicBezTo>
                  <a:pt x="970353" y="867352"/>
                  <a:pt x="960077" y="860021"/>
                  <a:pt x="947175" y="857142"/>
                </a:cubicBezTo>
                <a:cubicBezTo>
                  <a:pt x="934273" y="854263"/>
                  <a:pt x="922149" y="856506"/>
                  <a:pt x="910803" y="863872"/>
                </a:cubicBezTo>
                <a:close/>
                <a:moveTo>
                  <a:pt x="901521" y="851932"/>
                </a:moveTo>
                <a:cubicBezTo>
                  <a:pt x="909885" y="846502"/>
                  <a:pt x="918607" y="843368"/>
                  <a:pt x="927689" y="842530"/>
                </a:cubicBezTo>
                <a:cubicBezTo>
                  <a:pt x="936770" y="841691"/>
                  <a:pt x="946180" y="843168"/>
                  <a:pt x="955917" y="846960"/>
                </a:cubicBezTo>
                <a:lnTo>
                  <a:pt x="943761" y="828236"/>
                </a:lnTo>
                <a:lnTo>
                  <a:pt x="956681" y="819849"/>
                </a:lnTo>
                <a:lnTo>
                  <a:pt x="1022809" y="921710"/>
                </a:lnTo>
                <a:lnTo>
                  <a:pt x="1009889" y="930097"/>
                </a:lnTo>
                <a:lnTo>
                  <a:pt x="998523" y="912590"/>
                </a:lnTo>
                <a:cubicBezTo>
                  <a:pt x="997366" y="922834"/>
                  <a:pt x="994465" y="931860"/>
                  <a:pt x="989818" y="939667"/>
                </a:cubicBezTo>
                <a:cubicBezTo>
                  <a:pt x="985172" y="947474"/>
                  <a:pt x="978792" y="954012"/>
                  <a:pt x="970678" y="959279"/>
                </a:cubicBezTo>
                <a:cubicBezTo>
                  <a:pt x="956260" y="968639"/>
                  <a:pt x="940555" y="971404"/>
                  <a:pt x="923563" y="967575"/>
                </a:cubicBezTo>
                <a:cubicBezTo>
                  <a:pt x="906572" y="963745"/>
                  <a:pt x="893213" y="954340"/>
                  <a:pt x="883489" y="939361"/>
                </a:cubicBezTo>
                <a:cubicBezTo>
                  <a:pt x="873966" y="924693"/>
                  <a:pt x="870971" y="908805"/>
                  <a:pt x="874503" y="891696"/>
                </a:cubicBezTo>
                <a:cubicBezTo>
                  <a:pt x="878035" y="874587"/>
                  <a:pt x="887041" y="861332"/>
                  <a:pt x="901521" y="851932"/>
                </a:cubicBezTo>
                <a:close/>
                <a:moveTo>
                  <a:pt x="784169" y="880873"/>
                </a:moveTo>
                <a:lnTo>
                  <a:pt x="797931" y="871939"/>
                </a:lnTo>
                <a:lnTo>
                  <a:pt x="887337" y="1009657"/>
                </a:lnTo>
                <a:lnTo>
                  <a:pt x="873575" y="1018592"/>
                </a:lnTo>
                <a:close/>
                <a:moveTo>
                  <a:pt x="736234" y="911992"/>
                </a:moveTo>
                <a:lnTo>
                  <a:pt x="749997" y="903057"/>
                </a:lnTo>
                <a:lnTo>
                  <a:pt x="839403" y="1040776"/>
                </a:lnTo>
                <a:lnTo>
                  <a:pt x="825640" y="1049711"/>
                </a:lnTo>
                <a:close/>
                <a:moveTo>
                  <a:pt x="688299" y="943111"/>
                </a:moveTo>
                <a:lnTo>
                  <a:pt x="702062" y="934176"/>
                </a:lnTo>
                <a:lnTo>
                  <a:pt x="791468" y="1071895"/>
                </a:lnTo>
                <a:lnTo>
                  <a:pt x="777705" y="1080830"/>
                </a:lnTo>
                <a:close/>
                <a:moveTo>
                  <a:pt x="543965" y="1036812"/>
                </a:moveTo>
                <a:lnTo>
                  <a:pt x="558944" y="1027087"/>
                </a:lnTo>
                <a:lnTo>
                  <a:pt x="673660" y="1103856"/>
                </a:lnTo>
                <a:lnTo>
                  <a:pt x="650975" y="967342"/>
                </a:lnTo>
                <a:lnTo>
                  <a:pt x="665955" y="957617"/>
                </a:lnTo>
                <a:lnTo>
                  <a:pt x="695443" y="1134234"/>
                </a:lnTo>
                <a:lnTo>
                  <a:pt x="692446" y="1136179"/>
                </a:lnTo>
                <a:close/>
                <a:moveTo>
                  <a:pt x="201575" y="78083"/>
                </a:moveTo>
                <a:cubicBezTo>
                  <a:pt x="274545" y="28785"/>
                  <a:pt x="362511" y="0"/>
                  <a:pt x="457200" y="0"/>
                </a:cubicBezTo>
                <a:lnTo>
                  <a:pt x="457200" y="457200"/>
                </a:lnTo>
                <a:lnTo>
                  <a:pt x="914400" y="457200"/>
                </a:ln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99385"/>
                  <a:pt x="79959" y="160244"/>
                  <a:pt x="201575" y="78083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0" name="Zahnutá šipka dolů 129"/>
          <p:cNvSpPr/>
          <p:nvPr/>
        </p:nvSpPr>
        <p:spPr>
          <a:xfrm rot="19355788" flipH="1">
            <a:off x="5461223" y="2195413"/>
            <a:ext cx="1812436" cy="81019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1" name="TextovéPole 130"/>
          <p:cNvSpPr txBox="1"/>
          <p:nvPr/>
        </p:nvSpPr>
        <p:spPr>
          <a:xfrm>
            <a:off x="3935813" y="3509306"/>
            <a:ext cx="3469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Tenásový</a:t>
            </a:r>
            <a:r>
              <a:rPr lang="cs-CZ" sz="2800" dirty="0" smtClean="0"/>
              <a:t> komplex</a:t>
            </a:r>
            <a:endParaRPr lang="cs-CZ" sz="2800" dirty="0"/>
          </a:p>
        </p:txBody>
      </p:sp>
      <p:sp>
        <p:nvSpPr>
          <p:cNvPr id="134" name="Vývojový diagram: alternativní postup 133"/>
          <p:cNvSpPr/>
          <p:nvPr/>
        </p:nvSpPr>
        <p:spPr>
          <a:xfrm>
            <a:off x="12284427" y="-322966"/>
            <a:ext cx="1236909" cy="546639"/>
          </a:xfrm>
          <a:prstGeom prst="flowChartAlternateProces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X</a:t>
            </a:r>
          </a:p>
        </p:txBody>
      </p:sp>
      <p:sp>
        <p:nvSpPr>
          <p:cNvPr id="135" name="Volný tvar 134"/>
          <p:cNvSpPr/>
          <p:nvPr/>
        </p:nvSpPr>
        <p:spPr>
          <a:xfrm rot="16200000">
            <a:off x="4706704" y="5001011"/>
            <a:ext cx="757679" cy="1102760"/>
          </a:xfrm>
          <a:custGeom>
            <a:avLst/>
            <a:gdLst/>
            <a:ahLst/>
            <a:cxnLst/>
            <a:rect l="l" t="t" r="r" b="b"/>
            <a:pathLst>
              <a:path w="757679" h="1102760">
                <a:moveTo>
                  <a:pt x="112626" y="596116"/>
                </a:moveTo>
                <a:cubicBezTo>
                  <a:pt x="112626" y="587420"/>
                  <a:pt x="110489" y="579393"/>
                  <a:pt x="106215" y="572034"/>
                </a:cubicBezTo>
                <a:cubicBezTo>
                  <a:pt x="101941" y="564675"/>
                  <a:pt x="95938" y="558822"/>
                  <a:pt x="88208" y="554474"/>
                </a:cubicBezTo>
                <a:cubicBezTo>
                  <a:pt x="80478" y="550126"/>
                  <a:pt x="72302" y="547952"/>
                  <a:pt x="63680" y="547952"/>
                </a:cubicBezTo>
                <a:cubicBezTo>
                  <a:pt x="55132" y="547952"/>
                  <a:pt x="46956" y="550144"/>
                  <a:pt x="39151" y="554530"/>
                </a:cubicBezTo>
                <a:cubicBezTo>
                  <a:pt x="31347" y="558915"/>
                  <a:pt x="25271" y="564805"/>
                  <a:pt x="20922" y="572201"/>
                </a:cubicBezTo>
                <a:cubicBezTo>
                  <a:pt x="16574" y="579596"/>
                  <a:pt x="14399" y="587531"/>
                  <a:pt x="14399" y="596005"/>
                </a:cubicBezTo>
                <a:cubicBezTo>
                  <a:pt x="14399" y="604553"/>
                  <a:pt x="16555" y="612655"/>
                  <a:pt x="20867" y="620310"/>
                </a:cubicBezTo>
                <a:cubicBezTo>
                  <a:pt x="25178" y="627966"/>
                  <a:pt x="31013" y="633856"/>
                  <a:pt x="38371" y="637981"/>
                </a:cubicBezTo>
                <a:cubicBezTo>
                  <a:pt x="45729" y="642107"/>
                  <a:pt x="54017" y="644169"/>
                  <a:pt x="63234" y="644169"/>
                </a:cubicBezTo>
                <a:cubicBezTo>
                  <a:pt x="77282" y="644169"/>
                  <a:pt x="89026" y="639542"/>
                  <a:pt x="98466" y="630288"/>
                </a:cubicBezTo>
                <a:cubicBezTo>
                  <a:pt x="107906" y="621034"/>
                  <a:pt x="112626" y="609643"/>
                  <a:pt x="112626" y="596116"/>
                </a:cubicBezTo>
                <a:close/>
                <a:moveTo>
                  <a:pt x="127695" y="594833"/>
                </a:moveTo>
                <a:cubicBezTo>
                  <a:pt x="127695" y="604804"/>
                  <a:pt x="125574" y="613827"/>
                  <a:pt x="121332" y="621901"/>
                </a:cubicBezTo>
                <a:cubicBezTo>
                  <a:pt x="117091" y="629975"/>
                  <a:pt x="110728" y="637063"/>
                  <a:pt x="102245" y="643165"/>
                </a:cubicBezTo>
                <a:lnTo>
                  <a:pt x="124570" y="643165"/>
                </a:lnTo>
                <a:lnTo>
                  <a:pt x="124570" y="658568"/>
                </a:lnTo>
                <a:lnTo>
                  <a:pt x="3126" y="658568"/>
                </a:lnTo>
                <a:lnTo>
                  <a:pt x="3126" y="643165"/>
                </a:lnTo>
                <a:lnTo>
                  <a:pt x="23999" y="643165"/>
                </a:lnTo>
                <a:cubicBezTo>
                  <a:pt x="16037" y="636616"/>
                  <a:pt x="10046" y="629268"/>
                  <a:pt x="6028" y="621119"/>
                </a:cubicBezTo>
                <a:cubicBezTo>
                  <a:pt x="2010" y="612971"/>
                  <a:pt x="0" y="604060"/>
                  <a:pt x="0" y="594386"/>
                </a:cubicBezTo>
                <a:cubicBezTo>
                  <a:pt x="0" y="577197"/>
                  <a:pt x="6233" y="562518"/>
                  <a:pt x="18697" y="550352"/>
                </a:cubicBezTo>
                <a:cubicBezTo>
                  <a:pt x="31161" y="538185"/>
                  <a:pt x="46323" y="532102"/>
                  <a:pt x="64183" y="532102"/>
                </a:cubicBezTo>
                <a:cubicBezTo>
                  <a:pt x="81670" y="532102"/>
                  <a:pt x="96627" y="538241"/>
                  <a:pt x="109054" y="550519"/>
                </a:cubicBezTo>
                <a:cubicBezTo>
                  <a:pt x="121481" y="562797"/>
                  <a:pt x="127695" y="577569"/>
                  <a:pt x="127695" y="594833"/>
                </a:cubicBezTo>
                <a:close/>
                <a:moveTo>
                  <a:pt x="167320" y="388613"/>
                </a:moveTo>
                <a:lnTo>
                  <a:pt x="167320" y="407805"/>
                </a:lnTo>
                <a:lnTo>
                  <a:pt x="103428" y="447116"/>
                </a:lnTo>
                <a:lnTo>
                  <a:pt x="167320" y="486658"/>
                </a:lnTo>
                <a:lnTo>
                  <a:pt x="167320" y="505592"/>
                </a:lnTo>
                <a:lnTo>
                  <a:pt x="87984" y="456618"/>
                </a:lnTo>
                <a:lnTo>
                  <a:pt x="3126" y="508829"/>
                </a:lnTo>
                <a:lnTo>
                  <a:pt x="3126" y="489642"/>
                </a:lnTo>
                <a:lnTo>
                  <a:pt x="72416" y="447008"/>
                </a:lnTo>
                <a:lnTo>
                  <a:pt x="3126" y="404236"/>
                </a:lnTo>
                <a:lnTo>
                  <a:pt x="3126" y="385041"/>
                </a:lnTo>
                <a:lnTo>
                  <a:pt x="87879" y="437492"/>
                </a:lnTo>
                <a:close/>
                <a:moveTo>
                  <a:pt x="757679" y="1102760"/>
                </a:moveTo>
                <a:lnTo>
                  <a:pt x="619258" y="1102760"/>
                </a:lnTo>
                <a:cubicBezTo>
                  <a:pt x="619258" y="970070"/>
                  <a:pt x="557284" y="862504"/>
                  <a:pt x="480835" y="862504"/>
                </a:cubicBezTo>
                <a:cubicBezTo>
                  <a:pt x="404386" y="862504"/>
                  <a:pt x="342413" y="970070"/>
                  <a:pt x="342413" y="1102760"/>
                </a:cubicBezTo>
                <a:lnTo>
                  <a:pt x="203991" y="1102760"/>
                </a:lnTo>
                <a:cubicBezTo>
                  <a:pt x="203991" y="933870"/>
                  <a:pt x="273711" y="788962"/>
                  <a:pt x="373075" y="727065"/>
                </a:cubicBezTo>
                <a:lnTo>
                  <a:pt x="387687" y="720384"/>
                </a:lnTo>
                <a:lnTo>
                  <a:pt x="373628" y="666209"/>
                </a:lnTo>
                <a:cubicBezTo>
                  <a:pt x="367882" y="630915"/>
                  <a:pt x="364704" y="592112"/>
                  <a:pt x="364704" y="551381"/>
                </a:cubicBezTo>
                <a:cubicBezTo>
                  <a:pt x="364704" y="510650"/>
                  <a:pt x="367882" y="471847"/>
                  <a:pt x="373628" y="436555"/>
                </a:cubicBezTo>
                <a:lnTo>
                  <a:pt x="388065" y="380921"/>
                </a:lnTo>
                <a:lnTo>
                  <a:pt x="370491" y="375696"/>
                </a:lnTo>
                <a:cubicBezTo>
                  <a:pt x="271127" y="313799"/>
                  <a:pt x="201407" y="168891"/>
                  <a:pt x="201407" y="0"/>
                </a:cubicBezTo>
                <a:lnTo>
                  <a:pt x="339829" y="0"/>
                </a:lnTo>
                <a:cubicBezTo>
                  <a:pt x="339829" y="132690"/>
                  <a:pt x="401802" y="240256"/>
                  <a:pt x="478251" y="240256"/>
                </a:cubicBezTo>
                <a:cubicBezTo>
                  <a:pt x="554701" y="240256"/>
                  <a:pt x="616674" y="132690"/>
                  <a:pt x="616674" y="0"/>
                </a:cubicBezTo>
                <a:lnTo>
                  <a:pt x="755095" y="0"/>
                </a:lnTo>
                <a:cubicBezTo>
                  <a:pt x="755095" y="168891"/>
                  <a:pt x="685375" y="313799"/>
                  <a:pt x="586011" y="375696"/>
                </a:cubicBezTo>
                <a:lnTo>
                  <a:pt x="568438" y="380921"/>
                </a:lnTo>
                <a:lnTo>
                  <a:pt x="582876" y="436555"/>
                </a:lnTo>
                <a:cubicBezTo>
                  <a:pt x="588621" y="471847"/>
                  <a:pt x="591799" y="510650"/>
                  <a:pt x="591799" y="551381"/>
                </a:cubicBezTo>
                <a:cubicBezTo>
                  <a:pt x="591799" y="592112"/>
                  <a:pt x="588621" y="630915"/>
                  <a:pt x="582876" y="666209"/>
                </a:cubicBezTo>
                <a:lnTo>
                  <a:pt x="569364" y="718273"/>
                </a:lnTo>
                <a:lnTo>
                  <a:pt x="588595" y="727065"/>
                </a:lnTo>
                <a:cubicBezTo>
                  <a:pt x="687959" y="788962"/>
                  <a:pt x="757679" y="933870"/>
                  <a:pt x="757679" y="1102760"/>
                </a:cubicBez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6" name="Zahnutá šipka dolů 135"/>
          <p:cNvSpPr/>
          <p:nvPr/>
        </p:nvSpPr>
        <p:spPr>
          <a:xfrm rot="21167521" flipH="1">
            <a:off x="4846789" y="4094602"/>
            <a:ext cx="1587445" cy="1016874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7" name="Ovál 136"/>
          <p:cNvSpPr/>
          <p:nvPr/>
        </p:nvSpPr>
        <p:spPr>
          <a:xfrm>
            <a:off x="12886094" y="317084"/>
            <a:ext cx="1109470" cy="9818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138" name="Zahnutá šipka dolů 137"/>
          <p:cNvSpPr/>
          <p:nvPr/>
        </p:nvSpPr>
        <p:spPr>
          <a:xfrm flipH="1">
            <a:off x="5219089" y="5561884"/>
            <a:ext cx="1511176" cy="782548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0" name="TextovéPole 139"/>
          <p:cNvSpPr txBox="1"/>
          <p:nvPr/>
        </p:nvSpPr>
        <p:spPr>
          <a:xfrm>
            <a:off x="4326699" y="5860369"/>
            <a:ext cx="1074797" cy="969471"/>
          </a:xfrm>
          <a:custGeom>
            <a:avLst/>
            <a:gdLst/>
            <a:ahLst/>
            <a:cxnLst/>
            <a:rect l="l" t="t" r="r" b="b"/>
            <a:pathLst>
              <a:path w="1074797" h="969471">
                <a:moveTo>
                  <a:pt x="1012345" y="435019"/>
                </a:moveTo>
                <a:cubicBezTo>
                  <a:pt x="1003649" y="435019"/>
                  <a:pt x="995622" y="437156"/>
                  <a:pt x="988263" y="441430"/>
                </a:cubicBezTo>
                <a:cubicBezTo>
                  <a:pt x="980904" y="445704"/>
                  <a:pt x="975051" y="451707"/>
                  <a:pt x="970703" y="459437"/>
                </a:cubicBezTo>
                <a:cubicBezTo>
                  <a:pt x="966355" y="467167"/>
                  <a:pt x="964181" y="475343"/>
                  <a:pt x="964181" y="483965"/>
                </a:cubicBezTo>
                <a:cubicBezTo>
                  <a:pt x="964181" y="492513"/>
                  <a:pt x="966373" y="500689"/>
                  <a:pt x="970759" y="508494"/>
                </a:cubicBezTo>
                <a:cubicBezTo>
                  <a:pt x="975144" y="516298"/>
                  <a:pt x="981034" y="522374"/>
                  <a:pt x="988430" y="526723"/>
                </a:cubicBezTo>
                <a:cubicBezTo>
                  <a:pt x="995825" y="531071"/>
                  <a:pt x="1003760" y="533246"/>
                  <a:pt x="1012234" y="533246"/>
                </a:cubicBezTo>
                <a:cubicBezTo>
                  <a:pt x="1020782" y="533246"/>
                  <a:pt x="1028884" y="531090"/>
                  <a:pt x="1036539" y="526778"/>
                </a:cubicBezTo>
                <a:cubicBezTo>
                  <a:pt x="1044195" y="522467"/>
                  <a:pt x="1050085" y="516632"/>
                  <a:pt x="1054210" y="509274"/>
                </a:cubicBezTo>
                <a:cubicBezTo>
                  <a:pt x="1058336" y="501916"/>
                  <a:pt x="1060398" y="493628"/>
                  <a:pt x="1060398" y="484411"/>
                </a:cubicBezTo>
                <a:cubicBezTo>
                  <a:pt x="1060398" y="470363"/>
                  <a:pt x="1055771" y="458619"/>
                  <a:pt x="1046517" y="449179"/>
                </a:cubicBezTo>
                <a:cubicBezTo>
                  <a:pt x="1037263" y="439739"/>
                  <a:pt x="1025872" y="435019"/>
                  <a:pt x="1012345" y="435019"/>
                </a:cubicBezTo>
                <a:close/>
                <a:moveTo>
                  <a:pt x="1011062" y="419950"/>
                </a:moveTo>
                <a:cubicBezTo>
                  <a:pt x="1021033" y="419950"/>
                  <a:pt x="1030056" y="422071"/>
                  <a:pt x="1038130" y="426313"/>
                </a:cubicBezTo>
                <a:cubicBezTo>
                  <a:pt x="1046204" y="430554"/>
                  <a:pt x="1053292" y="436917"/>
                  <a:pt x="1059394" y="445400"/>
                </a:cubicBezTo>
                <a:lnTo>
                  <a:pt x="1059394" y="423075"/>
                </a:lnTo>
                <a:lnTo>
                  <a:pt x="1074797" y="423075"/>
                </a:lnTo>
                <a:lnTo>
                  <a:pt x="1074797" y="544519"/>
                </a:lnTo>
                <a:lnTo>
                  <a:pt x="1059394" y="544519"/>
                </a:lnTo>
                <a:lnTo>
                  <a:pt x="1059394" y="523646"/>
                </a:lnTo>
                <a:cubicBezTo>
                  <a:pt x="1052845" y="531608"/>
                  <a:pt x="1045497" y="537599"/>
                  <a:pt x="1037348" y="541617"/>
                </a:cubicBezTo>
                <a:cubicBezTo>
                  <a:pt x="1029200" y="545635"/>
                  <a:pt x="1020289" y="547645"/>
                  <a:pt x="1010615" y="547645"/>
                </a:cubicBezTo>
                <a:cubicBezTo>
                  <a:pt x="993426" y="547645"/>
                  <a:pt x="978747" y="541412"/>
                  <a:pt x="966581" y="528948"/>
                </a:cubicBezTo>
                <a:cubicBezTo>
                  <a:pt x="954414" y="516484"/>
                  <a:pt x="948331" y="501322"/>
                  <a:pt x="948331" y="483462"/>
                </a:cubicBezTo>
                <a:cubicBezTo>
                  <a:pt x="948331" y="465975"/>
                  <a:pt x="954470" y="451018"/>
                  <a:pt x="966748" y="438591"/>
                </a:cubicBezTo>
                <a:cubicBezTo>
                  <a:pt x="979026" y="426164"/>
                  <a:pt x="993798" y="419950"/>
                  <a:pt x="1011062" y="419950"/>
                </a:cubicBezTo>
                <a:close/>
                <a:moveTo>
                  <a:pt x="781941" y="380325"/>
                </a:moveTo>
                <a:lnTo>
                  <a:pt x="799800" y="380325"/>
                </a:lnTo>
                <a:lnTo>
                  <a:pt x="854217" y="507178"/>
                </a:lnTo>
                <a:lnTo>
                  <a:pt x="909524" y="380325"/>
                </a:lnTo>
                <a:lnTo>
                  <a:pt x="927383" y="380325"/>
                </a:lnTo>
                <a:lnTo>
                  <a:pt x="855946" y="544519"/>
                </a:lnTo>
                <a:lnTo>
                  <a:pt x="852374" y="544519"/>
                </a:lnTo>
                <a:close/>
                <a:moveTo>
                  <a:pt x="417521" y="1979"/>
                </a:moveTo>
                <a:cubicBezTo>
                  <a:pt x="542043" y="13146"/>
                  <a:pt x="673867" y="71444"/>
                  <a:pt x="783478" y="174228"/>
                </a:cubicBezTo>
                <a:cubicBezTo>
                  <a:pt x="686421" y="277731"/>
                  <a:pt x="589366" y="381234"/>
                  <a:pt x="492309" y="484736"/>
                </a:cubicBezTo>
                <a:lnTo>
                  <a:pt x="889243" y="856949"/>
                </a:lnTo>
                <a:cubicBezTo>
                  <a:pt x="728435" y="1028437"/>
                  <a:pt x="420360" y="1000811"/>
                  <a:pt x="201140" y="795243"/>
                </a:cubicBezTo>
                <a:cubicBezTo>
                  <a:pt x="-18081" y="589675"/>
                  <a:pt x="-65433" y="284011"/>
                  <a:pt x="95375" y="112522"/>
                </a:cubicBezTo>
                <a:cubicBezTo>
                  <a:pt x="175779" y="26778"/>
                  <a:pt x="292999" y="-9187"/>
                  <a:pt x="417521" y="1979"/>
                </a:cubicBezTo>
                <a:close/>
              </a:path>
            </a:pathLst>
          </a:cu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sp>
        <p:nvSpPr>
          <p:cNvPr id="80" name="Zaoblený obdélník 79"/>
          <p:cNvSpPr/>
          <p:nvPr/>
        </p:nvSpPr>
        <p:spPr>
          <a:xfrm rot="19253683">
            <a:off x="3945562" y="159273"/>
            <a:ext cx="1282890" cy="286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Endotelie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69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352 0.00555 -0.00742 0.01041 -0.01055 0.01643 C -0.01185 0.01898 -0.01198 0.02314 -0.01328 0.02592 C -0.01719 0.03495 -0.02539 0.0456 -0.03034 0.05162 C -0.0319 0.05347 -0.03373 0.05532 -0.03555 0.05625 C -0.05091 0.06458 -0.06706 0.06828 -0.08164 0.07939 L -0.11198 0.10277 C -0.11407 0.10439 -0.11628 0.10578 -0.11849 0.1074 C -0.12552 0.11273 -0.13321 0.1162 -0.13959 0.12384 C -0.15508 0.14236 -0.15417 0.14143 -0.17904 0.16597 C -0.18112 0.16782 -0.18347 0.16898 -0.18555 0.1706 C -0.1918 0.18078 -0.19753 0.19166 -0.20404 0.20092 C -0.22357 0.22939 -0.22253 0.22662 -0.24479 0.26643 C -0.27084 0.31273 -0.22058 0.23356 -0.26589 0.30162 C -0.2668 0.30301 -0.26745 0.30532 -0.26849 0.30625 C -0.27448 0.31157 -0.28086 0.31551 -0.28698 0.32014 C -0.28867 0.32176 -0.29063 0.32268 -0.29219 0.325 C -0.29909 0.33449 -0.30547 0.3449 -0.31198 0.35532 C -0.3142 0.35902 -0.31615 0.36342 -0.31849 0.36689 C -0.32539 0.37754 -0.33229 0.38773 -0.33959 0.39745 C -0.34115 0.39953 -0.34336 0.39977 -0.34479 0.40208 C -0.34909 0.40856 -0.35248 0.41666 -0.35664 0.42314 C -0.36302 0.4331 -0.37006 0.4412 -0.37644 0.45115 C -0.37761 0.45301 -0.37813 0.45602 -0.37904 0.4581 C -0.38386 0.46921 -0.38802 0.48102 -0.39349 0.49097 C -0.3961 0.49537 -0.40521 0.49722 -0.40795 0.49791 C -0.42644 0.50879 -0.40651 0.49791 -0.45664 0.49791 C -0.46198 0.49791 -0.46719 0.49953 -0.47253 0.50023 C -0.47422 0.50254 -0.47644 0.50416 -0.47774 0.5074 C -0.47878 0.50995 -0.47826 0.51389 -0.47904 0.51666 C -0.47956 0.51875 -0.48086 0.51967 -0.48164 0.52129 C -0.48425 0.53495 -0.48164 0.52847 -0.49479 0.52847 " pathEditMode="relative" ptsTypes="AAAAAAAAAAAAAAAAAAAAAAAAAAAAAAAAA">
                                      <p:cBhvr>
                                        <p:cTn id="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91 0.02084 0.00182 0.0419 0.0026 0.06296 C 0.00312 0.07639 0.00403 0.08959 0.00403 0.10278 C 0.00403 0.11227 0.00338 0.12153 0.0026 0.13079 C 0.00247 0.13334 0.00208 0.13588 0.0013 0.13796 C 0.00026 0.14051 -0.00131 0.14259 -0.00261 0.14491 C -0.00352 0.14954 -0.00443 0.15417 -0.00521 0.15903 C -0.00573 0.16204 -0.00599 0.16528 -0.00651 0.16829 C -0.00782 0.17523 -0.01042 0.18195 -0.01042 0.18935 L -0.01042 0.20347 " pathEditMode="relative" ptsTypes="AAAAAAAAAAA">
                                      <p:cBhvr>
                                        <p:cTn id="1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48148E-6 L 2.08333E-6 1.48148E-6 C -0.00703 0.00718 -0.01446 0.0132 -0.0211 0.02107 C -0.0224 0.02269 -0.02357 0.02477 -0.02513 0.02593 C -0.02761 0.02778 -0.03047 0.02847 -0.03294 0.03056 C -0.03555 0.03264 -0.04219 0.04306 -0.04349 0.04468 C -0.07461 0.08148 -0.07787 0.08032 -0.10664 0.12153 C -0.10834 0.12407 -0.10886 0.12847 -0.11055 0.13102 C -0.12214 0.14722 -0.13568 0.15926 -0.1461 0.17778 C -0.14831 0.18171 -0.15039 0.18588 -0.15274 0.18935 C -0.15612 0.19445 -0.16003 0.19815 -0.16328 0.20347 C -0.16537 0.20695 -0.16641 0.21181 -0.16849 0.21528 C -0.17696 0.22894 -0.18568 0.24259 -0.19479 0.25486 C -0.21485 0.28171 -0.2181 0.27685 -0.23959 0.30185 C -0.25222 0.31644 -0.26406 0.3331 -0.27643 0.34861 C -0.27774 0.35023 -0.27917 0.35139 -0.28034 0.35324 C -0.28477 0.35949 -0.28906 0.36574 -0.29349 0.37199 C -0.29479 0.37361 -0.29623 0.37477 -0.29753 0.37662 C -0.30287 0.38426 -0.30807 0.39213 -0.31328 0.4 C -0.32852 0.42361 -0.30196 0.38495 -0.32253 0.41875 C -0.32656 0.42546 -0.33255 0.42917 -0.33568 0.4375 C -0.33646 0.43982 -0.33711 0.44259 -0.33828 0.44445 C -0.33972 0.44676 -0.3418 0.44769 -0.34349 0.44907 L -0.3461 0.45139 " pathEditMode="relative" ptsTypes="AAAAAAAAAAAAAAAAAAAAAAAA">
                                      <p:cBhvr>
                                        <p:cTn id="1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1471 -0.00995 -0.00755 -0.00324 -0.02109 -0.02129 C -0.02122 -0.02129 -0.03164 -0.03518 -0.03164 -0.03518 C -0.0345 -0.04166 -0.03737 -0.04861 -0.04088 -0.05393 C -0.05195 -0.07037 -0.03724 -0.04514 -0.04883 -0.06574 C -0.05182 -0.07615 -0.05013 -0.07268 -0.05273 -0.07731 " pathEditMode="relative" ptsTypes="AAAAAAA">
                                      <p:cBhvr>
                                        <p:cTn id="3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313 0.0088 -0.00612 0.01713 -0.00925 0.0257 C -0.01263 0.0345 -0.01719 0.0419 -0.01979 0.05139 C -0.02109 0.05602 -0.02201 0.06135 -0.0237 0.06528 C -0.02513 0.06852 -0.02761 0.06945 -0.02904 0.07246 C -0.03203 0.07894 -0.03386 0.08704 -0.03685 0.09352 C -0.03789 0.09561 -0.03984 0.09607 -0.04089 0.09815 C -0.0487 0.11412 -0.05573 0.13079 -0.06328 0.14723 C -0.06888 0.15973 -0.07591 0.17084 -0.08034 0.18473 C -0.08203 0.19005 -0.0832 0.1963 -0.08555 0.20116 C -0.09649 0.22292 -0.1082 0.24352 -0.11979 0.26412 C -0.12136 0.2669 -0.12357 0.26829 -0.12513 0.2713 C -0.12891 0.27848 -0.1319 0.28727 -0.13555 0.29468 C -0.14414 0.31135 -0.15352 0.32686 -0.16198 0.34375 C -0.16406 0.34792 -0.16484 0.35417 -0.16719 0.35787 C -0.17761 0.37385 -0.1888 0.3882 -0.20013 0.40232 C -0.21159 0.41644 -0.22578 0.42431 -0.23568 0.4419 C -0.26094 0.48704 -0.24896 0.47686 -0.26589 0.48889 C -0.27513 0.50278 -0.28412 0.51737 -0.29349 0.53102 C -0.29596 0.5345 -0.29896 0.53681 -0.30143 0.54028 C -0.32383 0.57014 -0.31198 0.56042 -0.32643 0.57061 C -0.33034 0.57917 -0.33412 0.58797 -0.33828 0.5963 C -0.34037 0.60047 -0.34284 0.60394 -0.34479 0.60811 C -0.35287 0.62431 -0.36003 0.6419 -0.36849 0.65718 C -0.37162 0.66274 -0.37409 0.66922 -0.37774 0.67362 C -0.39922 0.69908 -0.38789 0.68727 -0.41198 0.7088 C -0.4168 0.71713 -0.41966 0.72362 -0.42513 0.72963 C -0.42891 0.7338 -0.43047 0.7345 -0.43438 0.73681 C -0.43568 0.73843 -0.43685 0.74051 -0.43828 0.74144 C -0.44258 0.74445 -0.4474 0.74491 -0.45143 0.74838 C -0.45365 0.75047 -0.45469 0.75533 -0.45677 0.75787 C -0.45781 0.75926 -0.45938 0.75903 -0.46068 0.76019 C -0.46211 0.76135 -0.46328 0.7632 -0.46458 0.76482 C -0.46628 0.77362 -0.46471 0.77084 -0.46849 0.77431 " pathEditMode="relative" ptsTypes="AAAAAAAAAAAAAAAAAAAAAAAAAAAAAAAAAAA">
                                      <p:cBhvr>
                                        <p:cTn id="43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07407E-6 L -3.75E-6 0.00024 C -0.00208 0.01112 -0.0039 0.02385 -0.00586 0.03473 C -0.00768 0.04399 -0.01015 0.0507 -0.01171 0.06042 C -0.01458 0.07963 -0.01276 0.07338 -0.01744 0.08079 C -0.01914 0.08843 -0.02161 0.10186 -0.02421 0.10602 C -0.02838 0.11366 -0.04388 0.11621 -0.04479 0.11621 C -0.04739 0.11945 -0.05 0.12362 -0.05273 0.12616 C -0.05455 0.12824 -0.05664 0.12778 -0.05833 0.13172 C -0.06171 0.13797 -0.06432 0.14885 -0.06744 0.15695 C -0.06927 0.16135 -0.07148 0.16274 -0.07317 0.1669 C -0.075 0.17153 -0.07617 0.17824 -0.07786 0.18241 C -0.08307 0.19491 -0.08854 0.2051 -0.09375 0.21806 C -0.10052 0.23542 -0.10664 0.2588 -0.11432 0.26852 C -0.11692 0.27269 -0.11953 0.2757 -0.12226 0.27894 C -0.12578 0.28403 -0.1289 0.28936 -0.13242 0.29445 C -0.13698 0.3 -0.14153 0.30463 -0.14622 0.30949 C -0.15833 0.33635 -0.14817 0.31621 -0.16536 0.33982 C -0.17005 0.34607 -0.17474 0.35417 -0.17916 0.36042 C -0.1819 0.36412 -0.1845 0.36713 -0.18724 0.37037 C -0.19179 0.38264 -0.19622 0.39514 -0.20091 0.40602 C -0.20182 0.40857 -0.20299 0.40996 -0.20429 0.41065 C -0.21185 0.41829 -0.21953 0.425 -0.22721 0.43218 C -0.22903 0.43681 -0.2306 0.44306 -0.23281 0.44676 C -0.23724 0.45602 -0.24192 0.46412 -0.24635 0.47246 C -0.24752 0.47454 -0.24882 0.47524 -0.24987 0.47709 C -0.25338 0.4838 -0.25677 0.49005 -0.26015 0.49792 C -0.26145 0.50047 -0.26224 0.50649 -0.26354 0.50811 C -0.26575 0.51112 -0.26796 0.51112 -0.27031 0.5132 C -0.2802 0.5463 -0.26849 0.51227 -0.28528 0.53334 C -0.28724 0.53612 -0.28893 0.54468 -0.29088 0.54838 C -0.29466 0.55625 -0.29856 0.56343 -0.30234 0.56899 C -0.3052 0.57362 -0.30846 0.5757 -0.31132 0.57894 C -0.32044 0.59074 -0.32942 0.60463 -0.3388 0.61459 C -0.34492 0.6213 -0.35117 0.62524 -0.3569 0.63519 C -0.36002 0.64028 -0.36315 0.64491 -0.36627 0.65024 C -0.3694 0.65695 -0.37278 0.66551 -0.37643 0.67037 C -0.37929 0.67547 -0.38255 0.67709 -0.38541 0.68056 C -0.38932 0.68612 -0.3931 0.69051 -0.39687 0.69653 C -0.4095 0.71412 -0.40533 0.70996 -0.41849 0.72662 C -0.42161 0.7301 -0.42461 0.73519 -0.42773 0.73681 C -0.43515 0.7419 -0.44296 0.74399 -0.45039 0.74676 C -0.45429 0.74862 -0.45807 0.74977 -0.46185 0.75186 L -0.47669 0.76204 C -0.49974 0.77616 -0.47656 0.75996 -0.49388 0.77246 C -0.4957 0.77593 -0.49752 0.7801 -0.49948 0.78264 C -0.5026 0.78681 -0.50573 0.78635 -0.50859 0.7926 C -0.51328 0.80301 -0.51432 0.80718 -0.51992 0.81274 C -0.52148 0.81482 -0.52304 0.81737 -0.52448 0.81829 C -0.52838 0.82061 -0.53216 0.82153 -0.5358 0.82292 C -0.54023 0.82963 -0.53841 0.82616 -0.5414 0.83426 " pathEditMode="relative" rAng="0" ptsTypes="AAAAAAAAAAAAAAAAAAAAAAAAAAAAAAAAAAAAAAAAAAAAAAAAAAA">
                                      <p:cBhvr>
                                        <p:cTn id="57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70" y="4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125" grpId="0" animBg="1"/>
      <p:bldP spid="126" grpId="0" animBg="1"/>
      <p:bldP spid="126" grpId="1" animBg="1"/>
      <p:bldP spid="129" grpId="0" animBg="1"/>
      <p:bldP spid="129" grpId="1" animBg="1"/>
      <p:bldP spid="130" grpId="0" animBg="1"/>
      <p:bldP spid="130" grpId="1" animBg="1"/>
      <p:bldP spid="134" grpId="0" animBg="1"/>
      <p:bldP spid="135" grpId="0" animBg="1"/>
      <p:bldP spid="136" grpId="0" animBg="1"/>
      <p:bldP spid="137" grpId="0" animBg="1"/>
      <p:bldP spid="137" grpId="1" animBg="1"/>
      <p:bldP spid="138" grpId="0" animBg="1"/>
      <p:bldP spid="14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884</TotalTime>
  <Words>459</Words>
  <Application>Microsoft Office PowerPoint</Application>
  <PresentationFormat>Vlastní</PresentationFormat>
  <Paragraphs>208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Ion</vt:lpstr>
      <vt:lpstr>Cvičení z fyziologie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fyziologie</dc:title>
  <dc:creator>Michal Hendrych</dc:creator>
  <cp:lastModifiedBy>Nováková</cp:lastModifiedBy>
  <cp:revision>86</cp:revision>
  <dcterms:created xsi:type="dcterms:W3CDTF">2014-10-04T15:35:56Z</dcterms:created>
  <dcterms:modified xsi:type="dcterms:W3CDTF">2015-05-29T07:55:22Z</dcterms:modified>
</cp:coreProperties>
</file>