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0" r:id="rId3"/>
    <p:sldId id="256" r:id="rId4"/>
    <p:sldId id="258" r:id="rId5"/>
    <p:sldId id="263" r:id="rId6"/>
    <p:sldId id="259" r:id="rId7"/>
    <p:sldId id="261" r:id="rId8"/>
    <p:sldId id="262" r:id="rId9"/>
    <p:sldId id="257" r:id="rId10"/>
    <p:sldId id="264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77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705E-C253-42F5-9535-DE8C455BDA55}" type="datetimeFigureOut">
              <a:rPr lang="cs-CZ" smtClean="0"/>
              <a:t>6.10.2015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A88B-B0C7-4933-A52E-3D9D0625861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705E-C253-42F5-9535-DE8C455BDA55}" type="datetimeFigureOut">
              <a:rPr lang="cs-CZ" smtClean="0"/>
              <a:t>6.10.2015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A88B-B0C7-4933-A52E-3D9D0625861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705E-C253-42F5-9535-DE8C455BDA55}" type="datetimeFigureOut">
              <a:rPr lang="cs-CZ" smtClean="0"/>
              <a:t>6.10.2015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A88B-B0C7-4933-A52E-3D9D0625861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705E-C253-42F5-9535-DE8C455BDA55}" type="datetimeFigureOut">
              <a:rPr lang="cs-CZ" smtClean="0"/>
              <a:t>6.10.2015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A88B-B0C7-4933-A52E-3D9D0625861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705E-C253-42F5-9535-DE8C455BDA55}" type="datetimeFigureOut">
              <a:rPr lang="cs-CZ" smtClean="0"/>
              <a:t>6.10.2015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A88B-B0C7-4933-A52E-3D9D0625861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705E-C253-42F5-9535-DE8C455BDA55}" type="datetimeFigureOut">
              <a:rPr lang="cs-CZ" smtClean="0"/>
              <a:t>6.10.2015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A88B-B0C7-4933-A52E-3D9D0625861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705E-C253-42F5-9535-DE8C455BDA55}" type="datetimeFigureOut">
              <a:rPr lang="cs-CZ" smtClean="0"/>
              <a:t>6.10.2015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A88B-B0C7-4933-A52E-3D9D0625861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705E-C253-42F5-9535-DE8C455BDA55}" type="datetimeFigureOut">
              <a:rPr lang="cs-CZ" smtClean="0"/>
              <a:t>6.10.2015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A88B-B0C7-4933-A52E-3D9D0625861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705E-C253-42F5-9535-DE8C455BDA55}" type="datetimeFigureOut">
              <a:rPr lang="cs-CZ" smtClean="0"/>
              <a:t>6.10.2015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A88B-B0C7-4933-A52E-3D9D0625861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705E-C253-42F5-9535-DE8C455BDA55}" type="datetimeFigureOut">
              <a:rPr lang="cs-CZ" smtClean="0"/>
              <a:t>6.10.2015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A88B-B0C7-4933-A52E-3D9D0625861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705E-C253-42F5-9535-DE8C455BDA55}" type="datetimeFigureOut">
              <a:rPr lang="cs-CZ" smtClean="0"/>
              <a:t>6.10.2015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BA88B-B0C7-4933-A52E-3D9D0625861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6705E-C253-42F5-9535-DE8C455BDA55}" type="datetimeFigureOut">
              <a:rPr lang="cs-CZ" smtClean="0"/>
              <a:t>6.10.2015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BA88B-B0C7-4933-A52E-3D9D0625861F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testinum crassum0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77693"/>
            <a:ext cx="9144000" cy="5510725"/>
          </a:xfrm>
          <a:prstGeom prst="rect">
            <a:avLst/>
          </a:prstGeom>
        </p:spPr>
      </p:pic>
      <p:cxnSp>
        <p:nvCxnSpPr>
          <p:cNvPr id="4" name="Přímá spojovací čára 3"/>
          <p:cNvCxnSpPr/>
          <p:nvPr/>
        </p:nvCxnSpPr>
        <p:spPr>
          <a:xfrm flipV="1">
            <a:off x="1763688" y="2132856"/>
            <a:ext cx="72008" cy="18002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čára 5"/>
          <p:cNvCxnSpPr/>
          <p:nvPr/>
        </p:nvCxnSpPr>
        <p:spPr>
          <a:xfrm flipH="1" flipV="1">
            <a:off x="1835696" y="2132856"/>
            <a:ext cx="648072" cy="1296144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1691680" y="1772816"/>
            <a:ext cx="30168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dirty="0" smtClean="0"/>
              <a:t>2</a:t>
            </a:r>
            <a:endParaRPr lang="cs-CZ" altLang="cs-CZ" dirty="0"/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2823603" y="3321639"/>
            <a:ext cx="360040" cy="93610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>
            <a:stCxn id="8" idx="2"/>
          </p:cNvCxnSpPr>
          <p:nvPr/>
        </p:nvCxnSpPr>
        <p:spPr>
          <a:xfrm>
            <a:off x="1842523" y="2114448"/>
            <a:ext cx="1756861" cy="703135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2987824" y="3501008"/>
            <a:ext cx="34015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00FF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ankr d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8604448" cy="6309320"/>
          </a:xfrm>
          <a:prstGeom prst="rect">
            <a:avLst/>
          </a:prstGeom>
        </p:spPr>
      </p:pic>
      <p:cxnSp>
        <p:nvCxnSpPr>
          <p:cNvPr id="4" name="Přímá spojovací čára 3"/>
          <p:cNvCxnSpPr/>
          <p:nvPr/>
        </p:nvCxnSpPr>
        <p:spPr>
          <a:xfrm flipV="1">
            <a:off x="4499992" y="332656"/>
            <a:ext cx="432048" cy="187220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čára 5"/>
          <p:cNvCxnSpPr/>
          <p:nvPr/>
        </p:nvCxnSpPr>
        <p:spPr>
          <a:xfrm flipV="1">
            <a:off x="4644008" y="260648"/>
            <a:ext cx="288032" cy="216024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4860032" y="0"/>
            <a:ext cx="30168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dirty="0"/>
              <a:t>1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 flipH="1" flipV="1">
            <a:off x="3995936" y="260648"/>
            <a:ext cx="432048" cy="216024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3995936" y="260648"/>
            <a:ext cx="0" cy="1944216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/>
          <p:cNvSpPr/>
          <p:nvPr/>
        </p:nvSpPr>
        <p:spPr>
          <a:xfrm>
            <a:off x="3851920" y="0"/>
            <a:ext cx="30168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dirty="0"/>
              <a:t>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tra deta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820472" cy="6525344"/>
          </a:xfrm>
          <a:prstGeom prst="rect">
            <a:avLst/>
          </a:prstGeom>
        </p:spPr>
      </p:pic>
      <p:cxnSp>
        <p:nvCxnSpPr>
          <p:cNvPr id="4" name="Přímá spojovací čára 3"/>
          <p:cNvCxnSpPr/>
          <p:nvPr/>
        </p:nvCxnSpPr>
        <p:spPr>
          <a:xfrm flipV="1">
            <a:off x="5796136" y="188640"/>
            <a:ext cx="936104" cy="108012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/>
          <p:cNvSpPr/>
          <p:nvPr/>
        </p:nvSpPr>
        <p:spPr>
          <a:xfrm>
            <a:off x="6660232" y="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2</a:t>
            </a:r>
          </a:p>
        </p:txBody>
      </p:sp>
      <p:sp>
        <p:nvSpPr>
          <p:cNvPr id="6" name="Obdélník 5"/>
          <p:cNvSpPr/>
          <p:nvPr/>
        </p:nvSpPr>
        <p:spPr>
          <a:xfrm>
            <a:off x="4355976" y="2924944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Obdélník 7"/>
          <p:cNvSpPr/>
          <p:nvPr/>
        </p:nvSpPr>
        <p:spPr>
          <a:xfrm>
            <a:off x="8388424" y="5445224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3</a:t>
            </a:r>
            <a:endParaRPr lang="cs-CZ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tlus st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6" name="Přímá spojovací čára 5"/>
          <p:cNvCxnSpPr/>
          <p:nvPr/>
        </p:nvCxnSpPr>
        <p:spPr>
          <a:xfrm flipH="1" flipV="1">
            <a:off x="4427984" y="620688"/>
            <a:ext cx="432048" cy="33123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/>
          <p:cNvCxnSpPr/>
          <p:nvPr/>
        </p:nvCxnSpPr>
        <p:spPr>
          <a:xfrm flipH="1" flipV="1">
            <a:off x="4427984" y="620688"/>
            <a:ext cx="3240360" cy="10081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4283968" y="18864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1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3779912" y="6021288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2</a:t>
            </a:r>
            <a:endParaRPr lang="cs-CZ" sz="2400" dirty="0"/>
          </a:p>
        </p:txBody>
      </p:sp>
      <p:cxnSp>
        <p:nvCxnSpPr>
          <p:cNvPr id="12" name="Přímá spojovací čára 11"/>
          <p:cNvCxnSpPr/>
          <p:nvPr/>
        </p:nvCxnSpPr>
        <p:spPr>
          <a:xfrm>
            <a:off x="2483768" y="5157192"/>
            <a:ext cx="1368152" cy="9361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 flipV="1">
            <a:off x="3851920" y="4869160"/>
            <a:ext cx="432048" cy="12241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jatra.jpg"/>
          <p:cNvPicPr>
            <a:picLocks noChangeAspect="1"/>
          </p:cNvPicPr>
          <p:nvPr/>
        </p:nvPicPr>
        <p:blipFill rotWithShape="1">
          <a:blip r:embed="rId2" cstate="print"/>
          <a:srcRect t="19950" r="32276"/>
          <a:stretch/>
        </p:blipFill>
        <p:spPr>
          <a:xfrm>
            <a:off x="1187624" y="764704"/>
            <a:ext cx="7344816" cy="5993904"/>
          </a:xfrm>
          <a:prstGeom prst="rect">
            <a:avLst/>
          </a:prstGeom>
        </p:spPr>
      </p:pic>
      <p:cxnSp>
        <p:nvCxnSpPr>
          <p:cNvPr id="4" name="Přímá spojnice 3"/>
          <p:cNvCxnSpPr/>
          <p:nvPr/>
        </p:nvCxnSpPr>
        <p:spPr>
          <a:xfrm flipV="1">
            <a:off x="5076056" y="3140968"/>
            <a:ext cx="3672408" cy="79208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8722718" y="292494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1</a:t>
            </a:r>
            <a:endParaRPr lang="cs-CZ" dirty="0"/>
          </a:p>
        </p:txBody>
      </p:sp>
      <p:sp>
        <p:nvSpPr>
          <p:cNvPr id="7" name="Ovál 6"/>
          <p:cNvSpPr/>
          <p:nvPr/>
        </p:nvSpPr>
        <p:spPr>
          <a:xfrm>
            <a:off x="2411760" y="1412776"/>
            <a:ext cx="1440160" cy="122413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2411760" y="1098131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</a:rPr>
              <a:t>2</a:t>
            </a:r>
            <a:endParaRPr lang="cs-CZ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ankre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20688"/>
            <a:ext cx="8388424" cy="6237312"/>
          </a:xfrm>
          <a:prstGeom prst="rect">
            <a:avLst/>
          </a:prstGeom>
          <a:ln w="19050">
            <a:noFill/>
          </a:ln>
        </p:spPr>
      </p:pic>
      <p:sp>
        <p:nvSpPr>
          <p:cNvPr id="5" name="Elipsa 4"/>
          <p:cNvSpPr/>
          <p:nvPr/>
        </p:nvSpPr>
        <p:spPr>
          <a:xfrm>
            <a:off x="5220072" y="3933056"/>
            <a:ext cx="1296144" cy="1296144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ovací čára 6"/>
          <p:cNvCxnSpPr/>
          <p:nvPr/>
        </p:nvCxnSpPr>
        <p:spPr>
          <a:xfrm flipV="1">
            <a:off x="4644008" y="332656"/>
            <a:ext cx="1080120" cy="18722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5724128" y="332656"/>
            <a:ext cx="936104" cy="26642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5580112" y="0"/>
            <a:ext cx="30168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dirty="0" smtClean="0"/>
              <a:t>1</a:t>
            </a:r>
            <a:endParaRPr lang="cs-CZ" altLang="cs-CZ" dirty="0"/>
          </a:p>
        </p:txBody>
      </p:sp>
      <p:sp>
        <p:nvSpPr>
          <p:cNvPr id="12" name="Obdélník 11"/>
          <p:cNvSpPr/>
          <p:nvPr/>
        </p:nvSpPr>
        <p:spPr>
          <a:xfrm>
            <a:off x="5796136" y="3501008"/>
            <a:ext cx="39305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3200" b="1" dirty="0">
                <a:solidFill>
                  <a:srgbClr val="FFFF00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61655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11560" y="6381328"/>
            <a:ext cx="3221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/>
              <a:t>m</a:t>
            </a:r>
            <a:r>
              <a:rPr lang="cs-CZ" b="1" dirty="0" err="1" smtClean="0"/>
              <a:t>usculus</a:t>
            </a:r>
            <a:r>
              <a:rPr lang="cs-CZ" b="1" dirty="0" smtClean="0"/>
              <a:t> </a:t>
            </a:r>
            <a:r>
              <a:rPr lang="cs-CZ" b="1" dirty="0" err="1" smtClean="0"/>
              <a:t>sphincter</a:t>
            </a:r>
            <a:r>
              <a:rPr lang="cs-CZ" b="1" dirty="0" smtClean="0"/>
              <a:t> </a:t>
            </a:r>
            <a:r>
              <a:rPr lang="cs-CZ" b="1" dirty="0" smtClean="0"/>
              <a:t>ani </a:t>
            </a:r>
            <a:r>
              <a:rPr lang="cs-CZ" b="1" dirty="0" err="1" smtClean="0"/>
              <a:t>internus</a:t>
            </a:r>
            <a:endParaRPr lang="cs-CZ" b="1" dirty="0"/>
          </a:p>
        </p:txBody>
      </p:sp>
      <p:cxnSp>
        <p:nvCxnSpPr>
          <p:cNvPr id="5" name="Přímá spojovací čára 4"/>
          <p:cNvCxnSpPr/>
          <p:nvPr/>
        </p:nvCxnSpPr>
        <p:spPr>
          <a:xfrm flipH="1" flipV="1">
            <a:off x="4716016" y="1268760"/>
            <a:ext cx="576064" cy="15121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4499992" y="90872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1</a:t>
            </a:r>
          </a:p>
        </p:txBody>
      </p:sp>
      <p:cxnSp>
        <p:nvCxnSpPr>
          <p:cNvPr id="8" name="Přímá spojovací čára 7"/>
          <p:cNvCxnSpPr/>
          <p:nvPr/>
        </p:nvCxnSpPr>
        <p:spPr>
          <a:xfrm flipV="1">
            <a:off x="2267744" y="2060848"/>
            <a:ext cx="0" cy="20162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2123728" y="162880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smtClean="0"/>
              <a:t>2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jatra det 2.jpg"/>
          <p:cNvPicPr>
            <a:picLocks noChangeAspect="1"/>
          </p:cNvPicPr>
          <p:nvPr/>
        </p:nvPicPr>
        <p:blipFill rotWithShape="1">
          <a:blip r:embed="rId2" cstate="print"/>
          <a:srcRect t="5900"/>
          <a:stretch/>
        </p:blipFill>
        <p:spPr>
          <a:xfrm>
            <a:off x="0" y="404664"/>
            <a:ext cx="9144000" cy="645333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292080" y="2924944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5" name="Obdélník 4"/>
          <p:cNvSpPr/>
          <p:nvPr/>
        </p:nvSpPr>
        <p:spPr>
          <a:xfrm>
            <a:off x="1619672" y="4509120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2</a:t>
            </a:r>
            <a:endParaRPr lang="cs-CZ" sz="2400" b="1" dirty="0"/>
          </a:p>
        </p:txBody>
      </p:sp>
      <p:sp>
        <p:nvSpPr>
          <p:cNvPr id="6" name="Obdélník 5"/>
          <p:cNvSpPr/>
          <p:nvPr/>
        </p:nvSpPr>
        <p:spPr>
          <a:xfrm>
            <a:off x="4499992" y="5661248"/>
            <a:ext cx="314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3</a:t>
            </a:r>
            <a:endParaRPr lang="cs-CZ" sz="20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žluč.jpg"/>
          <p:cNvPicPr>
            <a:picLocks noChangeAspect="1"/>
          </p:cNvPicPr>
          <p:nvPr/>
        </p:nvPicPr>
        <p:blipFill rotWithShape="1">
          <a:blip r:embed="rId2" cstate="print"/>
          <a:srcRect b="5978"/>
          <a:stretch/>
        </p:blipFill>
        <p:spPr>
          <a:xfrm>
            <a:off x="0" y="334011"/>
            <a:ext cx="9144000" cy="6448007"/>
          </a:xfrm>
          <a:prstGeom prst="rect">
            <a:avLst/>
          </a:prstGeom>
        </p:spPr>
      </p:pic>
      <p:cxnSp>
        <p:nvCxnSpPr>
          <p:cNvPr id="4" name="Přímá spojnice 3"/>
          <p:cNvCxnSpPr/>
          <p:nvPr/>
        </p:nvCxnSpPr>
        <p:spPr>
          <a:xfrm flipV="1">
            <a:off x="6300192" y="2604974"/>
            <a:ext cx="864096" cy="144016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6516216" y="2322322"/>
            <a:ext cx="314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00FF"/>
                </a:solidFill>
              </a:rPr>
              <a:t>1</a:t>
            </a:r>
          </a:p>
        </p:txBody>
      </p:sp>
      <p:cxnSp>
        <p:nvCxnSpPr>
          <p:cNvPr id="8" name="Přímá spojnice 7"/>
          <p:cNvCxnSpPr/>
          <p:nvPr/>
        </p:nvCxnSpPr>
        <p:spPr>
          <a:xfrm>
            <a:off x="5220072" y="4797152"/>
            <a:ext cx="288032" cy="57606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5357261" y="490051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2</a:t>
            </a:r>
          </a:p>
        </p:txBody>
      </p:sp>
      <p:cxnSp>
        <p:nvCxnSpPr>
          <p:cNvPr id="11" name="Přímá spojnice 10"/>
          <p:cNvCxnSpPr/>
          <p:nvPr/>
        </p:nvCxnSpPr>
        <p:spPr>
          <a:xfrm flipV="1">
            <a:off x="2339752" y="3212976"/>
            <a:ext cx="504056" cy="216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 11"/>
          <p:cNvSpPr/>
          <p:nvPr/>
        </p:nvSpPr>
        <p:spPr>
          <a:xfrm>
            <a:off x="2771800" y="302831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appe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6" name="Přímá spojovací čára 5"/>
          <p:cNvCxnSpPr/>
          <p:nvPr/>
        </p:nvCxnSpPr>
        <p:spPr>
          <a:xfrm>
            <a:off x="2195736" y="1340768"/>
            <a:ext cx="720080" cy="43204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2483768" y="126876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1</a:t>
            </a:r>
            <a:endParaRPr lang="cs-CZ" dirty="0"/>
          </a:p>
        </p:txBody>
      </p:sp>
      <p:cxnSp>
        <p:nvCxnSpPr>
          <p:cNvPr id="9" name="Přímá spojovací čára 8"/>
          <p:cNvCxnSpPr/>
          <p:nvPr/>
        </p:nvCxnSpPr>
        <p:spPr>
          <a:xfrm flipV="1">
            <a:off x="3347864" y="3501008"/>
            <a:ext cx="1080120" cy="14401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4427984" y="3284984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2</a:t>
            </a:r>
            <a:endParaRPr lang="cs-CZ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27</Words>
  <Application>Microsoft Office PowerPoint</Application>
  <PresentationFormat>Předvádění na obrazovce (4:3)</PresentationFormat>
  <Paragraphs>24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Arial</vt:lpstr>
      <vt:lpstr>Calibri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 Meca</dc:creator>
  <cp:lastModifiedBy>kotasova</cp:lastModifiedBy>
  <cp:revision>23</cp:revision>
  <dcterms:created xsi:type="dcterms:W3CDTF">2015-10-05T18:34:12Z</dcterms:created>
  <dcterms:modified xsi:type="dcterms:W3CDTF">2015-10-06T09:07:35Z</dcterms:modified>
</cp:coreProperties>
</file>