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3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68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60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4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6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04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59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6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36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6B19-7BE4-4C67-831A-084FC4BD2128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ACC3-CADE-42CE-9432-85FF11A16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78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4141788" y="388938"/>
          <a:ext cx="3910012" cy="608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PhotoPaint.Image.8" r:id="rId3" imgW="5212192" imgH="8106682" progId="CorelPhotoPaint.Image.8">
                  <p:embed/>
                </p:oleObj>
              </mc:Choice>
              <mc:Fallback>
                <p:oleObj name="CorelPhotoPaint.Image.8" r:id="rId3" imgW="5212192" imgH="8106682" progId="CorelPhotoPaint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388938"/>
                        <a:ext cx="3910012" cy="608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4443413" y="982663"/>
          <a:ext cx="3306762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orelPhotoPaint.Image.8" r:id="rId3" imgW="4409886" imgH="6526912" progId="CorelPhotoPaint.Image.8">
                  <p:embed/>
                </p:oleObj>
              </mc:Choice>
              <mc:Fallback>
                <p:oleObj name="CorelPhotoPaint.Image.8" r:id="rId3" imgW="4409886" imgH="6526912" progId="CorelPhotoPaint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982663"/>
                        <a:ext cx="3306762" cy="489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74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Corel PHOTO-PAINT 8.0 Image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LF Lektor</dc:creator>
  <cp:lastModifiedBy>LF Lektor</cp:lastModifiedBy>
  <cp:revision>1</cp:revision>
  <dcterms:created xsi:type="dcterms:W3CDTF">2015-04-07T08:55:27Z</dcterms:created>
  <dcterms:modified xsi:type="dcterms:W3CDTF">2015-04-07T08:55:53Z</dcterms:modified>
</cp:coreProperties>
</file>