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BE27-AA4E-4A4F-BF90-CE91394E8364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7E2B8-2936-495E-82FE-CD339ACCD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285750" y="2997200"/>
            <a:ext cx="8572500" cy="117570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Hodnocení vztahu dvou spojitých veličin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– základy korelace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390525"/>
            <a:ext cx="813435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395288"/>
            <a:ext cx="808672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85763"/>
            <a:ext cx="81248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Předvádění na obrazovce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Danka</dc:creator>
  <cp:lastModifiedBy>Danka</cp:lastModifiedBy>
  <cp:revision>4</cp:revision>
  <dcterms:created xsi:type="dcterms:W3CDTF">2014-04-21T06:30:19Z</dcterms:created>
  <dcterms:modified xsi:type="dcterms:W3CDTF">2014-04-21T19:10:35Z</dcterms:modified>
</cp:coreProperties>
</file>