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03" autoAdjust="0"/>
  </p:normalViewPr>
  <p:slideViewPr>
    <p:cSldViewPr>
      <p:cViewPr varScale="1">
        <p:scale>
          <a:sx n="71" d="100"/>
          <a:sy n="71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Témata </a:t>
            </a:r>
            <a:r>
              <a:rPr lang="cs-CZ" dirty="0" err="1" smtClean="0"/>
              <a:t>projektíků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80831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Grafy (3D sloupkové grafy, tečkový graf dle kategoriální proměnné, maticový graf, ikonové grafy) </a:t>
            </a:r>
            <a:endParaRPr lang="en-US" sz="2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sz="2000" dirty="0" smtClean="0"/>
              <a:t>Faktorová </a:t>
            </a:r>
            <a:r>
              <a:rPr lang="cs-CZ" sz="2000" dirty="0"/>
              <a:t>analýza </a:t>
            </a:r>
            <a:endParaRPr lang="en-US" sz="2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sz="2000" dirty="0" smtClean="0"/>
              <a:t>Vícerozměrné škálování</a:t>
            </a:r>
            <a:endParaRPr lang="en-US" sz="2000" dirty="0"/>
          </a:p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Klasifikace pomocí </a:t>
            </a:r>
            <a:r>
              <a:rPr lang="cs-CZ" sz="2000" dirty="0" err="1"/>
              <a:t>Bayesova</a:t>
            </a:r>
            <a:r>
              <a:rPr lang="cs-CZ" sz="2000" dirty="0"/>
              <a:t> klasifikátoru </a:t>
            </a:r>
            <a:r>
              <a:rPr lang="cs-CZ" sz="2000" dirty="0" smtClean="0"/>
              <a:t>(</a:t>
            </a:r>
            <a:r>
              <a:rPr lang="cs-CZ" sz="2000" dirty="0"/>
              <a:t>včetně správné </a:t>
            </a:r>
            <a:r>
              <a:rPr lang="cs-CZ" sz="2000" dirty="0" err="1"/>
              <a:t>krosvalidace</a:t>
            </a:r>
            <a:r>
              <a:rPr lang="cs-CZ" sz="2000" dirty="0"/>
              <a:t>)</a:t>
            </a:r>
            <a:endParaRPr lang="en-US" sz="2000" dirty="0"/>
          </a:p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Klasifikace pomocí </a:t>
            </a:r>
            <a:r>
              <a:rPr lang="cs-CZ" sz="2000" dirty="0" err="1"/>
              <a:t>Fisherovy</a:t>
            </a:r>
            <a:r>
              <a:rPr lang="cs-CZ" sz="2000" dirty="0"/>
              <a:t> LDA </a:t>
            </a:r>
            <a:r>
              <a:rPr lang="cs-CZ" sz="2000" dirty="0" smtClean="0"/>
              <a:t>(</a:t>
            </a:r>
            <a:r>
              <a:rPr lang="cs-CZ" sz="2000" dirty="0"/>
              <a:t>včetně správné </a:t>
            </a:r>
            <a:r>
              <a:rPr lang="cs-CZ" sz="2000" dirty="0" err="1"/>
              <a:t>krosvalidace</a:t>
            </a:r>
            <a:r>
              <a:rPr lang="cs-CZ" sz="2000" dirty="0"/>
              <a:t>)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Klasifikace pomocí SVM </a:t>
            </a:r>
            <a:r>
              <a:rPr lang="cs-CZ" sz="2000" dirty="0" smtClean="0"/>
              <a:t>(</a:t>
            </a:r>
            <a:r>
              <a:rPr lang="cs-CZ" sz="2000" dirty="0"/>
              <a:t>včetně správné </a:t>
            </a:r>
            <a:r>
              <a:rPr lang="cs-CZ" sz="2000" dirty="0" err="1"/>
              <a:t>krosvalidace</a:t>
            </a:r>
            <a:r>
              <a:rPr lang="cs-CZ" sz="2000" dirty="0"/>
              <a:t>)</a:t>
            </a:r>
            <a:endParaRPr lang="en-US" sz="2000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457200" y="4653136"/>
            <a:ext cx="8229600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Vícerozměrná </a:t>
            </a:r>
            <a:r>
              <a:rPr lang="cs-CZ" sz="2000" dirty="0" err="1" smtClean="0"/>
              <a:t>ANOVA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Shluková analýza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Faktorová analýza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Vícerozměrné škálování</a:t>
            </a:r>
            <a:endParaRPr lang="en-US" sz="2000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0914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Rko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3651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Matlab</a:t>
            </a:r>
            <a:r>
              <a:rPr lang="en-US" b="1" dirty="0" smtClean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66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Témata </a:t>
            </a:r>
            <a:r>
              <a:rPr lang="cs-CZ" dirty="0" err="1" smtClean="0"/>
              <a:t>projektíků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16024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000" dirty="0"/>
              <a:t>Grafy (3D sloupkové grafy, tečkový graf dle kategoriální proměnné, maticový graf, ikonové grafy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 err="1" smtClean="0"/>
              <a:t>Faktorová</a:t>
            </a:r>
            <a:r>
              <a:rPr lang="en-US" sz="2000" dirty="0" smtClean="0"/>
              <a:t> </a:t>
            </a:r>
            <a:r>
              <a:rPr lang="en-US" sz="2000" dirty="0" err="1" smtClean="0"/>
              <a:t>analýza</a:t>
            </a:r>
            <a:endParaRPr lang="en-US" sz="20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000" dirty="0" err="1" smtClean="0"/>
              <a:t>Vícerozměrný</a:t>
            </a:r>
            <a:r>
              <a:rPr lang="en-US" sz="2000" dirty="0" smtClean="0"/>
              <a:t> </a:t>
            </a:r>
            <a:r>
              <a:rPr lang="en-US" sz="2000" dirty="0" smtClean="0"/>
              <a:t>t-test</a:t>
            </a:r>
            <a:endParaRPr lang="en-US" sz="2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0914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SPSS:</a:t>
            </a:r>
            <a:endParaRPr lang="en-US" b="1" dirty="0"/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457200" y="4797152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dirty="0" smtClean="0"/>
              <a:t>Vícerozměrný </a:t>
            </a:r>
            <a:r>
              <a:rPr lang="cs-CZ" sz="2000" dirty="0" smtClean="0"/>
              <a:t>t-test</a:t>
            </a:r>
            <a:endParaRPr lang="en-US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44038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STATISTICA</a:t>
            </a:r>
            <a:r>
              <a:rPr lang="en-US" b="1" dirty="0" smtClean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08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92</Words>
  <Application>Microsoft Office PowerPoint</Application>
  <PresentationFormat>Předvádění na obrazovce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Témata projektíků</vt:lpstr>
      <vt:lpstr>Témata projektíků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projektíků</dc:title>
  <cp:lastModifiedBy>janousova</cp:lastModifiedBy>
  <cp:revision>6</cp:revision>
  <dcterms:modified xsi:type="dcterms:W3CDTF">2016-04-27T11:32:19Z</dcterms:modified>
</cp:coreProperties>
</file>