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55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4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608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241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32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3585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06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38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38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3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61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1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33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10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32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87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686E4C-7B7D-478F-B7CE-055C8BA1BE6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9B8BE5-FF60-4D56-B3F2-7EE0BF1D5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3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karkova@ped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pedagogiky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</a:t>
            </a:r>
            <a:r>
              <a:rPr lang="cs-CZ" dirty="0" smtClean="0"/>
              <a:t>Lucie Škarková</a:t>
            </a:r>
            <a:endParaRPr lang="cs-CZ" dirty="0" smtClean="0"/>
          </a:p>
          <a:p>
            <a:r>
              <a:rPr lang="cs-CZ" smtClean="0">
                <a:hlinkClick r:id="rId2"/>
              </a:rPr>
              <a:t>skarkova</a:t>
            </a:r>
            <a:r>
              <a:rPr lang="cs-CZ" smtClean="0">
                <a:hlinkClick r:id="rId2"/>
              </a:rPr>
              <a:t>@ped.muni.cz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94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se Vám vybaví obrázek pod pojmem pedagog?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Paidagógos</a:t>
            </a:r>
            <a:r>
              <a:rPr lang="cs-CZ" dirty="0" smtClean="0"/>
              <a:t> z řečtiny, otrok, který pečoval o syna svého pána, doprovázel jej na cvičení a do školy. Do latiny – </a:t>
            </a:r>
            <a:r>
              <a:rPr lang="cs-CZ" dirty="0" err="1" smtClean="0"/>
              <a:t>paedagogus</a:t>
            </a:r>
            <a:r>
              <a:rPr lang="cs-CZ" dirty="0" smtClean="0"/>
              <a:t> – posunutí významu – učitel, vychovatel. V češtině pedagog.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06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bvk.cz/files/vystavy/2008/080512-j.z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05" y="1256570"/>
            <a:ext cx="285750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brázek pedag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532" y="1643577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brázek pedag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960" y="4143032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obrázek pedago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678" y="4343529"/>
            <a:ext cx="1714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obrázek pedago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639" y="1643577"/>
            <a:ext cx="25527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38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Pedagogika jako věda o edukaci (Průcha, 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Pedagogika je věda. Předmětem bádání je:  1/ vše co vytváří a determinuje nějaké edukační prostředí</a:t>
            </a:r>
          </a:p>
          <a:p>
            <a:r>
              <a:rPr lang="cs-CZ" dirty="0" smtClean="0"/>
              <a:t>2/ procesy, jež se v těchto prostředích realizují</a:t>
            </a:r>
          </a:p>
          <a:p>
            <a:r>
              <a:rPr lang="cs-CZ" dirty="0" smtClean="0"/>
              <a:t>3/výsledky a efekty těchto procesů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Teorie – systém poznatků pro popis a vysvětlení procesů a jevů edukační reality.</a:t>
            </a:r>
          </a:p>
          <a:p>
            <a:r>
              <a:rPr lang="cs-CZ" dirty="0" smtClean="0"/>
              <a:t>Výzkum poskytuje data a zdůvodnění pro tento popis a explanaci.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70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Obsahovou náplň  tvoří soubor </a:t>
            </a:r>
            <a:r>
              <a:rPr lang="cs-CZ" dirty="0" err="1" smtClean="0"/>
              <a:t>disciplní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514" y="164757"/>
            <a:ext cx="5337180" cy="6343135"/>
          </a:xfrm>
          <a:prstGeom prst="rect">
            <a:avLst/>
          </a:prstGeo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</a:p>
          <a:p>
            <a:r>
              <a:rPr lang="cs-CZ" dirty="0" smtClean="0"/>
              <a:t>Vypracujte poster k vybrané pedagogické disciplíně.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1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Edukační realita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skutečnost (Maňák, 1994b)</a:t>
            </a:r>
          </a:p>
          <a:p>
            <a:r>
              <a:rPr lang="cs-CZ" dirty="0" smtClean="0"/>
              <a:t>Pedagogická realita (Spousta, 1995)</a:t>
            </a:r>
          </a:p>
          <a:p>
            <a:r>
              <a:rPr lang="cs-CZ" dirty="0" smtClean="0"/>
              <a:t>Vzdělávací realita (Nováčková, 1996)</a:t>
            </a:r>
          </a:p>
          <a:p>
            <a:r>
              <a:rPr lang="cs-CZ" dirty="0" smtClean="0"/>
              <a:t>Edukační realita (Štěch, 1994)</a:t>
            </a:r>
          </a:p>
          <a:p>
            <a:r>
              <a:rPr lang="cs-CZ" dirty="0" smtClean="0"/>
              <a:t>Edukativní dění (Štěch, 1994)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Každá taková skutečnost (prostředí, situace, proces…aj.), objektivně se vyskytující v lidské společnosti, v níž probíhají nějaké edukační procesy (školicí a tréninkové akce) nebo jsou vyvíjeny či fungují edukační konstrukty(studijní materiály pro účastníky).</a:t>
            </a:r>
          </a:p>
          <a:p>
            <a:r>
              <a:rPr lang="cs-CZ" dirty="0" smtClean="0"/>
              <a:t>Edukační prostředí je např. podnik a jeho </a:t>
            </a:r>
            <a:r>
              <a:rPr lang="cs-CZ" dirty="0" err="1" smtClean="0"/>
              <a:t>zaměstanci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379280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</TotalTime>
  <Words>223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Řez</vt:lpstr>
      <vt:lpstr>Základy pedagogiky</vt:lpstr>
      <vt:lpstr>Jaký se Vám vybaví obrázek pod pojmem pedagog?</vt:lpstr>
      <vt:lpstr>Prezentace aplikace PowerPoint</vt:lpstr>
      <vt:lpstr>Pedagogika jako věda o edukaci (Průcha, 2002)</vt:lpstr>
      <vt:lpstr>Obsahovou náplň  tvoří soubor disciplní.</vt:lpstr>
      <vt:lpstr>Edukační realita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pedagogiky</dc:title>
  <dc:creator>Chaloupkova</dc:creator>
  <cp:lastModifiedBy>Chaloupkova</cp:lastModifiedBy>
  <cp:revision>9</cp:revision>
  <cp:lastPrinted>2016-02-25T10:02:47Z</cp:lastPrinted>
  <dcterms:created xsi:type="dcterms:W3CDTF">2015-02-25T11:34:41Z</dcterms:created>
  <dcterms:modified xsi:type="dcterms:W3CDTF">2016-02-25T10:04:29Z</dcterms:modified>
</cp:coreProperties>
</file>