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D73"/>
    <a:srgbClr val="EAF7BF"/>
    <a:srgbClr val="FDF8D7"/>
    <a:srgbClr val="FFFAD5"/>
    <a:srgbClr val="FBD9DC"/>
    <a:srgbClr val="23F1CA"/>
    <a:srgbClr val="F6ACB3"/>
    <a:srgbClr val="FF5050"/>
    <a:srgbClr val="FC9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01" autoAdjust="0"/>
  </p:normalViewPr>
  <p:slideViewPr>
    <p:cSldViewPr>
      <p:cViewPr varScale="1">
        <p:scale>
          <a:sx n="81" d="100"/>
          <a:sy n="81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31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46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95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8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29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33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68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9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87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91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89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2AD0C-22D5-4283-ABB3-30FAAD0035C5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08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 bwMode="auto">
          <a:xfrm>
            <a:off x="1112657" y="2133493"/>
            <a:ext cx="1732259" cy="648072"/>
          </a:xfrm>
          <a:prstGeom prst="ellipse">
            <a:avLst/>
          </a:prstGeom>
          <a:solidFill>
            <a:srgbClr val="FF5050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OBECNÁ DIDAKTIKA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vál 4"/>
          <p:cNvSpPr/>
          <p:nvPr/>
        </p:nvSpPr>
        <p:spPr>
          <a:xfrm>
            <a:off x="4118909" y="1954600"/>
            <a:ext cx="2448272" cy="714636"/>
          </a:xfrm>
          <a:prstGeom prst="ellipse">
            <a:avLst/>
          </a:prstGeom>
          <a:solidFill>
            <a:srgbClr val="D0E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VYUČOVACÍ PROCES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vál 5"/>
          <p:cNvSpPr/>
          <p:nvPr/>
        </p:nvSpPr>
        <p:spPr bwMode="auto">
          <a:xfrm>
            <a:off x="3445734" y="332656"/>
            <a:ext cx="2062290" cy="576064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KURIKULUM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Ovál 26"/>
          <p:cNvSpPr/>
          <p:nvPr/>
        </p:nvSpPr>
        <p:spPr>
          <a:xfrm>
            <a:off x="5898803" y="4335660"/>
            <a:ext cx="1187567" cy="317476"/>
          </a:xfrm>
          <a:prstGeom prst="ellipse">
            <a:avLst/>
          </a:prstGeom>
          <a:solidFill>
            <a:srgbClr val="D0E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Metody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2" name="Ovál 41"/>
          <p:cNvSpPr/>
          <p:nvPr/>
        </p:nvSpPr>
        <p:spPr>
          <a:xfrm>
            <a:off x="4047129" y="3972200"/>
            <a:ext cx="1355325" cy="430847"/>
          </a:xfrm>
          <a:prstGeom prst="ellipse">
            <a:avLst/>
          </a:prstGeom>
          <a:solidFill>
            <a:srgbClr val="D0E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 smtClean="0"/>
              <a:t> </a:t>
            </a:r>
            <a:r>
              <a:rPr lang="cs-CZ" sz="1200" b="1" dirty="0" smtClean="0">
                <a:solidFill>
                  <a:schemeClr val="tx1"/>
                </a:solidFill>
              </a:rPr>
              <a:t>Zkoušení</a:t>
            </a:r>
          </a:p>
          <a:p>
            <a:r>
              <a:rPr lang="cs-CZ" sz="1200" b="1" dirty="0">
                <a:solidFill>
                  <a:schemeClr val="tx1"/>
                </a:solidFill>
              </a:rPr>
              <a:t> Klasifikace</a:t>
            </a:r>
          </a:p>
        </p:txBody>
      </p:sp>
      <p:sp>
        <p:nvSpPr>
          <p:cNvPr id="43" name="Ovál 42"/>
          <p:cNvSpPr/>
          <p:nvPr/>
        </p:nvSpPr>
        <p:spPr>
          <a:xfrm>
            <a:off x="4615746" y="1508903"/>
            <a:ext cx="1573415" cy="317476"/>
          </a:xfrm>
          <a:prstGeom prst="ellipse">
            <a:avLst/>
          </a:prstGeom>
          <a:solidFill>
            <a:srgbClr val="D0E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Cíle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4" name="Ovál 43"/>
          <p:cNvSpPr/>
          <p:nvPr/>
        </p:nvSpPr>
        <p:spPr>
          <a:xfrm>
            <a:off x="6995082" y="1570389"/>
            <a:ext cx="1183658" cy="317476"/>
          </a:xfrm>
          <a:prstGeom prst="ellipse">
            <a:avLst/>
          </a:prstGeom>
          <a:solidFill>
            <a:srgbClr val="D0E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Učivo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6" name="Ovál 45"/>
          <p:cNvSpPr/>
          <p:nvPr/>
        </p:nvSpPr>
        <p:spPr>
          <a:xfrm>
            <a:off x="7438784" y="2780928"/>
            <a:ext cx="1550615" cy="317476"/>
          </a:xfrm>
          <a:prstGeom prst="ellipse">
            <a:avLst/>
          </a:prstGeom>
          <a:solidFill>
            <a:srgbClr val="D0E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Učebnice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7" name="Ovál 46"/>
          <p:cNvSpPr/>
          <p:nvPr/>
        </p:nvSpPr>
        <p:spPr>
          <a:xfrm>
            <a:off x="7375641" y="5148396"/>
            <a:ext cx="1189321" cy="317476"/>
          </a:xfrm>
          <a:prstGeom prst="ellipse">
            <a:avLst/>
          </a:prstGeom>
          <a:solidFill>
            <a:srgbClr val="D0E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Výuka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9" name="Ovál 48"/>
          <p:cNvSpPr/>
          <p:nvPr/>
        </p:nvSpPr>
        <p:spPr>
          <a:xfrm>
            <a:off x="4863319" y="4946252"/>
            <a:ext cx="1504571" cy="360882"/>
          </a:xfrm>
          <a:prstGeom prst="ellipse">
            <a:avLst/>
          </a:prstGeom>
          <a:solidFill>
            <a:srgbClr val="D0E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 smtClean="0"/>
              <a:t> </a:t>
            </a:r>
          </a:p>
          <a:p>
            <a:r>
              <a:rPr lang="cs-CZ" sz="1200" b="1" dirty="0" smtClean="0">
                <a:solidFill>
                  <a:schemeClr val="tx1"/>
                </a:solidFill>
              </a:rPr>
              <a:t>Hodnocení</a:t>
            </a:r>
          </a:p>
          <a:p>
            <a:r>
              <a:rPr lang="cs-CZ" sz="1200" b="1" dirty="0">
                <a:solidFill>
                  <a:schemeClr val="tx1"/>
                </a:solidFill>
              </a:rPr>
              <a:t> </a:t>
            </a:r>
            <a:r>
              <a:rPr lang="cs-CZ" sz="1200" b="1" dirty="0" smtClean="0">
                <a:solidFill>
                  <a:schemeClr val="tx1"/>
                </a:solidFill>
              </a:rPr>
              <a:t>   </a:t>
            </a:r>
            <a:endParaRPr lang="cs-CZ" sz="1200" b="1" dirty="0">
              <a:solidFill>
                <a:schemeClr val="tx1"/>
              </a:solidFill>
            </a:endParaRPr>
          </a:p>
        </p:txBody>
      </p:sp>
      <p:cxnSp>
        <p:nvCxnSpPr>
          <p:cNvPr id="80" name="Přímá spojnice se šipkou 79"/>
          <p:cNvCxnSpPr/>
          <p:nvPr/>
        </p:nvCxnSpPr>
        <p:spPr>
          <a:xfrm flipV="1">
            <a:off x="2720498" y="2487674"/>
            <a:ext cx="1423107" cy="1148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endCxn id="43" idx="4"/>
          </p:cNvCxnSpPr>
          <p:nvPr/>
        </p:nvCxnSpPr>
        <p:spPr>
          <a:xfrm flipH="1" flipV="1">
            <a:off x="5402454" y="1826379"/>
            <a:ext cx="47403" cy="189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se šipkou 85"/>
          <p:cNvCxnSpPr>
            <a:endCxn id="44" idx="3"/>
          </p:cNvCxnSpPr>
          <p:nvPr/>
        </p:nvCxnSpPr>
        <p:spPr>
          <a:xfrm flipV="1">
            <a:off x="6559045" y="1841372"/>
            <a:ext cx="609380" cy="3481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se šipkou 92"/>
          <p:cNvCxnSpPr/>
          <p:nvPr/>
        </p:nvCxnSpPr>
        <p:spPr>
          <a:xfrm>
            <a:off x="5898803" y="2669236"/>
            <a:ext cx="521404" cy="1715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se šipkou 94"/>
          <p:cNvCxnSpPr>
            <a:endCxn id="46" idx="2"/>
          </p:cNvCxnSpPr>
          <p:nvPr/>
        </p:nvCxnSpPr>
        <p:spPr>
          <a:xfrm>
            <a:off x="6476908" y="2443556"/>
            <a:ext cx="961876" cy="496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nice se šipkou 96"/>
          <p:cNvCxnSpPr/>
          <p:nvPr/>
        </p:nvCxnSpPr>
        <p:spPr>
          <a:xfrm>
            <a:off x="6337201" y="2691222"/>
            <a:ext cx="1328665" cy="2472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se šipkou 98"/>
          <p:cNvCxnSpPr/>
          <p:nvPr/>
        </p:nvCxnSpPr>
        <p:spPr>
          <a:xfrm flipH="1">
            <a:off x="5402454" y="2699518"/>
            <a:ext cx="94807" cy="2296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aoblený obdélník 104"/>
          <p:cNvSpPr/>
          <p:nvPr/>
        </p:nvSpPr>
        <p:spPr>
          <a:xfrm>
            <a:off x="2073620" y="1124744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RVP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 bwMode="auto">
          <a:xfrm>
            <a:off x="969656" y="3523440"/>
            <a:ext cx="1750842" cy="6337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Školní</a:t>
            </a:r>
          </a:p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didaktika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5" name="Ovál 54"/>
          <p:cNvSpPr/>
          <p:nvPr/>
        </p:nvSpPr>
        <p:spPr bwMode="auto">
          <a:xfrm>
            <a:off x="855451" y="4803078"/>
            <a:ext cx="1914462" cy="5040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Oborová didaktika</a:t>
            </a:r>
            <a:endParaRPr lang="cs-CZ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6" name="Ovál 55"/>
          <p:cNvSpPr/>
          <p:nvPr/>
        </p:nvSpPr>
        <p:spPr bwMode="auto">
          <a:xfrm>
            <a:off x="877445" y="4247213"/>
            <a:ext cx="1914462" cy="46126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Pedagogická komunikace</a:t>
            </a:r>
            <a:endParaRPr lang="cs-CZ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1" name="Zaoblený obdélník 70"/>
          <p:cNvSpPr/>
          <p:nvPr/>
        </p:nvSpPr>
        <p:spPr>
          <a:xfrm>
            <a:off x="4615746" y="1124744"/>
            <a:ext cx="1691195" cy="2160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ŠVP</a:t>
            </a:r>
            <a:endParaRPr lang="cs-CZ" sz="1200" b="1" dirty="0">
              <a:solidFill>
                <a:schemeClr val="tx1"/>
              </a:solidFill>
            </a:endParaRPr>
          </a:p>
        </p:txBody>
      </p:sp>
      <p:cxnSp>
        <p:nvCxnSpPr>
          <p:cNvPr id="34" name="Přímá spojnice se šipkou 33"/>
          <p:cNvCxnSpPr>
            <a:endCxn id="54" idx="0"/>
          </p:cNvCxnSpPr>
          <p:nvPr/>
        </p:nvCxnSpPr>
        <p:spPr>
          <a:xfrm>
            <a:off x="1845077" y="2780928"/>
            <a:ext cx="0" cy="742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ál 95"/>
          <p:cNvSpPr/>
          <p:nvPr/>
        </p:nvSpPr>
        <p:spPr bwMode="auto">
          <a:xfrm>
            <a:off x="806036" y="5774176"/>
            <a:ext cx="1914462" cy="5040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Reflexe</a:t>
            </a:r>
            <a:endParaRPr lang="cs-CZ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89" name="Přímá spojnice se šipkou 88"/>
          <p:cNvCxnSpPr>
            <a:endCxn id="42" idx="0"/>
          </p:cNvCxnSpPr>
          <p:nvPr/>
        </p:nvCxnSpPr>
        <p:spPr>
          <a:xfrm flipH="1">
            <a:off x="4724792" y="2699518"/>
            <a:ext cx="279256" cy="1272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nice se šipkou 111"/>
          <p:cNvCxnSpPr>
            <a:stCxn id="4" idx="6"/>
          </p:cNvCxnSpPr>
          <p:nvPr/>
        </p:nvCxnSpPr>
        <p:spPr>
          <a:xfrm flipV="1">
            <a:off x="2844916" y="2407503"/>
            <a:ext cx="1124019" cy="50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nice se šipkou 113"/>
          <p:cNvCxnSpPr>
            <a:stCxn id="56" idx="6"/>
          </p:cNvCxnSpPr>
          <p:nvPr/>
        </p:nvCxnSpPr>
        <p:spPr>
          <a:xfrm flipV="1">
            <a:off x="2791907" y="2564904"/>
            <a:ext cx="1492061" cy="1912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nice se šipkou 115"/>
          <p:cNvCxnSpPr>
            <a:stCxn id="55" idx="6"/>
            <a:endCxn id="5" idx="3"/>
          </p:cNvCxnSpPr>
          <p:nvPr/>
        </p:nvCxnSpPr>
        <p:spPr>
          <a:xfrm flipV="1">
            <a:off x="2769913" y="2564580"/>
            <a:ext cx="1707537" cy="24905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nice se šipkou 117"/>
          <p:cNvCxnSpPr>
            <a:stCxn id="96" idx="6"/>
          </p:cNvCxnSpPr>
          <p:nvPr/>
        </p:nvCxnSpPr>
        <p:spPr>
          <a:xfrm flipV="1">
            <a:off x="2720498" y="2631617"/>
            <a:ext cx="2068980" cy="3394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4" idx="0"/>
          </p:cNvCxnSpPr>
          <p:nvPr/>
        </p:nvCxnSpPr>
        <p:spPr>
          <a:xfrm flipV="1">
            <a:off x="1978787" y="1340768"/>
            <a:ext cx="791126" cy="792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230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26</Words>
  <Application>Microsoft Office PowerPoint</Application>
  <PresentationFormat>Předvádění na obrazovce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30</cp:revision>
  <cp:lastPrinted>2015-09-21T18:20:44Z</cp:lastPrinted>
  <dcterms:created xsi:type="dcterms:W3CDTF">2012-09-11T12:21:04Z</dcterms:created>
  <dcterms:modified xsi:type="dcterms:W3CDTF">2016-03-01T20:32:14Z</dcterms:modified>
</cp:coreProperties>
</file>