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3B51-6866-42A4-8058-53B03331580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ED02-E3BD-427E-A715-2B94AEBB7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12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3B51-6866-42A4-8058-53B03331580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ED02-E3BD-427E-A715-2B94AEBB7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05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3B51-6866-42A4-8058-53B03331580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ED02-E3BD-427E-A715-2B94AEBB7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75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3B51-6866-42A4-8058-53B03331580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ED02-E3BD-427E-A715-2B94AEBB7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08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3B51-6866-42A4-8058-53B03331580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ED02-E3BD-427E-A715-2B94AEBB7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87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3B51-6866-42A4-8058-53B03331580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ED02-E3BD-427E-A715-2B94AEBB7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391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3B51-6866-42A4-8058-53B03331580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ED02-E3BD-427E-A715-2B94AEBB7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768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3B51-6866-42A4-8058-53B03331580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ED02-E3BD-427E-A715-2B94AEBB7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78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3B51-6866-42A4-8058-53B03331580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ED02-E3BD-427E-A715-2B94AEBB7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0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3B51-6866-42A4-8058-53B03331580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ED02-E3BD-427E-A715-2B94AEBB7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68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3B51-6866-42A4-8058-53B03331580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ED02-E3BD-427E-A715-2B94AEBB7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8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73B51-6866-42A4-8058-53B033315809}" type="datetimeFigureOut">
              <a:rPr lang="cs-CZ" smtClean="0"/>
              <a:t>25.2.2016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ED02-E3BD-427E-A715-2B94AEBB72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3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DATIVE PLURAL/Komu? Čemu?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i="1" dirty="0" smtClean="0"/>
              <a:t>M, F, N: </a:t>
            </a:r>
            <a:r>
              <a:rPr lang="cs-CZ" sz="2800" i="1" dirty="0" err="1" smtClean="0"/>
              <a:t>pronouns</a:t>
            </a:r>
            <a:r>
              <a:rPr lang="cs-CZ" sz="2800" i="1" dirty="0" smtClean="0"/>
              <a:t>, </a:t>
            </a:r>
            <a:r>
              <a:rPr lang="cs-CZ" sz="2800" i="1" dirty="0" err="1" smtClean="0"/>
              <a:t>adjectives</a:t>
            </a:r>
            <a:r>
              <a:rPr lang="cs-CZ" sz="2800" i="1" dirty="0" smtClean="0"/>
              <a:t>: </a:t>
            </a:r>
            <a:r>
              <a:rPr lang="cs-CZ" sz="2800" i="1" dirty="0" err="1" smtClean="0"/>
              <a:t>the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same</a:t>
            </a:r>
            <a:r>
              <a:rPr lang="cs-CZ" sz="2800" i="1" dirty="0" smtClean="0"/>
              <a:t>!</a:t>
            </a:r>
          </a:p>
          <a:p>
            <a:pPr marL="0" indent="0">
              <a:buNone/>
            </a:pPr>
            <a:r>
              <a:rPr lang="cs-CZ" dirty="0"/>
              <a:t>t</a:t>
            </a:r>
            <a:r>
              <a:rPr lang="cs-CZ" dirty="0" smtClean="0"/>
              <a:t>ěm</a:t>
            </a:r>
          </a:p>
          <a:p>
            <a:pPr marL="0" indent="0">
              <a:buNone/>
            </a:pPr>
            <a:r>
              <a:rPr lang="cs-CZ" dirty="0"/>
              <a:t>d</a:t>
            </a:r>
            <a:r>
              <a:rPr lang="cs-CZ" dirty="0" smtClean="0"/>
              <a:t>věma, třem, čtyřem, pěti….</a:t>
            </a:r>
          </a:p>
          <a:p>
            <a:pPr marL="0" indent="0">
              <a:buNone/>
            </a:pPr>
            <a:r>
              <a:rPr lang="cs-CZ" dirty="0" smtClean="0"/>
              <a:t>mým, tvým, jeho, jejím, našim, vašim, jejich</a:t>
            </a:r>
          </a:p>
          <a:p>
            <a:pPr marL="0" indent="0">
              <a:buNone/>
            </a:pPr>
            <a:r>
              <a:rPr lang="cs-CZ" dirty="0" smtClean="0"/>
              <a:t>moderním, dobrým</a:t>
            </a:r>
          </a:p>
          <a:p>
            <a:r>
              <a:rPr lang="cs-CZ" i="1" dirty="0" smtClean="0">
                <a:solidFill>
                  <a:srgbClr val="0070C0"/>
                </a:solidFill>
              </a:rPr>
              <a:t>M</a:t>
            </a:r>
            <a:r>
              <a:rPr lang="cs-CZ" dirty="0" smtClean="0">
                <a:solidFill>
                  <a:srgbClr val="0070C0"/>
                </a:solidFill>
              </a:rPr>
              <a:t> : DOKTOR</a:t>
            </a:r>
            <a:r>
              <a:rPr lang="cs-CZ" b="1" dirty="0" smtClean="0">
                <a:solidFill>
                  <a:srgbClr val="0070C0"/>
                </a:solidFill>
              </a:rPr>
              <a:t>ŮM</a:t>
            </a:r>
            <a:r>
              <a:rPr lang="cs-CZ" dirty="0" smtClean="0">
                <a:solidFill>
                  <a:srgbClr val="0070C0"/>
                </a:solidFill>
              </a:rPr>
              <a:t>, LÉKAŘŮM, KOLEGŮM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: 	ŽEN</a:t>
            </a:r>
            <a:r>
              <a:rPr lang="cs-CZ" b="1" dirty="0" smtClean="0">
                <a:solidFill>
                  <a:srgbClr val="FF0000"/>
                </a:solidFill>
              </a:rPr>
              <a:t>ÁM</a:t>
            </a:r>
            <a:r>
              <a:rPr lang="cs-CZ" dirty="0" smtClean="0">
                <a:solidFill>
                  <a:srgbClr val="FF0000"/>
                </a:solidFill>
              </a:rPr>
              <a:t>, PŘÍTELKYN</a:t>
            </a:r>
            <a:r>
              <a:rPr lang="cs-CZ" b="1" dirty="0" smtClean="0">
                <a:solidFill>
                  <a:srgbClr val="FF0000"/>
                </a:solidFill>
              </a:rPr>
              <a:t>ÍM</a:t>
            </a:r>
            <a:r>
              <a:rPr lang="cs-CZ" dirty="0" smtClean="0">
                <a:solidFill>
                  <a:srgbClr val="FF0000"/>
                </a:solidFill>
              </a:rPr>
              <a:t>, MÍSTNOST</a:t>
            </a:r>
            <a:r>
              <a:rPr lang="cs-CZ" b="1" dirty="0" smtClean="0">
                <a:solidFill>
                  <a:srgbClr val="FF0000"/>
                </a:solidFill>
              </a:rPr>
              <a:t>EM</a:t>
            </a:r>
          </a:p>
          <a:p>
            <a:r>
              <a:rPr lang="cs-CZ" i="1" dirty="0" smtClean="0">
                <a:solidFill>
                  <a:srgbClr val="00B050"/>
                </a:solidFill>
              </a:rPr>
              <a:t>N</a:t>
            </a:r>
            <a:r>
              <a:rPr lang="cs-CZ" dirty="0" smtClean="0">
                <a:solidFill>
                  <a:srgbClr val="00B050"/>
                </a:solidFill>
              </a:rPr>
              <a:t>:  MĚST</a:t>
            </a:r>
            <a:r>
              <a:rPr lang="cs-CZ" b="1" dirty="0" smtClean="0">
                <a:solidFill>
                  <a:srgbClr val="00B050"/>
                </a:solidFill>
              </a:rPr>
              <a:t>ŮM</a:t>
            </a:r>
            <a:r>
              <a:rPr lang="cs-CZ" dirty="0" smtClean="0">
                <a:solidFill>
                  <a:srgbClr val="00B050"/>
                </a:solidFill>
              </a:rPr>
              <a:t>, MOŘ</a:t>
            </a:r>
            <a:r>
              <a:rPr lang="cs-CZ" b="1" dirty="0" smtClean="0">
                <a:solidFill>
                  <a:srgbClr val="00B050"/>
                </a:solidFill>
              </a:rPr>
              <a:t>ÍM</a:t>
            </a:r>
            <a:r>
              <a:rPr lang="cs-CZ" dirty="0" smtClean="0">
                <a:solidFill>
                  <a:srgbClr val="00B050"/>
                </a:solidFill>
              </a:rPr>
              <a:t>, NÁMĚST</a:t>
            </a:r>
            <a:r>
              <a:rPr lang="cs-CZ" b="1" dirty="0" smtClean="0">
                <a:solidFill>
                  <a:srgbClr val="00B050"/>
                </a:solidFill>
              </a:rPr>
              <a:t>ÍM</a:t>
            </a:r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98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Prepositions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dative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693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Verbs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dative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6153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58</Words>
  <Application>Microsoft Office PowerPoint</Application>
  <PresentationFormat>Předvádění na obrazovce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DATIVE PLURAL/Komu? Čemu?</vt:lpstr>
      <vt:lpstr>Prepositions with dative</vt:lpstr>
      <vt:lpstr>Verbs with dative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DATIVE PLURAL/Komu? Čemu?</dc:title>
  <dc:creator>Dr. Rešková</dc:creator>
  <cp:lastModifiedBy>Dr. Rešková</cp:lastModifiedBy>
  <cp:revision>1</cp:revision>
  <dcterms:created xsi:type="dcterms:W3CDTF">2016-02-25T09:44:35Z</dcterms:created>
  <dcterms:modified xsi:type="dcterms:W3CDTF">2016-02-25T09:52:13Z</dcterms:modified>
</cp:coreProperties>
</file>