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79" d="100"/>
          <a:sy n="79" d="100"/>
        </p:scale>
        <p:origin x="996" y="-2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Essential</a:t>
            </a:r>
            <a:r>
              <a:rPr lang="cs-CZ" altLang="cs-CZ" dirty="0"/>
              <a:t> Czech: </a:t>
            </a:r>
            <a:r>
              <a:rPr lang="cs-CZ" altLang="cs-CZ" dirty="0" err="1"/>
              <a:t>week</a:t>
            </a:r>
            <a:r>
              <a:rPr lang="cs-CZ" altLang="cs-CZ" dirty="0"/>
              <a:t> 03</a:t>
            </a:r>
            <a:br>
              <a:rPr lang="cs-CZ" altLang="cs-CZ" dirty="0"/>
            </a:br>
            <a:r>
              <a:rPr lang="cs-CZ" altLang="cs-CZ" dirty="0" err="1"/>
              <a:t>Personal</a:t>
            </a:r>
            <a:r>
              <a:rPr lang="cs-CZ" altLang="cs-CZ" dirty="0"/>
              <a:t> </a:t>
            </a:r>
            <a:r>
              <a:rPr lang="cs-CZ" altLang="cs-CZ"/>
              <a:t>pronouns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Personal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pronouns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333915"/>
              </p:ext>
            </p:extLst>
          </p:nvPr>
        </p:nvGraphicFramePr>
        <p:xfrm>
          <a:off x="1254919" y="2465705"/>
          <a:ext cx="6591300" cy="337045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197100"/>
                <a:gridCol w="2197100"/>
                <a:gridCol w="2197100"/>
              </a:tblGrid>
              <a:tr h="636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Pronoun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 form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(object)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preposition form (object)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já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tebe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 + ono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něho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vás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ně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med_sablona_4×3_cz</Template>
  <TotalTime>2</TotalTime>
  <Words>58</Words>
  <Application>Microsoft Office PowerPoint</Application>
  <PresentationFormat>Předvádění na obrazovce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Wingdings</vt:lpstr>
      <vt:lpstr>Prezentace_MU_CZ</vt:lpstr>
      <vt:lpstr>Essential Czech: week 03 Personal pronouns</vt:lpstr>
      <vt:lpstr>Personal pronouns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Czech: week 03 Personal pronouns</dc:title>
  <dc:creator>LF Lektor</dc:creator>
  <cp:lastModifiedBy>LF Lektor</cp:lastModifiedBy>
  <cp:revision>3</cp:revision>
  <cp:lastPrinted>1601-01-01T00:00:00Z</cp:lastPrinted>
  <dcterms:created xsi:type="dcterms:W3CDTF">2016-03-09T16:17:41Z</dcterms:created>
  <dcterms:modified xsi:type="dcterms:W3CDTF">2016-03-09T16:20:06Z</dcterms:modified>
</cp:coreProperties>
</file>