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E0139-014D-4A60-8220-595F9B62C1B7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3C0BA-5965-4D71-A4D7-CFCD0B369D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9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71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ať</a:t>
            </a:r>
            <a:r>
              <a:rPr lang="cs-CZ" baseline="0" dirty="0" smtClean="0"/>
              <a:t> studenti teď zkusí vytvořit nějaké fráze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69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C4FF82-A73E-4D67-8057-E621BBEB815E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6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LATIN </a:t>
            </a:r>
            <a:r>
              <a:rPr lang="cs-CZ" dirty="0" err="1" smtClean="0"/>
              <a:t>terms</a:t>
            </a:r>
            <a:r>
              <a:rPr lang="cs-CZ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wallum</a:t>
            </a:r>
            <a:r>
              <a:rPr lang="cs-CZ" dirty="0" smtClean="0"/>
              <a:t> </a:t>
            </a:r>
            <a:r>
              <a:rPr lang="cs-CZ" dirty="0" err="1" smtClean="0"/>
              <a:t>perforatum</a:t>
            </a:r>
            <a:endParaRPr lang="cs-CZ" dirty="0" smtClean="0"/>
          </a:p>
          <a:p>
            <a:r>
              <a:rPr lang="cs-CZ" dirty="0" err="1" smtClean="0"/>
              <a:t>neonatus</a:t>
            </a:r>
            <a:r>
              <a:rPr lang="cs-CZ" dirty="0" smtClean="0"/>
              <a:t> </a:t>
            </a:r>
            <a:r>
              <a:rPr lang="cs-CZ" dirty="0" err="1" smtClean="0"/>
              <a:t>malignus</a:t>
            </a:r>
            <a:endParaRPr lang="cs-CZ" dirty="0" smtClean="0"/>
          </a:p>
          <a:p>
            <a:r>
              <a:rPr lang="cs-CZ" dirty="0" err="1"/>
              <a:t>cancer</a:t>
            </a:r>
            <a:r>
              <a:rPr lang="cs-CZ" dirty="0"/>
              <a:t> </a:t>
            </a:r>
            <a:r>
              <a:rPr lang="cs-CZ" dirty="0" err="1"/>
              <a:t>testiculi</a:t>
            </a:r>
            <a:endParaRPr lang="cs-CZ" dirty="0"/>
          </a:p>
          <a:p>
            <a:r>
              <a:rPr lang="cs-CZ" dirty="0" smtClean="0"/>
              <a:t>traumata </a:t>
            </a:r>
            <a:r>
              <a:rPr lang="cs-CZ" dirty="0" err="1" smtClean="0"/>
              <a:t>bruisa</a:t>
            </a:r>
            <a:endParaRPr lang="cs-CZ" dirty="0" smtClean="0"/>
          </a:p>
          <a:p>
            <a:r>
              <a:rPr lang="cs-CZ" dirty="0" err="1" smtClean="0"/>
              <a:t>vulni</a:t>
            </a:r>
            <a:r>
              <a:rPr lang="cs-CZ" dirty="0" smtClean="0"/>
              <a:t> sub </a:t>
            </a:r>
            <a:r>
              <a:rPr lang="cs-CZ" dirty="0" err="1" smtClean="0"/>
              <a:t>tempibus</a:t>
            </a:r>
            <a:endParaRPr lang="cs-CZ" dirty="0" smtClean="0"/>
          </a:p>
          <a:p>
            <a:r>
              <a:rPr lang="cs-CZ" dirty="0" err="1" smtClean="0"/>
              <a:t>inflammatio</a:t>
            </a:r>
            <a:r>
              <a:rPr lang="cs-CZ" dirty="0" smtClean="0"/>
              <a:t> </a:t>
            </a:r>
            <a:r>
              <a:rPr lang="cs-CZ" dirty="0" err="1" smtClean="0"/>
              <a:t>cerebri</a:t>
            </a:r>
            <a:endParaRPr lang="cs-CZ" dirty="0" smtClean="0"/>
          </a:p>
          <a:p>
            <a:r>
              <a:rPr lang="cs-CZ" dirty="0" err="1"/>
              <a:t>tea</a:t>
            </a:r>
            <a:r>
              <a:rPr lang="cs-CZ" dirty="0"/>
              <a:t> </a:t>
            </a:r>
            <a:r>
              <a:rPr lang="cs-CZ" dirty="0" err="1" smtClean="0"/>
              <a:t>urologica</a:t>
            </a:r>
            <a:endParaRPr lang="cs-CZ" dirty="0" smtClean="0"/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2460067" y="3573016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2460067" y="3573016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611560" y="4581128"/>
            <a:ext cx="576064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611560" y="4653136"/>
            <a:ext cx="576064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1259632" y="4149080"/>
            <a:ext cx="216024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1331640" y="4077072"/>
            <a:ext cx="1992523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860032" y="148100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paries</a:t>
            </a:r>
            <a:r>
              <a:rPr lang="cs-CZ" sz="2700" dirty="0" smtClean="0"/>
              <a:t> </a:t>
            </a:r>
            <a:r>
              <a:rPr lang="cs-CZ" sz="2700" dirty="0" err="1" smtClean="0"/>
              <a:t>perforatus</a:t>
            </a:r>
            <a:endParaRPr lang="cs-CZ" sz="27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4860032" y="199344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tumor </a:t>
            </a:r>
            <a:r>
              <a:rPr lang="cs-CZ" sz="2700" dirty="0" err="1" smtClean="0"/>
              <a:t>malignus</a:t>
            </a:r>
            <a:endParaRPr lang="cs-CZ" sz="27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4887654" y="2427384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cancer</a:t>
            </a:r>
            <a:r>
              <a:rPr lang="cs-CZ" sz="2700" dirty="0" smtClean="0"/>
              <a:t> </a:t>
            </a:r>
            <a:r>
              <a:rPr lang="cs-CZ" sz="2700" dirty="0" err="1" smtClean="0"/>
              <a:t>testis</a:t>
            </a:r>
            <a:endParaRPr lang="cs-CZ" sz="27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4887654" y="2921168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</a:t>
            </a:r>
            <a:r>
              <a:rPr lang="cs-CZ" sz="2700" dirty="0" err="1" smtClean="0"/>
              <a:t>contusa</a:t>
            </a:r>
            <a:endParaRPr lang="cs-CZ" sz="27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4858062" y="3425225"/>
            <a:ext cx="41064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sub </a:t>
            </a:r>
            <a:r>
              <a:rPr lang="cs-CZ" sz="2700" dirty="0" err="1" smtClean="0"/>
              <a:t>temporibus</a:t>
            </a:r>
            <a:endParaRPr lang="cs-CZ" sz="27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4890616" y="3929281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encephalitis</a:t>
            </a:r>
            <a:endParaRPr lang="cs-CZ" sz="27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4860032" y="4437112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species </a:t>
            </a:r>
            <a:r>
              <a:rPr lang="cs-CZ" sz="2700" dirty="0" err="1" smtClean="0"/>
              <a:t>urologicae</a:t>
            </a:r>
            <a:endParaRPr lang="cs-CZ" sz="2700" dirty="0"/>
          </a:p>
        </p:txBody>
      </p:sp>
      <p:cxnSp>
        <p:nvCxnSpPr>
          <p:cNvPr id="67" name="Přímá spojnice 66"/>
          <p:cNvCxnSpPr/>
          <p:nvPr/>
        </p:nvCxnSpPr>
        <p:spPr>
          <a:xfrm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88A44D"/>
                </a:solidFill>
              </a:rPr>
              <a:t>Declensions</a:t>
            </a:r>
            <a:endParaRPr lang="cs-CZ" altLang="cs-CZ" dirty="0" smtClean="0">
              <a:solidFill>
                <a:srgbClr val="88A44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5072062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many </a:t>
            </a:r>
            <a:r>
              <a:rPr lang="cs-CZ" dirty="0" err="1" smtClean="0"/>
              <a:t>declensions</a:t>
            </a:r>
            <a:r>
              <a:rPr lang="cs-CZ" dirty="0" smtClean="0"/>
              <a:t> are in Latin?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decide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</a:t>
            </a:r>
            <a:r>
              <a:rPr lang="cs-CZ" baseline="30000" dirty="0" err="1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dirty="0" err="1" smtClean="0"/>
              <a:t>vena</a:t>
            </a:r>
            <a:r>
              <a:rPr lang="cs-CZ" dirty="0" smtClean="0"/>
              <a:t>, systole, diabetes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II</a:t>
            </a:r>
            <a:r>
              <a:rPr lang="cs-CZ" baseline="30000" dirty="0" err="1" smtClean="0"/>
              <a:t>nd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err="1" smtClean="0"/>
              <a:t>nervus</a:t>
            </a:r>
            <a:r>
              <a:rPr lang="cs-CZ" dirty="0" smtClean="0"/>
              <a:t>, septum, </a:t>
            </a:r>
            <a:r>
              <a:rPr lang="cs-CZ" dirty="0" err="1" smtClean="0"/>
              <a:t>nephros</a:t>
            </a:r>
            <a:r>
              <a:rPr lang="cs-CZ" dirty="0" smtClean="0"/>
              <a:t>, </a:t>
            </a:r>
            <a:r>
              <a:rPr lang="cs-CZ" dirty="0" err="1" smtClean="0"/>
              <a:t>colon</a:t>
            </a:r>
            <a:endParaRPr lang="cs-CZ" dirty="0"/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III</a:t>
            </a:r>
            <a:r>
              <a:rPr lang="cs-CZ" baseline="30000" dirty="0" err="1" smtClean="0"/>
              <a:t>rd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err="1" smtClean="0"/>
              <a:t>dolor</a:t>
            </a:r>
            <a:r>
              <a:rPr lang="cs-CZ" dirty="0" smtClean="0"/>
              <a:t>, corpus, pelvis, rete, dosis (</a:t>
            </a:r>
            <a:r>
              <a:rPr lang="cs-CZ" dirty="0" err="1" smtClean="0"/>
              <a:t>febris</a:t>
            </a:r>
            <a:r>
              <a:rPr lang="cs-CZ" dirty="0" smtClean="0"/>
              <a:t>)</a:t>
            </a:r>
            <a:endParaRPr lang="cs-CZ" dirty="0"/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IV</a:t>
            </a:r>
            <a:r>
              <a:rPr lang="cs-CZ" baseline="30000" dirty="0" err="1" smtClean="0"/>
              <a:t>th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err="1" smtClean="0"/>
              <a:t>ductus</a:t>
            </a:r>
            <a:r>
              <a:rPr lang="cs-CZ" dirty="0" smtClean="0"/>
              <a:t>, genu</a:t>
            </a:r>
            <a:endParaRPr lang="cs-CZ" dirty="0"/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V</a:t>
            </a:r>
            <a:r>
              <a:rPr lang="cs-CZ" baseline="30000" dirty="0" err="1" smtClean="0"/>
              <a:t>th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smtClean="0"/>
              <a:t>facies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62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88A44D"/>
                </a:solidFill>
              </a:rPr>
              <a:t>Adjectives</a:t>
            </a:r>
            <a:endParaRPr lang="cs-CZ" altLang="cs-CZ" dirty="0" smtClean="0">
              <a:solidFill>
                <a:srgbClr val="88A44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Latin </a:t>
            </a:r>
            <a:r>
              <a:rPr lang="cs-CZ" altLang="cs-CZ" dirty="0" err="1" smtClean="0"/>
              <a:t>adjective</a:t>
            </a:r>
            <a:r>
              <a:rPr lang="cs-CZ" altLang="cs-CZ" dirty="0" smtClean="0"/>
              <a:t> has to </a:t>
            </a:r>
            <a:r>
              <a:rPr lang="cs-CZ" altLang="cs-CZ" dirty="0" err="1" smtClean="0"/>
              <a:t>match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noun</a:t>
            </a:r>
            <a:r>
              <a:rPr lang="cs-CZ" altLang="cs-CZ" dirty="0" smtClean="0"/>
              <a:t> in...?</a:t>
            </a:r>
          </a:p>
          <a:p>
            <a:pPr lvl="1" eaLnBrk="1" hangingPunct="1"/>
            <a:r>
              <a:rPr lang="cs-CZ" altLang="cs-CZ" dirty="0" smtClean="0"/>
              <a:t>gender, case, </a:t>
            </a:r>
            <a:r>
              <a:rPr lang="cs-CZ" altLang="cs-CZ" dirty="0" err="1" smtClean="0"/>
              <a:t>number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/>
              <a:t>thus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endings</a:t>
            </a:r>
            <a:r>
              <a:rPr lang="cs-CZ" altLang="cs-CZ" dirty="0" smtClean="0"/>
              <a:t> do NOT </a:t>
            </a:r>
            <a:r>
              <a:rPr lang="cs-CZ" altLang="cs-CZ" dirty="0" err="1" smtClean="0"/>
              <a:t>have</a:t>
            </a:r>
            <a:r>
              <a:rPr lang="cs-CZ" altLang="cs-CZ" dirty="0" smtClean="0"/>
              <a:t> to look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same</a:t>
            </a:r>
            <a:r>
              <a:rPr lang="cs-CZ" altLang="cs-CZ" dirty="0" smtClean="0"/>
              <a:t>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diabet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smtClean="0"/>
              <a:t>gen.: </a:t>
            </a:r>
            <a:r>
              <a:rPr lang="cs-CZ" altLang="cs-CZ" dirty="0" err="1" smtClean="0"/>
              <a:t>diabet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ae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ret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ret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vuln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vulner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ae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etc</a:t>
            </a:r>
            <a:r>
              <a:rPr lang="cs-CZ" altLang="cs-CZ" dirty="0" smtClean="0"/>
              <a:t>...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mistakes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mors</a:t>
            </a:r>
            <a:r>
              <a:rPr lang="cs-CZ" dirty="0"/>
              <a:t> in </a:t>
            </a:r>
            <a:r>
              <a:rPr lang="cs-CZ" dirty="0" err="1"/>
              <a:t>tabulam</a:t>
            </a:r>
            <a:endParaRPr lang="cs-CZ" dirty="0"/>
          </a:p>
          <a:p>
            <a:r>
              <a:rPr lang="cs-CZ" dirty="0" err="1" smtClean="0"/>
              <a:t>solutio</a:t>
            </a:r>
            <a:r>
              <a:rPr lang="cs-CZ" dirty="0" smtClean="0"/>
              <a:t> ad </a:t>
            </a:r>
            <a:r>
              <a:rPr lang="cs-CZ" dirty="0" err="1" smtClean="0"/>
              <a:t>injectione</a:t>
            </a:r>
            <a:r>
              <a:rPr lang="cs-CZ" dirty="0" smtClean="0"/>
              <a:t> </a:t>
            </a:r>
            <a:r>
              <a:rPr lang="cs-CZ" dirty="0" err="1" smtClean="0"/>
              <a:t>intravenosa</a:t>
            </a:r>
            <a:endParaRPr lang="cs-CZ" dirty="0" smtClean="0"/>
          </a:p>
          <a:p>
            <a:r>
              <a:rPr lang="cs-CZ" dirty="0" err="1" smtClean="0"/>
              <a:t>operatio</a:t>
            </a:r>
            <a:r>
              <a:rPr lang="cs-CZ" dirty="0" smtClean="0"/>
              <a:t> </a:t>
            </a:r>
            <a:r>
              <a:rPr lang="cs-CZ" dirty="0" err="1" smtClean="0"/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cancri</a:t>
            </a:r>
            <a:r>
              <a:rPr lang="cs-CZ" dirty="0" smtClean="0"/>
              <a:t> </a:t>
            </a:r>
            <a:r>
              <a:rPr lang="cs-CZ" dirty="0" err="1" smtClean="0"/>
              <a:t>testis</a:t>
            </a:r>
            <a:endParaRPr lang="cs-CZ" dirty="0" smtClean="0"/>
          </a:p>
          <a:p>
            <a:r>
              <a:rPr lang="cs-CZ" dirty="0" err="1" smtClean="0"/>
              <a:t>margines</a:t>
            </a:r>
            <a:r>
              <a:rPr lang="cs-CZ" dirty="0" smtClean="0"/>
              <a:t> </a:t>
            </a:r>
            <a:r>
              <a:rPr lang="cs-CZ" dirty="0" err="1" smtClean="0"/>
              <a:t>unguarum</a:t>
            </a:r>
            <a:endParaRPr lang="cs-CZ" dirty="0" smtClean="0"/>
          </a:p>
          <a:p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mors</a:t>
            </a:r>
            <a:r>
              <a:rPr lang="cs-CZ" dirty="0" smtClean="0"/>
              <a:t> </a:t>
            </a:r>
            <a:r>
              <a:rPr lang="cs-CZ" dirty="0" err="1" smtClean="0"/>
              <a:t>faciei</a:t>
            </a:r>
            <a:endParaRPr lang="cs-CZ" dirty="0" smtClean="0"/>
          </a:p>
          <a:p>
            <a:r>
              <a:rPr lang="cs-CZ" dirty="0" err="1" smtClean="0"/>
              <a:t>vulna</a:t>
            </a:r>
            <a:r>
              <a:rPr lang="cs-CZ" dirty="0" smtClean="0"/>
              <a:t> </a:t>
            </a:r>
            <a:r>
              <a:rPr lang="cs-CZ" dirty="0" err="1" smtClean="0"/>
              <a:t>scissa</a:t>
            </a:r>
            <a:r>
              <a:rPr lang="cs-CZ" dirty="0" smtClean="0"/>
              <a:t> in </a:t>
            </a:r>
            <a:r>
              <a:rPr lang="cs-CZ" dirty="0" err="1" smtClean="0"/>
              <a:t>regio</a:t>
            </a:r>
            <a:r>
              <a:rPr lang="cs-CZ" dirty="0" smtClean="0"/>
              <a:t> </a:t>
            </a:r>
            <a:r>
              <a:rPr lang="cs-CZ" dirty="0" err="1" smtClean="0"/>
              <a:t>abdominis</a:t>
            </a:r>
            <a:endParaRPr lang="cs-CZ" dirty="0" smtClean="0"/>
          </a:p>
          <a:p>
            <a:r>
              <a:rPr lang="cs-CZ" dirty="0" err="1" smtClean="0"/>
              <a:t>oedema</a:t>
            </a:r>
            <a:r>
              <a:rPr lang="cs-CZ" dirty="0" smtClean="0"/>
              <a:t>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thrombosim</a:t>
            </a:r>
            <a:r>
              <a:rPr lang="cs-CZ" dirty="0" smtClean="0"/>
              <a:t> </a:t>
            </a:r>
            <a:r>
              <a:rPr lang="cs-CZ" dirty="0" err="1" smtClean="0"/>
              <a:t>venarum</a:t>
            </a:r>
            <a:endParaRPr lang="cs-CZ" dirty="0" smtClean="0"/>
          </a:p>
          <a:p>
            <a:r>
              <a:rPr lang="cs-CZ" dirty="0" err="1" smtClean="0"/>
              <a:t>cervices</a:t>
            </a:r>
            <a:r>
              <a:rPr lang="cs-CZ" dirty="0" smtClean="0"/>
              <a:t> </a:t>
            </a:r>
            <a:r>
              <a:rPr lang="cs-CZ" dirty="0" err="1" smtClean="0"/>
              <a:t>dentum</a:t>
            </a:r>
            <a:r>
              <a:rPr lang="cs-CZ" dirty="0" smtClean="0"/>
              <a:t> </a:t>
            </a:r>
            <a:r>
              <a:rPr lang="cs-CZ" dirty="0" err="1" smtClean="0"/>
              <a:t>caninorum</a:t>
            </a:r>
            <a:endParaRPr lang="cs-CZ" dirty="0" smtClean="0"/>
          </a:p>
          <a:p>
            <a:r>
              <a:rPr lang="cs-CZ" dirty="0" smtClean="0"/>
              <a:t>sub </a:t>
            </a:r>
            <a:r>
              <a:rPr lang="cs-CZ" dirty="0" err="1" smtClean="0"/>
              <a:t>ossia</a:t>
            </a:r>
            <a:endParaRPr lang="cs-CZ" dirty="0" smtClean="0"/>
          </a:p>
          <a:p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laeta</a:t>
            </a:r>
            <a:endParaRPr lang="cs-CZ" dirty="0" smtClean="0"/>
          </a:p>
          <a:p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sphinctes</a:t>
            </a:r>
            <a:endParaRPr lang="cs-CZ" dirty="0" smtClean="0"/>
          </a:p>
          <a:p>
            <a:r>
              <a:rPr lang="cs-CZ" dirty="0" smtClean="0"/>
              <a:t>species ad </a:t>
            </a:r>
            <a:r>
              <a:rPr lang="cs-CZ" dirty="0" err="1" smtClean="0"/>
              <a:t>gargarismam</a:t>
            </a:r>
            <a:endParaRPr lang="cs-CZ" dirty="0" smtClean="0"/>
          </a:p>
          <a:p>
            <a:r>
              <a:rPr lang="cs-CZ" dirty="0" err="1" smtClean="0"/>
              <a:t>medulla</a:t>
            </a:r>
            <a:r>
              <a:rPr lang="cs-CZ" dirty="0" smtClean="0"/>
              <a:t> </a:t>
            </a:r>
            <a:r>
              <a:rPr lang="cs-CZ" dirty="0" err="1" smtClean="0"/>
              <a:t>ossium</a:t>
            </a:r>
            <a:r>
              <a:rPr lang="cs-CZ" dirty="0" smtClean="0"/>
              <a:t> </a:t>
            </a:r>
            <a:r>
              <a:rPr lang="cs-CZ" dirty="0" err="1" smtClean="0"/>
              <a:t>ruberum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9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Confusing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Tell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and make up </a:t>
            </a:r>
            <a:r>
              <a:rPr lang="cs-CZ" dirty="0" err="1" smtClean="0"/>
              <a:t>illustrative</a:t>
            </a:r>
            <a:r>
              <a:rPr lang="cs-CZ" dirty="0" smtClean="0"/>
              <a:t> </a:t>
            </a:r>
            <a:r>
              <a:rPr lang="cs-CZ" dirty="0" err="1" smtClean="0"/>
              <a:t>phrases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fractura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f.		X	</a:t>
            </a:r>
            <a:r>
              <a:rPr lang="cs-CZ" dirty="0" err="1" smtClean="0"/>
              <a:t>fractus</a:t>
            </a:r>
            <a:r>
              <a:rPr lang="cs-CZ" dirty="0" smtClean="0"/>
              <a:t>, </a:t>
            </a:r>
            <a:r>
              <a:rPr lang="cs-CZ" dirty="0" err="1" smtClean="0"/>
              <a:t>fracta</a:t>
            </a:r>
            <a:r>
              <a:rPr lang="cs-CZ" dirty="0" smtClean="0"/>
              <a:t>, </a:t>
            </a:r>
            <a:r>
              <a:rPr lang="cs-CZ" dirty="0" err="1" smtClean="0"/>
              <a:t>fractum</a:t>
            </a:r>
            <a:endParaRPr lang="cs-CZ" dirty="0" smtClean="0"/>
          </a:p>
          <a:p>
            <a:pPr lvl="2"/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costae</a:t>
            </a:r>
            <a:r>
              <a:rPr lang="cs-CZ" dirty="0" smtClean="0"/>
              <a:t> </a:t>
            </a:r>
            <a:r>
              <a:rPr lang="cs-CZ" dirty="0" err="1" smtClean="0"/>
              <a:t>verae</a:t>
            </a:r>
            <a:r>
              <a:rPr lang="cs-CZ" dirty="0" smtClean="0"/>
              <a:t> </a:t>
            </a:r>
            <a:r>
              <a:rPr lang="cs-CZ" dirty="0" err="1" smtClean="0"/>
              <a:t>aperta</a:t>
            </a:r>
            <a:endParaRPr lang="cs-CZ" dirty="0" smtClean="0"/>
          </a:p>
          <a:p>
            <a:pPr lvl="2"/>
            <a:r>
              <a:rPr lang="cs-CZ" dirty="0" err="1" smtClean="0"/>
              <a:t>costa</a:t>
            </a:r>
            <a:r>
              <a:rPr lang="cs-CZ" dirty="0" smtClean="0"/>
              <a:t> vera </a:t>
            </a:r>
            <a:r>
              <a:rPr lang="cs-CZ" dirty="0" err="1" smtClean="0"/>
              <a:t>fracta</a:t>
            </a:r>
            <a:endParaRPr lang="cs-CZ" dirty="0" smtClean="0"/>
          </a:p>
          <a:p>
            <a:pPr lvl="1"/>
            <a:r>
              <a:rPr lang="cs-CZ" dirty="0" smtClean="0"/>
              <a:t>ruptura, </a:t>
            </a:r>
            <a:r>
              <a:rPr lang="cs-CZ" dirty="0" err="1" smtClean="0"/>
              <a:t>ae</a:t>
            </a:r>
            <a:r>
              <a:rPr lang="cs-CZ" dirty="0" smtClean="0"/>
              <a:t>, f.		X 	</a:t>
            </a:r>
            <a:r>
              <a:rPr lang="cs-CZ" dirty="0" err="1" smtClean="0"/>
              <a:t>ruptus</a:t>
            </a:r>
            <a:r>
              <a:rPr lang="cs-CZ" dirty="0" smtClean="0"/>
              <a:t>, </a:t>
            </a:r>
            <a:r>
              <a:rPr lang="cs-CZ" dirty="0" err="1" smtClean="0"/>
              <a:t>rupta</a:t>
            </a:r>
            <a:r>
              <a:rPr lang="cs-CZ" dirty="0" smtClean="0"/>
              <a:t>, </a:t>
            </a:r>
            <a:r>
              <a:rPr lang="cs-CZ" dirty="0" err="1" smtClean="0"/>
              <a:t>ruptum</a:t>
            </a:r>
            <a:endParaRPr lang="cs-CZ" dirty="0" smtClean="0"/>
          </a:p>
          <a:p>
            <a:pPr lvl="2"/>
            <a:r>
              <a:rPr lang="cs-CZ" dirty="0" smtClean="0"/>
              <a:t>ruptura </a:t>
            </a:r>
            <a:r>
              <a:rPr lang="cs-CZ" dirty="0" err="1" smtClean="0"/>
              <a:t>tendinis</a:t>
            </a:r>
            <a:endParaRPr lang="cs-CZ" dirty="0" smtClean="0"/>
          </a:p>
          <a:p>
            <a:pPr lvl="2"/>
            <a:r>
              <a:rPr lang="cs-CZ" dirty="0" err="1" smtClean="0"/>
              <a:t>tendo</a:t>
            </a:r>
            <a:r>
              <a:rPr lang="cs-CZ" dirty="0" smtClean="0"/>
              <a:t> </a:t>
            </a:r>
            <a:r>
              <a:rPr lang="cs-CZ" dirty="0" err="1" smtClean="0"/>
              <a:t>rupta</a:t>
            </a:r>
            <a:endParaRPr lang="cs-CZ" dirty="0" smtClean="0"/>
          </a:p>
          <a:p>
            <a:pPr lvl="1"/>
            <a:r>
              <a:rPr lang="cs-CZ" dirty="0" err="1" smtClean="0"/>
              <a:t>periculum</a:t>
            </a:r>
            <a:r>
              <a:rPr lang="cs-CZ" dirty="0" smtClean="0"/>
              <a:t>, i, n,		X	</a:t>
            </a:r>
            <a:r>
              <a:rPr lang="cs-CZ" dirty="0" err="1" smtClean="0"/>
              <a:t>periculosus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/>
              <a:t>periculum</a:t>
            </a:r>
            <a:r>
              <a:rPr lang="cs-CZ" dirty="0" smtClean="0"/>
              <a:t> </a:t>
            </a:r>
            <a:r>
              <a:rPr lang="cs-CZ" dirty="0" err="1" smtClean="0"/>
              <a:t>mortis</a:t>
            </a:r>
            <a:r>
              <a:rPr lang="cs-CZ" dirty="0" smtClean="0"/>
              <a:t> in tabula</a:t>
            </a:r>
          </a:p>
          <a:p>
            <a:pPr lvl="2"/>
            <a:r>
              <a:rPr lang="cs-CZ" dirty="0" err="1" smtClean="0"/>
              <a:t>morbus</a:t>
            </a:r>
            <a:r>
              <a:rPr lang="cs-CZ" dirty="0" smtClean="0"/>
              <a:t> </a:t>
            </a:r>
            <a:r>
              <a:rPr lang="cs-CZ" dirty="0" err="1" smtClean="0"/>
              <a:t>periculosus</a:t>
            </a:r>
            <a:endParaRPr lang="cs-CZ" dirty="0" smtClean="0"/>
          </a:p>
          <a:p>
            <a:pPr lvl="1"/>
            <a:r>
              <a:rPr lang="cs-CZ" dirty="0" err="1" smtClean="0"/>
              <a:t>thorax</a:t>
            </a:r>
            <a:r>
              <a:rPr lang="cs-CZ" dirty="0" smtClean="0"/>
              <a:t>, </a:t>
            </a:r>
            <a:r>
              <a:rPr lang="cs-CZ" dirty="0" err="1" smtClean="0"/>
              <a:t>thoracis</a:t>
            </a:r>
            <a:r>
              <a:rPr lang="cs-CZ" dirty="0" smtClean="0"/>
              <a:t>, m. 	X	</a:t>
            </a:r>
            <a:r>
              <a:rPr lang="cs-CZ" dirty="0" err="1" smtClean="0"/>
              <a:t>thoracicus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punctum</a:t>
            </a:r>
            <a:r>
              <a:rPr lang="cs-CZ" dirty="0" smtClean="0"/>
              <a:t> </a:t>
            </a:r>
            <a:r>
              <a:rPr lang="cs-CZ" dirty="0" err="1" smtClean="0"/>
              <a:t>thoracis</a:t>
            </a:r>
            <a:endParaRPr lang="cs-CZ" dirty="0" smtClean="0"/>
          </a:p>
          <a:p>
            <a:pPr lvl="2"/>
            <a:r>
              <a:rPr lang="cs-CZ" dirty="0" err="1" smtClean="0"/>
              <a:t>vertebra</a:t>
            </a:r>
            <a:r>
              <a:rPr lang="cs-CZ" dirty="0" smtClean="0"/>
              <a:t> </a:t>
            </a:r>
            <a:r>
              <a:rPr lang="cs-CZ" dirty="0" err="1" smtClean="0"/>
              <a:t>thoracica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87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755576" y="5006072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396" y="3049163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2004363" y="1491978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311" y="467306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017489" y="3405925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516215" y="1283608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2775" y="17953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morsus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681064" y="285720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01000" y="344295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642266" y="394999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morbus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6056" y="19888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paries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72622" y="6040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fascia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1819" y="38293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facies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833" y="4739494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1128940" y="5050115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35" y="2771410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912916" y="1441402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421" y="487713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55575" y="3442950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286213" y="1354845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916871" y="4554828"/>
            <a:ext cx="205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morsus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us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18118" y="6073780"/>
            <a:ext cx="1519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pars</a:t>
            </a:r>
            <a:r>
              <a:rPr lang="cs-CZ" b="1" dirty="0" smtClean="0"/>
              <a:t>, tis, 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99690" y="2840570"/>
            <a:ext cx="175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</a:t>
            </a:r>
            <a:r>
              <a:rPr lang="cs-CZ" b="1" dirty="0" smtClean="0">
                <a:solidFill>
                  <a:schemeClr val="bg1"/>
                </a:solidFill>
              </a:rPr>
              <a:t>, tis, f.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238483" y="5979456"/>
            <a:ext cx="184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morbus</a:t>
            </a:r>
            <a:r>
              <a:rPr lang="cs-CZ" b="1" dirty="0" smtClean="0"/>
              <a:t>, i, m. 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47734" y="4008604"/>
            <a:ext cx="210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paries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etis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278324" y="2597671"/>
            <a:ext cx="1915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fascia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ae</a:t>
            </a:r>
            <a:r>
              <a:rPr lang="cs-CZ" b="1" dirty="0" smtClean="0">
                <a:solidFill>
                  <a:schemeClr val="bg1"/>
                </a:solidFill>
              </a:rPr>
              <a:t>, f.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96" y="3612221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6288178" y="4838228"/>
            <a:ext cx="1608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facies, </a:t>
            </a:r>
            <a:r>
              <a:rPr lang="cs-CZ" b="1" dirty="0" err="1" smtClean="0"/>
              <a:t>ei</a:t>
            </a:r>
            <a:r>
              <a:rPr lang="cs-CZ" b="1" dirty="0" smtClean="0"/>
              <a:t>, f.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607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856984" cy="496855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rupture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fascia</a:t>
            </a:r>
            <a:endParaRPr lang="cs-CZ" dirty="0" smtClean="0"/>
          </a:p>
          <a:p>
            <a:pPr lvl="1"/>
            <a:r>
              <a:rPr lang="cs-CZ" dirty="0" smtClean="0"/>
              <a:t>ruptura </a:t>
            </a:r>
            <a:r>
              <a:rPr lang="cs-CZ" dirty="0" err="1" smtClean="0"/>
              <a:t>fasciae</a:t>
            </a:r>
            <a:r>
              <a:rPr lang="cs-CZ" dirty="0" smtClean="0"/>
              <a:t> </a:t>
            </a:r>
            <a:r>
              <a:rPr lang="cs-CZ" dirty="0" err="1" smtClean="0"/>
              <a:t>latae</a:t>
            </a:r>
            <a:endParaRPr lang="cs-CZ" dirty="0" smtClean="0"/>
          </a:p>
          <a:p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animal bite</a:t>
            </a:r>
          </a:p>
          <a:p>
            <a:pPr lvl="1"/>
            <a:r>
              <a:rPr lang="cs-CZ" dirty="0" err="1" smtClean="0"/>
              <a:t>mors</a:t>
            </a:r>
            <a:r>
              <a:rPr lang="cs-CZ" dirty="0" smtClean="0"/>
              <a:t> post </a:t>
            </a:r>
            <a:r>
              <a:rPr lang="cs-CZ" dirty="0" err="1" smtClean="0"/>
              <a:t>morsum</a:t>
            </a:r>
            <a:r>
              <a:rPr lang="cs-CZ" dirty="0" smtClean="0"/>
              <a:t> </a:t>
            </a:r>
            <a:r>
              <a:rPr lang="cs-CZ" dirty="0" err="1" smtClean="0"/>
              <a:t>animalis</a:t>
            </a:r>
            <a:endParaRPr lang="cs-CZ" dirty="0" smtClean="0"/>
          </a:p>
          <a:p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gall</a:t>
            </a:r>
            <a:r>
              <a:rPr lang="cs-CZ" dirty="0" smtClean="0"/>
              <a:t> </a:t>
            </a:r>
            <a:r>
              <a:rPr lang="cs-CZ" dirty="0" err="1" smtClean="0"/>
              <a:t>bladder</a:t>
            </a:r>
            <a:endParaRPr lang="cs-CZ" dirty="0" smtClean="0"/>
          </a:p>
          <a:p>
            <a:pPr lvl="1"/>
            <a:r>
              <a:rPr lang="cs-CZ" dirty="0" smtClean="0"/>
              <a:t>partes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felleae</a:t>
            </a:r>
            <a:endParaRPr lang="cs-CZ" dirty="0" smtClean="0"/>
          </a:p>
          <a:p>
            <a:r>
              <a:rPr lang="cs-CZ" dirty="0" err="1" smtClean="0"/>
              <a:t>pelvic</a:t>
            </a:r>
            <a:r>
              <a:rPr lang="cs-CZ" dirty="0" smtClean="0"/>
              <a:t> </a:t>
            </a:r>
            <a:r>
              <a:rPr lang="cs-CZ" dirty="0" err="1" smtClean="0"/>
              <a:t>surface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sacral</a:t>
            </a:r>
            <a:r>
              <a:rPr lang="cs-CZ" dirty="0" smtClean="0"/>
              <a:t> bone</a:t>
            </a:r>
          </a:p>
          <a:p>
            <a:pPr lvl="1"/>
            <a:r>
              <a:rPr lang="cs-CZ" dirty="0" smtClean="0"/>
              <a:t>facies </a:t>
            </a:r>
            <a:r>
              <a:rPr lang="cs-CZ" dirty="0" err="1" smtClean="0"/>
              <a:t>pelvina</a:t>
            </a:r>
            <a:r>
              <a:rPr lang="cs-CZ" dirty="0" smtClean="0"/>
              <a:t> </a:t>
            </a:r>
            <a:r>
              <a:rPr lang="cs-CZ" dirty="0" err="1" smtClean="0"/>
              <a:t>ossis</a:t>
            </a:r>
            <a:r>
              <a:rPr lang="cs-CZ" dirty="0" smtClean="0"/>
              <a:t> </a:t>
            </a:r>
            <a:r>
              <a:rPr lang="cs-CZ" dirty="0" err="1" smtClean="0"/>
              <a:t>sacri</a:t>
            </a:r>
            <a:endParaRPr lang="cs-CZ" dirty="0" smtClean="0"/>
          </a:p>
          <a:p>
            <a:r>
              <a:rPr lang="cs-CZ" dirty="0" err="1" smtClean="0"/>
              <a:t>infectious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 smtClean="0"/>
          </a:p>
          <a:p>
            <a:pPr lvl="1"/>
            <a:r>
              <a:rPr lang="cs-CZ" dirty="0" err="1" smtClean="0"/>
              <a:t>morbi</a:t>
            </a:r>
            <a:r>
              <a:rPr lang="cs-CZ" dirty="0" smtClean="0"/>
              <a:t> </a:t>
            </a:r>
            <a:r>
              <a:rPr lang="cs-CZ" dirty="0" err="1" smtClean="0"/>
              <a:t>contagiosi</a:t>
            </a:r>
            <a:endParaRPr lang="cs-CZ" dirty="0" smtClean="0"/>
          </a:p>
          <a:p>
            <a:r>
              <a:rPr lang="cs-CZ" dirty="0" err="1" smtClean="0"/>
              <a:t>perforation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wall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stomach</a:t>
            </a:r>
            <a:endParaRPr lang="cs-CZ" dirty="0" smtClean="0"/>
          </a:p>
          <a:p>
            <a:pPr lvl="1"/>
            <a:r>
              <a:rPr lang="cs-CZ" dirty="0" err="1" smtClean="0"/>
              <a:t>perforatio</a:t>
            </a:r>
            <a:r>
              <a:rPr lang="cs-CZ" dirty="0" smtClean="0"/>
              <a:t>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endParaRPr lang="cs-CZ" dirty="0" smtClean="0"/>
          </a:p>
        </p:txBody>
      </p:sp>
      <p:pic>
        <p:nvPicPr>
          <p:cNvPr id="4098" name="Picture 2" descr="http://images.slideplayer.com.br/12/3764838/slides/slide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1"/>
            <a:ext cx="4104456" cy="307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 smtClean="0">
                <a:solidFill>
                  <a:srgbClr val="1782BF"/>
                </a:solidFill>
              </a:rPr>
              <a:t>and </a:t>
            </a:r>
            <a:r>
              <a:rPr lang="cs-CZ" dirty="0" err="1" smtClean="0">
                <a:solidFill>
                  <a:srgbClr val="1782BF"/>
                </a:solidFill>
              </a:rPr>
              <a:t>translate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them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into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210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medicamenta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contag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iosum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morbum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contra</a:t>
            </a:r>
            <a:endParaRPr lang="cs-CZ" sz="2400" dirty="0" smtClean="0">
              <a:latin typeface="+mj-lt"/>
            </a:endParaRPr>
          </a:p>
          <a:p>
            <a:r>
              <a:rPr lang="cs-CZ" sz="2000" dirty="0" err="1" smtClean="0">
                <a:latin typeface="+mj-lt"/>
              </a:rPr>
              <a:t>medicamenta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contra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morbum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infectiosum</a:t>
            </a:r>
            <a:endParaRPr lang="cs-CZ" sz="2000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medicaments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against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infectious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disease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acutus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pulmonis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dolor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dextri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dolor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acutus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pulmonis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dextri</a:t>
            </a:r>
            <a:endParaRPr lang="cs-CZ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pain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right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lung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20480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symptomata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hepatitidis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acutae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24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symptomata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hepatitidis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acutae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inflammation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liver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933056"/>
            <a:ext cx="4392488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collapsus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periculum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</a:t>
            </a: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digestorii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systematis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periculum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collapsus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systematis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digestorii</a:t>
            </a:r>
            <a:endParaRPr lang="cs-CZ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danger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a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digestive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462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329</TotalTime>
  <Words>398</Words>
  <Application>Microsoft Office PowerPoint</Application>
  <PresentationFormat>Předvádění na obrazovce (4:3)</PresentationFormat>
  <Paragraphs>122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Revision</vt:lpstr>
      <vt:lpstr>Declensions</vt:lpstr>
      <vt:lpstr>Adjectives</vt:lpstr>
      <vt:lpstr>Typical mistakes</vt:lpstr>
      <vt:lpstr>Confusing words</vt:lpstr>
      <vt:lpstr>Confusing words II Match the nouns with the pictures</vt:lpstr>
      <vt:lpstr>Confusing words II Match the nouns with the pictures</vt:lpstr>
      <vt:lpstr>Translate</vt:lpstr>
      <vt:lpstr>Form phrases from words in boxes and translate them into English</vt:lpstr>
      <vt:lpstr>What are the correct LATIN terms?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Ševčíková Tereza</dc:creator>
  <cp:lastModifiedBy>LF Lektor</cp:lastModifiedBy>
  <cp:revision>22</cp:revision>
  <dcterms:created xsi:type="dcterms:W3CDTF">2016-02-19T10:06:29Z</dcterms:created>
  <dcterms:modified xsi:type="dcterms:W3CDTF">2016-02-22T14:02:46Z</dcterms:modified>
</cp:coreProperties>
</file>