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3C3FB3-66CF-48A6-AB42-4248014F2FE8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F2F75A-4D2C-4448-862F-CEAA90089E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superlatives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2989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178768"/>
          </a:xfrm>
        </p:spPr>
        <p:txBody>
          <a:bodyPr>
            <a:noAutofit/>
          </a:bodyPr>
          <a:lstStyle/>
          <a:p>
            <a:r>
              <a:rPr lang="en-GB" sz="2400" dirty="0" smtClean="0"/>
              <a:t>Fill in </a:t>
            </a:r>
            <a:r>
              <a:rPr lang="cs-CZ" sz="2400" dirty="0" err="1" smtClean="0"/>
              <a:t>superlatives</a:t>
            </a:r>
            <a:r>
              <a:rPr lang="cs-CZ" sz="2400" dirty="0" smtClean="0"/>
              <a:t> </a:t>
            </a:r>
            <a:r>
              <a:rPr lang="en-GB" sz="2400" dirty="0" smtClean="0"/>
              <a:t>in the correct form with the use of the clue in brackets.</a:t>
            </a:r>
            <a:endParaRPr lang="en-GB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Musculus</a:t>
            </a:r>
            <a:r>
              <a:rPr lang="cs-CZ" dirty="0" smtClean="0">
                <a:solidFill>
                  <a:schemeClr val="tx1"/>
                </a:solidFill>
              </a:rPr>
              <a:t> ________________________ </a:t>
            </a:r>
            <a:r>
              <a:rPr lang="cs-CZ" dirty="0" err="1" smtClean="0">
                <a:solidFill>
                  <a:schemeClr val="tx1"/>
                </a:solidFill>
              </a:rPr>
              <a:t>dorsi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i="1" dirty="0" smtClean="0">
                <a:solidFill>
                  <a:schemeClr val="accent6"/>
                </a:solidFill>
              </a:rPr>
              <a:t>(</a:t>
            </a:r>
            <a:r>
              <a:rPr lang="cs-CZ" i="1" dirty="0" err="1" smtClean="0">
                <a:solidFill>
                  <a:schemeClr val="accent6"/>
                </a:solidFill>
              </a:rPr>
              <a:t>width</a:t>
            </a:r>
            <a:r>
              <a:rPr lang="cs-CZ" i="1" dirty="0" smtClean="0">
                <a:solidFill>
                  <a:schemeClr val="accent6"/>
                </a:solidFill>
              </a:rPr>
              <a:t>: ↑)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Bursa </a:t>
            </a:r>
            <a:r>
              <a:rPr lang="cs-CZ" dirty="0" err="1" smtClean="0">
                <a:solidFill>
                  <a:schemeClr val="tx1"/>
                </a:solidFill>
              </a:rPr>
              <a:t>subtendinea</a:t>
            </a:r>
            <a:r>
              <a:rPr lang="cs-CZ" dirty="0" smtClean="0">
                <a:solidFill>
                  <a:schemeClr val="tx1"/>
                </a:solidFill>
              </a:rPr>
              <a:t> _____________________________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Muculus</a:t>
            </a:r>
            <a:r>
              <a:rPr lang="cs-CZ" dirty="0" smtClean="0">
                <a:solidFill>
                  <a:schemeClr val="tx1"/>
                </a:solidFill>
              </a:rPr>
              <a:t> ______________________ </a:t>
            </a:r>
            <a:r>
              <a:rPr lang="cs-CZ" dirty="0" err="1" smtClean="0">
                <a:solidFill>
                  <a:schemeClr val="tx1"/>
                </a:solidFill>
              </a:rPr>
              <a:t>thoracis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accent6"/>
                </a:solidFill>
              </a:rPr>
              <a:t>(</a:t>
            </a:r>
            <a:r>
              <a:rPr lang="cs-CZ" dirty="0" err="1" smtClean="0">
                <a:solidFill>
                  <a:schemeClr val="accent6"/>
                </a:solidFill>
              </a:rPr>
              <a:t>length</a:t>
            </a:r>
            <a:r>
              <a:rPr lang="cs-CZ" dirty="0" smtClean="0">
                <a:solidFill>
                  <a:schemeClr val="accent6"/>
                </a:solidFill>
              </a:rPr>
              <a:t>: </a:t>
            </a:r>
            <a:r>
              <a:rPr lang="cs-CZ" i="1" dirty="0">
                <a:solidFill>
                  <a:schemeClr val="accent6"/>
                </a:solidFill>
              </a:rPr>
              <a:t>↑</a:t>
            </a:r>
            <a:r>
              <a:rPr lang="cs-CZ" dirty="0" smtClean="0">
                <a:solidFill>
                  <a:schemeClr val="accent6"/>
                </a:solidFill>
              </a:rPr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Ruptura _____________________________________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Digitus</a:t>
            </a:r>
            <a:r>
              <a:rPr lang="cs-CZ" dirty="0" smtClean="0">
                <a:solidFill>
                  <a:schemeClr val="tx1"/>
                </a:solidFill>
              </a:rPr>
              <a:t> _______________________________ </a:t>
            </a:r>
            <a:r>
              <a:rPr lang="cs-CZ" dirty="0" smtClean="0">
                <a:solidFill>
                  <a:schemeClr val="accent6"/>
                </a:solidFill>
              </a:rPr>
              <a:t>(</a:t>
            </a:r>
            <a:r>
              <a:rPr lang="cs-CZ" dirty="0" err="1" smtClean="0">
                <a:solidFill>
                  <a:schemeClr val="accent6"/>
                </a:solidFill>
              </a:rPr>
              <a:t>size</a:t>
            </a:r>
            <a:r>
              <a:rPr lang="cs-CZ" dirty="0" smtClean="0">
                <a:solidFill>
                  <a:schemeClr val="accent6"/>
                </a:solidFill>
              </a:rPr>
              <a:t>: ↓)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Musculus</a:t>
            </a:r>
            <a:r>
              <a:rPr lang="cs-CZ" dirty="0" smtClean="0">
                <a:solidFill>
                  <a:schemeClr val="tx1"/>
                </a:solidFill>
              </a:rPr>
              <a:t> flexor __________________________ brevis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60643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Musculus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gluteus</a:t>
            </a:r>
            <a:r>
              <a:rPr lang="cs-CZ" dirty="0" smtClean="0">
                <a:solidFill>
                  <a:schemeClr val="tx1"/>
                </a:solidFill>
              </a:rPr>
              <a:t> ______________________  </a:t>
            </a:r>
            <a:r>
              <a:rPr lang="cs-CZ" dirty="0" smtClean="0">
                <a:solidFill>
                  <a:schemeClr val="accent6"/>
                </a:solidFill>
              </a:rPr>
              <a:t>(</a:t>
            </a:r>
            <a:r>
              <a:rPr lang="cs-CZ" dirty="0" err="1" smtClean="0">
                <a:solidFill>
                  <a:schemeClr val="accent6"/>
                </a:solidFill>
              </a:rPr>
              <a:t>size</a:t>
            </a:r>
            <a:r>
              <a:rPr lang="cs-CZ" dirty="0" smtClean="0">
                <a:solidFill>
                  <a:schemeClr val="accent6"/>
                </a:solidFill>
              </a:rPr>
              <a:t>: ↓) </a:t>
            </a:r>
            <a:endParaRPr lang="cs-CZ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Bursa </a:t>
            </a:r>
            <a:r>
              <a:rPr lang="cs-CZ" dirty="0" err="1" smtClean="0">
                <a:solidFill>
                  <a:schemeClr val="tx1"/>
                </a:solidFill>
              </a:rPr>
              <a:t>trochanterica</a:t>
            </a:r>
            <a:r>
              <a:rPr lang="cs-CZ" dirty="0" smtClean="0">
                <a:solidFill>
                  <a:schemeClr val="tx1"/>
                </a:solidFill>
              </a:rPr>
              <a:t> ____________________________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Venae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cordis</a:t>
            </a:r>
            <a:r>
              <a:rPr lang="cs-CZ" dirty="0" smtClean="0">
                <a:solidFill>
                  <a:schemeClr val="tx1"/>
                </a:solidFill>
              </a:rPr>
              <a:t> __________________________ </a:t>
            </a:r>
            <a:r>
              <a:rPr lang="cs-CZ" dirty="0">
                <a:solidFill>
                  <a:schemeClr val="accent6"/>
                </a:solidFill>
              </a:rPr>
              <a:t>(</a:t>
            </a:r>
            <a:r>
              <a:rPr lang="cs-CZ" dirty="0" err="1">
                <a:solidFill>
                  <a:schemeClr val="accent6"/>
                </a:solidFill>
              </a:rPr>
              <a:t>size</a:t>
            </a:r>
            <a:r>
              <a:rPr lang="cs-CZ" dirty="0">
                <a:solidFill>
                  <a:schemeClr val="accent6"/>
                </a:solidFill>
              </a:rPr>
              <a:t>: ↓) 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Foramina</a:t>
            </a:r>
            <a:r>
              <a:rPr lang="cs-CZ" dirty="0" smtClean="0">
                <a:solidFill>
                  <a:schemeClr val="tx1"/>
                </a:solidFill>
              </a:rPr>
              <a:t> ____________________________________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Arteria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thyroidea</a:t>
            </a:r>
            <a:r>
              <a:rPr lang="cs-CZ" dirty="0" smtClean="0">
                <a:solidFill>
                  <a:schemeClr val="tx1"/>
                </a:solidFill>
              </a:rPr>
              <a:t> _____________________ </a:t>
            </a:r>
            <a:r>
              <a:rPr lang="cs-CZ" dirty="0" smtClean="0">
                <a:solidFill>
                  <a:schemeClr val="accent6"/>
                </a:solidFill>
              </a:rPr>
              <a:t>(</a:t>
            </a:r>
            <a:r>
              <a:rPr lang="cs-CZ" dirty="0" err="1" smtClean="0">
                <a:solidFill>
                  <a:schemeClr val="accent6"/>
                </a:solidFill>
              </a:rPr>
              <a:t>position</a:t>
            </a:r>
            <a:r>
              <a:rPr lang="cs-CZ" dirty="0" smtClean="0">
                <a:solidFill>
                  <a:schemeClr val="accent6"/>
                </a:solidFill>
              </a:rPr>
              <a:t>: ↓)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In (</a:t>
            </a:r>
            <a:r>
              <a:rPr lang="cs-CZ" dirty="0" err="1" smtClean="0">
                <a:solidFill>
                  <a:schemeClr val="tx1"/>
                </a:solidFill>
              </a:rPr>
              <a:t>direction</a:t>
            </a:r>
            <a:r>
              <a:rPr lang="cs-CZ" dirty="0" smtClean="0">
                <a:solidFill>
                  <a:schemeClr val="tx1"/>
                </a:solidFill>
              </a:rPr>
              <a:t>) __________________________________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600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700" dirty="0" err="1" smtClean="0">
                <a:solidFill>
                  <a:schemeClr val="tx1"/>
                </a:solidFill>
              </a:rPr>
              <a:t>Vena</a:t>
            </a:r>
            <a:r>
              <a:rPr lang="cs-CZ" sz="2700" dirty="0" smtClean="0">
                <a:solidFill>
                  <a:schemeClr val="tx1"/>
                </a:solidFill>
              </a:rPr>
              <a:t> </a:t>
            </a:r>
            <a:r>
              <a:rPr lang="cs-CZ" sz="2700" dirty="0" err="1" smtClean="0">
                <a:solidFill>
                  <a:schemeClr val="tx1"/>
                </a:solidFill>
              </a:rPr>
              <a:t>intercostalis</a:t>
            </a:r>
            <a:r>
              <a:rPr lang="cs-CZ" sz="2700" dirty="0" smtClean="0">
                <a:solidFill>
                  <a:schemeClr val="tx1"/>
                </a:solidFill>
              </a:rPr>
              <a:t> ____________________ </a:t>
            </a:r>
            <a:r>
              <a:rPr lang="cs-CZ" sz="2700" dirty="0" smtClean="0">
                <a:solidFill>
                  <a:schemeClr val="accent6"/>
                </a:solidFill>
              </a:rPr>
              <a:t>(</a:t>
            </a:r>
            <a:r>
              <a:rPr lang="cs-CZ" sz="2700" dirty="0" err="1" smtClean="0">
                <a:solidFill>
                  <a:schemeClr val="accent6"/>
                </a:solidFill>
              </a:rPr>
              <a:t>position</a:t>
            </a:r>
            <a:r>
              <a:rPr lang="cs-CZ" sz="2700" dirty="0" smtClean="0">
                <a:solidFill>
                  <a:schemeClr val="accent6"/>
                </a:solidFill>
              </a:rPr>
              <a:t>: ↑)</a:t>
            </a:r>
          </a:p>
          <a:p>
            <a:pPr marL="0" indent="0">
              <a:buNone/>
            </a:pPr>
            <a:r>
              <a:rPr lang="cs-CZ" sz="2700" dirty="0" smtClean="0">
                <a:solidFill>
                  <a:schemeClr val="tx1"/>
                </a:solidFill>
              </a:rPr>
              <a:t>Sub (</a:t>
            </a:r>
            <a:r>
              <a:rPr lang="cs-CZ" sz="2700" dirty="0" err="1" smtClean="0">
                <a:solidFill>
                  <a:schemeClr val="tx1"/>
                </a:solidFill>
              </a:rPr>
              <a:t>position</a:t>
            </a:r>
            <a:r>
              <a:rPr lang="cs-CZ" sz="2700" dirty="0" smtClean="0">
                <a:solidFill>
                  <a:schemeClr val="tx1"/>
                </a:solidFill>
              </a:rPr>
              <a:t>) _________________________________</a:t>
            </a:r>
          </a:p>
          <a:p>
            <a:pPr marL="0" indent="0">
              <a:buNone/>
            </a:pPr>
            <a:endParaRPr lang="cs-CZ" sz="27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7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700" dirty="0" err="1" smtClean="0">
                <a:solidFill>
                  <a:schemeClr val="tx1"/>
                </a:solidFill>
              </a:rPr>
              <a:t>Tunica</a:t>
            </a:r>
            <a:r>
              <a:rPr lang="cs-CZ" sz="2700" dirty="0" smtClean="0">
                <a:solidFill>
                  <a:schemeClr val="tx1"/>
                </a:solidFill>
              </a:rPr>
              <a:t> _______________________ </a:t>
            </a:r>
            <a:r>
              <a:rPr lang="cs-CZ" sz="2700" dirty="0" err="1" smtClean="0">
                <a:solidFill>
                  <a:schemeClr val="tx1"/>
                </a:solidFill>
              </a:rPr>
              <a:t>vasorum</a:t>
            </a:r>
            <a:r>
              <a:rPr lang="cs-CZ" sz="2700" dirty="0">
                <a:solidFill>
                  <a:schemeClr val="tx1"/>
                </a:solidFill>
              </a:rPr>
              <a:t> </a:t>
            </a:r>
            <a:r>
              <a:rPr lang="cs-CZ" sz="2700" dirty="0" smtClean="0">
                <a:solidFill>
                  <a:schemeClr val="accent6"/>
                </a:solidFill>
              </a:rPr>
              <a:t>(</a:t>
            </a:r>
            <a:r>
              <a:rPr lang="cs-CZ" sz="2700" dirty="0" err="1" smtClean="0">
                <a:solidFill>
                  <a:schemeClr val="accent6"/>
                </a:solidFill>
              </a:rPr>
              <a:t>depth</a:t>
            </a:r>
            <a:r>
              <a:rPr lang="cs-CZ" sz="2700" dirty="0" smtClean="0">
                <a:solidFill>
                  <a:schemeClr val="accent6"/>
                </a:solidFill>
              </a:rPr>
              <a:t>: ↑)</a:t>
            </a:r>
          </a:p>
          <a:p>
            <a:pPr marL="0" indent="0">
              <a:buNone/>
            </a:pPr>
            <a:r>
              <a:rPr lang="cs-CZ" sz="2700" dirty="0" err="1" smtClean="0">
                <a:solidFill>
                  <a:schemeClr val="tx1"/>
                </a:solidFill>
              </a:rPr>
              <a:t>Structura</a:t>
            </a:r>
            <a:r>
              <a:rPr lang="cs-CZ" sz="2700" dirty="0" smtClean="0">
                <a:solidFill>
                  <a:schemeClr val="tx1"/>
                </a:solidFill>
              </a:rPr>
              <a:t> ____________________________________</a:t>
            </a:r>
            <a:endParaRPr lang="cs-CZ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605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mistakes</a:t>
            </a:r>
            <a:r>
              <a:rPr lang="cs-CZ" dirty="0" smtClean="0"/>
              <a:t> and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Vagina </a:t>
            </a:r>
            <a:r>
              <a:rPr lang="cs-CZ" dirty="0" err="1" smtClean="0"/>
              <a:t>tendonis</a:t>
            </a:r>
            <a:r>
              <a:rPr lang="cs-CZ" dirty="0" smtClean="0"/>
              <a:t> </a:t>
            </a:r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extensoris</a:t>
            </a:r>
            <a:r>
              <a:rPr lang="cs-CZ" dirty="0" smtClean="0"/>
              <a:t> </a:t>
            </a:r>
            <a:r>
              <a:rPr lang="cs-CZ" dirty="0" err="1" smtClean="0"/>
              <a:t>digiti</a:t>
            </a:r>
            <a:r>
              <a:rPr lang="cs-CZ" dirty="0" smtClean="0"/>
              <a:t> </a:t>
            </a:r>
            <a:r>
              <a:rPr lang="cs-CZ" dirty="0" err="1" smtClean="0"/>
              <a:t>minimis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Vagina </a:t>
            </a:r>
            <a:r>
              <a:rPr lang="cs-CZ" u="sng" dirty="0" err="1" smtClean="0">
                <a:solidFill>
                  <a:schemeClr val="accent6"/>
                </a:solidFill>
              </a:rPr>
              <a:t>tendinis</a:t>
            </a:r>
            <a:r>
              <a:rPr lang="cs-CZ" dirty="0" smtClean="0">
                <a:solidFill>
                  <a:schemeClr val="accent6"/>
                </a:solidFill>
              </a:rPr>
              <a:t> </a:t>
            </a:r>
            <a:r>
              <a:rPr lang="cs-CZ" dirty="0" err="1">
                <a:solidFill>
                  <a:schemeClr val="accent6"/>
                </a:solidFill>
              </a:rPr>
              <a:t>musculi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dirty="0" err="1">
                <a:solidFill>
                  <a:schemeClr val="accent6"/>
                </a:solidFill>
              </a:rPr>
              <a:t>extensoris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dirty="0" err="1">
                <a:solidFill>
                  <a:schemeClr val="accent6"/>
                </a:solidFill>
              </a:rPr>
              <a:t>digiti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u="sng" dirty="0" err="1" smtClean="0">
                <a:solidFill>
                  <a:schemeClr val="accent6"/>
                </a:solidFill>
              </a:rPr>
              <a:t>minimi</a:t>
            </a:r>
            <a:endParaRPr lang="cs-CZ" u="sng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dirty="0" smtClean="0"/>
              <a:t>Bursa </a:t>
            </a:r>
            <a:r>
              <a:rPr lang="cs-CZ" dirty="0" err="1" smtClean="0"/>
              <a:t>ischiadicus</a:t>
            </a:r>
            <a:r>
              <a:rPr lang="cs-CZ" dirty="0" smtClean="0"/>
              <a:t> </a:t>
            </a:r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gluteae</a:t>
            </a:r>
            <a:r>
              <a:rPr lang="cs-CZ" dirty="0" smtClean="0"/>
              <a:t> </a:t>
            </a:r>
            <a:r>
              <a:rPr lang="cs-CZ" dirty="0" err="1" smtClean="0"/>
              <a:t>maximalis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Bursa </a:t>
            </a:r>
            <a:r>
              <a:rPr lang="cs-CZ" u="sng" dirty="0" err="1" smtClean="0">
                <a:solidFill>
                  <a:schemeClr val="accent6"/>
                </a:solidFill>
              </a:rPr>
              <a:t>ischiadica</a:t>
            </a:r>
            <a:r>
              <a:rPr lang="cs-CZ" dirty="0" smtClean="0">
                <a:solidFill>
                  <a:schemeClr val="accent6"/>
                </a:solidFill>
              </a:rPr>
              <a:t> </a:t>
            </a:r>
            <a:r>
              <a:rPr lang="cs-CZ" dirty="0" err="1">
                <a:solidFill>
                  <a:schemeClr val="accent6"/>
                </a:solidFill>
              </a:rPr>
              <a:t>musculi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u="sng" dirty="0" err="1">
                <a:solidFill>
                  <a:schemeClr val="accent6"/>
                </a:solidFill>
              </a:rPr>
              <a:t>glutei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u="sng" dirty="0" err="1" smtClean="0">
                <a:solidFill>
                  <a:schemeClr val="accent6"/>
                </a:solidFill>
              </a:rPr>
              <a:t>maximi</a:t>
            </a:r>
            <a:endParaRPr lang="cs-CZ" u="sng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Arteriae</a:t>
            </a:r>
            <a:r>
              <a:rPr lang="cs-CZ" dirty="0" smtClean="0"/>
              <a:t> (</a:t>
            </a:r>
            <a:r>
              <a:rPr lang="cs-CZ" dirty="0" err="1" smtClean="0"/>
              <a:t>pl</a:t>
            </a:r>
            <a:r>
              <a:rPr lang="cs-CZ" dirty="0" smtClean="0"/>
              <a:t>.) </a:t>
            </a:r>
            <a:r>
              <a:rPr lang="cs-CZ" dirty="0" err="1" smtClean="0"/>
              <a:t>lumbalis</a:t>
            </a:r>
            <a:r>
              <a:rPr lang="cs-CZ" dirty="0" smtClean="0"/>
              <a:t> </a:t>
            </a:r>
            <a:r>
              <a:rPr lang="cs-CZ" dirty="0" err="1" smtClean="0"/>
              <a:t>ima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>
                <a:solidFill>
                  <a:schemeClr val="accent6"/>
                </a:solidFill>
              </a:rPr>
              <a:t>Arteriae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u="sng" dirty="0" err="1" smtClean="0">
                <a:solidFill>
                  <a:schemeClr val="accent6"/>
                </a:solidFill>
              </a:rPr>
              <a:t>lumbales</a:t>
            </a:r>
            <a:r>
              <a:rPr lang="cs-CZ" b="1" dirty="0" smtClean="0">
                <a:solidFill>
                  <a:schemeClr val="accent6"/>
                </a:solidFill>
              </a:rPr>
              <a:t> </a:t>
            </a:r>
            <a:r>
              <a:rPr lang="cs-CZ" u="sng" dirty="0" err="1" smtClean="0">
                <a:solidFill>
                  <a:schemeClr val="accent6"/>
                </a:solidFill>
              </a:rPr>
              <a:t>imae</a:t>
            </a:r>
            <a:endParaRPr lang="cs-CZ" u="sng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intercostali</a:t>
            </a:r>
            <a:r>
              <a:rPr lang="cs-CZ" dirty="0" smtClean="0"/>
              <a:t> </a:t>
            </a:r>
            <a:r>
              <a:rPr lang="cs-CZ" dirty="0" err="1" smtClean="0"/>
              <a:t>internes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>
                <a:solidFill>
                  <a:schemeClr val="accent6"/>
                </a:solidFill>
              </a:rPr>
              <a:t>Musculi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u="sng" dirty="0" err="1" smtClean="0">
                <a:solidFill>
                  <a:schemeClr val="accent6"/>
                </a:solidFill>
              </a:rPr>
              <a:t>intercostales</a:t>
            </a:r>
            <a:r>
              <a:rPr lang="cs-CZ" b="1" dirty="0" smtClean="0">
                <a:solidFill>
                  <a:schemeClr val="accent6"/>
                </a:solidFill>
              </a:rPr>
              <a:t> </a:t>
            </a:r>
            <a:r>
              <a:rPr lang="cs-CZ" u="sng" dirty="0" err="1" smtClean="0">
                <a:solidFill>
                  <a:schemeClr val="accent6"/>
                </a:solidFill>
              </a:rPr>
              <a:t>interni</a:t>
            </a:r>
            <a:endParaRPr lang="cs-CZ" u="sng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Concha</a:t>
            </a:r>
            <a:r>
              <a:rPr lang="cs-CZ" dirty="0" smtClean="0"/>
              <a:t> </a:t>
            </a:r>
            <a:r>
              <a:rPr lang="cs-CZ" dirty="0" err="1" smtClean="0"/>
              <a:t>nasalium</a:t>
            </a:r>
            <a:r>
              <a:rPr lang="cs-CZ" dirty="0" smtClean="0"/>
              <a:t> </a:t>
            </a:r>
            <a:r>
              <a:rPr lang="cs-CZ" dirty="0" err="1" smtClean="0"/>
              <a:t>supremusa</a:t>
            </a:r>
            <a:endParaRPr lang="cs-CZ" dirty="0" smtClean="0"/>
          </a:p>
          <a:p>
            <a:pPr marL="0" indent="0">
              <a:buNone/>
            </a:pPr>
            <a:r>
              <a:rPr lang="cs-CZ" dirty="0" err="1">
                <a:solidFill>
                  <a:schemeClr val="accent6"/>
                </a:solidFill>
              </a:rPr>
              <a:t>Concha</a:t>
            </a:r>
            <a:r>
              <a:rPr lang="cs-CZ" dirty="0">
                <a:solidFill>
                  <a:schemeClr val="accent6"/>
                </a:solidFill>
              </a:rPr>
              <a:t> </a:t>
            </a:r>
            <a:r>
              <a:rPr lang="cs-CZ" u="sng" dirty="0" err="1" smtClean="0">
                <a:solidFill>
                  <a:schemeClr val="accent6"/>
                </a:solidFill>
              </a:rPr>
              <a:t>nasalis</a:t>
            </a:r>
            <a:r>
              <a:rPr lang="cs-CZ" b="1" dirty="0" smtClean="0">
                <a:solidFill>
                  <a:schemeClr val="accent6"/>
                </a:solidFill>
              </a:rPr>
              <a:t> </a:t>
            </a:r>
            <a:r>
              <a:rPr lang="cs-CZ" u="sng" dirty="0" smtClean="0">
                <a:solidFill>
                  <a:schemeClr val="accent6"/>
                </a:solidFill>
              </a:rPr>
              <a:t>suprema</a:t>
            </a:r>
            <a:endParaRPr lang="cs-CZ" u="sng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6742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158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Comparison of adjectives superlatives</vt:lpstr>
      <vt:lpstr>Fill in superlatives in the correct form with the use of the clue in brackets.</vt:lpstr>
      <vt:lpstr>Snímek 3</vt:lpstr>
      <vt:lpstr>Snímek 4</vt:lpstr>
      <vt:lpstr>Find all mistakes and correct them.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adjectives</dc:title>
  <dc:creator>Eva Dávidová</dc:creator>
  <cp:lastModifiedBy>user</cp:lastModifiedBy>
  <cp:revision>8</cp:revision>
  <dcterms:created xsi:type="dcterms:W3CDTF">2014-03-10T14:32:45Z</dcterms:created>
  <dcterms:modified xsi:type="dcterms:W3CDTF">2015-02-23T20:13:34Z</dcterms:modified>
</cp:coreProperties>
</file>