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47"/>
  </p:notesMasterIdLst>
  <p:sldIdLst>
    <p:sldId id="256" r:id="rId2"/>
    <p:sldId id="257" r:id="rId3"/>
    <p:sldId id="299"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300" r:id="rId45"/>
    <p:sldId id="301" r:id="rId46"/>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Lucida Sans Unicode" pitchFamily="34" charset="0"/>
        <a:cs typeface="Lucida Sans Unicode" pitchFamily="34" charset="0"/>
      </a:defRPr>
    </a:lvl1pPr>
    <a:lvl2pPr marL="742950" indent="-28575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Lucida Sans Unicode" pitchFamily="34" charset="0"/>
        <a:cs typeface="Lucida Sans Unicode" pitchFamily="34" charset="0"/>
      </a:defRPr>
    </a:lvl2pPr>
    <a:lvl3pPr marL="11430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Lucida Sans Unicode" pitchFamily="34" charset="0"/>
        <a:cs typeface="Lucida Sans Unicode" pitchFamily="34" charset="0"/>
      </a:defRPr>
    </a:lvl3pPr>
    <a:lvl4pPr marL="16002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Lucida Sans Unicode" pitchFamily="34" charset="0"/>
        <a:cs typeface="Lucida Sans Unicode" pitchFamily="34" charset="0"/>
      </a:defRPr>
    </a:lvl4pPr>
    <a:lvl5pPr marL="20574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Lucida Sans Unicode" pitchFamily="34" charset="0"/>
        <a:cs typeface="Lucida Sans Unicode" pitchFamily="34" charset="0"/>
      </a:defRPr>
    </a:lvl5pPr>
    <a:lvl6pPr marL="2286000" algn="l" defTabSz="914400" rtl="0" eaLnBrk="1" latinLnBrk="0" hangingPunct="1">
      <a:defRPr kern="1200">
        <a:solidFill>
          <a:schemeClr val="bg1"/>
        </a:solidFill>
        <a:latin typeface="Arial" charset="0"/>
        <a:ea typeface="Lucida Sans Unicode" pitchFamily="34" charset="0"/>
        <a:cs typeface="Lucida Sans Unicode" pitchFamily="34" charset="0"/>
      </a:defRPr>
    </a:lvl6pPr>
    <a:lvl7pPr marL="2743200" algn="l" defTabSz="914400" rtl="0" eaLnBrk="1" latinLnBrk="0" hangingPunct="1">
      <a:defRPr kern="1200">
        <a:solidFill>
          <a:schemeClr val="bg1"/>
        </a:solidFill>
        <a:latin typeface="Arial" charset="0"/>
        <a:ea typeface="Lucida Sans Unicode" pitchFamily="34" charset="0"/>
        <a:cs typeface="Lucida Sans Unicode" pitchFamily="34" charset="0"/>
      </a:defRPr>
    </a:lvl7pPr>
    <a:lvl8pPr marL="3200400" algn="l" defTabSz="914400" rtl="0" eaLnBrk="1" latinLnBrk="0" hangingPunct="1">
      <a:defRPr kern="1200">
        <a:solidFill>
          <a:schemeClr val="bg1"/>
        </a:solidFill>
        <a:latin typeface="Arial" charset="0"/>
        <a:ea typeface="Lucida Sans Unicode" pitchFamily="34" charset="0"/>
        <a:cs typeface="Lucida Sans Unicode" pitchFamily="34" charset="0"/>
      </a:defRPr>
    </a:lvl8pPr>
    <a:lvl9pPr marL="3657600" algn="l" defTabSz="914400" rtl="0" eaLnBrk="1" latinLnBrk="0" hangingPunct="1">
      <a:defRPr kern="1200">
        <a:solidFill>
          <a:schemeClr val="bg1"/>
        </a:solidFill>
        <a:latin typeface="Arial" charset="0"/>
        <a:ea typeface="Lucida Sans Unicode" pitchFamily="34" charset="0"/>
        <a:cs typeface="Lucida Sans Unicode"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056" y="-8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2050" name="Rectangle 2"/>
          <p:cNvSpPr>
            <a:spLocks noGrp="1" noChangeArrowheads="1"/>
          </p:cNvSpPr>
          <p:nvPr>
            <p:ph type="hdr"/>
          </p:nvPr>
        </p:nvSpPr>
        <p:spPr bwMode="auto">
          <a:xfrm>
            <a:off x="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smtClean="0">
                <a:solidFill>
                  <a:srgbClr val="000000"/>
                </a:solidFill>
              </a:defRPr>
            </a:lvl1pPr>
          </a:lstStyle>
          <a:p>
            <a:pPr>
              <a:defRPr/>
            </a:pPr>
            <a:endParaRPr lang="cs-CZ" altLang="cs-CZ"/>
          </a:p>
        </p:txBody>
      </p:sp>
      <p:sp>
        <p:nvSpPr>
          <p:cNvPr id="2051" name="Rectangle 3"/>
          <p:cNvSpPr>
            <a:spLocks noGrp="1" noChangeArrowheads="1"/>
          </p:cNvSpPr>
          <p:nvPr>
            <p:ph type="dt"/>
          </p:nvPr>
        </p:nvSpPr>
        <p:spPr bwMode="auto">
          <a:xfrm>
            <a:off x="3884613" y="0"/>
            <a:ext cx="29702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smtClean="0">
                <a:solidFill>
                  <a:srgbClr val="000000"/>
                </a:solidFill>
              </a:defRPr>
            </a:lvl1pPr>
          </a:lstStyle>
          <a:p>
            <a:pPr>
              <a:defRPr/>
            </a:pPr>
            <a:endParaRPr lang="cs-CZ" altLang="cs-CZ"/>
          </a:p>
        </p:txBody>
      </p:sp>
      <p:sp>
        <p:nvSpPr>
          <p:cNvPr id="47109"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3" name="Rectangle 5"/>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cs-CZ" altLang="cs-CZ" noProof="0" smtClean="0"/>
          </a:p>
        </p:txBody>
      </p:sp>
      <p:sp>
        <p:nvSpPr>
          <p:cNvPr id="2054" name="Rectangle 6"/>
          <p:cNvSpPr>
            <a:spLocks noGrp="1" noChangeArrowheads="1"/>
          </p:cNvSpPr>
          <p:nvPr>
            <p:ph type="ftr"/>
          </p:nvPr>
        </p:nvSpPr>
        <p:spPr bwMode="auto">
          <a:xfrm>
            <a:off x="0" y="8685213"/>
            <a:ext cx="297021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smtClean="0">
                <a:solidFill>
                  <a:srgbClr val="000000"/>
                </a:solidFill>
              </a:defRPr>
            </a:lvl1pPr>
          </a:lstStyle>
          <a:p>
            <a:pPr>
              <a:defRPr/>
            </a:pPr>
            <a:endParaRPr lang="cs-CZ" altLang="cs-CZ"/>
          </a:p>
        </p:txBody>
      </p:sp>
      <p:sp>
        <p:nvSpPr>
          <p:cNvPr id="2055" name="Rectangle 7"/>
          <p:cNvSpPr>
            <a:spLocks noGrp="1" noChangeArrowheads="1"/>
          </p:cNvSpPr>
          <p:nvPr>
            <p:ph type="sldNum"/>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smtClean="0">
                <a:solidFill>
                  <a:srgbClr val="000000"/>
                </a:solidFill>
              </a:defRPr>
            </a:lvl1pPr>
          </a:lstStyle>
          <a:p>
            <a:pPr>
              <a:defRPr/>
            </a:pPr>
            <a:fld id="{79E2E250-6A5A-42AC-B36F-3DD3969CF317}" type="slidenum">
              <a:rPr lang="cs-CZ" altLang="cs-CZ"/>
              <a:pPr>
                <a:defRPr/>
              </a:pPr>
              <a:t>‹#›</a:t>
            </a:fld>
            <a:endParaRPr lang="cs-CZ" altLang="cs-CZ"/>
          </a:p>
        </p:txBody>
      </p:sp>
    </p:spTree>
    <p:extLst>
      <p:ext uri="{BB962C8B-B14F-4D97-AF65-F5344CB8AC3E}">
        <p14:creationId xmlns:p14="http://schemas.microsoft.com/office/powerpoint/2010/main" val="628680719"/>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837CAE36-15AE-49AD-AA33-3931F0FD8B54}" type="slidenum">
              <a:rPr lang="cs-CZ" altLang="cs-CZ">
                <a:solidFill>
                  <a:srgbClr val="000000"/>
                </a:solidFill>
              </a:rPr>
              <a:pPr eaLnBrk="1" hangingPunct="1"/>
              <a:t>1</a:t>
            </a:fld>
            <a:endParaRPr lang="cs-CZ" altLang="cs-CZ">
              <a:solidFill>
                <a:srgbClr val="000000"/>
              </a:solidFill>
            </a:endParaRPr>
          </a:p>
        </p:txBody>
      </p:sp>
      <p:sp>
        <p:nvSpPr>
          <p:cNvPr id="4813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48132"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856F2D1F-8F00-44FB-9BFC-7E5FAA7BAB07}" type="slidenum">
              <a:rPr lang="cs-CZ" altLang="cs-CZ">
                <a:solidFill>
                  <a:srgbClr val="000000"/>
                </a:solidFill>
              </a:rPr>
              <a:pPr eaLnBrk="1" hangingPunct="1"/>
              <a:t>11</a:t>
            </a:fld>
            <a:endParaRPr lang="cs-CZ" altLang="cs-CZ">
              <a:solidFill>
                <a:srgbClr val="000000"/>
              </a:solidFill>
            </a:endParaRPr>
          </a:p>
        </p:txBody>
      </p:sp>
      <p:sp>
        <p:nvSpPr>
          <p:cNvPr id="5734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7348"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Lien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8AE159C8-3E8F-43C1-9AFD-627E75CEE8B8}" type="slidenum">
              <a:rPr lang="cs-CZ" altLang="cs-CZ">
                <a:solidFill>
                  <a:srgbClr val="000000"/>
                </a:solidFill>
              </a:rPr>
              <a:pPr eaLnBrk="1" hangingPunct="1"/>
              <a:t>12</a:t>
            </a:fld>
            <a:endParaRPr lang="cs-CZ" altLang="cs-CZ">
              <a:solidFill>
                <a:srgbClr val="000000"/>
              </a:solidFill>
            </a:endParaRPr>
          </a:p>
        </p:txBody>
      </p:sp>
      <p:sp>
        <p:nvSpPr>
          <p:cNvPr id="5837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8372"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Lien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409EFC83-C781-453F-9910-37026F27D199}" type="slidenum">
              <a:rPr lang="cs-CZ" altLang="cs-CZ">
                <a:solidFill>
                  <a:srgbClr val="000000"/>
                </a:solidFill>
              </a:rPr>
              <a:pPr eaLnBrk="1" hangingPunct="1"/>
              <a:t>13</a:t>
            </a:fld>
            <a:endParaRPr lang="cs-CZ" altLang="cs-CZ">
              <a:solidFill>
                <a:srgbClr val="000000"/>
              </a:solidFill>
            </a:endParaRPr>
          </a:p>
        </p:txBody>
      </p:sp>
      <p:sp>
        <p:nvSpPr>
          <p:cNvPr id="593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9396"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A6B37BEC-359E-4D6C-AF38-8F06DF50FE1B}" type="slidenum">
              <a:rPr lang="cs-CZ" altLang="cs-CZ">
                <a:solidFill>
                  <a:srgbClr val="000000"/>
                </a:solidFill>
              </a:rPr>
              <a:pPr eaLnBrk="1" hangingPunct="1"/>
              <a:t>14</a:t>
            </a:fld>
            <a:endParaRPr lang="cs-CZ" altLang="cs-CZ">
              <a:solidFill>
                <a:srgbClr val="000000"/>
              </a:solidFill>
            </a:endParaRPr>
          </a:p>
        </p:txBody>
      </p:sp>
      <p:sp>
        <p:nvSpPr>
          <p:cNvPr id="6041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0420"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Thymus, of a 2 year-old child; ventral view.</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888D403A-0D1C-4DD7-902F-BD04DF7CDA7E}" type="slidenum">
              <a:rPr lang="cs-CZ" altLang="cs-CZ">
                <a:solidFill>
                  <a:srgbClr val="000000"/>
                </a:solidFill>
              </a:rPr>
              <a:pPr eaLnBrk="1" hangingPunct="1"/>
              <a:t>15</a:t>
            </a:fld>
            <a:endParaRPr lang="cs-CZ" altLang="cs-CZ">
              <a:solidFill>
                <a:srgbClr val="000000"/>
              </a:solidFill>
            </a:endParaRPr>
          </a:p>
        </p:txBody>
      </p:sp>
      <p:sp>
        <p:nvSpPr>
          <p:cNvPr id="6144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1444"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Thymus novorozence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4DF4DB10-F0AA-4C72-9C71-7B16476DC482}" type="slidenum">
              <a:rPr lang="cs-CZ" altLang="cs-CZ">
                <a:solidFill>
                  <a:srgbClr val="000000"/>
                </a:solidFill>
              </a:rPr>
              <a:pPr eaLnBrk="1" hangingPunct="1"/>
              <a:t>16</a:t>
            </a:fld>
            <a:endParaRPr lang="cs-CZ" altLang="cs-CZ">
              <a:solidFill>
                <a:srgbClr val="000000"/>
              </a:solidFill>
            </a:endParaRPr>
          </a:p>
        </p:txBody>
      </p:sp>
      <p:sp>
        <p:nvSpPr>
          <p:cNvPr id="6246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2468"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Thymus, of an adolescent; the anterior wall of the thorax has been removed, the pleural cavity exposed and the left lung retracted laterally; ventral view.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2E76FA72-BA34-439E-8D31-2B65A1FAF0CA}" type="slidenum">
              <a:rPr lang="cs-CZ" altLang="cs-CZ">
                <a:solidFill>
                  <a:srgbClr val="000000"/>
                </a:solidFill>
              </a:rPr>
              <a:pPr eaLnBrk="1" hangingPunct="1"/>
              <a:t>17</a:t>
            </a:fld>
            <a:endParaRPr lang="cs-CZ" altLang="cs-CZ">
              <a:solidFill>
                <a:srgbClr val="000000"/>
              </a:solidFill>
            </a:endParaRPr>
          </a:p>
        </p:txBody>
      </p:sp>
      <p:sp>
        <p:nvSpPr>
          <p:cNvPr id="6349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3492"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Thymus</a:t>
            </a:r>
            <a:r>
              <a:rPr lang="cs-CZ" altLang="cs-CZ" smtClean="0">
                <a:latin typeface="Arial" charset="0"/>
                <a:ea typeface="Lucida Sans Unicode" pitchFamily="34" charset="0"/>
                <a:cs typeface="Lucida Sans Unicode" pitchFamily="34" charset="0"/>
              </a:rPr>
              <a:t>, </a:t>
            </a:r>
            <a:r>
              <a:rPr lang="en-US" altLang="cs-CZ" smtClean="0">
                <a:latin typeface="Arial" charset="0"/>
                <a:ea typeface="Lucida Sans Unicode" pitchFamily="34" charset="0"/>
                <a:cs typeface="Lucida Sans Unicode" pitchFamily="34" charset="0"/>
              </a:rPr>
              <a:t>ventral view</a:t>
            </a:r>
            <a:r>
              <a:rPr lang="cs-CZ" altLang="cs-CZ" smtClean="0">
                <a:latin typeface="Arial" charset="0"/>
                <a:ea typeface="Lucida Sans Unicode" pitchFamily="34" charset="0"/>
                <a:cs typeface="Lucida Sans Unicode" pitchFamily="34" charset="0"/>
              </a:rPr>
              <a:t>, </a:t>
            </a:r>
            <a:r>
              <a:rPr lang="en-US" altLang="cs-CZ" smtClean="0">
                <a:latin typeface="Arial" charset="0"/>
                <a:ea typeface="Lucida Sans Unicode" pitchFamily="34" charset="0"/>
                <a:cs typeface="Lucida Sans Unicode" pitchFamily="34" charset="0"/>
              </a:rPr>
              <a:t>in the young adult.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53D7E52E-0888-4756-9AD1-E3B0F7D474CA}" type="slidenum">
              <a:rPr lang="cs-CZ" altLang="cs-CZ">
                <a:solidFill>
                  <a:srgbClr val="000000"/>
                </a:solidFill>
              </a:rPr>
              <a:pPr eaLnBrk="1" hangingPunct="1"/>
              <a:t>18</a:t>
            </a:fld>
            <a:endParaRPr lang="cs-CZ" altLang="cs-CZ">
              <a:solidFill>
                <a:srgbClr val="000000"/>
              </a:solidFill>
            </a:endParaRPr>
          </a:p>
        </p:txBody>
      </p:sp>
      <p:sp>
        <p:nvSpPr>
          <p:cNvPr id="6451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4516"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F92FC2F1-81FA-4869-9577-52E4FEA629B2}" type="slidenum">
              <a:rPr lang="cs-CZ" altLang="cs-CZ">
                <a:solidFill>
                  <a:srgbClr val="000000"/>
                </a:solidFill>
              </a:rPr>
              <a:pPr eaLnBrk="1" hangingPunct="1"/>
              <a:t>19</a:t>
            </a:fld>
            <a:endParaRPr lang="cs-CZ" altLang="cs-CZ">
              <a:solidFill>
                <a:srgbClr val="000000"/>
              </a:solidFill>
            </a:endParaRPr>
          </a:p>
        </p:txBody>
      </p:sp>
      <p:sp>
        <p:nvSpPr>
          <p:cNvPr id="6553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5540"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Folliculi lymphatici aggregati</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C46E0442-BB92-4BF7-81DB-64BB57C10F1A}" type="slidenum">
              <a:rPr lang="cs-CZ" altLang="cs-CZ">
                <a:solidFill>
                  <a:srgbClr val="000000"/>
                </a:solidFill>
              </a:rPr>
              <a:pPr eaLnBrk="1" hangingPunct="1"/>
              <a:t>20</a:t>
            </a:fld>
            <a:endParaRPr lang="cs-CZ" altLang="cs-CZ">
              <a:solidFill>
                <a:srgbClr val="000000"/>
              </a:solidFill>
            </a:endParaRPr>
          </a:p>
        </p:txBody>
      </p:sp>
      <p:sp>
        <p:nvSpPr>
          <p:cNvPr id="6656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6564"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6DA623D0-80F1-491C-9342-98D0D18E255F}" type="slidenum">
              <a:rPr lang="cs-CZ" altLang="cs-CZ">
                <a:solidFill>
                  <a:srgbClr val="000000"/>
                </a:solidFill>
              </a:rPr>
              <a:pPr eaLnBrk="1" hangingPunct="1"/>
              <a:t>2</a:t>
            </a:fld>
            <a:endParaRPr lang="cs-CZ" altLang="cs-CZ">
              <a:solidFill>
                <a:srgbClr val="000000"/>
              </a:solidFill>
            </a:endParaRPr>
          </a:p>
        </p:txBody>
      </p:sp>
      <p:sp>
        <p:nvSpPr>
          <p:cNvPr id="491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49156"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25CCD883-9144-4514-B02C-8F2FCCCBA4F9}" type="slidenum">
              <a:rPr lang="cs-CZ" altLang="cs-CZ">
                <a:solidFill>
                  <a:srgbClr val="000000"/>
                </a:solidFill>
              </a:rPr>
              <a:pPr eaLnBrk="1" hangingPunct="1"/>
              <a:t>21</a:t>
            </a:fld>
            <a:endParaRPr lang="cs-CZ" altLang="cs-CZ">
              <a:solidFill>
                <a:srgbClr val="000000"/>
              </a:solidFill>
            </a:endParaRPr>
          </a:p>
        </p:txBody>
      </p:sp>
      <p:sp>
        <p:nvSpPr>
          <p:cNvPr id="6758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7588"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Ductus thoracicus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A5F380F6-D479-40FE-AA9A-9FCF89713320}" type="slidenum">
              <a:rPr lang="cs-CZ" altLang="cs-CZ">
                <a:solidFill>
                  <a:srgbClr val="000000"/>
                </a:solidFill>
              </a:rPr>
              <a:pPr eaLnBrk="1" hangingPunct="1"/>
              <a:t>22</a:t>
            </a:fld>
            <a:endParaRPr lang="cs-CZ" altLang="cs-CZ">
              <a:solidFill>
                <a:srgbClr val="000000"/>
              </a:solidFill>
            </a:endParaRPr>
          </a:p>
        </p:txBody>
      </p:sp>
      <p:sp>
        <p:nvSpPr>
          <p:cNvPr id="6861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8612"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Ductus thoracicus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23346CE2-9E08-4EB2-B023-9C27F8909B99}" type="slidenum">
              <a:rPr lang="cs-CZ" altLang="cs-CZ">
                <a:solidFill>
                  <a:srgbClr val="000000"/>
                </a:solidFill>
              </a:rPr>
              <a:pPr eaLnBrk="1" hangingPunct="1"/>
              <a:t>23</a:t>
            </a:fld>
            <a:endParaRPr lang="cs-CZ" altLang="cs-CZ">
              <a:solidFill>
                <a:srgbClr val="000000"/>
              </a:solidFill>
            </a:endParaRPr>
          </a:p>
        </p:txBody>
      </p:sp>
      <p:sp>
        <p:nvSpPr>
          <p:cNvPr id="6963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9636"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Nodi lymphatici, of the head and neck of an 8 year-old male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DEF8173E-2231-4A8D-A5A3-D2126889B4EB}" type="slidenum">
              <a:rPr lang="cs-CZ" altLang="cs-CZ">
                <a:solidFill>
                  <a:srgbClr val="000000"/>
                </a:solidFill>
              </a:rPr>
              <a:pPr eaLnBrk="1" hangingPunct="1"/>
              <a:t>24</a:t>
            </a:fld>
            <a:endParaRPr lang="cs-CZ" altLang="cs-CZ">
              <a:solidFill>
                <a:srgbClr val="000000"/>
              </a:solidFill>
            </a:endParaRPr>
          </a:p>
        </p:txBody>
      </p:sp>
      <p:sp>
        <p:nvSpPr>
          <p:cNvPr id="7065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0660"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Nodi lymphatici submandibulares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0763178A-6F09-4353-92E3-415E487DF348}" type="slidenum">
              <a:rPr lang="cs-CZ" altLang="cs-CZ">
                <a:solidFill>
                  <a:srgbClr val="000000"/>
                </a:solidFill>
              </a:rPr>
              <a:pPr eaLnBrk="1" hangingPunct="1"/>
              <a:t>25</a:t>
            </a:fld>
            <a:endParaRPr lang="cs-CZ" altLang="cs-CZ">
              <a:solidFill>
                <a:srgbClr val="000000"/>
              </a:solidFill>
            </a:endParaRPr>
          </a:p>
        </p:txBody>
      </p:sp>
      <p:sp>
        <p:nvSpPr>
          <p:cNvPr id="7168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1684"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4A0CB41E-6902-407C-A2A8-F635198CF9B0}" type="slidenum">
              <a:rPr lang="cs-CZ" altLang="cs-CZ">
                <a:solidFill>
                  <a:srgbClr val="000000"/>
                </a:solidFill>
              </a:rPr>
              <a:pPr eaLnBrk="1" hangingPunct="1"/>
              <a:t>26</a:t>
            </a:fld>
            <a:endParaRPr lang="cs-CZ" altLang="cs-CZ">
              <a:solidFill>
                <a:srgbClr val="000000"/>
              </a:solidFill>
            </a:endParaRPr>
          </a:p>
        </p:txBody>
      </p:sp>
      <p:sp>
        <p:nvSpPr>
          <p:cNvPr id="7270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2708"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D0DDB65D-149B-47E8-9B58-5488F5A985E9}" type="slidenum">
              <a:rPr lang="cs-CZ" altLang="cs-CZ">
                <a:solidFill>
                  <a:srgbClr val="000000"/>
                </a:solidFill>
              </a:rPr>
              <a:pPr eaLnBrk="1" hangingPunct="1"/>
              <a:t>27</a:t>
            </a:fld>
            <a:endParaRPr lang="cs-CZ" altLang="cs-CZ">
              <a:solidFill>
                <a:srgbClr val="000000"/>
              </a:solidFill>
            </a:endParaRPr>
          </a:p>
        </p:txBody>
      </p:sp>
      <p:sp>
        <p:nvSpPr>
          <p:cNvPr id="7373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3732"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C2FD9213-8E0C-4891-9785-2AECDA694640}" type="slidenum">
              <a:rPr lang="cs-CZ" altLang="cs-CZ">
                <a:solidFill>
                  <a:srgbClr val="000000"/>
                </a:solidFill>
              </a:rPr>
              <a:pPr eaLnBrk="1" hangingPunct="1"/>
              <a:t>28</a:t>
            </a:fld>
            <a:endParaRPr lang="cs-CZ" altLang="cs-CZ">
              <a:solidFill>
                <a:srgbClr val="000000"/>
              </a:solidFill>
            </a:endParaRPr>
          </a:p>
        </p:txBody>
      </p:sp>
      <p:sp>
        <p:nvSpPr>
          <p:cNvPr id="747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4756"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Fig. 394  Axillary fossa, Fossa axillaris; deep layer of the neck; the clavicle has been partially removed; the pectoral muscles have been sectioned; ventral view (left).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B5D947AD-E9C8-4115-A6ED-7331738A6B0F}" type="slidenum">
              <a:rPr lang="cs-CZ" altLang="cs-CZ">
                <a:solidFill>
                  <a:srgbClr val="000000"/>
                </a:solidFill>
              </a:rPr>
              <a:pPr eaLnBrk="1" hangingPunct="1"/>
              <a:t>29</a:t>
            </a:fld>
            <a:endParaRPr lang="cs-CZ" altLang="cs-CZ">
              <a:solidFill>
                <a:srgbClr val="000000"/>
              </a:solidFill>
            </a:endParaRPr>
          </a:p>
        </p:txBody>
      </p:sp>
      <p:sp>
        <p:nvSpPr>
          <p:cNvPr id="7577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5780"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Fig. 789  Lymphatic drainage of the mammary gland and location of the regional lymph nodes. Note the connections between the lymphatic vessels of both sides and the lymphatic drainage into the intrathoracic lymph nodes.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01C45C68-F739-4F77-8BB7-C400565FD401}" type="slidenum">
              <a:rPr lang="cs-CZ" altLang="cs-CZ">
                <a:solidFill>
                  <a:srgbClr val="000000"/>
                </a:solidFill>
              </a:rPr>
              <a:pPr eaLnBrk="1" hangingPunct="1"/>
              <a:t>30</a:t>
            </a:fld>
            <a:endParaRPr lang="cs-CZ" altLang="cs-CZ">
              <a:solidFill>
                <a:srgbClr val="000000"/>
              </a:solidFill>
            </a:endParaRPr>
          </a:p>
        </p:txBody>
      </p:sp>
      <p:sp>
        <p:nvSpPr>
          <p:cNvPr id="768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6804"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54B4B968-B49A-4C5D-B966-F035F155FDC5}" type="slidenum">
              <a:rPr lang="cs-CZ" altLang="cs-CZ">
                <a:solidFill>
                  <a:srgbClr val="000000"/>
                </a:solidFill>
              </a:rPr>
              <a:pPr eaLnBrk="1" hangingPunct="1"/>
              <a:t>4</a:t>
            </a:fld>
            <a:endParaRPr lang="cs-CZ" altLang="cs-CZ">
              <a:solidFill>
                <a:srgbClr val="000000"/>
              </a:solidFill>
            </a:endParaRPr>
          </a:p>
        </p:txBody>
      </p:sp>
      <p:sp>
        <p:nvSpPr>
          <p:cNvPr id="5017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0180"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9A8C1197-66E5-4A13-A77D-6B0B29DD5217}" type="slidenum">
              <a:rPr lang="cs-CZ" altLang="cs-CZ">
                <a:solidFill>
                  <a:srgbClr val="000000"/>
                </a:solidFill>
              </a:rPr>
              <a:pPr eaLnBrk="1" hangingPunct="1"/>
              <a:t>31</a:t>
            </a:fld>
            <a:endParaRPr lang="cs-CZ" altLang="cs-CZ">
              <a:solidFill>
                <a:srgbClr val="000000"/>
              </a:solidFill>
            </a:endParaRPr>
          </a:p>
        </p:txBody>
      </p:sp>
      <p:sp>
        <p:nvSpPr>
          <p:cNvPr id="7782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7828"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32658AC5-B756-4502-ABE9-1C71F1459F15}" type="slidenum">
              <a:rPr lang="cs-CZ" altLang="cs-CZ">
                <a:solidFill>
                  <a:srgbClr val="000000"/>
                </a:solidFill>
              </a:rPr>
              <a:pPr eaLnBrk="1" hangingPunct="1"/>
              <a:t>32</a:t>
            </a:fld>
            <a:endParaRPr lang="cs-CZ" altLang="cs-CZ">
              <a:solidFill>
                <a:srgbClr val="000000"/>
              </a:solidFill>
            </a:endParaRPr>
          </a:p>
        </p:txBody>
      </p:sp>
      <p:sp>
        <p:nvSpPr>
          <p:cNvPr id="7885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8852"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the mediastinal lymph nodes; ventral view.</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9E403B56-E502-4EE1-8FD8-7A88693E0973}" type="slidenum">
              <a:rPr lang="cs-CZ" altLang="cs-CZ">
                <a:solidFill>
                  <a:srgbClr val="000000"/>
                </a:solidFill>
              </a:rPr>
              <a:pPr eaLnBrk="1" hangingPunct="1"/>
              <a:t>33</a:t>
            </a:fld>
            <a:endParaRPr lang="cs-CZ" altLang="cs-CZ">
              <a:solidFill>
                <a:srgbClr val="000000"/>
              </a:solidFill>
            </a:endParaRPr>
          </a:p>
        </p:txBody>
      </p:sp>
      <p:sp>
        <p:nvSpPr>
          <p:cNvPr id="7987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9876"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Posterior mediastinal</a:t>
            </a:r>
            <a:r>
              <a:rPr lang="en-US" altLang="cs-CZ" smtClean="0">
                <a:latin typeface="Arial" charset="0"/>
                <a:ea typeface="Lucida Sans Unicode" pitchFamily="34" charset="0"/>
                <a:cs typeface="Lucida Sans Unicode" pitchFamily="34" charset="0"/>
              </a:rPr>
              <a:t> lymph nodes, Nodi lymphatici thoracis; the greater vessels of the mediastinum have been preserved; dorsal view. In the healthy adult the lymph nodes are usually smaller than shown here.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C2C505F0-B055-46D0-B479-5DCCC8A83E90}" type="slidenum">
              <a:rPr lang="cs-CZ" altLang="cs-CZ">
                <a:solidFill>
                  <a:srgbClr val="000000"/>
                </a:solidFill>
              </a:rPr>
              <a:pPr eaLnBrk="1" hangingPunct="1"/>
              <a:t>34</a:t>
            </a:fld>
            <a:endParaRPr lang="cs-CZ" altLang="cs-CZ">
              <a:solidFill>
                <a:srgbClr val="000000"/>
              </a:solidFill>
            </a:endParaRPr>
          </a:p>
        </p:txBody>
      </p:sp>
      <p:sp>
        <p:nvSpPr>
          <p:cNvPr id="8089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0900"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Nll. Gastrici, slezina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10DF1262-0EBE-4110-902C-22EF99CA80E3}" type="slidenum">
              <a:rPr lang="cs-CZ" altLang="cs-CZ">
                <a:solidFill>
                  <a:srgbClr val="000000"/>
                </a:solidFill>
              </a:rPr>
              <a:pPr eaLnBrk="1" hangingPunct="1"/>
              <a:t>35</a:t>
            </a:fld>
            <a:endParaRPr lang="cs-CZ" altLang="cs-CZ">
              <a:solidFill>
                <a:srgbClr val="000000"/>
              </a:solidFill>
            </a:endParaRPr>
          </a:p>
        </p:txBody>
      </p:sp>
      <p:sp>
        <p:nvSpPr>
          <p:cNvPr id="8192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1924"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07A8272C-8F26-4C57-9E60-6DC1E3BBA7BB}" type="slidenum">
              <a:rPr lang="cs-CZ" altLang="cs-CZ">
                <a:solidFill>
                  <a:srgbClr val="000000"/>
                </a:solidFill>
              </a:rPr>
              <a:pPr eaLnBrk="1" hangingPunct="1"/>
              <a:t>36</a:t>
            </a:fld>
            <a:endParaRPr lang="cs-CZ" altLang="cs-CZ">
              <a:solidFill>
                <a:srgbClr val="000000"/>
              </a:solidFill>
            </a:endParaRPr>
          </a:p>
        </p:txBody>
      </p:sp>
      <p:sp>
        <p:nvSpPr>
          <p:cNvPr id="8294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2948"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Nll. inguinales, iliaci ext., communes, lumbales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CBD90CD8-D8B2-41D1-BFE4-7C30AEFF0D80}" type="slidenum">
              <a:rPr lang="cs-CZ" altLang="cs-CZ">
                <a:solidFill>
                  <a:srgbClr val="000000"/>
                </a:solidFill>
              </a:rPr>
              <a:pPr eaLnBrk="1" hangingPunct="1"/>
              <a:t>37</a:t>
            </a:fld>
            <a:endParaRPr lang="cs-CZ" altLang="cs-CZ">
              <a:solidFill>
                <a:srgbClr val="000000"/>
              </a:solidFill>
            </a:endParaRPr>
          </a:p>
        </p:txBody>
      </p:sp>
      <p:sp>
        <p:nvSpPr>
          <p:cNvPr id="8397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3972"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Lymphatic vessels, Vasa lymphatica, lymph nodes, Nodi lymphatici, of the pelvic wall in the female; the pelvis has been sectioned in the median plane; the uterus has been pulled sinistroventrally; most of the peritoneum has been removed; lateral view (right). The lymph nodes shown here are often much smaller but always present. Via the lymphatic vessels in the round ligament (Lig. teres uteri) tumor cells may spread from the uterus to the superficial inguinal lymph nodes.</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cs-CZ" smtClean="0">
              <a:latin typeface="Arial" charset="0"/>
              <a:ea typeface="Lucida Sans Unicode" pitchFamily="34" charset="0"/>
              <a:cs typeface="Lucida Sans Unicode"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E4FC3BBD-4882-475A-A7FC-F90DC2C79E33}" type="slidenum">
              <a:rPr lang="cs-CZ" altLang="cs-CZ">
                <a:solidFill>
                  <a:srgbClr val="000000"/>
                </a:solidFill>
              </a:rPr>
              <a:pPr eaLnBrk="1" hangingPunct="1"/>
              <a:t>38</a:t>
            </a:fld>
            <a:endParaRPr lang="cs-CZ" altLang="cs-CZ">
              <a:solidFill>
                <a:srgbClr val="000000"/>
              </a:solidFill>
            </a:endParaRPr>
          </a:p>
        </p:txBody>
      </p:sp>
      <p:sp>
        <p:nvSpPr>
          <p:cNvPr id="849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4996"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D2270E81-E970-4161-B625-507434AC7E08}" type="slidenum">
              <a:rPr lang="cs-CZ" altLang="cs-CZ">
                <a:solidFill>
                  <a:srgbClr val="000000"/>
                </a:solidFill>
              </a:rPr>
              <a:pPr eaLnBrk="1" hangingPunct="1"/>
              <a:t>39</a:t>
            </a:fld>
            <a:endParaRPr lang="cs-CZ" altLang="cs-CZ">
              <a:solidFill>
                <a:srgbClr val="000000"/>
              </a:solidFill>
            </a:endParaRPr>
          </a:p>
        </p:txBody>
      </p:sp>
      <p:sp>
        <p:nvSpPr>
          <p:cNvPr id="8601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6020"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07887144-952F-482D-A0C3-6140C4A582D6}" type="slidenum">
              <a:rPr lang="cs-CZ" altLang="cs-CZ">
                <a:solidFill>
                  <a:srgbClr val="000000"/>
                </a:solidFill>
              </a:rPr>
              <a:pPr eaLnBrk="1" hangingPunct="1"/>
              <a:t>40</a:t>
            </a:fld>
            <a:endParaRPr lang="cs-CZ" altLang="cs-CZ">
              <a:solidFill>
                <a:srgbClr val="000000"/>
              </a:solidFill>
            </a:endParaRPr>
          </a:p>
        </p:txBody>
      </p:sp>
      <p:sp>
        <p:nvSpPr>
          <p:cNvPr id="8704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7044"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AP lymfogram po injekci kontr. látky do mízních cév obou noh. Segmenty mezi chlopněmi jsou vidět jako šnůry perel.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BD5B8914-D535-4C41-ACCC-E3FD743410BB}" type="slidenum">
              <a:rPr lang="cs-CZ" altLang="cs-CZ">
                <a:solidFill>
                  <a:srgbClr val="000000"/>
                </a:solidFill>
              </a:rPr>
              <a:pPr eaLnBrk="1" hangingPunct="1"/>
              <a:t>5</a:t>
            </a:fld>
            <a:endParaRPr lang="cs-CZ" altLang="cs-CZ">
              <a:solidFill>
                <a:srgbClr val="000000"/>
              </a:solidFill>
            </a:endParaRPr>
          </a:p>
        </p:txBody>
      </p:sp>
      <p:sp>
        <p:nvSpPr>
          <p:cNvPr id="512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1204"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Tonsilla palatina</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DCE91EEB-9624-4453-B040-02E3C6D43F01}" type="slidenum">
              <a:rPr lang="cs-CZ" altLang="cs-CZ">
                <a:solidFill>
                  <a:srgbClr val="000000"/>
                </a:solidFill>
              </a:rPr>
              <a:pPr eaLnBrk="1" hangingPunct="1"/>
              <a:t>41</a:t>
            </a:fld>
            <a:endParaRPr lang="cs-CZ" altLang="cs-CZ">
              <a:solidFill>
                <a:srgbClr val="000000"/>
              </a:solidFill>
            </a:endParaRPr>
          </a:p>
        </p:txBody>
      </p:sp>
      <p:sp>
        <p:nvSpPr>
          <p:cNvPr id="8806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8068"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96B7A080-5594-43BE-BD52-401008E5DBDA}" type="slidenum">
              <a:rPr lang="cs-CZ" altLang="cs-CZ">
                <a:solidFill>
                  <a:srgbClr val="000000"/>
                </a:solidFill>
              </a:rPr>
              <a:pPr eaLnBrk="1" hangingPunct="1"/>
              <a:t>42</a:t>
            </a:fld>
            <a:endParaRPr lang="cs-CZ" altLang="cs-CZ">
              <a:solidFill>
                <a:srgbClr val="000000"/>
              </a:solidFill>
            </a:endParaRPr>
          </a:p>
        </p:txBody>
      </p:sp>
      <p:sp>
        <p:nvSpPr>
          <p:cNvPr id="8909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9092"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Draining areas of the lymph nodes of the inguinal region, Regio inguinalis, in the female; ventral view (right).</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	Lymph fluid drains from the medial part of the uterine tube and the uterine fundus via the round ligament (Lig. teres uteri) to the superficial lymph nodes of the inguinal region.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5C723186-D17A-4A10-94B0-190C0658ECB8}" type="slidenum">
              <a:rPr lang="cs-CZ" altLang="cs-CZ">
                <a:solidFill>
                  <a:srgbClr val="000000"/>
                </a:solidFill>
              </a:rPr>
              <a:pPr eaLnBrk="1" hangingPunct="1"/>
              <a:t>43</a:t>
            </a:fld>
            <a:endParaRPr lang="cs-CZ" altLang="cs-CZ">
              <a:solidFill>
                <a:srgbClr val="000000"/>
              </a:solidFill>
            </a:endParaRPr>
          </a:p>
        </p:txBody>
      </p:sp>
      <p:sp>
        <p:nvSpPr>
          <p:cNvPr id="9011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90116"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Superficial lymphatic vessels, lymph nodes and main veins of the inguinal region, Regio inguinalis; ventral view (right).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88C604-B7B2-442A-B976-94028949D0C9}" type="slidenum">
              <a:rPr lang="cs-CZ" altLang="cs-CZ"/>
              <a:pPr/>
              <a:t>44</a:t>
            </a:fld>
            <a:endParaRPr lang="cs-CZ" altLang="cs-CZ"/>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48E4B7B-1398-4814-AD34-2EBCE18867A5}" type="slidenum">
              <a:rPr lang="cs-CZ" altLang="cs-CZ" smtClean="0"/>
              <a:pPr eaLnBrk="1" hangingPunct="1">
                <a:spcBef>
                  <a:spcPct val="0"/>
                </a:spcBef>
              </a:pPr>
              <a:t>45</a:t>
            </a:fld>
            <a:endParaRPr lang="cs-CZ" altLang="cs-CZ"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endParaRPr lang="cs-CZ" alt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F470CB31-BEA0-4152-BA3C-A165211B5F51}" type="slidenum">
              <a:rPr lang="cs-CZ" altLang="cs-CZ">
                <a:solidFill>
                  <a:srgbClr val="000000"/>
                </a:solidFill>
              </a:rPr>
              <a:pPr eaLnBrk="1" hangingPunct="1"/>
              <a:t>6</a:t>
            </a:fld>
            <a:endParaRPr lang="cs-CZ" altLang="cs-CZ">
              <a:solidFill>
                <a:srgbClr val="000000"/>
              </a:solidFill>
            </a:endParaRPr>
          </a:p>
        </p:txBody>
      </p:sp>
      <p:sp>
        <p:nvSpPr>
          <p:cNvPr id="5222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2228"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Tonsilla lingualis a palatina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B52C2D57-E224-4C7A-849C-344FB04EB0DC}" type="slidenum">
              <a:rPr lang="cs-CZ" altLang="cs-CZ">
                <a:solidFill>
                  <a:srgbClr val="000000"/>
                </a:solidFill>
              </a:rPr>
              <a:pPr eaLnBrk="1" hangingPunct="1"/>
              <a:t>7</a:t>
            </a:fld>
            <a:endParaRPr lang="cs-CZ" altLang="cs-CZ">
              <a:solidFill>
                <a:srgbClr val="000000"/>
              </a:solidFill>
            </a:endParaRPr>
          </a:p>
        </p:txBody>
      </p:sp>
      <p:sp>
        <p:nvSpPr>
          <p:cNvPr id="5325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3252"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Tonsilla pharyngea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FEA2BBAD-FDCE-401A-B0AB-3A926DF0261E}" type="slidenum">
              <a:rPr lang="cs-CZ" altLang="cs-CZ">
                <a:solidFill>
                  <a:srgbClr val="000000"/>
                </a:solidFill>
              </a:rPr>
              <a:pPr eaLnBrk="1" hangingPunct="1"/>
              <a:t>8</a:t>
            </a:fld>
            <a:endParaRPr lang="cs-CZ" altLang="cs-CZ">
              <a:solidFill>
                <a:srgbClr val="000000"/>
              </a:solidFill>
            </a:endParaRPr>
          </a:p>
        </p:txBody>
      </p:sp>
      <p:sp>
        <p:nvSpPr>
          <p:cNvPr id="5427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4276"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Appendix, lien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1B3F7C90-668C-40A0-9EE3-9264AC50B12C}" type="slidenum">
              <a:rPr lang="cs-CZ" altLang="cs-CZ">
                <a:solidFill>
                  <a:srgbClr val="000000"/>
                </a:solidFill>
              </a:rPr>
              <a:pPr eaLnBrk="1" hangingPunct="1"/>
              <a:t>9</a:t>
            </a:fld>
            <a:endParaRPr lang="cs-CZ" altLang="cs-CZ">
              <a:solidFill>
                <a:srgbClr val="000000"/>
              </a:solidFill>
            </a:endParaRPr>
          </a:p>
        </p:txBody>
      </p:sp>
      <p:sp>
        <p:nvSpPr>
          <p:cNvPr id="5529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5300"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Appendix. lien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4EA8C9F6-4CF3-45AB-A2CD-0FD93C1374D7}" type="slidenum">
              <a:rPr lang="cs-CZ" altLang="cs-CZ">
                <a:solidFill>
                  <a:srgbClr val="000000"/>
                </a:solidFill>
              </a:rPr>
              <a:pPr eaLnBrk="1" hangingPunct="1"/>
              <a:t>10</a:t>
            </a:fld>
            <a:endParaRPr lang="cs-CZ" altLang="cs-CZ">
              <a:solidFill>
                <a:srgbClr val="000000"/>
              </a:solidFill>
            </a:endParaRPr>
          </a:p>
        </p:txBody>
      </p:sp>
      <p:sp>
        <p:nvSpPr>
          <p:cNvPr id="5632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6324"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Lien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pPr>
              <a:defRPr/>
            </a:pPr>
            <a:endParaRPr lang="cs-CZ" altLang="cs-CZ"/>
          </a:p>
        </p:txBody>
      </p:sp>
      <p:sp>
        <p:nvSpPr>
          <p:cNvPr id="5" name="Footer Placeholder 4"/>
          <p:cNvSpPr>
            <a:spLocks noGrp="1"/>
          </p:cNvSpPr>
          <p:nvPr>
            <p:ph type="ftr" sz="quarter" idx="11"/>
          </p:nvPr>
        </p:nvSpPr>
        <p:spPr/>
        <p:txBody>
          <a:bodyPr/>
          <a:lstStyle/>
          <a:p>
            <a:pPr>
              <a:defRPr/>
            </a:pPr>
            <a:endParaRPr lang="cs-CZ" altLang="cs-CZ"/>
          </a:p>
        </p:txBody>
      </p:sp>
      <p:sp>
        <p:nvSpPr>
          <p:cNvPr id="6" name="Slide Number Placeholder 5"/>
          <p:cNvSpPr>
            <a:spLocks noGrp="1"/>
          </p:cNvSpPr>
          <p:nvPr>
            <p:ph type="sldNum" sz="quarter" idx="12"/>
          </p:nvPr>
        </p:nvSpPr>
        <p:spPr/>
        <p:txBody>
          <a:bodyPr/>
          <a:lstStyle/>
          <a:p>
            <a:pPr>
              <a:defRPr/>
            </a:pPr>
            <a:fld id="{63753A77-DC68-41F6-BB5D-03244E9A35B0}" type="slidenum">
              <a:rPr lang="cs-CZ" altLang="cs-CZ" smtClean="0"/>
              <a:pPr>
                <a:defRPr/>
              </a:pPr>
              <a:t>‹#›</a:t>
            </a:fld>
            <a:endParaRPr lang="cs-CZ" altLang="cs-CZ"/>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pPr>
              <a:defRPr/>
            </a:pPr>
            <a:endParaRPr lang="cs-CZ" altLang="cs-CZ"/>
          </a:p>
        </p:txBody>
      </p:sp>
      <p:sp>
        <p:nvSpPr>
          <p:cNvPr id="5" name="Footer Placeholder 4"/>
          <p:cNvSpPr>
            <a:spLocks noGrp="1"/>
          </p:cNvSpPr>
          <p:nvPr>
            <p:ph type="ftr" sz="quarter" idx="11"/>
          </p:nvPr>
        </p:nvSpPr>
        <p:spPr/>
        <p:txBody>
          <a:bodyPr/>
          <a:lstStyle/>
          <a:p>
            <a:pPr>
              <a:defRPr/>
            </a:pPr>
            <a:endParaRPr lang="cs-CZ" altLang="cs-CZ"/>
          </a:p>
        </p:txBody>
      </p:sp>
      <p:sp>
        <p:nvSpPr>
          <p:cNvPr id="6" name="Slide Number Placeholder 5"/>
          <p:cNvSpPr>
            <a:spLocks noGrp="1"/>
          </p:cNvSpPr>
          <p:nvPr>
            <p:ph type="sldNum" sz="quarter" idx="12"/>
          </p:nvPr>
        </p:nvSpPr>
        <p:spPr/>
        <p:txBody>
          <a:bodyPr/>
          <a:lstStyle/>
          <a:p>
            <a:pPr>
              <a:defRPr/>
            </a:pPr>
            <a:fld id="{AAA8F667-2065-436E-ABC4-676AEC51B917}" type="slidenum">
              <a:rPr lang="cs-CZ" altLang="cs-CZ" smtClean="0"/>
              <a:pPr>
                <a:defRPr/>
              </a:pPr>
              <a:t>‹#›</a:t>
            </a:fld>
            <a:endParaRPr lang="cs-CZ" altLang="cs-CZ"/>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cs-CZ" smtClean="0"/>
              <a:t>Kliknutím lze upravit styl.</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a:defRPr/>
            </a:pPr>
            <a:endParaRPr lang="cs-CZ" altLang="cs-CZ"/>
          </a:p>
        </p:txBody>
      </p:sp>
      <p:sp>
        <p:nvSpPr>
          <p:cNvPr id="5" name="Footer Placeholder 4"/>
          <p:cNvSpPr>
            <a:spLocks noGrp="1"/>
          </p:cNvSpPr>
          <p:nvPr>
            <p:ph type="ftr" sz="quarter" idx="11"/>
          </p:nvPr>
        </p:nvSpPr>
        <p:spPr/>
        <p:txBody>
          <a:bodyPr/>
          <a:lstStyle/>
          <a:p>
            <a:pPr>
              <a:defRPr/>
            </a:pPr>
            <a:endParaRPr lang="cs-CZ" altLang="cs-CZ"/>
          </a:p>
        </p:txBody>
      </p:sp>
      <p:sp>
        <p:nvSpPr>
          <p:cNvPr id="6" name="Slide Number Placeholder 5"/>
          <p:cNvSpPr>
            <a:spLocks noGrp="1"/>
          </p:cNvSpPr>
          <p:nvPr>
            <p:ph type="sldNum" sz="quarter" idx="12"/>
          </p:nvPr>
        </p:nvSpPr>
        <p:spPr/>
        <p:txBody>
          <a:bodyPr/>
          <a:lstStyle/>
          <a:p>
            <a:pPr>
              <a:defRPr/>
            </a:pPr>
            <a:fld id="{A590D7E4-1310-4CC8-B162-81FDAFDA0240}" type="slidenum">
              <a:rPr lang="cs-CZ" altLang="cs-CZ" smtClean="0"/>
              <a:pPr>
                <a:defRPr/>
              </a:pPr>
              <a:t>‹#›</a:t>
            </a:fld>
            <a:endParaRPr lang="cs-CZ" altLang="cs-CZ"/>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cs-CZ" altLang="cs-CZ"/>
          </a:p>
        </p:txBody>
      </p:sp>
      <p:sp>
        <p:nvSpPr>
          <p:cNvPr id="5" name="Footer Placeholder 4"/>
          <p:cNvSpPr>
            <a:spLocks noGrp="1"/>
          </p:cNvSpPr>
          <p:nvPr>
            <p:ph type="ftr" sz="quarter" idx="11"/>
          </p:nvPr>
        </p:nvSpPr>
        <p:spPr/>
        <p:txBody>
          <a:bodyPr/>
          <a:lstStyle/>
          <a:p>
            <a:pPr>
              <a:defRPr/>
            </a:pPr>
            <a:endParaRPr lang="cs-CZ" altLang="cs-CZ"/>
          </a:p>
        </p:txBody>
      </p:sp>
      <p:sp>
        <p:nvSpPr>
          <p:cNvPr id="6" name="Slide Number Placeholder 5"/>
          <p:cNvSpPr>
            <a:spLocks noGrp="1"/>
          </p:cNvSpPr>
          <p:nvPr>
            <p:ph type="sldNum" sz="quarter" idx="12"/>
          </p:nvPr>
        </p:nvSpPr>
        <p:spPr/>
        <p:txBody>
          <a:bodyPr/>
          <a:lstStyle/>
          <a:p>
            <a:pPr>
              <a:defRPr/>
            </a:pPr>
            <a:fld id="{6A399256-2A45-4DA8-9EBA-A2E96F215539}" type="slidenum">
              <a:rPr lang="cs-CZ" altLang="cs-CZ" smtClean="0"/>
              <a:pPr>
                <a:defRPr/>
              </a:pPr>
              <a:t>‹#›</a:t>
            </a:fld>
            <a:endParaRPr lang="cs-CZ" altLang="cs-CZ"/>
          </a:p>
        </p:txBody>
      </p:sp>
      <p:sp>
        <p:nvSpPr>
          <p:cNvPr id="8" name="Title 7"/>
          <p:cNvSpPr>
            <a:spLocks noGrp="1"/>
          </p:cNvSpPr>
          <p:nvPr>
            <p:ph type="title"/>
          </p:nvPr>
        </p:nvSpPr>
        <p:spPr/>
        <p:txBody>
          <a:bodyPr/>
          <a:lstStyle/>
          <a:p>
            <a:r>
              <a:rPr lang="cs-CZ" smtClean="0"/>
              <a:t>Kliknutím lze upravit styl.</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cs-CZ" smtClean="0"/>
              <a:t>Kliknutím lze upravit styl.</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pPr>
              <a:defRPr/>
            </a:pPr>
            <a:endParaRPr lang="cs-CZ" altLang="cs-CZ"/>
          </a:p>
        </p:txBody>
      </p:sp>
      <p:sp>
        <p:nvSpPr>
          <p:cNvPr id="5" name="Footer Placeholder 4"/>
          <p:cNvSpPr>
            <a:spLocks noGrp="1"/>
          </p:cNvSpPr>
          <p:nvPr>
            <p:ph type="ftr" sz="quarter" idx="11"/>
          </p:nvPr>
        </p:nvSpPr>
        <p:spPr/>
        <p:txBody>
          <a:bodyPr/>
          <a:lstStyle/>
          <a:p>
            <a:pPr>
              <a:defRPr/>
            </a:pPr>
            <a:endParaRPr lang="cs-CZ" altLang="cs-CZ"/>
          </a:p>
        </p:txBody>
      </p:sp>
      <p:sp>
        <p:nvSpPr>
          <p:cNvPr id="6" name="Slide Number Placeholder 5"/>
          <p:cNvSpPr>
            <a:spLocks noGrp="1"/>
          </p:cNvSpPr>
          <p:nvPr>
            <p:ph type="sldNum" sz="quarter" idx="12"/>
          </p:nvPr>
        </p:nvSpPr>
        <p:spPr/>
        <p:txBody>
          <a:bodyPr/>
          <a:lstStyle/>
          <a:p>
            <a:pPr>
              <a:defRPr/>
            </a:pPr>
            <a:fld id="{EC312E66-6066-440F-88AC-41C305B75900}" type="slidenum">
              <a:rPr lang="cs-CZ" altLang="cs-CZ" smtClean="0"/>
              <a:pPr>
                <a:defRPr/>
              </a:pPr>
              <a:t>‹#›</a:t>
            </a:fld>
            <a:endParaRPr lang="cs-CZ" altLang="cs-CZ"/>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cs-CZ" altLang="cs-CZ"/>
          </a:p>
        </p:txBody>
      </p:sp>
      <p:sp>
        <p:nvSpPr>
          <p:cNvPr id="6" name="Footer Placeholder 5"/>
          <p:cNvSpPr>
            <a:spLocks noGrp="1"/>
          </p:cNvSpPr>
          <p:nvPr>
            <p:ph type="ftr" sz="quarter" idx="11"/>
          </p:nvPr>
        </p:nvSpPr>
        <p:spPr/>
        <p:txBody>
          <a:bodyPr/>
          <a:lstStyle/>
          <a:p>
            <a:pPr>
              <a:defRPr/>
            </a:pPr>
            <a:endParaRPr lang="cs-CZ" altLang="cs-CZ"/>
          </a:p>
        </p:txBody>
      </p:sp>
      <p:sp>
        <p:nvSpPr>
          <p:cNvPr id="7" name="Slide Number Placeholder 6"/>
          <p:cNvSpPr>
            <a:spLocks noGrp="1"/>
          </p:cNvSpPr>
          <p:nvPr>
            <p:ph type="sldNum" sz="quarter" idx="12"/>
          </p:nvPr>
        </p:nvSpPr>
        <p:spPr/>
        <p:txBody>
          <a:bodyPr/>
          <a:lstStyle/>
          <a:p>
            <a:pPr>
              <a:defRPr/>
            </a:pPr>
            <a:fld id="{5C5297EC-463C-4FB4-A6B5-513906D1F2DC}" type="slidenum">
              <a:rPr lang="cs-CZ" altLang="cs-CZ" smtClean="0"/>
              <a:pPr>
                <a:defRPr/>
              </a:pPr>
              <a:t>‹#›</a:t>
            </a:fld>
            <a:endParaRPr lang="cs-CZ" altLang="cs-CZ"/>
          </a:p>
        </p:txBody>
      </p:sp>
      <p:sp>
        <p:nvSpPr>
          <p:cNvPr id="8" name="Title 7"/>
          <p:cNvSpPr>
            <a:spLocks noGrp="1"/>
          </p:cNvSpPr>
          <p:nvPr>
            <p:ph type="title"/>
          </p:nvPr>
        </p:nvSpPr>
        <p:spPr/>
        <p:txBody>
          <a:bodyPr/>
          <a:lstStyle/>
          <a:p>
            <a:r>
              <a:rPr lang="cs-CZ" smtClean="0"/>
              <a:t>Kliknutím lze upravit styl.</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cs-CZ" smtClean="0"/>
              <a:t>Kliknutím lze upravit styly předlohy textu.</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pPr>
              <a:defRPr/>
            </a:pPr>
            <a:endParaRPr lang="cs-CZ" altLang="cs-CZ"/>
          </a:p>
        </p:txBody>
      </p:sp>
      <p:sp>
        <p:nvSpPr>
          <p:cNvPr id="8" name="Footer Placeholder 7"/>
          <p:cNvSpPr>
            <a:spLocks noGrp="1"/>
          </p:cNvSpPr>
          <p:nvPr>
            <p:ph type="ftr" sz="quarter" idx="11"/>
          </p:nvPr>
        </p:nvSpPr>
        <p:spPr/>
        <p:txBody>
          <a:bodyPr/>
          <a:lstStyle/>
          <a:p>
            <a:pPr>
              <a:defRPr/>
            </a:pPr>
            <a:endParaRPr lang="cs-CZ" altLang="cs-CZ"/>
          </a:p>
        </p:txBody>
      </p:sp>
      <p:sp>
        <p:nvSpPr>
          <p:cNvPr id="9" name="Slide Number Placeholder 8"/>
          <p:cNvSpPr>
            <a:spLocks noGrp="1"/>
          </p:cNvSpPr>
          <p:nvPr>
            <p:ph type="sldNum" sz="quarter" idx="12"/>
          </p:nvPr>
        </p:nvSpPr>
        <p:spPr/>
        <p:txBody>
          <a:bodyPr/>
          <a:lstStyle/>
          <a:p>
            <a:pPr>
              <a:defRPr/>
            </a:pPr>
            <a:fld id="{F661C8E2-1DDC-4932-8D2C-410989EFEB39}" type="slidenum">
              <a:rPr lang="cs-CZ" altLang="cs-CZ" smtClean="0"/>
              <a:pPr>
                <a:defRPr/>
              </a:pPr>
              <a:t>‹#›</a:t>
            </a:fld>
            <a:endParaRPr lang="cs-CZ" altLang="cs-CZ"/>
          </a:p>
        </p:txBody>
      </p:sp>
      <p:sp>
        <p:nvSpPr>
          <p:cNvPr id="10" name="Title 9"/>
          <p:cNvSpPr>
            <a:spLocks noGrp="1"/>
          </p:cNvSpPr>
          <p:nvPr>
            <p:ph type="title"/>
          </p:nvPr>
        </p:nvSpPr>
        <p:spPr/>
        <p:txBody>
          <a:body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pPr>
              <a:defRPr/>
            </a:pPr>
            <a:endParaRPr lang="cs-CZ" altLang="cs-CZ"/>
          </a:p>
        </p:txBody>
      </p:sp>
      <p:sp>
        <p:nvSpPr>
          <p:cNvPr id="4" name="Footer Placeholder 3"/>
          <p:cNvSpPr>
            <a:spLocks noGrp="1"/>
          </p:cNvSpPr>
          <p:nvPr>
            <p:ph type="ftr" sz="quarter" idx="11"/>
          </p:nvPr>
        </p:nvSpPr>
        <p:spPr/>
        <p:txBody>
          <a:bodyPr/>
          <a:lstStyle/>
          <a:p>
            <a:pPr>
              <a:defRPr/>
            </a:pPr>
            <a:endParaRPr lang="cs-CZ" altLang="cs-CZ"/>
          </a:p>
        </p:txBody>
      </p:sp>
      <p:sp>
        <p:nvSpPr>
          <p:cNvPr id="5" name="Slide Number Placeholder 4"/>
          <p:cNvSpPr>
            <a:spLocks noGrp="1"/>
          </p:cNvSpPr>
          <p:nvPr>
            <p:ph type="sldNum" sz="quarter" idx="12"/>
          </p:nvPr>
        </p:nvSpPr>
        <p:spPr/>
        <p:txBody>
          <a:bodyPr/>
          <a:lstStyle/>
          <a:p>
            <a:pPr>
              <a:defRPr/>
            </a:pPr>
            <a:fld id="{55BBAD5B-0D9E-4185-80CE-D6D62DC32761}" type="slidenum">
              <a:rPr lang="cs-CZ" altLang="cs-CZ" smtClean="0"/>
              <a:pPr>
                <a:defRPr/>
              </a:pPr>
              <a:t>‹#›</a:t>
            </a:fld>
            <a:endParaRPr lang="cs-CZ" altLang="cs-CZ"/>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cs-CZ" altLang="cs-CZ"/>
          </a:p>
        </p:txBody>
      </p:sp>
      <p:sp>
        <p:nvSpPr>
          <p:cNvPr id="3" name="Footer Placeholder 2"/>
          <p:cNvSpPr>
            <a:spLocks noGrp="1"/>
          </p:cNvSpPr>
          <p:nvPr>
            <p:ph type="ftr" sz="quarter" idx="11"/>
          </p:nvPr>
        </p:nvSpPr>
        <p:spPr/>
        <p:txBody>
          <a:bodyPr/>
          <a:lstStyle/>
          <a:p>
            <a:pPr>
              <a:defRPr/>
            </a:pPr>
            <a:endParaRPr lang="cs-CZ" altLang="cs-CZ"/>
          </a:p>
        </p:txBody>
      </p:sp>
      <p:sp>
        <p:nvSpPr>
          <p:cNvPr id="4" name="Slide Number Placeholder 3"/>
          <p:cNvSpPr>
            <a:spLocks noGrp="1"/>
          </p:cNvSpPr>
          <p:nvPr>
            <p:ph type="sldNum" sz="quarter" idx="12"/>
          </p:nvPr>
        </p:nvSpPr>
        <p:spPr/>
        <p:txBody>
          <a:bodyPr/>
          <a:lstStyle/>
          <a:p>
            <a:pPr>
              <a:defRPr/>
            </a:pPr>
            <a:fld id="{CE8965FF-49C2-4C4E-A6CF-63065667F94A}" type="slidenum">
              <a:rPr lang="cs-CZ" altLang="cs-CZ" smtClean="0"/>
              <a:pPr>
                <a:defRPr/>
              </a:pPr>
              <a:t>‹#›</a:t>
            </a:fld>
            <a:endParaRPr lang="cs-CZ" altLang="cs-CZ"/>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cs-CZ" smtClean="0"/>
              <a:t>Kliknutím lze upravit styl.</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pPr>
              <a:defRPr/>
            </a:pPr>
            <a:endParaRPr lang="cs-CZ" altLang="cs-CZ"/>
          </a:p>
        </p:txBody>
      </p:sp>
      <p:sp>
        <p:nvSpPr>
          <p:cNvPr id="6" name="Footer Placeholder 5"/>
          <p:cNvSpPr>
            <a:spLocks noGrp="1"/>
          </p:cNvSpPr>
          <p:nvPr>
            <p:ph type="ftr" sz="quarter" idx="11"/>
          </p:nvPr>
        </p:nvSpPr>
        <p:spPr/>
        <p:txBody>
          <a:bodyPr/>
          <a:lstStyle/>
          <a:p>
            <a:pPr>
              <a:defRPr/>
            </a:pPr>
            <a:endParaRPr lang="cs-CZ" altLang="cs-CZ"/>
          </a:p>
        </p:txBody>
      </p:sp>
      <p:sp>
        <p:nvSpPr>
          <p:cNvPr id="7" name="Slide Number Placeholder 6"/>
          <p:cNvSpPr>
            <a:spLocks noGrp="1"/>
          </p:cNvSpPr>
          <p:nvPr>
            <p:ph type="sldNum" sz="quarter" idx="12"/>
          </p:nvPr>
        </p:nvSpPr>
        <p:spPr/>
        <p:txBody>
          <a:bodyPr/>
          <a:lstStyle/>
          <a:p>
            <a:pPr>
              <a:defRPr/>
            </a:pPr>
            <a:fld id="{4A55B48A-5EF3-4EBC-AFF6-CD45204EF88D}" type="slidenum">
              <a:rPr lang="cs-CZ" altLang="cs-CZ" smtClean="0"/>
              <a:pPr>
                <a:defRPr/>
              </a:pPr>
              <a:t>‹#›</a:t>
            </a:fld>
            <a:endParaRPr lang="cs-CZ" altLang="cs-CZ"/>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pPr>
              <a:defRPr/>
            </a:pPr>
            <a:endParaRPr lang="cs-CZ" altLang="cs-CZ"/>
          </a:p>
        </p:txBody>
      </p:sp>
      <p:sp>
        <p:nvSpPr>
          <p:cNvPr id="6" name="Footer Placeholder 5"/>
          <p:cNvSpPr>
            <a:spLocks noGrp="1"/>
          </p:cNvSpPr>
          <p:nvPr>
            <p:ph type="ftr" sz="quarter" idx="11"/>
          </p:nvPr>
        </p:nvSpPr>
        <p:spPr/>
        <p:txBody>
          <a:bodyPr/>
          <a:lstStyle/>
          <a:p>
            <a:pPr>
              <a:defRPr/>
            </a:pPr>
            <a:endParaRPr lang="cs-CZ" altLang="cs-CZ"/>
          </a:p>
        </p:txBody>
      </p:sp>
      <p:sp>
        <p:nvSpPr>
          <p:cNvPr id="7" name="Slide Number Placeholder 6"/>
          <p:cNvSpPr>
            <a:spLocks noGrp="1"/>
          </p:cNvSpPr>
          <p:nvPr>
            <p:ph type="sldNum" sz="quarter" idx="12"/>
          </p:nvPr>
        </p:nvSpPr>
        <p:spPr/>
        <p:txBody>
          <a:bodyPr/>
          <a:lstStyle/>
          <a:p>
            <a:pPr>
              <a:defRPr/>
            </a:pPr>
            <a:fld id="{6A089C3C-52F5-4385-8739-AC765B8CBB91}" type="slidenum">
              <a:rPr lang="cs-CZ" altLang="cs-CZ" smtClean="0"/>
              <a:pPr>
                <a:defRPr/>
              </a:pPr>
              <a:t>‹#›</a:t>
            </a:fld>
            <a:endParaRPr lang="cs-CZ" altLang="cs-CZ"/>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cs-CZ" smtClean="0"/>
              <a:t>Kliknutím lze upravit styl.</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cs-CZ" altLang="cs-CZ"/>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cs-CZ" altLang="cs-CZ"/>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4F6E48E3-79AC-47B5-B023-677085AB0439}" type="slidenum">
              <a:rPr lang="cs-CZ" altLang="cs-CZ" smtClean="0"/>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3.png"/><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8.png"/><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0.png"/><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5.png"/><Relationship Id="rId4" Type="http://schemas.openxmlformats.org/officeDocument/2006/relationships/oleObject" Target="../embeddings/oleObject5.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6.png"/><Relationship Id="rId4" Type="http://schemas.openxmlformats.org/officeDocument/2006/relationships/oleObject" Target="../embeddings/oleObject6.bin"/></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30.png"/><Relationship Id="rId4" Type="http://schemas.openxmlformats.org/officeDocument/2006/relationships/oleObject" Target="../embeddings/oleObject7.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31.png"/><Relationship Id="rId4" Type="http://schemas.openxmlformats.org/officeDocument/2006/relationships/oleObject" Target="../embeddings/oleObject8.bin"/></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35.png"/><Relationship Id="rId4" Type="http://schemas.openxmlformats.org/officeDocument/2006/relationships/oleObject" Target="../embeddings/oleObject9.bin"/></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38.png"/><Relationship Id="rId4" Type="http://schemas.openxmlformats.org/officeDocument/2006/relationships/oleObject" Target="../embeddings/oleObject10.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39.png"/><Relationship Id="rId4" Type="http://schemas.openxmlformats.org/officeDocument/2006/relationships/oleObject" Target="../embeddings/oleObject11.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42.png"/><Relationship Id="rId4" Type="http://schemas.openxmlformats.org/officeDocument/2006/relationships/oleObject" Target="../embeddings/oleObject12.bin"/></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68313" y="2420938"/>
            <a:ext cx="8229600" cy="11430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smtClean="0"/>
              <a:t>LYMPHATIC SYSTEM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835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9144000" cy="604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
            <a:ext cx="9144000" cy="6172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1"/>
          <p:cNvGraphicFramePr>
            <a:graphicFrameLocks noChangeAspect="1"/>
          </p:cNvGraphicFramePr>
          <p:nvPr/>
        </p:nvGraphicFramePr>
        <p:xfrm>
          <a:off x="3995738" y="0"/>
          <a:ext cx="4902200" cy="6858000"/>
        </p:xfrm>
        <a:graphic>
          <a:graphicData uri="http://schemas.openxmlformats.org/presentationml/2006/ole">
            <mc:AlternateContent xmlns:mc="http://schemas.openxmlformats.org/markup-compatibility/2006">
              <mc:Choice xmlns:v="urn:schemas-microsoft-com:vml" Requires="v">
                <p:oleObj spid="_x0000_s14349" r:id="rId4" imgW="6181356" imgH="8647193" progId="">
                  <p:embed/>
                </p:oleObj>
              </mc:Choice>
              <mc:Fallback>
                <p:oleObj r:id="rId4" imgW="6181356" imgH="8647193"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0"/>
                        <a:ext cx="4902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39" name="Text Box 2"/>
          <p:cNvSpPr txBox="1">
            <a:spLocks noChangeArrowheads="1"/>
          </p:cNvSpPr>
          <p:nvPr/>
        </p:nvSpPr>
        <p:spPr bwMode="auto">
          <a:xfrm>
            <a:off x="304800" y="350838"/>
            <a:ext cx="187325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Reticulum</a:t>
            </a:r>
          </a:p>
          <a:p>
            <a:pPr eaLnBrk="1" hangingPunct="1"/>
            <a:r>
              <a:rPr lang="cs-CZ" altLang="cs-CZ" sz="2400" b="1">
                <a:solidFill>
                  <a:srgbClr val="000000"/>
                </a:solidFill>
              </a:rPr>
              <a:t>Pulpa rubra</a:t>
            </a:r>
          </a:p>
          <a:p>
            <a:pPr eaLnBrk="1" hangingPunct="1"/>
            <a:r>
              <a:rPr lang="cs-CZ" altLang="cs-CZ" sz="2400" b="1">
                <a:solidFill>
                  <a:srgbClr val="000000"/>
                </a:solidFill>
              </a:rPr>
              <a:t>Pulpa alba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0"/>
            <a:ext cx="59055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2"/>
          <p:cNvSpPr txBox="1">
            <a:spLocks noChangeArrowheads="1"/>
          </p:cNvSpPr>
          <p:nvPr/>
        </p:nvSpPr>
        <p:spPr bwMode="auto">
          <a:xfrm>
            <a:off x="373063" y="279400"/>
            <a:ext cx="274955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Thymus</a:t>
            </a:r>
          </a:p>
          <a:p>
            <a:pPr eaLnBrk="1" hangingPunct="1"/>
            <a:r>
              <a:rPr lang="cs-CZ" altLang="cs-CZ" sz="2400" b="1">
                <a:solidFill>
                  <a:srgbClr val="000000"/>
                </a:solidFill>
              </a:rPr>
              <a:t> - lobus dx. et sin.</a:t>
            </a:r>
          </a:p>
          <a:p>
            <a:pPr eaLnBrk="1" hangingPunct="1"/>
            <a:r>
              <a:rPr lang="cs-CZ" altLang="cs-CZ" sz="2400" b="1">
                <a:solidFill>
                  <a:srgbClr val="000000"/>
                </a:solidFill>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0"/>
            <a:ext cx="49752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725" y="0"/>
            <a:ext cx="54165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0"/>
            <a:ext cx="53975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Text Box 2"/>
          <p:cNvSpPr txBox="1">
            <a:spLocks noChangeArrowheads="1"/>
          </p:cNvSpPr>
          <p:nvPr/>
        </p:nvSpPr>
        <p:spPr bwMode="auto">
          <a:xfrm>
            <a:off x="303213" y="279400"/>
            <a:ext cx="3570287"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Area interpleuralis sup.</a:t>
            </a:r>
          </a:p>
          <a:p>
            <a:pPr eaLnBrk="1" hangingPunct="1"/>
            <a:r>
              <a:rPr lang="cs-CZ" altLang="cs-CZ" sz="2400" b="1">
                <a:solidFill>
                  <a:srgbClr val="000000"/>
                </a:solidFill>
              </a:rPr>
              <a:t> (thymica)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1"/>
          <p:cNvGraphicFramePr>
            <a:graphicFrameLocks noChangeAspect="1"/>
          </p:cNvGraphicFramePr>
          <p:nvPr/>
        </p:nvGraphicFramePr>
        <p:xfrm>
          <a:off x="2665413" y="0"/>
          <a:ext cx="6478587" cy="6858000"/>
        </p:xfrm>
        <a:graphic>
          <a:graphicData uri="http://schemas.openxmlformats.org/presentationml/2006/ole">
            <mc:AlternateContent xmlns:mc="http://schemas.openxmlformats.org/markup-compatibility/2006">
              <mc:Choice xmlns:v="urn:schemas-microsoft-com:vml" Requires="v">
                <p:oleObj spid="_x0000_s19469" r:id="rId4" imgW="6022860" imgH="6376429" progId="">
                  <p:embed/>
                </p:oleObj>
              </mc:Choice>
              <mc:Fallback>
                <p:oleObj r:id="rId4" imgW="6022860" imgH="6376429"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5413" y="0"/>
                        <a:ext cx="647858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59" name="Text Box 2"/>
          <p:cNvSpPr txBox="1">
            <a:spLocks noChangeArrowheads="1"/>
          </p:cNvSpPr>
          <p:nvPr/>
        </p:nvSpPr>
        <p:spPr bwMode="auto">
          <a:xfrm>
            <a:off x="376238" y="279400"/>
            <a:ext cx="1827212"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Thymus</a:t>
            </a:r>
          </a:p>
          <a:p>
            <a:pPr eaLnBrk="1" hangingPunct="1"/>
            <a:r>
              <a:rPr lang="cs-CZ" altLang="cs-CZ" sz="2400" b="1">
                <a:solidFill>
                  <a:srgbClr val="000000"/>
                </a:solidFill>
              </a:rPr>
              <a:t> - capsula</a:t>
            </a:r>
          </a:p>
          <a:p>
            <a:pPr eaLnBrk="1" hangingPunct="1"/>
            <a:r>
              <a:rPr lang="cs-CZ" altLang="cs-CZ" sz="2400" b="1">
                <a:solidFill>
                  <a:srgbClr val="000000"/>
                </a:solidFill>
              </a:rPr>
              <a:t> - reticulum</a:t>
            </a:r>
          </a:p>
          <a:p>
            <a:pPr eaLnBrk="1" hangingPunct="1"/>
            <a:r>
              <a:rPr lang="cs-CZ" altLang="cs-CZ" sz="2400" b="1">
                <a:solidFill>
                  <a:srgbClr val="000000"/>
                </a:solidFill>
              </a:rPr>
              <a:t> - lobuli</a:t>
            </a:r>
          </a:p>
          <a:p>
            <a:pPr eaLnBrk="1" hangingPunct="1"/>
            <a:r>
              <a:rPr lang="cs-CZ" altLang="cs-CZ" sz="2400" b="1">
                <a:solidFill>
                  <a:srgbClr val="000000"/>
                </a:solidFill>
              </a:rPr>
              <a:t> - cortex</a:t>
            </a:r>
          </a:p>
          <a:p>
            <a:pPr eaLnBrk="1" hangingPunct="1"/>
            <a:r>
              <a:rPr lang="cs-CZ" altLang="cs-CZ" sz="2400" b="1">
                <a:solidFill>
                  <a:srgbClr val="000000"/>
                </a:solidFill>
              </a:rPr>
              <a:t> - medulla</a:t>
            </a:r>
          </a:p>
          <a:p>
            <a:pPr eaLnBrk="1" hangingPunct="1"/>
            <a:endParaRPr lang="cs-CZ" altLang="cs-CZ" sz="2400" b="1">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3588"/>
            <a:ext cx="9144000" cy="533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3" name="Text Box 2"/>
          <p:cNvSpPr txBox="1">
            <a:spLocks noChangeArrowheads="1"/>
          </p:cNvSpPr>
          <p:nvPr/>
        </p:nvSpPr>
        <p:spPr bwMode="auto">
          <a:xfrm>
            <a:off x="230188" y="63500"/>
            <a:ext cx="4517881"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err="1">
                <a:solidFill>
                  <a:srgbClr val="000000"/>
                </a:solidFill>
              </a:rPr>
              <a:t>Folliculi</a:t>
            </a:r>
            <a:r>
              <a:rPr lang="cs-CZ" altLang="cs-CZ" sz="2400" b="1" dirty="0">
                <a:solidFill>
                  <a:srgbClr val="000000"/>
                </a:solidFill>
              </a:rPr>
              <a:t> </a:t>
            </a:r>
            <a:r>
              <a:rPr lang="cs-CZ" altLang="cs-CZ" sz="2400" b="1" dirty="0" err="1" smtClean="0">
                <a:solidFill>
                  <a:srgbClr val="000000"/>
                </a:solidFill>
              </a:rPr>
              <a:t>lymphoidei</a:t>
            </a:r>
            <a:r>
              <a:rPr lang="cs-CZ" altLang="cs-CZ" sz="2400" b="1" dirty="0" smtClean="0">
                <a:solidFill>
                  <a:srgbClr val="000000"/>
                </a:solidFill>
              </a:rPr>
              <a:t> </a:t>
            </a:r>
            <a:r>
              <a:rPr lang="cs-CZ" altLang="cs-CZ" sz="2400" b="1" dirty="0" err="1">
                <a:solidFill>
                  <a:srgbClr val="000000"/>
                </a:solidFill>
              </a:rPr>
              <a:t>solitarii</a:t>
            </a:r>
            <a:endParaRPr lang="cs-CZ" altLang="cs-CZ" sz="2400" b="1" dirty="0">
              <a:solidFill>
                <a:srgbClr val="000000"/>
              </a:solidFill>
            </a:endParaRPr>
          </a:p>
          <a:p>
            <a:pPr eaLnBrk="1" hangingPunct="1"/>
            <a:r>
              <a:rPr lang="cs-CZ" altLang="cs-CZ" sz="2400" b="1" dirty="0" err="1">
                <a:solidFill>
                  <a:srgbClr val="000000"/>
                </a:solidFill>
              </a:rPr>
              <a:t>Folliculi</a:t>
            </a:r>
            <a:r>
              <a:rPr lang="cs-CZ" altLang="cs-CZ" sz="2400" b="1" dirty="0">
                <a:solidFill>
                  <a:srgbClr val="000000"/>
                </a:solidFill>
              </a:rPr>
              <a:t> </a:t>
            </a:r>
            <a:r>
              <a:rPr lang="cs-CZ" altLang="cs-CZ" sz="2400" b="1" dirty="0" err="1" smtClean="0">
                <a:solidFill>
                  <a:srgbClr val="000000"/>
                </a:solidFill>
              </a:rPr>
              <a:t>lymphoidei</a:t>
            </a:r>
            <a:r>
              <a:rPr lang="cs-CZ" altLang="cs-CZ" sz="2400" b="1" dirty="0" smtClean="0">
                <a:solidFill>
                  <a:srgbClr val="000000"/>
                </a:solidFill>
              </a:rPr>
              <a:t> </a:t>
            </a:r>
            <a:r>
              <a:rPr lang="cs-CZ" altLang="cs-CZ" sz="2400" b="1" dirty="0" err="1">
                <a:solidFill>
                  <a:srgbClr val="000000"/>
                </a:solidFill>
              </a:rPr>
              <a:t>aggregati</a:t>
            </a:r>
            <a:endParaRPr lang="cs-CZ" altLang="cs-CZ" sz="2400" b="1" dirty="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438150" y="350838"/>
            <a:ext cx="7858539" cy="6373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err="1">
                <a:solidFill>
                  <a:srgbClr val="000000"/>
                </a:solidFill>
              </a:rPr>
              <a:t>Vasa</a:t>
            </a:r>
            <a:r>
              <a:rPr lang="cs-CZ" altLang="cs-CZ" sz="2400" b="1" dirty="0">
                <a:solidFill>
                  <a:srgbClr val="000000"/>
                </a:solidFill>
              </a:rPr>
              <a:t> </a:t>
            </a:r>
            <a:r>
              <a:rPr lang="cs-CZ" altLang="cs-CZ" sz="2400" b="1" dirty="0" err="1">
                <a:solidFill>
                  <a:srgbClr val="000000"/>
                </a:solidFill>
              </a:rPr>
              <a:t>lymphocapillaria</a:t>
            </a:r>
            <a:r>
              <a:rPr lang="cs-CZ" altLang="cs-CZ" sz="2400" b="1" dirty="0">
                <a:solidFill>
                  <a:srgbClr val="000000"/>
                </a:solidFill>
              </a:rPr>
              <a:t> – rete </a:t>
            </a:r>
            <a:r>
              <a:rPr lang="cs-CZ" altLang="cs-CZ" sz="2400" b="1" dirty="0" err="1">
                <a:solidFill>
                  <a:srgbClr val="000000"/>
                </a:solidFill>
              </a:rPr>
              <a:t>lymphocapillare</a:t>
            </a:r>
            <a:endParaRPr lang="cs-CZ" altLang="cs-CZ" sz="2400" b="1" dirty="0">
              <a:solidFill>
                <a:srgbClr val="000000"/>
              </a:solidFill>
            </a:endParaRPr>
          </a:p>
          <a:p>
            <a:pPr eaLnBrk="1" hangingPunct="1"/>
            <a:endParaRPr lang="cs-CZ" altLang="cs-CZ" sz="2400" b="1" dirty="0">
              <a:solidFill>
                <a:srgbClr val="000000"/>
              </a:solidFill>
            </a:endParaRPr>
          </a:p>
          <a:p>
            <a:pPr eaLnBrk="1" hangingPunct="1"/>
            <a:r>
              <a:rPr lang="cs-CZ" altLang="cs-CZ" sz="2400" b="1" dirty="0" err="1">
                <a:solidFill>
                  <a:srgbClr val="000000"/>
                </a:solidFill>
              </a:rPr>
              <a:t>Lymphoedema</a:t>
            </a:r>
            <a:r>
              <a:rPr lang="cs-CZ" altLang="cs-CZ" sz="2400" b="1" dirty="0">
                <a:solidFill>
                  <a:srgbClr val="000000"/>
                </a:solidFill>
              </a:rPr>
              <a:t>, </a:t>
            </a:r>
            <a:r>
              <a:rPr lang="cs-CZ" altLang="cs-CZ" sz="2400" b="1" dirty="0" err="1">
                <a:solidFill>
                  <a:srgbClr val="000000"/>
                </a:solidFill>
              </a:rPr>
              <a:t>metastasis</a:t>
            </a:r>
            <a:endParaRPr lang="cs-CZ" altLang="cs-CZ" sz="2400" b="1" dirty="0">
              <a:solidFill>
                <a:srgbClr val="000000"/>
              </a:solidFill>
            </a:endParaRPr>
          </a:p>
          <a:p>
            <a:pPr eaLnBrk="1" hangingPunct="1"/>
            <a:endParaRPr lang="cs-CZ" altLang="cs-CZ" sz="2400" b="1" dirty="0">
              <a:solidFill>
                <a:srgbClr val="000000"/>
              </a:solidFill>
            </a:endParaRPr>
          </a:p>
          <a:p>
            <a:pPr eaLnBrk="1" hangingPunct="1"/>
            <a:r>
              <a:rPr lang="cs-CZ" altLang="cs-CZ" sz="2400" b="1" dirty="0" err="1">
                <a:solidFill>
                  <a:srgbClr val="000000"/>
                </a:solidFill>
              </a:rPr>
              <a:t>Vasa</a:t>
            </a:r>
            <a:r>
              <a:rPr lang="cs-CZ" altLang="cs-CZ" sz="2400" b="1" dirty="0">
                <a:solidFill>
                  <a:srgbClr val="000000"/>
                </a:solidFill>
              </a:rPr>
              <a:t> </a:t>
            </a:r>
            <a:r>
              <a:rPr lang="cs-CZ" altLang="cs-CZ" sz="2400" b="1" dirty="0" err="1" smtClean="0">
                <a:solidFill>
                  <a:srgbClr val="000000"/>
                </a:solidFill>
              </a:rPr>
              <a:t>lymphatica</a:t>
            </a:r>
            <a:r>
              <a:rPr lang="cs-CZ" altLang="cs-CZ" sz="2400" b="1" dirty="0" smtClean="0">
                <a:solidFill>
                  <a:srgbClr val="000000"/>
                </a:solidFill>
              </a:rPr>
              <a:t> </a:t>
            </a:r>
            <a:r>
              <a:rPr lang="cs-CZ" altLang="cs-CZ" sz="2400" b="1" dirty="0">
                <a:solidFill>
                  <a:srgbClr val="000000"/>
                </a:solidFill>
              </a:rPr>
              <a:t>– </a:t>
            </a:r>
            <a:r>
              <a:rPr lang="cs-CZ" altLang="cs-CZ" sz="2400" b="1" dirty="0" err="1">
                <a:solidFill>
                  <a:srgbClr val="000000"/>
                </a:solidFill>
              </a:rPr>
              <a:t>vas</a:t>
            </a:r>
            <a:r>
              <a:rPr lang="cs-CZ" altLang="cs-CZ" sz="2400" b="1" dirty="0">
                <a:solidFill>
                  <a:srgbClr val="000000"/>
                </a:solidFill>
              </a:rPr>
              <a:t> </a:t>
            </a:r>
            <a:r>
              <a:rPr lang="cs-CZ" altLang="cs-CZ" sz="2400" b="1" dirty="0" err="1">
                <a:solidFill>
                  <a:srgbClr val="000000"/>
                </a:solidFill>
              </a:rPr>
              <a:t>afferens</a:t>
            </a:r>
            <a:r>
              <a:rPr lang="cs-CZ" altLang="cs-CZ" sz="2400" b="1" dirty="0">
                <a:solidFill>
                  <a:srgbClr val="000000"/>
                </a:solidFill>
              </a:rPr>
              <a:t>, </a:t>
            </a:r>
            <a:r>
              <a:rPr lang="cs-CZ" altLang="cs-CZ" sz="2400" b="1" dirty="0" err="1">
                <a:solidFill>
                  <a:srgbClr val="000000"/>
                </a:solidFill>
              </a:rPr>
              <a:t>vas</a:t>
            </a:r>
            <a:r>
              <a:rPr lang="cs-CZ" altLang="cs-CZ" sz="2400" b="1" dirty="0">
                <a:solidFill>
                  <a:srgbClr val="000000"/>
                </a:solidFill>
              </a:rPr>
              <a:t> </a:t>
            </a:r>
            <a:r>
              <a:rPr lang="cs-CZ" altLang="cs-CZ" sz="2400" b="1" dirty="0" err="1">
                <a:solidFill>
                  <a:srgbClr val="000000"/>
                </a:solidFill>
              </a:rPr>
              <a:t>efferens</a:t>
            </a:r>
            <a:endParaRPr lang="cs-CZ" altLang="cs-CZ" sz="2400" b="1" dirty="0">
              <a:solidFill>
                <a:srgbClr val="000000"/>
              </a:solidFill>
            </a:endParaRPr>
          </a:p>
          <a:p>
            <a:pPr eaLnBrk="1" hangingPunct="1"/>
            <a:endParaRPr lang="cs-CZ" altLang="cs-CZ" sz="2400" b="1" dirty="0">
              <a:solidFill>
                <a:srgbClr val="000000"/>
              </a:solidFill>
            </a:endParaRPr>
          </a:p>
          <a:p>
            <a:pPr eaLnBrk="1" hangingPunct="1"/>
            <a:r>
              <a:rPr lang="cs-CZ" altLang="cs-CZ" sz="2400" b="1" dirty="0" smtClean="0">
                <a:solidFill>
                  <a:srgbClr val="000000"/>
                </a:solidFill>
              </a:rPr>
              <a:t>Trunci </a:t>
            </a:r>
            <a:r>
              <a:rPr lang="cs-CZ" altLang="cs-CZ" sz="2400" b="1" dirty="0" err="1">
                <a:solidFill>
                  <a:srgbClr val="000000"/>
                </a:solidFill>
              </a:rPr>
              <a:t>lymphatici</a:t>
            </a:r>
            <a:endParaRPr lang="cs-CZ" altLang="cs-CZ" sz="2400" b="1" dirty="0">
              <a:solidFill>
                <a:srgbClr val="000000"/>
              </a:solidFill>
            </a:endParaRPr>
          </a:p>
          <a:p>
            <a:pPr eaLnBrk="1" hangingPunct="1"/>
            <a:endParaRPr lang="cs-CZ" altLang="cs-CZ" sz="2400" b="1" dirty="0">
              <a:solidFill>
                <a:srgbClr val="000000"/>
              </a:solidFill>
            </a:endParaRPr>
          </a:p>
          <a:p>
            <a:pPr eaLnBrk="1" hangingPunct="1"/>
            <a:r>
              <a:rPr lang="cs-CZ" altLang="cs-CZ" sz="2400" b="1" dirty="0" err="1">
                <a:solidFill>
                  <a:srgbClr val="000000"/>
                </a:solidFill>
              </a:rPr>
              <a:t>Lympha</a:t>
            </a:r>
            <a:r>
              <a:rPr lang="cs-CZ" altLang="cs-CZ" sz="2400" b="1" dirty="0">
                <a:solidFill>
                  <a:srgbClr val="000000"/>
                </a:solidFill>
              </a:rPr>
              <a:t> – chylus</a:t>
            </a:r>
          </a:p>
          <a:p>
            <a:pPr eaLnBrk="1" hangingPunct="1"/>
            <a:endParaRPr lang="cs-CZ" altLang="cs-CZ" sz="2400" b="1" dirty="0">
              <a:solidFill>
                <a:srgbClr val="000000"/>
              </a:solidFill>
            </a:endParaRPr>
          </a:p>
          <a:p>
            <a:pPr eaLnBrk="1" hangingPunct="1"/>
            <a:endParaRPr lang="cs-CZ" altLang="cs-CZ" sz="2400" b="1" dirty="0">
              <a:solidFill>
                <a:srgbClr val="000000"/>
              </a:solidFill>
            </a:endParaRPr>
          </a:p>
          <a:p>
            <a:pPr eaLnBrk="1" hangingPunct="1"/>
            <a:endParaRPr lang="cs-CZ" altLang="cs-CZ" sz="2400" b="1" dirty="0" smtClean="0">
              <a:solidFill>
                <a:srgbClr val="000000"/>
              </a:solidFill>
            </a:endParaRPr>
          </a:p>
          <a:p>
            <a:pPr eaLnBrk="1" hangingPunct="1"/>
            <a:endParaRPr lang="cs-CZ" altLang="cs-CZ" sz="2400" b="1" dirty="0">
              <a:solidFill>
                <a:srgbClr val="000000"/>
              </a:solidFill>
            </a:endParaRPr>
          </a:p>
          <a:p>
            <a:pPr eaLnBrk="1" hangingPunct="1"/>
            <a:r>
              <a:rPr lang="cs-CZ" altLang="cs-CZ" sz="2400" b="1" dirty="0" err="1" smtClean="0">
                <a:solidFill>
                  <a:srgbClr val="000000"/>
                </a:solidFill>
              </a:rPr>
              <a:t>Folliculi</a:t>
            </a:r>
            <a:r>
              <a:rPr lang="cs-CZ" altLang="cs-CZ" sz="2400" b="1" dirty="0" smtClean="0">
                <a:solidFill>
                  <a:srgbClr val="000000"/>
                </a:solidFill>
              </a:rPr>
              <a:t> </a:t>
            </a:r>
            <a:r>
              <a:rPr lang="cs-CZ" altLang="cs-CZ" sz="2400" b="1" dirty="0" err="1" smtClean="0">
                <a:solidFill>
                  <a:srgbClr val="000000"/>
                </a:solidFill>
              </a:rPr>
              <a:t>lymphoidei</a:t>
            </a:r>
            <a:r>
              <a:rPr lang="cs-CZ" altLang="cs-CZ" sz="2400" b="1" dirty="0">
                <a:solidFill>
                  <a:srgbClr val="000000"/>
                </a:solidFill>
              </a:rPr>
              <a:t>, </a:t>
            </a:r>
            <a:r>
              <a:rPr lang="cs-CZ" altLang="cs-CZ" sz="2400" b="1" dirty="0" err="1">
                <a:solidFill>
                  <a:srgbClr val="000000"/>
                </a:solidFill>
              </a:rPr>
              <a:t>nodi</a:t>
            </a:r>
            <a:r>
              <a:rPr lang="cs-CZ" altLang="cs-CZ" sz="2400" b="1" dirty="0">
                <a:solidFill>
                  <a:srgbClr val="000000"/>
                </a:solidFill>
              </a:rPr>
              <a:t> </a:t>
            </a:r>
            <a:r>
              <a:rPr lang="cs-CZ" altLang="cs-CZ" sz="2400" b="1" dirty="0" err="1" smtClean="0">
                <a:solidFill>
                  <a:srgbClr val="000000"/>
                </a:solidFill>
              </a:rPr>
              <a:t>lymphoidei</a:t>
            </a:r>
            <a:r>
              <a:rPr lang="cs-CZ" altLang="cs-CZ" sz="2400" b="1" dirty="0">
                <a:solidFill>
                  <a:srgbClr val="000000"/>
                </a:solidFill>
              </a:rPr>
              <a:t>, </a:t>
            </a:r>
            <a:r>
              <a:rPr lang="cs-CZ" altLang="cs-CZ" sz="2400" b="1" dirty="0" err="1">
                <a:solidFill>
                  <a:srgbClr val="000000"/>
                </a:solidFill>
              </a:rPr>
              <a:t>tonsillae</a:t>
            </a:r>
            <a:r>
              <a:rPr lang="cs-CZ" altLang="cs-CZ" sz="2400" b="1" dirty="0">
                <a:solidFill>
                  <a:srgbClr val="000000"/>
                </a:solidFill>
              </a:rPr>
              <a:t>, </a:t>
            </a:r>
            <a:r>
              <a:rPr lang="cs-CZ" altLang="cs-CZ" sz="2400" b="1" dirty="0" err="1">
                <a:solidFill>
                  <a:srgbClr val="000000"/>
                </a:solidFill>
              </a:rPr>
              <a:t>lien</a:t>
            </a:r>
            <a:r>
              <a:rPr lang="cs-CZ" altLang="cs-CZ" sz="2400" b="1" dirty="0">
                <a:solidFill>
                  <a:srgbClr val="000000"/>
                </a:solidFill>
              </a:rPr>
              <a:t>, </a:t>
            </a:r>
          </a:p>
          <a:p>
            <a:pPr eaLnBrk="1" hangingPunct="1"/>
            <a:r>
              <a:rPr lang="cs-CZ" altLang="cs-CZ" sz="2400" b="1" dirty="0" err="1">
                <a:solidFill>
                  <a:srgbClr val="000000"/>
                </a:solidFill>
              </a:rPr>
              <a:t>mucosa-associated</a:t>
            </a:r>
            <a:r>
              <a:rPr lang="cs-CZ" altLang="cs-CZ" sz="2400" b="1" dirty="0">
                <a:solidFill>
                  <a:srgbClr val="000000"/>
                </a:solidFill>
              </a:rPr>
              <a:t> </a:t>
            </a:r>
            <a:r>
              <a:rPr lang="cs-CZ" altLang="cs-CZ" sz="2400" b="1" dirty="0" err="1">
                <a:solidFill>
                  <a:srgbClr val="000000"/>
                </a:solidFill>
              </a:rPr>
              <a:t>lymphoid</a:t>
            </a:r>
            <a:r>
              <a:rPr lang="cs-CZ" altLang="cs-CZ" sz="2400" b="1" dirty="0">
                <a:solidFill>
                  <a:srgbClr val="000000"/>
                </a:solidFill>
              </a:rPr>
              <a:t> </a:t>
            </a:r>
            <a:r>
              <a:rPr lang="cs-CZ" altLang="cs-CZ" sz="2400" b="1" dirty="0" err="1">
                <a:solidFill>
                  <a:srgbClr val="000000"/>
                </a:solidFill>
              </a:rPr>
              <a:t>tissue</a:t>
            </a:r>
            <a:r>
              <a:rPr lang="cs-CZ" altLang="cs-CZ" sz="2400" b="1" dirty="0">
                <a:solidFill>
                  <a:srgbClr val="000000"/>
                </a:solidFill>
              </a:rPr>
              <a:t>, </a:t>
            </a:r>
            <a:r>
              <a:rPr lang="cs-CZ" altLang="cs-CZ" sz="2400" b="1" dirty="0" err="1">
                <a:solidFill>
                  <a:srgbClr val="000000"/>
                </a:solidFill>
              </a:rPr>
              <a:t>thymus</a:t>
            </a:r>
            <a:endParaRPr lang="cs-CZ" altLang="cs-CZ" sz="2400" b="1" dirty="0">
              <a:solidFill>
                <a:srgbClr val="000000"/>
              </a:solidFill>
            </a:endParaRPr>
          </a:p>
          <a:p>
            <a:pPr eaLnBrk="1" hangingPunct="1"/>
            <a:endParaRPr lang="cs-CZ" altLang="cs-CZ" sz="2400" b="1" dirty="0">
              <a:solidFill>
                <a:srgbClr val="000000"/>
              </a:solidFill>
            </a:endParaRPr>
          </a:p>
          <a:p>
            <a:pPr eaLnBrk="1" hangingPunct="1"/>
            <a:endParaRPr lang="cs-CZ" altLang="cs-CZ" sz="2400" b="1" dirty="0">
              <a:solidFill>
                <a:srgbClr val="000000"/>
              </a:solidFill>
            </a:endParaRPr>
          </a:p>
        </p:txBody>
      </p:sp>
      <p:pic>
        <p:nvPicPr>
          <p:cNvPr id="3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2205038"/>
            <a:ext cx="3887788" cy="2916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525" y="0"/>
            <a:ext cx="1768475"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1"/>
          <p:cNvGraphicFramePr>
            <a:graphicFrameLocks noChangeAspect="1"/>
          </p:cNvGraphicFramePr>
          <p:nvPr/>
        </p:nvGraphicFramePr>
        <p:xfrm>
          <a:off x="3779838" y="0"/>
          <a:ext cx="4752975" cy="6858000"/>
        </p:xfrm>
        <a:graphic>
          <a:graphicData uri="http://schemas.openxmlformats.org/presentationml/2006/ole">
            <mc:AlternateContent xmlns:mc="http://schemas.openxmlformats.org/markup-compatibility/2006">
              <mc:Choice xmlns:v="urn:schemas-microsoft-com:vml" Requires="v">
                <p:oleObj spid="_x0000_s21517" r:id="rId4" imgW="5769876" imgH="8330201" progId="">
                  <p:embed/>
                </p:oleObj>
              </mc:Choice>
              <mc:Fallback>
                <p:oleObj r:id="rId4" imgW="5769876" imgH="8330201"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0"/>
                        <a:ext cx="47529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07" name="Text Box 2"/>
          <p:cNvSpPr txBox="1">
            <a:spLocks noChangeArrowheads="1"/>
          </p:cNvSpPr>
          <p:nvPr/>
        </p:nvSpPr>
        <p:spPr bwMode="auto">
          <a:xfrm>
            <a:off x="228600" y="279400"/>
            <a:ext cx="4606925" cy="448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Truncus lymphaticus dexter</a:t>
            </a:r>
          </a:p>
          <a:p>
            <a:pPr eaLnBrk="1" hangingPunct="1"/>
            <a:r>
              <a:rPr lang="cs-CZ" altLang="cs-CZ" sz="2400" b="1">
                <a:solidFill>
                  <a:srgbClr val="000000"/>
                </a:solidFill>
              </a:rPr>
              <a:t> - tr. jugularis dexter</a:t>
            </a:r>
          </a:p>
          <a:p>
            <a:pPr eaLnBrk="1" hangingPunct="1"/>
            <a:r>
              <a:rPr lang="cs-CZ" altLang="cs-CZ" sz="2400" b="1">
                <a:solidFill>
                  <a:srgbClr val="000000"/>
                </a:solidFill>
              </a:rPr>
              <a:t> - tr. subclavius dx.</a:t>
            </a:r>
          </a:p>
          <a:p>
            <a:pPr eaLnBrk="1" hangingPunct="1"/>
            <a:r>
              <a:rPr lang="cs-CZ" altLang="cs-CZ" sz="2400" b="1">
                <a:solidFill>
                  <a:srgbClr val="000000"/>
                </a:solidFill>
              </a:rPr>
              <a:t> - tr. bronchomediastinalis dx.</a:t>
            </a:r>
          </a:p>
          <a:p>
            <a:pPr eaLnBrk="1" hangingPunct="1"/>
            <a:r>
              <a:rPr lang="cs-CZ" altLang="cs-CZ" sz="2400" b="1">
                <a:solidFill>
                  <a:srgbClr val="000000"/>
                </a:solidFill>
              </a:rPr>
              <a:t>Ductus thoracicus</a:t>
            </a:r>
          </a:p>
          <a:p>
            <a:pPr eaLnBrk="1" hangingPunct="1"/>
            <a:r>
              <a:rPr lang="cs-CZ" altLang="cs-CZ" sz="2400" b="1">
                <a:solidFill>
                  <a:srgbClr val="000000"/>
                </a:solidFill>
              </a:rPr>
              <a:t> - tr. lumbalis dx. et sin.</a:t>
            </a:r>
          </a:p>
          <a:p>
            <a:pPr eaLnBrk="1" hangingPunct="1"/>
            <a:r>
              <a:rPr lang="cs-CZ" altLang="cs-CZ" sz="2400" b="1">
                <a:solidFill>
                  <a:srgbClr val="000000"/>
                </a:solidFill>
              </a:rPr>
              <a:t> - tr. intestinalis</a:t>
            </a:r>
          </a:p>
          <a:p>
            <a:pPr eaLnBrk="1" hangingPunct="1"/>
            <a:r>
              <a:rPr lang="cs-CZ" altLang="cs-CZ" sz="2400" b="1">
                <a:solidFill>
                  <a:srgbClr val="000000"/>
                </a:solidFill>
              </a:rPr>
              <a:t>(cisterna chyli)</a:t>
            </a:r>
          </a:p>
          <a:p>
            <a:pPr eaLnBrk="1" hangingPunct="1"/>
            <a:r>
              <a:rPr lang="cs-CZ" altLang="cs-CZ" sz="2400" b="1">
                <a:solidFill>
                  <a:srgbClr val="000000"/>
                </a:solidFill>
              </a:rPr>
              <a:t> - tr. jugularis sin.</a:t>
            </a:r>
          </a:p>
          <a:p>
            <a:pPr eaLnBrk="1" hangingPunct="1"/>
            <a:r>
              <a:rPr lang="cs-CZ" altLang="cs-CZ" sz="2400" b="1">
                <a:solidFill>
                  <a:srgbClr val="000000"/>
                </a:solidFill>
              </a:rPr>
              <a:t> - tr. subclavius sin.</a:t>
            </a:r>
          </a:p>
          <a:p>
            <a:pPr eaLnBrk="1" hangingPunct="1"/>
            <a:r>
              <a:rPr lang="cs-CZ" altLang="cs-CZ" sz="2400" b="1">
                <a:solidFill>
                  <a:srgbClr val="000000"/>
                </a:solidFill>
              </a:rPr>
              <a:t> - tr. bronchomediastinalis sin.</a:t>
            </a:r>
          </a:p>
          <a:p>
            <a:pPr eaLnBrk="1" hangingPunct="1"/>
            <a:endParaRPr lang="cs-CZ" altLang="cs-CZ" sz="2400" b="1">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0"/>
            <a:ext cx="44862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2"/>
          <p:cNvSpPr txBox="1">
            <a:spLocks noChangeArrowheads="1"/>
          </p:cNvSpPr>
          <p:nvPr/>
        </p:nvSpPr>
        <p:spPr bwMode="auto">
          <a:xfrm>
            <a:off x="233363" y="423863"/>
            <a:ext cx="28384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Ductus thoracicus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0"/>
            <a:ext cx="46736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Text Box 2"/>
          <p:cNvSpPr txBox="1">
            <a:spLocks noChangeArrowheads="1"/>
          </p:cNvSpPr>
          <p:nvPr/>
        </p:nvSpPr>
        <p:spPr bwMode="auto">
          <a:xfrm>
            <a:off x="377825" y="423863"/>
            <a:ext cx="28384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Ductus thoracicus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0"/>
            <a:ext cx="63436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Text Box 2"/>
          <p:cNvSpPr txBox="1">
            <a:spLocks noChangeArrowheads="1"/>
          </p:cNvSpPr>
          <p:nvPr/>
        </p:nvSpPr>
        <p:spPr bwMode="auto">
          <a:xfrm>
            <a:off x="0" y="1196975"/>
            <a:ext cx="4532313" cy="4895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err="1">
                <a:solidFill>
                  <a:srgbClr val="000000"/>
                </a:solidFill>
              </a:rPr>
              <a:t>Nodi</a:t>
            </a:r>
            <a:r>
              <a:rPr lang="cs-CZ" altLang="cs-CZ" sz="2400" b="1" dirty="0">
                <a:solidFill>
                  <a:srgbClr val="000000"/>
                </a:solidFill>
              </a:rPr>
              <a:t> </a:t>
            </a:r>
            <a:r>
              <a:rPr lang="cs-CZ" altLang="cs-CZ" sz="2400" b="1" dirty="0" err="1">
                <a:solidFill>
                  <a:srgbClr val="000000"/>
                </a:solidFill>
              </a:rPr>
              <a:t>lymph</a:t>
            </a:r>
            <a:r>
              <a:rPr lang="cs-CZ" altLang="cs-CZ" sz="2400" b="1" dirty="0">
                <a:solidFill>
                  <a:srgbClr val="000000"/>
                </a:solidFill>
              </a:rPr>
              <a:t>. </a:t>
            </a:r>
            <a:r>
              <a:rPr lang="cs-CZ" altLang="cs-CZ" sz="2400" b="1" dirty="0" err="1">
                <a:solidFill>
                  <a:srgbClr val="000000"/>
                </a:solidFill>
              </a:rPr>
              <a:t>occipitales</a:t>
            </a:r>
            <a:endParaRPr lang="cs-CZ" altLang="cs-CZ" sz="2400" b="1" dirty="0">
              <a:solidFill>
                <a:srgbClr val="000000"/>
              </a:solidFill>
            </a:endParaRP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smtClean="0">
                <a:solidFill>
                  <a:srgbClr val="000000"/>
                </a:solidFill>
              </a:rPr>
              <a:t>mastoidei</a:t>
            </a:r>
            <a:endParaRPr lang="cs-CZ" altLang="cs-CZ" sz="2400" b="1" dirty="0">
              <a:solidFill>
                <a:srgbClr val="000000"/>
              </a:solidFill>
            </a:endParaRP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parotidei</a:t>
            </a:r>
            <a:endParaRPr lang="cs-CZ" altLang="cs-CZ" sz="2400" b="1" dirty="0">
              <a:solidFill>
                <a:srgbClr val="000000"/>
              </a:solidFill>
            </a:endParaRP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submandibulares</a:t>
            </a:r>
            <a:endParaRPr lang="cs-CZ" altLang="cs-CZ" sz="2400" b="1" dirty="0">
              <a:solidFill>
                <a:srgbClr val="000000"/>
              </a:solidFill>
            </a:endParaRP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submentales</a:t>
            </a:r>
            <a:endParaRPr lang="cs-CZ" altLang="cs-CZ" sz="2400" b="1" dirty="0">
              <a:solidFill>
                <a:srgbClr val="000000"/>
              </a:solidFill>
            </a:endParaRPr>
          </a:p>
          <a:p>
            <a:pPr eaLnBrk="1" hangingPunct="1"/>
            <a:r>
              <a:rPr lang="cs-CZ" altLang="cs-CZ" sz="2400" b="1" dirty="0" err="1" smtClean="0">
                <a:solidFill>
                  <a:srgbClr val="000000"/>
                </a:solidFill>
              </a:rPr>
              <a:t>Nll</a:t>
            </a:r>
            <a:r>
              <a:rPr lang="cs-CZ" altLang="cs-CZ" sz="2400" b="1" dirty="0">
                <a:solidFill>
                  <a:srgbClr val="000000"/>
                </a:solidFill>
              </a:rPr>
              <a:t>. </a:t>
            </a:r>
            <a:r>
              <a:rPr lang="cs-CZ" altLang="cs-CZ" sz="2400" b="1" dirty="0" err="1">
                <a:solidFill>
                  <a:srgbClr val="000000"/>
                </a:solidFill>
              </a:rPr>
              <a:t>cervicales</a:t>
            </a:r>
            <a:r>
              <a:rPr lang="cs-CZ" altLang="cs-CZ" sz="2400" b="1" dirty="0">
                <a:solidFill>
                  <a:srgbClr val="000000"/>
                </a:solidFill>
              </a:rPr>
              <a:t> </a:t>
            </a:r>
            <a:r>
              <a:rPr lang="cs-CZ" altLang="cs-CZ" sz="2400" b="1" dirty="0" err="1">
                <a:solidFill>
                  <a:srgbClr val="000000"/>
                </a:solidFill>
              </a:rPr>
              <a:t>ant.spf</a:t>
            </a:r>
            <a:r>
              <a:rPr lang="cs-CZ" altLang="cs-CZ" sz="2400" b="1" dirty="0">
                <a:solidFill>
                  <a:srgbClr val="000000"/>
                </a:solidFill>
              </a:rPr>
              <a:t>. et prof.</a:t>
            </a: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cervicales</a:t>
            </a:r>
            <a:r>
              <a:rPr lang="cs-CZ" altLang="cs-CZ" sz="2400" b="1" dirty="0">
                <a:solidFill>
                  <a:srgbClr val="000000"/>
                </a:solidFill>
              </a:rPr>
              <a:t> lat. </a:t>
            </a:r>
            <a:r>
              <a:rPr lang="cs-CZ" altLang="cs-CZ" sz="2400" b="1" dirty="0" err="1">
                <a:solidFill>
                  <a:srgbClr val="000000"/>
                </a:solidFill>
              </a:rPr>
              <a:t>spf</a:t>
            </a:r>
            <a:r>
              <a:rPr lang="cs-CZ" altLang="cs-CZ" sz="2400" b="1" dirty="0">
                <a:solidFill>
                  <a:srgbClr val="000000"/>
                </a:solidFill>
              </a:rPr>
              <a:t>. et prof.</a:t>
            </a:r>
          </a:p>
          <a:p>
            <a:pPr eaLnBrk="1" hangingPunct="1"/>
            <a:r>
              <a:rPr lang="cs-CZ" altLang="cs-CZ" sz="2400" b="1" dirty="0">
                <a:solidFill>
                  <a:srgbClr val="000000"/>
                </a:solidFill>
              </a:rPr>
              <a:t> (</a:t>
            </a:r>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jugulares</a:t>
            </a:r>
            <a:r>
              <a:rPr lang="cs-CZ" altLang="cs-CZ" sz="2400" b="1" dirty="0">
                <a:solidFill>
                  <a:srgbClr val="000000"/>
                </a:solidFill>
              </a:rPr>
              <a:t> </a:t>
            </a:r>
            <a:r>
              <a:rPr lang="cs-CZ" altLang="cs-CZ" sz="2400" b="1" dirty="0" err="1">
                <a:solidFill>
                  <a:srgbClr val="000000"/>
                </a:solidFill>
              </a:rPr>
              <a:t>int</a:t>
            </a:r>
            <a:r>
              <a:rPr lang="cs-CZ" altLang="cs-CZ" sz="2400" b="1" dirty="0">
                <a:solidFill>
                  <a:srgbClr val="000000"/>
                </a:solidFill>
              </a:rPr>
              <a:t>.</a:t>
            </a: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smtClean="0">
                <a:solidFill>
                  <a:srgbClr val="000000"/>
                </a:solidFill>
              </a:rPr>
              <a:t>supraclaviculares</a:t>
            </a:r>
            <a:r>
              <a:rPr lang="cs-CZ" altLang="cs-CZ" sz="2400" b="1" dirty="0" smtClean="0">
                <a:solidFill>
                  <a:srgbClr val="000000"/>
                </a:solidFill>
              </a:rPr>
              <a:t> - </a:t>
            </a:r>
            <a:r>
              <a:rPr lang="cs-CZ" altLang="cs-CZ" sz="2400" b="1" dirty="0" err="1" smtClean="0">
                <a:solidFill>
                  <a:srgbClr val="000000"/>
                </a:solidFill>
              </a:rPr>
              <a:t>Virchow</a:t>
            </a:r>
            <a:r>
              <a:rPr lang="cs-CZ" altLang="cs-CZ" sz="2400" b="1" dirty="0" smtClean="0">
                <a:solidFill>
                  <a:srgbClr val="000000"/>
                </a:solidFill>
              </a:rPr>
              <a:t>)</a:t>
            </a:r>
            <a:endParaRPr lang="cs-CZ" altLang="cs-CZ" sz="2400" b="1" dirty="0">
              <a:solidFill>
                <a:srgbClr val="000000"/>
              </a:solidFill>
            </a:endParaRPr>
          </a:p>
          <a:p>
            <a:pPr eaLnBrk="1" hangingPunct="1"/>
            <a:endParaRPr lang="cs-CZ" altLang="cs-CZ" sz="2400" b="1" dirty="0">
              <a:solidFill>
                <a:srgbClr val="000000"/>
              </a:solidFill>
            </a:endParaRPr>
          </a:p>
          <a:p>
            <a:pPr eaLnBrk="1" hangingPunct="1"/>
            <a:endParaRPr lang="cs-CZ" altLang="cs-CZ" sz="2400" b="1" dirty="0">
              <a:solidFill>
                <a:srgbClr val="000000"/>
              </a:solidFill>
            </a:endParaRPr>
          </a:p>
          <a:p>
            <a:pPr eaLnBrk="1" hangingPunct="1"/>
            <a:r>
              <a:rPr lang="cs-CZ" altLang="cs-CZ" sz="2400" b="1" dirty="0">
                <a:solidFill>
                  <a:srgbClr val="000000"/>
                </a:solidFill>
              </a:rPr>
              <a:t>            </a:t>
            </a:r>
            <a:r>
              <a:rPr lang="cs-CZ" altLang="cs-CZ" sz="2400" b="1" dirty="0" err="1">
                <a:solidFill>
                  <a:srgbClr val="000000"/>
                </a:solidFill>
              </a:rPr>
              <a:t>tr</a:t>
            </a:r>
            <a:r>
              <a:rPr lang="cs-CZ" altLang="cs-CZ" sz="2400" b="1" dirty="0">
                <a:solidFill>
                  <a:srgbClr val="000000"/>
                </a:solidFill>
              </a:rPr>
              <a:t>. </a:t>
            </a:r>
            <a:r>
              <a:rPr lang="cs-CZ" altLang="cs-CZ" sz="2400" b="1" dirty="0" err="1">
                <a:solidFill>
                  <a:srgbClr val="000000"/>
                </a:solidFill>
              </a:rPr>
              <a:t>jugularis</a:t>
            </a:r>
            <a:endParaRPr lang="cs-CZ" altLang="cs-CZ" sz="2400" b="1" dirty="0">
              <a:solidFill>
                <a:srgbClr val="000000"/>
              </a:solidFill>
            </a:endParaRPr>
          </a:p>
        </p:txBody>
      </p:sp>
      <p:sp>
        <p:nvSpPr>
          <p:cNvPr id="24580" name="Text Box 3"/>
          <p:cNvSpPr txBox="1">
            <a:spLocks noChangeArrowheads="1"/>
          </p:cNvSpPr>
          <p:nvPr/>
        </p:nvSpPr>
        <p:spPr bwMode="auto">
          <a:xfrm>
            <a:off x="231775" y="207963"/>
            <a:ext cx="33147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Lymphatic drainage </a:t>
            </a:r>
          </a:p>
          <a:p>
            <a:pPr eaLnBrk="1" hangingPunct="1"/>
            <a:r>
              <a:rPr lang="cs-CZ" altLang="cs-CZ" sz="2400" b="1">
                <a:solidFill>
                  <a:srgbClr val="000000"/>
                </a:solidFill>
              </a:rPr>
              <a:t>of the head and neck:</a:t>
            </a:r>
          </a:p>
        </p:txBody>
      </p:sp>
      <p:sp>
        <p:nvSpPr>
          <p:cNvPr id="24581" name="Line 5"/>
          <p:cNvSpPr>
            <a:spLocks noChangeShapeType="1"/>
          </p:cNvSpPr>
          <p:nvPr/>
        </p:nvSpPr>
        <p:spPr bwMode="auto">
          <a:xfrm>
            <a:off x="539750" y="5876925"/>
            <a:ext cx="288925" cy="1588"/>
          </a:xfrm>
          <a:prstGeom prst="line">
            <a:avLst/>
          </a:prstGeom>
          <a:noFill/>
          <a:ln w="381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5400"/>
            <a:ext cx="7632700" cy="683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3" name="Text Box 2"/>
          <p:cNvSpPr txBox="1">
            <a:spLocks noChangeArrowheads="1"/>
          </p:cNvSpPr>
          <p:nvPr/>
        </p:nvSpPr>
        <p:spPr bwMode="auto">
          <a:xfrm>
            <a:off x="663575" y="5680075"/>
            <a:ext cx="32639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submandibulares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1"/>
          <p:cNvGraphicFramePr>
            <a:graphicFrameLocks noChangeAspect="1"/>
          </p:cNvGraphicFramePr>
          <p:nvPr/>
        </p:nvGraphicFramePr>
        <p:xfrm>
          <a:off x="3051175" y="0"/>
          <a:ext cx="6092825" cy="6858000"/>
        </p:xfrm>
        <a:graphic>
          <a:graphicData uri="http://schemas.openxmlformats.org/presentationml/2006/ole">
            <mc:AlternateContent xmlns:mc="http://schemas.openxmlformats.org/markup-compatibility/2006">
              <mc:Choice xmlns:v="urn:schemas-microsoft-com:vml" Requires="v">
                <p:oleObj spid="_x0000_s26638" r:id="rId4" imgW="5549949" imgH="6248412" progId="">
                  <p:embed/>
                </p:oleObj>
              </mc:Choice>
              <mc:Fallback>
                <p:oleObj r:id="rId4" imgW="5549949" imgH="6248412"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1175" y="0"/>
                        <a:ext cx="60928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27" name="Text Box 2"/>
          <p:cNvSpPr txBox="1">
            <a:spLocks noChangeArrowheads="1"/>
          </p:cNvSpPr>
          <p:nvPr/>
        </p:nvSpPr>
        <p:spPr bwMode="auto">
          <a:xfrm>
            <a:off x="231775" y="279400"/>
            <a:ext cx="50720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Lymphatic drainage of the tongue</a:t>
            </a:r>
          </a:p>
        </p:txBody>
      </p:sp>
      <p:sp>
        <p:nvSpPr>
          <p:cNvPr id="26628" name="Text Box 3"/>
          <p:cNvSpPr txBox="1">
            <a:spLocks noChangeArrowheads="1"/>
          </p:cNvSpPr>
          <p:nvPr/>
        </p:nvSpPr>
        <p:spPr bwMode="auto">
          <a:xfrm>
            <a:off x="303213" y="1935163"/>
            <a:ext cx="3546475"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 tonsillaris (Wood)</a:t>
            </a:r>
          </a:p>
          <a:p>
            <a:pPr eaLnBrk="1" hangingPunct="1"/>
            <a:r>
              <a:rPr lang="cs-CZ" altLang="cs-CZ" sz="2400" b="1">
                <a:solidFill>
                  <a:srgbClr val="000000"/>
                </a:solidFill>
              </a:rPr>
              <a:t>Nl. jugulodigastricus</a:t>
            </a:r>
          </a:p>
          <a:p>
            <a:pPr eaLnBrk="1" hangingPunct="1"/>
            <a:r>
              <a:rPr lang="cs-CZ" altLang="cs-CZ" sz="2400" b="1">
                <a:solidFill>
                  <a:srgbClr val="000000"/>
                </a:solidFill>
              </a:rPr>
              <a:t>      (K</a:t>
            </a:r>
            <a:r>
              <a:rPr lang="en-US" altLang="cs-CZ" sz="2400" b="1">
                <a:solidFill>
                  <a:srgbClr val="000000"/>
                </a:solidFill>
                <a:cs typeface="Arial" charset="0"/>
              </a:rPr>
              <a:t>ü</a:t>
            </a:r>
            <a:r>
              <a:rPr lang="cs-CZ" altLang="cs-CZ" sz="2400" b="1">
                <a:solidFill>
                  <a:srgbClr val="000000"/>
                </a:solidFill>
                <a:cs typeface="Arial" charset="0"/>
              </a:rPr>
              <a:t>ttner)</a:t>
            </a:r>
          </a:p>
          <a:p>
            <a:pPr eaLnBrk="1" hangingPunct="1"/>
            <a:r>
              <a:rPr lang="cs-CZ" altLang="cs-CZ" sz="2400" b="1">
                <a:solidFill>
                  <a:srgbClr val="000000"/>
                </a:solidFill>
                <a:cs typeface="Arial" charset="0"/>
              </a:rPr>
              <a:t>Nl. juguloomohyoideus</a:t>
            </a:r>
          </a:p>
          <a:p>
            <a:pPr eaLnBrk="1" hangingPunct="1"/>
            <a:endParaRPr lang="en-US" altLang="cs-CZ" sz="2400" b="1">
              <a:solidFill>
                <a:srgbClr val="000000"/>
              </a:solidFill>
              <a:cs typeface="Arial"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1"/>
          <p:cNvGraphicFramePr>
            <a:graphicFrameLocks noChangeAspect="1"/>
          </p:cNvGraphicFramePr>
          <p:nvPr/>
        </p:nvGraphicFramePr>
        <p:xfrm>
          <a:off x="3952875" y="0"/>
          <a:ext cx="5191125" cy="6858000"/>
        </p:xfrm>
        <a:graphic>
          <a:graphicData uri="http://schemas.openxmlformats.org/presentationml/2006/ole">
            <mc:AlternateContent xmlns:mc="http://schemas.openxmlformats.org/markup-compatibility/2006">
              <mc:Choice xmlns:v="urn:schemas-microsoft-com:vml" Requires="v">
                <p:oleObj spid="_x0000_s27662" r:id="rId4" imgW="6211836" imgH="8205232" progId="">
                  <p:embed/>
                </p:oleObj>
              </mc:Choice>
              <mc:Fallback>
                <p:oleObj r:id="rId4" imgW="6211836" imgH="8205232"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75" y="0"/>
                        <a:ext cx="51911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1" name="Text Box 2"/>
          <p:cNvSpPr txBox="1">
            <a:spLocks noChangeArrowheads="1"/>
          </p:cNvSpPr>
          <p:nvPr/>
        </p:nvSpPr>
        <p:spPr bwMode="auto">
          <a:xfrm>
            <a:off x="231775" y="27940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27652" name="Text Box 3"/>
          <p:cNvSpPr txBox="1">
            <a:spLocks noChangeArrowheads="1"/>
          </p:cNvSpPr>
          <p:nvPr/>
        </p:nvSpPr>
        <p:spPr bwMode="auto">
          <a:xfrm>
            <a:off x="230188" y="134938"/>
            <a:ext cx="4708525"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Superficial lymph vessels:</a:t>
            </a:r>
          </a:p>
          <a:p>
            <a:pPr eaLnBrk="1" hangingPunct="1"/>
            <a:r>
              <a:rPr lang="cs-CZ" altLang="cs-CZ" sz="2400" b="1">
                <a:solidFill>
                  <a:srgbClr val="000000"/>
                </a:solidFill>
              </a:rPr>
              <a:t> - collectores laterales</a:t>
            </a:r>
          </a:p>
          <a:p>
            <a:pPr eaLnBrk="1" hangingPunct="1"/>
            <a:r>
              <a:rPr lang="cs-CZ" altLang="cs-CZ" sz="2400" b="1">
                <a:solidFill>
                  <a:srgbClr val="000000"/>
                </a:solidFill>
              </a:rPr>
              <a:t> - collectores mediales</a:t>
            </a:r>
          </a:p>
          <a:p>
            <a:pPr eaLnBrk="1" hangingPunct="1"/>
            <a:r>
              <a:rPr lang="cs-CZ" altLang="cs-CZ" sz="2400" b="1">
                <a:solidFill>
                  <a:srgbClr val="000000"/>
                </a:solidFill>
              </a:rPr>
              <a:t> - collectores anteriores (medii)</a:t>
            </a: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r>
              <a:rPr lang="cs-CZ" altLang="cs-CZ" sz="2400" b="1">
                <a:solidFill>
                  <a:srgbClr val="000000"/>
                </a:solidFill>
              </a:rPr>
              <a:t>Nll. cubitales spf. et prof.</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0"/>
            <a:ext cx="56229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Text Box 2"/>
          <p:cNvSpPr txBox="1">
            <a:spLocks noChangeArrowheads="1"/>
          </p:cNvSpPr>
          <p:nvPr/>
        </p:nvSpPr>
        <p:spPr bwMode="auto">
          <a:xfrm>
            <a:off x="376238" y="495300"/>
            <a:ext cx="19621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axillares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825" y="0"/>
            <a:ext cx="64801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Text Box 2"/>
          <p:cNvSpPr txBox="1">
            <a:spLocks noChangeArrowheads="1"/>
          </p:cNvSpPr>
          <p:nvPr/>
        </p:nvSpPr>
        <p:spPr bwMode="auto">
          <a:xfrm>
            <a:off x="87313" y="-7938"/>
            <a:ext cx="3241675" cy="415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err="1">
                <a:solidFill>
                  <a:srgbClr val="000000"/>
                </a:solidFill>
              </a:rPr>
              <a:t>Nodi</a:t>
            </a:r>
            <a:r>
              <a:rPr lang="cs-CZ" altLang="cs-CZ" sz="2400" b="1" dirty="0">
                <a:solidFill>
                  <a:srgbClr val="000000"/>
                </a:solidFill>
              </a:rPr>
              <a:t> </a:t>
            </a:r>
            <a:r>
              <a:rPr lang="cs-CZ" altLang="cs-CZ" sz="2400" b="1" dirty="0" err="1">
                <a:solidFill>
                  <a:srgbClr val="000000"/>
                </a:solidFill>
              </a:rPr>
              <a:t>lymph</a:t>
            </a:r>
            <a:r>
              <a:rPr lang="cs-CZ" altLang="cs-CZ" sz="2400" b="1" dirty="0">
                <a:solidFill>
                  <a:srgbClr val="000000"/>
                </a:solidFill>
              </a:rPr>
              <a:t>.</a:t>
            </a:r>
          </a:p>
          <a:p>
            <a:pPr eaLnBrk="1" hangingPunct="1"/>
            <a:r>
              <a:rPr lang="cs-CZ" altLang="cs-CZ" sz="2400" b="1" dirty="0" err="1">
                <a:solidFill>
                  <a:srgbClr val="000000"/>
                </a:solidFill>
              </a:rPr>
              <a:t>axillares</a:t>
            </a:r>
            <a:r>
              <a:rPr lang="cs-CZ" altLang="cs-CZ" sz="2400" b="1" dirty="0">
                <a:solidFill>
                  <a:srgbClr val="000000"/>
                </a:solidFill>
              </a:rPr>
              <a:t>:</a:t>
            </a:r>
          </a:p>
          <a:p>
            <a:pPr eaLnBrk="1" hangingPunct="1"/>
            <a:r>
              <a:rPr lang="cs-CZ" altLang="cs-CZ" sz="2400" b="1" dirty="0">
                <a:solidFill>
                  <a:srgbClr val="000000"/>
                </a:solidFill>
              </a:rPr>
              <a:t> - </a:t>
            </a:r>
            <a:r>
              <a:rPr lang="cs-CZ" altLang="cs-CZ" sz="2400" b="1" dirty="0" err="1" smtClean="0">
                <a:solidFill>
                  <a:srgbClr val="000000"/>
                </a:solidFill>
              </a:rPr>
              <a:t>humerales</a:t>
            </a:r>
            <a:endParaRPr lang="cs-CZ" altLang="cs-CZ" sz="2400" b="1" dirty="0">
              <a:solidFill>
                <a:srgbClr val="000000"/>
              </a:solidFill>
            </a:endParaRPr>
          </a:p>
          <a:p>
            <a:pPr eaLnBrk="1" hangingPunct="1"/>
            <a:r>
              <a:rPr lang="cs-CZ" altLang="cs-CZ" sz="2400" b="1" dirty="0">
                <a:solidFill>
                  <a:srgbClr val="000000"/>
                </a:solidFill>
              </a:rPr>
              <a:t> - </a:t>
            </a:r>
            <a:r>
              <a:rPr lang="cs-CZ" altLang="cs-CZ" sz="2400" b="1" dirty="0" err="1">
                <a:solidFill>
                  <a:srgbClr val="000000"/>
                </a:solidFill>
              </a:rPr>
              <a:t>pectorales</a:t>
            </a:r>
            <a:endParaRPr lang="cs-CZ" altLang="cs-CZ" sz="2400" b="1" dirty="0">
              <a:solidFill>
                <a:srgbClr val="000000"/>
              </a:solidFill>
            </a:endParaRPr>
          </a:p>
          <a:p>
            <a:pPr eaLnBrk="1" hangingPunct="1"/>
            <a:r>
              <a:rPr lang="cs-CZ" altLang="cs-CZ" sz="2400" b="1" dirty="0">
                <a:solidFill>
                  <a:srgbClr val="000000"/>
                </a:solidFill>
              </a:rPr>
              <a:t>   (</a:t>
            </a:r>
            <a:r>
              <a:rPr lang="cs-CZ" altLang="cs-CZ" sz="2400" b="1" dirty="0" err="1">
                <a:solidFill>
                  <a:srgbClr val="000000"/>
                </a:solidFill>
              </a:rPr>
              <a:t>Sorgius</a:t>
            </a:r>
            <a:r>
              <a:rPr lang="cs-CZ" altLang="cs-CZ" sz="2400" b="1" dirty="0">
                <a:solidFill>
                  <a:srgbClr val="000000"/>
                </a:solidFill>
              </a:rPr>
              <a:t>)</a:t>
            </a:r>
          </a:p>
          <a:p>
            <a:pPr eaLnBrk="1" hangingPunct="1"/>
            <a:r>
              <a:rPr lang="cs-CZ" altLang="cs-CZ" sz="2400" b="1" dirty="0">
                <a:solidFill>
                  <a:srgbClr val="000000"/>
                </a:solidFill>
              </a:rPr>
              <a:t> - </a:t>
            </a:r>
            <a:r>
              <a:rPr lang="cs-CZ" altLang="cs-CZ" sz="2400" b="1" dirty="0" err="1">
                <a:solidFill>
                  <a:srgbClr val="000000"/>
                </a:solidFill>
              </a:rPr>
              <a:t>subscapulares</a:t>
            </a:r>
            <a:endParaRPr lang="cs-CZ" altLang="cs-CZ" sz="2400" b="1" dirty="0">
              <a:solidFill>
                <a:srgbClr val="000000"/>
              </a:solidFill>
            </a:endParaRPr>
          </a:p>
          <a:p>
            <a:pPr eaLnBrk="1" hangingPunct="1"/>
            <a:r>
              <a:rPr lang="cs-CZ" altLang="cs-CZ" sz="2400" b="1" dirty="0">
                <a:solidFill>
                  <a:srgbClr val="000000"/>
                </a:solidFill>
              </a:rPr>
              <a:t> - </a:t>
            </a:r>
            <a:r>
              <a:rPr lang="cs-CZ" altLang="cs-CZ" sz="2400" b="1" dirty="0" err="1">
                <a:solidFill>
                  <a:srgbClr val="000000"/>
                </a:solidFill>
              </a:rPr>
              <a:t>centrales</a:t>
            </a:r>
            <a:endParaRPr lang="cs-CZ" altLang="cs-CZ" sz="2400" b="1" dirty="0">
              <a:solidFill>
                <a:srgbClr val="000000"/>
              </a:solidFill>
            </a:endParaRPr>
          </a:p>
          <a:p>
            <a:pPr eaLnBrk="1" hangingPunct="1"/>
            <a:r>
              <a:rPr lang="cs-CZ" altLang="cs-CZ" sz="2400" b="1" dirty="0">
                <a:solidFill>
                  <a:srgbClr val="000000"/>
                </a:solidFill>
              </a:rPr>
              <a:t> - </a:t>
            </a:r>
            <a:r>
              <a:rPr lang="cs-CZ" altLang="cs-CZ" sz="2400" b="1" dirty="0" err="1">
                <a:solidFill>
                  <a:srgbClr val="000000"/>
                </a:solidFill>
              </a:rPr>
              <a:t>apicales</a:t>
            </a:r>
            <a:endParaRPr lang="cs-CZ" altLang="cs-CZ" sz="2400" b="1" dirty="0">
              <a:solidFill>
                <a:srgbClr val="000000"/>
              </a:solidFill>
            </a:endParaRPr>
          </a:p>
          <a:p>
            <a:pPr eaLnBrk="1" hangingPunct="1"/>
            <a:r>
              <a:rPr lang="cs-CZ" altLang="cs-CZ" sz="2400" b="1" dirty="0">
                <a:solidFill>
                  <a:srgbClr val="000000"/>
                </a:solidFill>
              </a:rPr>
              <a:t>    - </a:t>
            </a:r>
            <a:r>
              <a:rPr lang="cs-CZ" altLang="cs-CZ" sz="2400" b="1" dirty="0" err="1">
                <a:solidFill>
                  <a:srgbClr val="000000"/>
                </a:solidFill>
              </a:rPr>
              <a:t>infraclaviculares</a:t>
            </a:r>
            <a:endParaRPr lang="cs-CZ" altLang="cs-CZ" sz="2400" b="1" dirty="0">
              <a:solidFill>
                <a:srgbClr val="000000"/>
              </a:solidFill>
            </a:endParaRPr>
          </a:p>
          <a:p>
            <a:pPr eaLnBrk="1" hangingPunct="1"/>
            <a:endParaRPr lang="cs-CZ" altLang="cs-CZ" sz="2400" b="1" dirty="0">
              <a:solidFill>
                <a:srgbClr val="000000"/>
              </a:solidFill>
            </a:endParaRPr>
          </a:p>
          <a:p>
            <a:pPr eaLnBrk="1" hangingPunct="1"/>
            <a:r>
              <a:rPr lang="cs-CZ" altLang="cs-CZ" sz="2400" b="1" dirty="0">
                <a:solidFill>
                  <a:srgbClr val="000000"/>
                </a:solidFill>
              </a:rPr>
              <a:t>      </a:t>
            </a:r>
            <a:r>
              <a:rPr lang="cs-CZ" altLang="cs-CZ" sz="2400" b="1" dirty="0" err="1">
                <a:solidFill>
                  <a:srgbClr val="000000"/>
                </a:solidFill>
              </a:rPr>
              <a:t>tr</a:t>
            </a:r>
            <a:r>
              <a:rPr lang="cs-CZ" altLang="cs-CZ" sz="2400" b="1" dirty="0">
                <a:solidFill>
                  <a:srgbClr val="000000"/>
                </a:solidFill>
              </a:rPr>
              <a:t>. </a:t>
            </a:r>
            <a:r>
              <a:rPr lang="cs-CZ" altLang="cs-CZ" sz="2400" b="1" dirty="0" err="1">
                <a:solidFill>
                  <a:srgbClr val="000000"/>
                </a:solidFill>
              </a:rPr>
              <a:t>subclavius</a:t>
            </a:r>
            <a:endParaRPr lang="cs-CZ" altLang="cs-CZ" sz="2400" b="1" dirty="0">
              <a:solidFill>
                <a:srgbClr val="000000"/>
              </a:solidFill>
            </a:endParaRPr>
          </a:p>
        </p:txBody>
      </p:sp>
      <p:sp>
        <p:nvSpPr>
          <p:cNvPr id="29700" name="Line 3"/>
          <p:cNvSpPr>
            <a:spLocks noChangeShapeType="1"/>
          </p:cNvSpPr>
          <p:nvPr/>
        </p:nvSpPr>
        <p:spPr bwMode="auto">
          <a:xfrm>
            <a:off x="179388" y="3933825"/>
            <a:ext cx="288925" cy="1588"/>
          </a:xfrm>
          <a:prstGeom prst="line">
            <a:avLst/>
          </a:prstGeom>
          <a:noFill/>
          <a:ln w="381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58750" y="280988"/>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925" y="0"/>
            <a:ext cx="68230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4" name="Text Box 3"/>
          <p:cNvSpPr txBox="1">
            <a:spLocks noChangeArrowheads="1"/>
          </p:cNvSpPr>
          <p:nvPr/>
        </p:nvSpPr>
        <p:spPr bwMode="auto">
          <a:xfrm>
            <a:off x="1588" y="188913"/>
            <a:ext cx="4972050" cy="629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Lymphatic drainage of the breast</a:t>
            </a:r>
          </a:p>
          <a:p>
            <a:pPr eaLnBrk="1" hangingPunct="1"/>
            <a:endParaRPr lang="cs-CZ" altLang="cs-CZ" sz="2400" b="1">
              <a:solidFill>
                <a:srgbClr val="000000"/>
              </a:solidFill>
            </a:endParaRPr>
          </a:p>
          <a:p>
            <a:pPr eaLnBrk="1" hangingPunct="1"/>
            <a:r>
              <a:rPr lang="cs-CZ" altLang="cs-CZ" sz="2400" b="1">
                <a:solidFill>
                  <a:srgbClr val="000000"/>
                </a:solidFill>
              </a:rPr>
              <a:t> </a:t>
            </a: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r>
              <a:rPr lang="cs-CZ" altLang="cs-CZ" sz="2400" b="1">
                <a:solidFill>
                  <a:srgbClr val="000000"/>
                </a:solidFill>
              </a:rPr>
              <a:t> - nll. axillares</a:t>
            </a:r>
          </a:p>
          <a:p>
            <a:pPr eaLnBrk="1" hangingPunct="1"/>
            <a:r>
              <a:rPr lang="cs-CZ" altLang="cs-CZ" sz="2400" b="1">
                <a:solidFill>
                  <a:srgbClr val="000000"/>
                </a:solidFill>
              </a:rPr>
              <a:t> - nll. parasternales</a:t>
            </a:r>
          </a:p>
          <a:p>
            <a:pPr eaLnBrk="1" hangingPunct="1"/>
            <a:r>
              <a:rPr lang="cs-CZ" altLang="cs-CZ" sz="2400" b="1">
                <a:solidFill>
                  <a:srgbClr val="000000"/>
                </a:solidFill>
              </a:rPr>
              <a:t> - nll. supraclaviculares</a:t>
            </a:r>
          </a:p>
          <a:p>
            <a:pPr eaLnBrk="1" hangingPunct="1"/>
            <a:r>
              <a:rPr lang="cs-CZ" altLang="cs-CZ" sz="2400" b="1">
                <a:solidFill>
                  <a:srgbClr val="000000"/>
                </a:solidFill>
              </a:rPr>
              <a:t> - nll. intercostales</a:t>
            </a:r>
          </a:p>
          <a:p>
            <a:pPr eaLnBrk="1" hangingPunct="1"/>
            <a:r>
              <a:rPr lang="cs-CZ" altLang="cs-CZ" sz="2400" b="1">
                <a:solidFill>
                  <a:srgbClr val="000000"/>
                </a:solidFill>
              </a:rPr>
              <a:t> - nll. mediastinales ant.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 The flow of lymph into a capillary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43138"/>
            <a:ext cx="42672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6"/>
          <p:cNvSpPr txBox="1">
            <a:spLocks noChangeArrowheads="1"/>
          </p:cNvSpPr>
          <p:nvPr/>
        </p:nvSpPr>
        <p:spPr bwMode="auto">
          <a:xfrm>
            <a:off x="2339975" y="549275"/>
            <a:ext cx="404495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solidFill>
                  <a:schemeClr val="tx1"/>
                </a:solidFill>
              </a:rPr>
              <a:t>CAPILLARY LYMPH PUMP</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1"/>
          <p:cNvGraphicFramePr>
            <a:graphicFrameLocks noChangeAspect="1"/>
          </p:cNvGraphicFramePr>
          <p:nvPr/>
        </p:nvGraphicFramePr>
        <p:xfrm>
          <a:off x="3059113" y="-963613"/>
          <a:ext cx="7459662" cy="7821613"/>
        </p:xfrm>
        <a:graphic>
          <a:graphicData uri="http://schemas.openxmlformats.org/presentationml/2006/ole">
            <mc:AlternateContent xmlns:mc="http://schemas.openxmlformats.org/markup-compatibility/2006">
              <mc:Choice xmlns:v="urn:schemas-microsoft-com:vml" Requires="v">
                <p:oleObj spid="_x0000_s31758" r:id="rId4" imgW="6336805" imgH="6644653" progId="">
                  <p:embed/>
                </p:oleObj>
              </mc:Choice>
              <mc:Fallback>
                <p:oleObj r:id="rId4" imgW="6336805" imgH="6644653"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963613"/>
                        <a:ext cx="7459662" cy="7821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47" name="Text Box 2"/>
          <p:cNvSpPr txBox="1">
            <a:spLocks noChangeArrowheads="1"/>
          </p:cNvSpPr>
          <p:nvPr/>
        </p:nvSpPr>
        <p:spPr bwMode="auto">
          <a:xfrm>
            <a:off x="228600" y="279400"/>
            <a:ext cx="4149725"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pulmonales</a:t>
            </a:r>
          </a:p>
          <a:p>
            <a:pPr eaLnBrk="1" hangingPunct="1"/>
            <a:r>
              <a:rPr lang="cs-CZ" altLang="cs-CZ" sz="2400" b="1">
                <a:solidFill>
                  <a:srgbClr val="000000"/>
                </a:solidFill>
              </a:rPr>
              <a:t>Nll. bronchopulmonales</a:t>
            </a:r>
          </a:p>
          <a:p>
            <a:pPr eaLnBrk="1" hangingPunct="1"/>
            <a:r>
              <a:rPr lang="cs-CZ" altLang="cs-CZ" sz="2400" b="1">
                <a:solidFill>
                  <a:srgbClr val="000000"/>
                </a:solidFill>
              </a:rPr>
              <a:t>Nll. tracheobronchiales</a:t>
            </a:r>
          </a:p>
          <a:p>
            <a:pPr eaLnBrk="1" hangingPunct="1"/>
            <a:r>
              <a:rPr lang="cs-CZ" altLang="cs-CZ" sz="2400" b="1">
                <a:solidFill>
                  <a:srgbClr val="000000"/>
                </a:solidFill>
              </a:rPr>
              <a:t>inf., sup. – dx. et sin. </a:t>
            </a:r>
          </a:p>
          <a:p>
            <a:pPr eaLnBrk="1" hangingPunct="1"/>
            <a:r>
              <a:rPr lang="cs-CZ" altLang="cs-CZ" sz="2400" b="1">
                <a:solidFill>
                  <a:srgbClr val="000000"/>
                </a:solidFill>
              </a:rPr>
              <a:t>Nll. paratracheales</a:t>
            </a:r>
          </a:p>
          <a:p>
            <a:pPr eaLnBrk="1" hangingPunct="1"/>
            <a:endParaRPr lang="cs-CZ" altLang="cs-CZ" sz="2400" b="1">
              <a:solidFill>
                <a:srgbClr val="000000"/>
              </a:solidFill>
            </a:endParaRPr>
          </a:p>
          <a:p>
            <a:pPr eaLnBrk="1" hangingPunct="1"/>
            <a:r>
              <a:rPr lang="cs-CZ" altLang="cs-CZ" sz="2400" b="1">
                <a:solidFill>
                  <a:srgbClr val="000000"/>
                </a:solidFill>
              </a:rPr>
              <a:t>     tr. bronchomediastinalis</a:t>
            </a:r>
          </a:p>
        </p:txBody>
      </p:sp>
      <p:sp>
        <p:nvSpPr>
          <p:cNvPr id="31748" name="Line 3"/>
          <p:cNvSpPr>
            <a:spLocks noChangeShapeType="1"/>
          </p:cNvSpPr>
          <p:nvPr/>
        </p:nvSpPr>
        <p:spPr bwMode="auto">
          <a:xfrm>
            <a:off x="323850" y="2708275"/>
            <a:ext cx="287338" cy="1588"/>
          </a:xfrm>
          <a:prstGeom prst="line">
            <a:avLst/>
          </a:prstGeom>
          <a:noFill/>
          <a:ln w="381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1"/>
          <p:cNvGraphicFramePr>
            <a:graphicFrameLocks noChangeAspect="1"/>
          </p:cNvGraphicFramePr>
          <p:nvPr/>
        </p:nvGraphicFramePr>
        <p:xfrm>
          <a:off x="2963863" y="0"/>
          <a:ext cx="6180137" cy="6858000"/>
        </p:xfrm>
        <a:graphic>
          <a:graphicData uri="http://schemas.openxmlformats.org/presentationml/2006/ole">
            <mc:AlternateContent xmlns:mc="http://schemas.openxmlformats.org/markup-compatibility/2006">
              <mc:Choice xmlns:v="urn:schemas-microsoft-com:vml" Requires="v">
                <p:oleObj spid="_x0000_s32781" r:id="rId4" imgW="6211836" imgH="6894590" progId="">
                  <p:embed/>
                </p:oleObj>
              </mc:Choice>
              <mc:Fallback>
                <p:oleObj r:id="rId4" imgW="6211836" imgH="689459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3863" y="0"/>
                        <a:ext cx="61801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71" name="Text Box 2"/>
          <p:cNvSpPr txBox="1">
            <a:spLocks noChangeArrowheads="1"/>
          </p:cNvSpPr>
          <p:nvPr/>
        </p:nvSpPr>
        <p:spPr bwMode="auto">
          <a:xfrm>
            <a:off x="304800" y="350838"/>
            <a:ext cx="3009900"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parasternales</a:t>
            </a:r>
          </a:p>
          <a:p>
            <a:pPr eaLnBrk="1" hangingPunct="1"/>
            <a:r>
              <a:rPr lang="cs-CZ" altLang="cs-CZ" sz="2400" b="1">
                <a:solidFill>
                  <a:srgbClr val="000000"/>
                </a:solidFill>
              </a:rPr>
              <a:t>Nll. intercostales</a:t>
            </a:r>
          </a:p>
          <a:p>
            <a:pPr eaLnBrk="1" hangingPunct="1"/>
            <a:r>
              <a:rPr lang="cs-CZ" altLang="cs-CZ" sz="2400" b="1">
                <a:solidFill>
                  <a:srgbClr val="000000"/>
                </a:solidFill>
              </a:rPr>
              <a:t>Nll. praevertebrales</a:t>
            </a:r>
          </a:p>
          <a:p>
            <a:pPr eaLnBrk="1" hangingPunct="1"/>
            <a:r>
              <a:rPr lang="cs-CZ" altLang="cs-CZ" sz="2400" b="1">
                <a:solidFill>
                  <a:srgbClr val="000000"/>
                </a:solidFill>
              </a:rPr>
              <a:t>Nll. phrenici sup.</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150" y="0"/>
            <a:ext cx="56578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5" name="Text Box 2"/>
          <p:cNvSpPr txBox="1">
            <a:spLocks noChangeArrowheads="1"/>
          </p:cNvSpPr>
          <p:nvPr/>
        </p:nvSpPr>
        <p:spPr bwMode="auto">
          <a:xfrm>
            <a:off x="-1588" y="188913"/>
            <a:ext cx="33861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mediastinales ant.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0"/>
            <a:ext cx="40227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19" name="Text Box 2"/>
          <p:cNvSpPr txBox="1">
            <a:spLocks noChangeArrowheads="1"/>
          </p:cNvSpPr>
          <p:nvPr/>
        </p:nvSpPr>
        <p:spPr bwMode="auto">
          <a:xfrm>
            <a:off x="157163" y="63500"/>
            <a:ext cx="35718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mediastinales post.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0"/>
            <a:ext cx="79216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Text Box 2"/>
          <p:cNvSpPr txBox="1">
            <a:spLocks noChangeArrowheads="1"/>
          </p:cNvSpPr>
          <p:nvPr/>
        </p:nvSpPr>
        <p:spPr bwMode="auto">
          <a:xfrm>
            <a:off x="-4763" y="0"/>
            <a:ext cx="4181251" cy="452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gastrici</a:t>
            </a:r>
            <a:r>
              <a:rPr lang="cs-CZ" altLang="cs-CZ" sz="2400" b="1" dirty="0">
                <a:solidFill>
                  <a:srgbClr val="000000"/>
                </a:solidFill>
              </a:rPr>
              <a:t> </a:t>
            </a:r>
            <a:endParaRPr lang="cs-CZ" altLang="cs-CZ" sz="2400" b="1" dirty="0" smtClean="0">
              <a:solidFill>
                <a:srgbClr val="000000"/>
              </a:solidFill>
            </a:endParaRPr>
          </a:p>
          <a:p>
            <a:pPr eaLnBrk="1" hangingPunct="1"/>
            <a:r>
              <a:rPr lang="cs-CZ" altLang="cs-CZ" sz="2400" b="1" dirty="0" err="1" smtClean="0">
                <a:solidFill>
                  <a:srgbClr val="000000"/>
                </a:solidFill>
              </a:rPr>
              <a:t>Nll</a:t>
            </a:r>
            <a:r>
              <a:rPr lang="cs-CZ" altLang="cs-CZ" sz="2400" b="1" dirty="0">
                <a:solidFill>
                  <a:srgbClr val="000000"/>
                </a:solidFill>
              </a:rPr>
              <a:t>. </a:t>
            </a:r>
            <a:r>
              <a:rPr lang="cs-CZ" altLang="cs-CZ" sz="2400" b="1" dirty="0" err="1" smtClean="0">
                <a:solidFill>
                  <a:srgbClr val="000000"/>
                </a:solidFill>
              </a:rPr>
              <a:t>gastroomentales</a:t>
            </a:r>
            <a:endParaRPr lang="cs-CZ" altLang="cs-CZ" sz="2400" b="1" dirty="0">
              <a:solidFill>
                <a:srgbClr val="000000"/>
              </a:solidFill>
            </a:endParaRP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pancreaticoduodenales</a:t>
            </a:r>
            <a:endParaRPr lang="cs-CZ" altLang="cs-CZ" sz="2400" b="1" dirty="0">
              <a:solidFill>
                <a:srgbClr val="000000"/>
              </a:solidFill>
            </a:endParaRPr>
          </a:p>
          <a:p>
            <a:pPr eaLnBrk="1" hangingPunct="1"/>
            <a:r>
              <a:rPr lang="cs-CZ" altLang="cs-CZ" sz="2400" b="1" dirty="0" err="1" smtClean="0">
                <a:solidFill>
                  <a:srgbClr val="000000"/>
                </a:solidFill>
              </a:rPr>
              <a:t>Nll</a:t>
            </a:r>
            <a:r>
              <a:rPr lang="cs-CZ" altLang="cs-CZ" sz="2400" b="1" dirty="0">
                <a:solidFill>
                  <a:srgbClr val="000000"/>
                </a:solidFill>
              </a:rPr>
              <a:t>. </a:t>
            </a:r>
            <a:r>
              <a:rPr lang="cs-CZ" altLang="cs-CZ" sz="2400" b="1" dirty="0" err="1">
                <a:solidFill>
                  <a:srgbClr val="000000"/>
                </a:solidFill>
              </a:rPr>
              <a:t>lienales</a:t>
            </a:r>
            <a:endParaRPr lang="cs-CZ" altLang="cs-CZ" sz="2400" b="1" dirty="0">
              <a:solidFill>
                <a:srgbClr val="000000"/>
              </a:solidFill>
            </a:endParaRP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coeliaci</a:t>
            </a:r>
            <a:endParaRPr lang="cs-CZ" altLang="cs-CZ" sz="2400" b="1" dirty="0">
              <a:solidFill>
                <a:srgbClr val="000000"/>
              </a:solidFill>
            </a:endParaRP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hepatici</a:t>
            </a:r>
            <a:endParaRPr lang="cs-CZ" altLang="cs-CZ" sz="2400" b="1" dirty="0">
              <a:solidFill>
                <a:srgbClr val="000000"/>
              </a:solidFill>
            </a:endParaRP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pancreatici</a:t>
            </a:r>
            <a:r>
              <a:rPr lang="cs-CZ" altLang="cs-CZ" sz="2400" b="1" dirty="0">
                <a:solidFill>
                  <a:srgbClr val="000000"/>
                </a:solidFill>
              </a:rPr>
              <a:t> </a:t>
            </a:r>
          </a:p>
          <a:p>
            <a:pPr eaLnBrk="1" hangingPunct="1"/>
            <a:endParaRPr lang="cs-CZ" altLang="cs-CZ" sz="2400" b="1" dirty="0">
              <a:solidFill>
                <a:srgbClr val="000000"/>
              </a:solidFill>
            </a:endParaRPr>
          </a:p>
          <a:p>
            <a:pPr eaLnBrk="1" hangingPunct="1"/>
            <a:endParaRPr lang="cs-CZ" altLang="cs-CZ" sz="2400" b="1" dirty="0">
              <a:solidFill>
                <a:srgbClr val="000000"/>
              </a:solidFill>
            </a:endParaRPr>
          </a:p>
          <a:p>
            <a:pPr eaLnBrk="1" hangingPunct="1"/>
            <a:r>
              <a:rPr lang="cs-CZ" altLang="cs-CZ" sz="2400" b="1" dirty="0">
                <a:solidFill>
                  <a:srgbClr val="000000"/>
                </a:solidFill>
              </a:rPr>
              <a:t>        </a:t>
            </a:r>
            <a:endParaRPr lang="cs-CZ" altLang="cs-CZ" sz="2400" b="1" dirty="0" smtClean="0">
              <a:solidFill>
                <a:srgbClr val="000000"/>
              </a:solidFill>
            </a:endParaRPr>
          </a:p>
          <a:p>
            <a:pPr eaLnBrk="1" hangingPunct="1"/>
            <a:endParaRPr lang="cs-CZ" altLang="cs-CZ" sz="2400" b="1" dirty="0">
              <a:solidFill>
                <a:srgbClr val="000000"/>
              </a:solidFill>
            </a:endParaRPr>
          </a:p>
          <a:p>
            <a:pPr eaLnBrk="1" hangingPunct="1"/>
            <a:r>
              <a:rPr lang="cs-CZ" altLang="cs-CZ" sz="2400" b="1" dirty="0" smtClean="0">
                <a:solidFill>
                  <a:srgbClr val="000000"/>
                </a:solidFill>
              </a:rPr>
              <a:t>      </a:t>
            </a:r>
            <a:r>
              <a:rPr lang="cs-CZ" altLang="cs-CZ" sz="2400" b="1" dirty="0" err="1" smtClean="0">
                <a:solidFill>
                  <a:srgbClr val="000000"/>
                </a:solidFill>
              </a:rPr>
              <a:t>tr</a:t>
            </a:r>
            <a:r>
              <a:rPr lang="cs-CZ" altLang="cs-CZ" sz="2400" b="1" dirty="0">
                <a:solidFill>
                  <a:srgbClr val="000000"/>
                </a:solidFill>
              </a:rPr>
              <a:t>. </a:t>
            </a:r>
            <a:r>
              <a:rPr lang="cs-CZ" altLang="cs-CZ" sz="2400" b="1" dirty="0" err="1">
                <a:solidFill>
                  <a:srgbClr val="000000"/>
                </a:solidFill>
              </a:rPr>
              <a:t>intestinalis</a:t>
            </a:r>
            <a:endParaRPr lang="cs-CZ" altLang="cs-CZ" sz="2400" b="1" dirty="0">
              <a:solidFill>
                <a:srgbClr val="000000"/>
              </a:solidFill>
            </a:endParaRPr>
          </a:p>
        </p:txBody>
      </p:sp>
      <p:sp>
        <p:nvSpPr>
          <p:cNvPr id="35844" name="Line 3"/>
          <p:cNvSpPr>
            <a:spLocks noChangeShapeType="1"/>
          </p:cNvSpPr>
          <p:nvPr/>
        </p:nvSpPr>
        <p:spPr bwMode="auto">
          <a:xfrm>
            <a:off x="179388" y="4292600"/>
            <a:ext cx="288925" cy="1588"/>
          </a:xfrm>
          <a:prstGeom prst="line">
            <a:avLst/>
          </a:prstGeom>
          <a:noFill/>
          <a:ln w="381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1"/>
          <p:cNvGraphicFramePr>
            <a:graphicFrameLocks noChangeAspect="1"/>
          </p:cNvGraphicFramePr>
          <p:nvPr/>
        </p:nvGraphicFramePr>
        <p:xfrm>
          <a:off x="2117725" y="-1900238"/>
          <a:ext cx="7870825" cy="10874376"/>
        </p:xfrm>
        <a:graphic>
          <a:graphicData uri="http://schemas.openxmlformats.org/presentationml/2006/ole">
            <mc:AlternateContent xmlns:mc="http://schemas.openxmlformats.org/markup-compatibility/2006">
              <mc:Choice xmlns:v="urn:schemas-microsoft-com:vml" Requires="v">
                <p:oleObj spid="_x0000_s36878" r:id="rId4" imgW="6086353" imgH="8409449" progId="">
                  <p:embed/>
                </p:oleObj>
              </mc:Choice>
              <mc:Fallback>
                <p:oleObj r:id="rId4" imgW="6086353" imgH="8409449"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725" y="-1900238"/>
                        <a:ext cx="7870825" cy="108743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67" name="Text Box 2"/>
          <p:cNvSpPr txBox="1">
            <a:spLocks noChangeArrowheads="1"/>
          </p:cNvSpPr>
          <p:nvPr/>
        </p:nvSpPr>
        <p:spPr bwMode="auto">
          <a:xfrm>
            <a:off x="158750" y="134938"/>
            <a:ext cx="3378200" cy="1941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Nodi mesenterici sup.</a:t>
            </a:r>
          </a:p>
          <a:p>
            <a:pPr eaLnBrk="1" hangingPunct="1"/>
            <a:r>
              <a:rPr lang="cs-CZ" altLang="cs-CZ" sz="2400" b="1">
                <a:solidFill>
                  <a:srgbClr val="000000"/>
                </a:solidFill>
              </a:rPr>
              <a:t>Nodi mesenterici inf.</a:t>
            </a: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r>
              <a:rPr lang="cs-CZ" altLang="cs-CZ" sz="2400" b="1">
                <a:solidFill>
                  <a:srgbClr val="000000"/>
                </a:solidFill>
              </a:rPr>
              <a:t>      tr. intestinalis</a:t>
            </a:r>
          </a:p>
        </p:txBody>
      </p:sp>
      <p:sp>
        <p:nvSpPr>
          <p:cNvPr id="36868" name="Line 3"/>
          <p:cNvSpPr>
            <a:spLocks noChangeShapeType="1"/>
          </p:cNvSpPr>
          <p:nvPr/>
        </p:nvSpPr>
        <p:spPr bwMode="auto">
          <a:xfrm>
            <a:off x="254000" y="1844675"/>
            <a:ext cx="288925" cy="1588"/>
          </a:xfrm>
          <a:prstGeom prst="line">
            <a:avLst/>
          </a:prstGeom>
          <a:noFill/>
          <a:ln w="381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3400" y="0"/>
            <a:ext cx="60706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Text Box 2"/>
          <p:cNvSpPr txBox="1">
            <a:spLocks noChangeArrowheads="1"/>
          </p:cNvSpPr>
          <p:nvPr/>
        </p:nvSpPr>
        <p:spPr bwMode="auto">
          <a:xfrm>
            <a:off x="225425" y="207963"/>
            <a:ext cx="3138488" cy="489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iliaci interni</a:t>
            </a:r>
          </a:p>
          <a:p>
            <a:pPr eaLnBrk="1" hangingPunct="1"/>
            <a:r>
              <a:rPr lang="cs-CZ" altLang="cs-CZ" sz="2400" b="1">
                <a:solidFill>
                  <a:srgbClr val="000000"/>
                </a:solidFill>
              </a:rPr>
              <a:t> - nll. paravesicales</a:t>
            </a:r>
          </a:p>
          <a:p>
            <a:pPr eaLnBrk="1" hangingPunct="1"/>
            <a:r>
              <a:rPr lang="cs-CZ" altLang="cs-CZ" sz="2400" b="1">
                <a:solidFill>
                  <a:srgbClr val="000000"/>
                </a:solidFill>
              </a:rPr>
              <a:t> - nll. paravaginales</a:t>
            </a:r>
          </a:p>
          <a:p>
            <a:pPr eaLnBrk="1" hangingPunct="1"/>
            <a:r>
              <a:rPr lang="cs-CZ" altLang="cs-CZ" sz="2400" b="1">
                <a:solidFill>
                  <a:srgbClr val="000000"/>
                </a:solidFill>
              </a:rPr>
              <a:t> - nll. parauterini</a:t>
            </a:r>
          </a:p>
          <a:p>
            <a:pPr eaLnBrk="1" hangingPunct="1"/>
            <a:r>
              <a:rPr lang="cs-CZ" altLang="cs-CZ" sz="2400" b="1">
                <a:solidFill>
                  <a:srgbClr val="000000"/>
                </a:solidFill>
              </a:rPr>
              <a:t>   (Bayer)</a:t>
            </a:r>
          </a:p>
          <a:p>
            <a:pPr eaLnBrk="1" hangingPunct="1"/>
            <a:r>
              <a:rPr lang="cs-CZ" altLang="cs-CZ" sz="2400" b="1">
                <a:solidFill>
                  <a:srgbClr val="000000"/>
                </a:solidFill>
              </a:rPr>
              <a:t> - nll. pararectales</a:t>
            </a:r>
          </a:p>
          <a:p>
            <a:pPr eaLnBrk="1" hangingPunct="1"/>
            <a:r>
              <a:rPr lang="cs-CZ" altLang="cs-CZ" sz="2400" b="1">
                <a:solidFill>
                  <a:srgbClr val="000000"/>
                </a:solidFill>
              </a:rPr>
              <a:t> - nll. gluteales</a:t>
            </a:r>
          </a:p>
          <a:p>
            <a:pPr eaLnBrk="1" hangingPunct="1"/>
            <a:r>
              <a:rPr lang="cs-CZ" altLang="cs-CZ" sz="2400" b="1">
                <a:solidFill>
                  <a:srgbClr val="000000"/>
                </a:solidFill>
              </a:rPr>
              <a:t> - nll. sacrales</a:t>
            </a:r>
          </a:p>
          <a:p>
            <a:pPr eaLnBrk="1" hangingPunct="1"/>
            <a:endParaRPr lang="cs-CZ" altLang="cs-CZ" sz="2400" b="1">
              <a:solidFill>
                <a:srgbClr val="000000"/>
              </a:solidFill>
            </a:endParaRPr>
          </a:p>
          <a:p>
            <a:pPr eaLnBrk="1" hangingPunct="1"/>
            <a:r>
              <a:rPr lang="cs-CZ" altLang="cs-CZ" sz="2400" b="1">
                <a:solidFill>
                  <a:srgbClr val="000000"/>
                </a:solidFill>
              </a:rPr>
              <a:t>Nll. iliaci externi</a:t>
            </a:r>
          </a:p>
          <a:p>
            <a:pPr eaLnBrk="1" hangingPunct="1"/>
            <a:endParaRPr lang="cs-CZ" altLang="cs-CZ" sz="2400" b="1">
              <a:solidFill>
                <a:srgbClr val="000000"/>
              </a:solidFill>
            </a:endParaRPr>
          </a:p>
          <a:p>
            <a:pPr eaLnBrk="1" hangingPunct="1"/>
            <a:r>
              <a:rPr lang="cs-CZ" altLang="cs-CZ" sz="2400" b="1">
                <a:solidFill>
                  <a:srgbClr val="000000"/>
                </a:solidFill>
              </a:rPr>
              <a:t>Nll. iliaci communes</a:t>
            </a:r>
          </a:p>
          <a:p>
            <a:pPr eaLnBrk="1" hangingPunct="1"/>
            <a:endParaRPr lang="cs-CZ" altLang="cs-CZ" sz="2400" b="1">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825" y="0"/>
            <a:ext cx="49561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Text Box 2"/>
          <p:cNvSpPr txBox="1">
            <a:spLocks noChangeArrowheads="1"/>
          </p:cNvSpPr>
          <p:nvPr/>
        </p:nvSpPr>
        <p:spPr bwMode="auto">
          <a:xfrm>
            <a:off x="150813" y="207963"/>
            <a:ext cx="3901366"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lumbales</a:t>
            </a:r>
            <a:endParaRPr lang="cs-CZ" altLang="cs-CZ" sz="2400" b="1" dirty="0">
              <a:solidFill>
                <a:srgbClr val="000000"/>
              </a:solidFill>
            </a:endParaRPr>
          </a:p>
          <a:p>
            <a:pPr eaLnBrk="1" hangingPunct="1"/>
            <a:endParaRPr lang="cs-CZ" altLang="cs-CZ" sz="2400" b="1" dirty="0" smtClean="0">
              <a:solidFill>
                <a:srgbClr val="000000"/>
              </a:solidFill>
            </a:endParaRPr>
          </a:p>
          <a:p>
            <a:pPr eaLnBrk="1" hangingPunct="1"/>
            <a:endParaRPr lang="cs-CZ" altLang="cs-CZ" sz="2400" b="1" dirty="0">
              <a:solidFill>
                <a:srgbClr val="000000"/>
              </a:solidFill>
            </a:endParaRPr>
          </a:p>
          <a:p>
            <a:pPr eaLnBrk="1" hangingPunct="1"/>
            <a:r>
              <a:rPr lang="cs-CZ" altLang="cs-CZ" sz="2400" b="1" dirty="0">
                <a:solidFill>
                  <a:srgbClr val="000000"/>
                </a:solidFill>
              </a:rPr>
              <a:t>       </a:t>
            </a:r>
            <a:r>
              <a:rPr lang="cs-CZ" altLang="cs-CZ" sz="2400" b="1" dirty="0" err="1">
                <a:solidFill>
                  <a:srgbClr val="000000"/>
                </a:solidFill>
              </a:rPr>
              <a:t>tr</a:t>
            </a:r>
            <a:r>
              <a:rPr lang="cs-CZ" altLang="cs-CZ" sz="2400" b="1" dirty="0">
                <a:solidFill>
                  <a:srgbClr val="000000"/>
                </a:solidFill>
              </a:rPr>
              <a:t>. </a:t>
            </a:r>
            <a:r>
              <a:rPr lang="cs-CZ" altLang="cs-CZ" sz="2400" b="1" dirty="0" err="1">
                <a:solidFill>
                  <a:srgbClr val="000000"/>
                </a:solidFill>
              </a:rPr>
              <a:t>lumbalis</a:t>
            </a:r>
            <a:r>
              <a:rPr lang="cs-CZ" altLang="cs-CZ" sz="2400" b="1" dirty="0">
                <a:solidFill>
                  <a:srgbClr val="000000"/>
                </a:solidFill>
              </a:rPr>
              <a:t> </a:t>
            </a:r>
            <a:r>
              <a:rPr lang="cs-CZ" altLang="cs-CZ" sz="2400" b="1" dirty="0" err="1">
                <a:solidFill>
                  <a:srgbClr val="000000"/>
                </a:solidFill>
              </a:rPr>
              <a:t>dx</a:t>
            </a:r>
            <a:r>
              <a:rPr lang="cs-CZ" altLang="cs-CZ" sz="2400" b="1" dirty="0">
                <a:solidFill>
                  <a:srgbClr val="000000"/>
                </a:solidFill>
              </a:rPr>
              <a:t>. et sin.</a:t>
            </a:r>
          </a:p>
          <a:p>
            <a:pPr eaLnBrk="1" hangingPunct="1"/>
            <a:endParaRPr lang="cs-CZ" altLang="cs-CZ" sz="2400" b="1" dirty="0">
              <a:solidFill>
                <a:srgbClr val="000000"/>
              </a:solidFill>
            </a:endParaRPr>
          </a:p>
        </p:txBody>
      </p:sp>
      <p:sp>
        <p:nvSpPr>
          <p:cNvPr id="38916" name="Line 3"/>
          <p:cNvSpPr>
            <a:spLocks noChangeShapeType="1"/>
          </p:cNvSpPr>
          <p:nvPr/>
        </p:nvSpPr>
        <p:spPr bwMode="auto">
          <a:xfrm>
            <a:off x="323850" y="1557338"/>
            <a:ext cx="288925" cy="1587"/>
          </a:xfrm>
          <a:prstGeom prst="line">
            <a:avLst/>
          </a:prstGeom>
          <a:noFill/>
          <a:ln w="381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1"/>
          <p:cNvGraphicFramePr>
            <a:graphicFrameLocks noChangeAspect="1"/>
          </p:cNvGraphicFramePr>
          <p:nvPr/>
        </p:nvGraphicFramePr>
        <p:xfrm>
          <a:off x="2555875" y="23813"/>
          <a:ext cx="6337300" cy="6834187"/>
        </p:xfrm>
        <a:graphic>
          <a:graphicData uri="http://schemas.openxmlformats.org/presentationml/2006/ole">
            <mc:AlternateContent xmlns:mc="http://schemas.openxmlformats.org/markup-compatibility/2006">
              <mc:Choice xmlns:v="urn:schemas-microsoft-com:vml" Requires="v">
                <p:oleObj spid="_x0000_s39949" r:id="rId4" imgW="6336805" imgH="6833630" progId="">
                  <p:embed/>
                </p:oleObj>
              </mc:Choice>
              <mc:Fallback>
                <p:oleObj r:id="rId4" imgW="6336805" imgH="683363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23813"/>
                        <a:ext cx="6337300" cy="6834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939" name="Text Box 2"/>
          <p:cNvSpPr txBox="1">
            <a:spLocks noChangeArrowheads="1"/>
          </p:cNvSpPr>
          <p:nvPr/>
        </p:nvSpPr>
        <p:spPr bwMode="auto">
          <a:xfrm>
            <a:off x="231775" y="207963"/>
            <a:ext cx="412908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Drainage of the male pelvis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Object 1"/>
          <p:cNvGraphicFramePr>
            <a:graphicFrameLocks noChangeAspect="1"/>
          </p:cNvGraphicFramePr>
          <p:nvPr/>
        </p:nvGraphicFramePr>
        <p:xfrm>
          <a:off x="2970213" y="0"/>
          <a:ext cx="6173787" cy="6858000"/>
        </p:xfrm>
        <a:graphic>
          <a:graphicData uri="http://schemas.openxmlformats.org/presentationml/2006/ole">
            <mc:AlternateContent xmlns:mc="http://schemas.openxmlformats.org/markup-compatibility/2006">
              <mc:Choice xmlns:v="urn:schemas-microsoft-com:vml" Requires="v">
                <p:oleObj spid="_x0000_s40973" r:id="rId4" imgW="6336805" imgH="7037846" progId="">
                  <p:embed/>
                </p:oleObj>
              </mc:Choice>
              <mc:Fallback>
                <p:oleObj r:id="rId4" imgW="6336805" imgH="7037846"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0213" y="0"/>
                        <a:ext cx="617378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63" name="Text Box 2"/>
          <p:cNvSpPr txBox="1">
            <a:spLocks noChangeArrowheads="1"/>
          </p:cNvSpPr>
          <p:nvPr/>
        </p:nvSpPr>
        <p:spPr bwMode="auto">
          <a:xfrm>
            <a:off x="231775" y="134938"/>
            <a:ext cx="4439334"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err="1">
                <a:solidFill>
                  <a:srgbClr val="000000"/>
                </a:solidFill>
              </a:rPr>
              <a:t>Drainage</a:t>
            </a:r>
            <a:r>
              <a:rPr lang="cs-CZ" altLang="cs-CZ" sz="2400" b="1" dirty="0">
                <a:solidFill>
                  <a:srgbClr val="000000"/>
                </a:solidFill>
              </a:rPr>
              <a:t> of </a:t>
            </a:r>
            <a:r>
              <a:rPr lang="cs-CZ" altLang="cs-CZ" sz="2400" b="1" dirty="0" err="1">
                <a:solidFill>
                  <a:srgbClr val="000000"/>
                </a:solidFill>
              </a:rPr>
              <a:t>the</a:t>
            </a:r>
            <a:r>
              <a:rPr lang="cs-CZ" altLang="cs-CZ" sz="2400" b="1" dirty="0">
                <a:solidFill>
                  <a:srgbClr val="000000"/>
                </a:solidFill>
              </a:rPr>
              <a:t> </a:t>
            </a:r>
            <a:r>
              <a:rPr lang="cs-CZ" altLang="cs-CZ" sz="2400" b="1" dirty="0" err="1">
                <a:solidFill>
                  <a:srgbClr val="000000"/>
                </a:solidFill>
              </a:rPr>
              <a:t>female</a:t>
            </a:r>
            <a:r>
              <a:rPr lang="cs-CZ" altLang="cs-CZ" sz="2400" b="1" dirty="0">
                <a:solidFill>
                  <a:srgbClr val="000000"/>
                </a:solidFill>
              </a:rPr>
              <a:t> </a:t>
            </a:r>
            <a:r>
              <a:rPr lang="cs-CZ" altLang="cs-CZ" sz="2400" b="1" dirty="0" smtClean="0">
                <a:solidFill>
                  <a:srgbClr val="000000"/>
                </a:solidFill>
              </a:rPr>
              <a:t>pelvis</a:t>
            </a:r>
          </a:p>
          <a:p>
            <a:pPr eaLnBrk="1" hangingPunct="1"/>
            <a:endParaRPr lang="cs-CZ" altLang="cs-CZ" sz="2400" b="1" dirty="0">
              <a:solidFill>
                <a:srgbClr val="000000"/>
              </a:solidFill>
            </a:endParaRPr>
          </a:p>
          <a:p>
            <a:pPr eaLnBrk="1" hangingPunct="1"/>
            <a:endParaRPr lang="cs-CZ" altLang="cs-CZ" sz="2400" b="1" dirty="0" smtClean="0">
              <a:solidFill>
                <a:srgbClr val="000000"/>
              </a:solidFill>
            </a:endParaRPr>
          </a:p>
          <a:p>
            <a:pPr eaLnBrk="1" hangingPunct="1"/>
            <a:r>
              <a:rPr lang="cs-CZ" altLang="cs-CZ" sz="2400" b="1" dirty="0" err="1" smtClean="0">
                <a:solidFill>
                  <a:srgbClr val="000000"/>
                </a:solidFill>
              </a:rPr>
              <a:t>Lymph</a:t>
            </a:r>
            <a:r>
              <a:rPr lang="cs-CZ" altLang="cs-CZ" sz="2400" b="1" dirty="0" smtClean="0">
                <a:solidFill>
                  <a:srgbClr val="000000"/>
                </a:solidFill>
              </a:rPr>
              <a:t> node of Bayer</a:t>
            </a:r>
            <a:endParaRPr lang="cs-CZ" altLang="cs-CZ" sz="2400" b="1" dirty="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234950" y="63500"/>
            <a:ext cx="312006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a:solidFill>
                  <a:srgbClr val="000000"/>
                </a:solidFill>
              </a:rPr>
              <a:t>Nodus </a:t>
            </a:r>
            <a:r>
              <a:rPr lang="cs-CZ" altLang="cs-CZ" sz="2400" b="1" dirty="0" err="1" smtClean="0">
                <a:solidFill>
                  <a:srgbClr val="000000"/>
                </a:solidFill>
              </a:rPr>
              <a:t>lymphoideus</a:t>
            </a:r>
            <a:endParaRPr lang="cs-CZ" altLang="cs-CZ" sz="2400" b="1" dirty="0">
              <a:solidFill>
                <a:srgbClr val="000000"/>
              </a:solidFill>
            </a:endParaRPr>
          </a:p>
        </p:txBody>
      </p:sp>
      <p:graphicFrame>
        <p:nvGraphicFramePr>
          <p:cNvPr id="5123" name="Object 2"/>
          <p:cNvGraphicFramePr>
            <a:graphicFrameLocks noChangeAspect="1"/>
          </p:cNvGraphicFramePr>
          <p:nvPr/>
        </p:nvGraphicFramePr>
        <p:xfrm>
          <a:off x="3419475" y="0"/>
          <a:ext cx="6124575" cy="6858000"/>
        </p:xfrm>
        <a:graphic>
          <a:graphicData uri="http://schemas.openxmlformats.org/presentationml/2006/ole">
            <mc:AlternateContent xmlns:mc="http://schemas.openxmlformats.org/markup-compatibility/2006">
              <mc:Choice xmlns:v="urn:schemas-microsoft-com:vml" Requires="v">
                <p:oleObj spid="_x0000_s5134" r:id="rId4" imgW="6241788" imgH="6989078" progId="">
                  <p:embed/>
                </p:oleObj>
              </mc:Choice>
              <mc:Fallback>
                <p:oleObj r:id="rId4" imgW="6241788" imgH="698907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0"/>
                        <a:ext cx="61245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4" name="Text Box 3"/>
          <p:cNvSpPr txBox="1">
            <a:spLocks noChangeArrowheads="1"/>
          </p:cNvSpPr>
          <p:nvPr/>
        </p:nvSpPr>
        <p:spPr bwMode="auto">
          <a:xfrm>
            <a:off x="296863" y="639763"/>
            <a:ext cx="3681412" cy="556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a:solidFill>
                  <a:srgbClr val="000000"/>
                </a:solidFill>
              </a:rPr>
              <a:t>- </a:t>
            </a:r>
            <a:r>
              <a:rPr lang="cs-CZ" altLang="cs-CZ" sz="2400" b="1" dirty="0" err="1">
                <a:solidFill>
                  <a:srgbClr val="000000"/>
                </a:solidFill>
              </a:rPr>
              <a:t>capsula</a:t>
            </a:r>
            <a:endParaRPr lang="cs-CZ" altLang="cs-CZ" sz="2400" b="1" dirty="0">
              <a:solidFill>
                <a:srgbClr val="000000"/>
              </a:solidFill>
            </a:endParaRPr>
          </a:p>
          <a:p>
            <a:pPr eaLnBrk="1" hangingPunct="1"/>
            <a:r>
              <a:rPr lang="cs-CZ" altLang="cs-CZ" sz="2400" b="1" dirty="0">
                <a:solidFill>
                  <a:srgbClr val="000000"/>
                </a:solidFill>
              </a:rPr>
              <a:t>- </a:t>
            </a:r>
            <a:r>
              <a:rPr lang="cs-CZ" altLang="cs-CZ" sz="2400" b="1" dirty="0" err="1">
                <a:solidFill>
                  <a:srgbClr val="000000"/>
                </a:solidFill>
              </a:rPr>
              <a:t>trabeculae</a:t>
            </a:r>
            <a:endParaRPr lang="cs-CZ" altLang="cs-CZ" sz="2400" b="1" dirty="0">
              <a:solidFill>
                <a:srgbClr val="000000"/>
              </a:solidFill>
            </a:endParaRPr>
          </a:p>
          <a:p>
            <a:pPr eaLnBrk="1" hangingPunct="1"/>
            <a:r>
              <a:rPr lang="cs-CZ" altLang="cs-CZ" sz="2400" b="1" dirty="0">
                <a:solidFill>
                  <a:srgbClr val="000000"/>
                </a:solidFill>
              </a:rPr>
              <a:t>- </a:t>
            </a:r>
            <a:r>
              <a:rPr lang="cs-CZ" altLang="cs-CZ" sz="2400" b="1" dirty="0" err="1">
                <a:solidFill>
                  <a:srgbClr val="000000"/>
                </a:solidFill>
              </a:rPr>
              <a:t>reticulum</a:t>
            </a:r>
            <a:endParaRPr lang="cs-CZ" altLang="cs-CZ" sz="2400" b="1" dirty="0">
              <a:solidFill>
                <a:srgbClr val="000000"/>
              </a:solidFill>
            </a:endParaRPr>
          </a:p>
          <a:p>
            <a:pPr eaLnBrk="1" hangingPunct="1"/>
            <a:r>
              <a:rPr lang="cs-CZ" altLang="cs-CZ" sz="2400" b="1" dirty="0">
                <a:solidFill>
                  <a:srgbClr val="000000"/>
                </a:solidFill>
              </a:rPr>
              <a:t>- </a:t>
            </a:r>
            <a:r>
              <a:rPr lang="cs-CZ" altLang="cs-CZ" sz="2400" b="1" dirty="0" err="1">
                <a:solidFill>
                  <a:srgbClr val="000000"/>
                </a:solidFill>
              </a:rPr>
              <a:t>cortex</a:t>
            </a:r>
            <a:endParaRPr lang="cs-CZ" altLang="cs-CZ" sz="2400" b="1" dirty="0">
              <a:solidFill>
                <a:srgbClr val="000000"/>
              </a:solidFill>
            </a:endParaRPr>
          </a:p>
          <a:p>
            <a:pPr eaLnBrk="1" hangingPunct="1"/>
            <a:r>
              <a:rPr lang="cs-CZ" altLang="cs-CZ" sz="2400" b="1" dirty="0">
                <a:solidFill>
                  <a:srgbClr val="000000"/>
                </a:solidFill>
              </a:rPr>
              <a:t>- </a:t>
            </a:r>
            <a:r>
              <a:rPr lang="cs-CZ" altLang="cs-CZ" sz="2400" b="1" dirty="0" err="1">
                <a:solidFill>
                  <a:srgbClr val="000000"/>
                </a:solidFill>
              </a:rPr>
              <a:t>medulla</a:t>
            </a:r>
            <a:endParaRPr lang="cs-CZ" altLang="cs-CZ" sz="2400" b="1" dirty="0">
              <a:solidFill>
                <a:srgbClr val="000000"/>
              </a:solidFill>
            </a:endParaRPr>
          </a:p>
          <a:p>
            <a:pPr eaLnBrk="1" hangingPunct="1"/>
            <a:r>
              <a:rPr lang="cs-CZ" altLang="cs-CZ" sz="2400" b="1" dirty="0">
                <a:solidFill>
                  <a:srgbClr val="000000"/>
                </a:solidFill>
              </a:rPr>
              <a:t>- hilum</a:t>
            </a:r>
          </a:p>
          <a:p>
            <a:pPr eaLnBrk="1" hangingPunct="1"/>
            <a:r>
              <a:rPr lang="cs-CZ" altLang="cs-CZ" sz="2400" b="1" dirty="0">
                <a:solidFill>
                  <a:srgbClr val="000000"/>
                </a:solidFill>
              </a:rPr>
              <a:t>- sinus </a:t>
            </a:r>
            <a:r>
              <a:rPr lang="cs-CZ" altLang="cs-CZ" sz="2400" b="1" dirty="0" err="1">
                <a:solidFill>
                  <a:srgbClr val="000000"/>
                </a:solidFill>
              </a:rPr>
              <a:t>subcapsularis</a:t>
            </a:r>
            <a:endParaRPr lang="cs-CZ" altLang="cs-CZ" sz="2400" b="1" dirty="0">
              <a:solidFill>
                <a:srgbClr val="000000"/>
              </a:solidFill>
            </a:endParaRPr>
          </a:p>
          <a:p>
            <a:pPr eaLnBrk="1" hangingPunct="1"/>
            <a:r>
              <a:rPr lang="cs-CZ" altLang="cs-CZ" sz="2400" b="1" dirty="0">
                <a:solidFill>
                  <a:srgbClr val="000000"/>
                </a:solidFill>
              </a:rPr>
              <a:t>- sinus </a:t>
            </a:r>
            <a:r>
              <a:rPr lang="cs-CZ" altLang="cs-CZ" sz="2400" b="1" dirty="0" err="1">
                <a:solidFill>
                  <a:srgbClr val="000000"/>
                </a:solidFill>
              </a:rPr>
              <a:t>corticalis</a:t>
            </a:r>
            <a:r>
              <a:rPr lang="cs-CZ" altLang="cs-CZ" sz="2400" b="1" dirty="0">
                <a:solidFill>
                  <a:srgbClr val="000000"/>
                </a:solidFill>
              </a:rPr>
              <a:t> </a:t>
            </a:r>
          </a:p>
          <a:p>
            <a:pPr eaLnBrk="1" hangingPunct="1"/>
            <a:r>
              <a:rPr lang="cs-CZ" altLang="cs-CZ" sz="2400" b="1" dirty="0">
                <a:solidFill>
                  <a:srgbClr val="000000"/>
                </a:solidFill>
              </a:rPr>
              <a:t>            (</a:t>
            </a:r>
            <a:r>
              <a:rPr lang="cs-CZ" altLang="cs-CZ" sz="2400" b="1" dirty="0" err="1">
                <a:solidFill>
                  <a:srgbClr val="000000"/>
                </a:solidFill>
              </a:rPr>
              <a:t>peritrabecularis</a:t>
            </a:r>
            <a:r>
              <a:rPr lang="cs-CZ" altLang="cs-CZ" sz="2400" b="1" dirty="0">
                <a:solidFill>
                  <a:srgbClr val="000000"/>
                </a:solidFill>
              </a:rPr>
              <a:t>)</a:t>
            </a:r>
          </a:p>
          <a:p>
            <a:pPr eaLnBrk="1" hangingPunct="1"/>
            <a:r>
              <a:rPr lang="cs-CZ" altLang="cs-CZ" sz="2400" b="1" dirty="0">
                <a:solidFill>
                  <a:srgbClr val="000000"/>
                </a:solidFill>
              </a:rPr>
              <a:t>- sinus </a:t>
            </a:r>
            <a:r>
              <a:rPr lang="cs-CZ" altLang="cs-CZ" sz="2400" b="1" dirty="0" err="1">
                <a:solidFill>
                  <a:srgbClr val="000000"/>
                </a:solidFill>
              </a:rPr>
              <a:t>terminalis</a:t>
            </a:r>
            <a:r>
              <a:rPr lang="cs-CZ" altLang="cs-CZ" sz="2400" b="1" dirty="0">
                <a:solidFill>
                  <a:srgbClr val="000000"/>
                </a:solidFill>
              </a:rPr>
              <a:t> </a:t>
            </a:r>
          </a:p>
          <a:p>
            <a:pPr eaLnBrk="1" hangingPunct="1"/>
            <a:r>
              <a:rPr lang="cs-CZ" altLang="cs-CZ" sz="2400" b="1" dirty="0">
                <a:solidFill>
                  <a:srgbClr val="000000"/>
                </a:solidFill>
              </a:rPr>
              <a:t>            (</a:t>
            </a:r>
            <a:r>
              <a:rPr lang="cs-CZ" altLang="cs-CZ" sz="2400" b="1" dirty="0" err="1">
                <a:solidFill>
                  <a:srgbClr val="000000"/>
                </a:solidFill>
              </a:rPr>
              <a:t>medullaris</a:t>
            </a:r>
            <a:r>
              <a:rPr lang="cs-CZ" altLang="cs-CZ" sz="2400" b="1" dirty="0">
                <a:solidFill>
                  <a:srgbClr val="000000"/>
                </a:solidFill>
              </a:rPr>
              <a:t>)</a:t>
            </a:r>
          </a:p>
          <a:p>
            <a:pPr eaLnBrk="1" hangingPunct="1"/>
            <a:endParaRPr lang="cs-CZ" altLang="cs-CZ" sz="2400" b="1" dirty="0">
              <a:solidFill>
                <a:srgbClr val="000000"/>
              </a:solidFill>
            </a:endParaRPr>
          </a:p>
          <a:p>
            <a:pPr eaLnBrk="1" hangingPunct="1"/>
            <a:r>
              <a:rPr lang="cs-CZ" altLang="cs-CZ" sz="2400" b="1" dirty="0" err="1">
                <a:solidFill>
                  <a:srgbClr val="000000"/>
                </a:solidFill>
              </a:rPr>
              <a:t>Tributary</a:t>
            </a:r>
            <a:r>
              <a:rPr lang="cs-CZ" altLang="cs-CZ" sz="2400" b="1" dirty="0">
                <a:solidFill>
                  <a:srgbClr val="000000"/>
                </a:solidFill>
              </a:rPr>
              <a:t> region</a:t>
            </a:r>
          </a:p>
          <a:p>
            <a:pPr eaLnBrk="1" hangingPunct="1"/>
            <a:r>
              <a:rPr lang="cs-CZ" altLang="cs-CZ" sz="2400" b="1" dirty="0" err="1">
                <a:solidFill>
                  <a:srgbClr val="000000"/>
                </a:solidFill>
              </a:rPr>
              <a:t>Regional</a:t>
            </a:r>
            <a:r>
              <a:rPr lang="cs-CZ" altLang="cs-CZ" sz="2400" b="1" dirty="0">
                <a:solidFill>
                  <a:srgbClr val="000000"/>
                </a:solidFill>
              </a:rPr>
              <a:t> </a:t>
            </a:r>
            <a:r>
              <a:rPr lang="cs-CZ" altLang="cs-CZ" sz="2400" b="1" dirty="0" err="1">
                <a:solidFill>
                  <a:srgbClr val="000000"/>
                </a:solidFill>
              </a:rPr>
              <a:t>lymph</a:t>
            </a:r>
            <a:r>
              <a:rPr lang="cs-CZ" altLang="cs-CZ" sz="2400" b="1" dirty="0">
                <a:solidFill>
                  <a:srgbClr val="000000"/>
                </a:solidFill>
              </a:rPr>
              <a:t> </a:t>
            </a:r>
            <a:r>
              <a:rPr lang="cs-CZ" altLang="cs-CZ" sz="2400" b="1" dirty="0" err="1">
                <a:solidFill>
                  <a:srgbClr val="000000"/>
                </a:solidFill>
              </a:rPr>
              <a:t>nodes</a:t>
            </a:r>
            <a:endParaRPr lang="cs-CZ" altLang="cs-CZ" sz="2400" b="1" dirty="0">
              <a:solidFill>
                <a:srgbClr val="000000"/>
              </a:solidFill>
            </a:endParaRPr>
          </a:p>
          <a:p>
            <a:pPr eaLnBrk="1" hangingPunct="1"/>
            <a:r>
              <a:rPr lang="cs-CZ" altLang="cs-CZ" sz="2400" b="1" dirty="0">
                <a:solidFill>
                  <a:srgbClr val="000000"/>
                </a:solidFill>
              </a:rPr>
              <a:t>Sentinel </a:t>
            </a:r>
            <a:r>
              <a:rPr lang="cs-CZ" altLang="cs-CZ" sz="2400" b="1" dirty="0" err="1">
                <a:solidFill>
                  <a:srgbClr val="000000"/>
                </a:solidFill>
              </a:rPr>
              <a:t>lymph</a:t>
            </a:r>
            <a:r>
              <a:rPr lang="cs-CZ" altLang="cs-CZ" sz="2400" b="1" dirty="0">
                <a:solidFill>
                  <a:srgbClr val="000000"/>
                </a:solidFill>
              </a:rPr>
              <a:t> node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0"/>
            <a:ext cx="5080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7" name="Text Box 2"/>
          <p:cNvSpPr txBox="1">
            <a:spLocks noChangeArrowheads="1"/>
          </p:cNvSpPr>
          <p:nvPr/>
        </p:nvSpPr>
        <p:spPr bwMode="auto">
          <a:xfrm>
            <a:off x="236538" y="134938"/>
            <a:ext cx="2373312"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Lymphography</a:t>
            </a:r>
          </a:p>
        </p:txBody>
      </p:sp>
      <p:pic>
        <p:nvPicPr>
          <p:cNvPr id="41988" name="Picture 6" descr="Lymphangio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 y="40767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1"/>
          <p:cNvGraphicFramePr>
            <a:graphicFrameLocks noChangeAspect="1"/>
          </p:cNvGraphicFramePr>
          <p:nvPr/>
        </p:nvGraphicFramePr>
        <p:xfrm>
          <a:off x="3635375" y="0"/>
          <a:ext cx="5176838" cy="6858000"/>
        </p:xfrm>
        <a:graphic>
          <a:graphicData uri="http://schemas.openxmlformats.org/presentationml/2006/ole">
            <mc:AlternateContent xmlns:mc="http://schemas.openxmlformats.org/markup-compatibility/2006">
              <mc:Choice xmlns:v="urn:schemas-microsoft-com:vml" Requires="v">
                <p:oleObj spid="_x0000_s43021" r:id="rId4" imgW="6086353" imgH="8061976" progId="">
                  <p:embed/>
                </p:oleObj>
              </mc:Choice>
              <mc:Fallback>
                <p:oleObj r:id="rId4" imgW="6086353" imgH="8061976"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0"/>
                        <a:ext cx="517683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1" name="Text Box 2"/>
          <p:cNvSpPr txBox="1">
            <a:spLocks noChangeArrowheads="1"/>
          </p:cNvSpPr>
          <p:nvPr/>
        </p:nvSpPr>
        <p:spPr bwMode="auto">
          <a:xfrm>
            <a:off x="88900" y="207963"/>
            <a:ext cx="4006850"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Superficial lymph vessels:</a:t>
            </a:r>
          </a:p>
          <a:p>
            <a:pPr eaLnBrk="1" hangingPunct="1"/>
            <a:r>
              <a:rPr lang="cs-CZ" altLang="cs-CZ" sz="2400" b="1">
                <a:solidFill>
                  <a:srgbClr val="000000"/>
                </a:solidFill>
              </a:rPr>
              <a:t> - collectores mediales</a:t>
            </a:r>
          </a:p>
          <a:p>
            <a:pPr eaLnBrk="1" hangingPunct="1"/>
            <a:r>
              <a:rPr lang="cs-CZ" altLang="cs-CZ" sz="2400" b="1">
                <a:solidFill>
                  <a:srgbClr val="000000"/>
                </a:solidFill>
              </a:rPr>
              <a:t> - collectores laterales</a:t>
            </a:r>
          </a:p>
          <a:p>
            <a:pPr eaLnBrk="1" hangingPunct="1"/>
            <a:r>
              <a:rPr lang="cs-CZ" altLang="cs-CZ" sz="2400" b="1">
                <a:solidFill>
                  <a:srgbClr val="000000"/>
                </a:solidFill>
              </a:rPr>
              <a:t> - collectores posteriores</a:t>
            </a: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r>
              <a:rPr lang="cs-CZ" altLang="cs-CZ" sz="2400" b="1">
                <a:solidFill>
                  <a:srgbClr val="000000"/>
                </a:solidFill>
              </a:rPr>
              <a:t>Nll. poplitei spf. et prof.</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0"/>
            <a:ext cx="61563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Text Box 2"/>
          <p:cNvSpPr txBox="1">
            <a:spLocks noChangeArrowheads="1"/>
          </p:cNvSpPr>
          <p:nvPr/>
        </p:nvSpPr>
        <p:spPr bwMode="auto">
          <a:xfrm>
            <a:off x="1588" y="1844675"/>
            <a:ext cx="34671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inguinales spf. </a:t>
            </a:r>
          </a:p>
          <a:p>
            <a:pPr eaLnBrk="1" hangingPunct="1"/>
            <a:r>
              <a:rPr lang="cs-CZ" altLang="cs-CZ" sz="2400" b="1">
                <a:solidFill>
                  <a:srgbClr val="000000"/>
                </a:solidFill>
              </a:rPr>
              <a:t>Nll. inguinales prof.</a:t>
            </a:r>
          </a:p>
          <a:p>
            <a:pPr eaLnBrk="1" hangingPunct="1"/>
            <a:r>
              <a:rPr lang="cs-CZ" altLang="cs-CZ" sz="2400" b="1">
                <a:solidFill>
                  <a:srgbClr val="000000"/>
                </a:solidFill>
              </a:rPr>
              <a:t>(Cloquet-Rosenm</a:t>
            </a:r>
            <a:r>
              <a:rPr lang="en-US" altLang="cs-CZ" sz="2400" b="1">
                <a:solidFill>
                  <a:srgbClr val="000000"/>
                </a:solidFill>
                <a:cs typeface="Arial" charset="0"/>
              </a:rPr>
              <a:t>ü</a:t>
            </a:r>
            <a:r>
              <a:rPr lang="cs-CZ" altLang="cs-CZ" sz="2400" b="1">
                <a:solidFill>
                  <a:srgbClr val="000000"/>
                </a:solidFill>
                <a:cs typeface="Arial" charset="0"/>
              </a:rPr>
              <a:t>ller</a:t>
            </a:r>
            <a:r>
              <a:rPr lang="cs-CZ" altLang="cs-CZ" sz="2400" b="1">
                <a:solidFill>
                  <a:srgbClr val="000000"/>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0"/>
            <a:ext cx="46005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59" name="Text Box 2"/>
          <p:cNvSpPr txBox="1">
            <a:spLocks noChangeArrowheads="1"/>
          </p:cNvSpPr>
          <p:nvPr/>
        </p:nvSpPr>
        <p:spPr bwMode="auto">
          <a:xfrm>
            <a:off x="519113" y="423863"/>
            <a:ext cx="28765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inguinales spf.</a:t>
            </a:r>
          </a:p>
          <a:p>
            <a:pPr eaLnBrk="1" hangingPunct="1"/>
            <a:r>
              <a:rPr lang="cs-CZ" altLang="cs-CZ" sz="2400" b="1">
                <a:solidFill>
                  <a:srgbClr val="000000"/>
                </a:solidFill>
              </a:rPr>
              <a:t> (hiatus saphenus)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0"/>
            <a:ext cx="30003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0"/>
            <a:ext cx="32829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731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4"/>
          <p:cNvSpPr txBox="1">
            <a:spLocks noChangeArrowheads="1"/>
          </p:cNvSpPr>
          <p:nvPr/>
        </p:nvSpPr>
        <p:spPr bwMode="auto">
          <a:xfrm>
            <a:off x="376238" y="423863"/>
            <a:ext cx="669747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2400" dirty="0" err="1"/>
              <a:t>Illustrations</a:t>
            </a:r>
            <a:r>
              <a:rPr lang="cs-CZ" altLang="cs-CZ" sz="2400" dirty="0"/>
              <a:t> </a:t>
            </a:r>
            <a:r>
              <a:rPr lang="cs-CZ" altLang="cs-CZ" sz="2400" dirty="0" err="1"/>
              <a:t>were</a:t>
            </a:r>
            <a:r>
              <a:rPr lang="cs-CZ" altLang="cs-CZ" sz="2400" dirty="0"/>
              <a:t> </a:t>
            </a:r>
            <a:r>
              <a:rPr lang="cs-CZ" altLang="cs-CZ" sz="2400" dirty="0" err="1"/>
              <a:t>copied</a:t>
            </a:r>
            <a:r>
              <a:rPr lang="en-US" altLang="cs-CZ" sz="2400" dirty="0"/>
              <a:t> </a:t>
            </a:r>
            <a:r>
              <a:rPr lang="cs-CZ" altLang="cs-CZ" sz="2400" dirty="0" err="1"/>
              <a:t>from</a:t>
            </a:r>
            <a:r>
              <a:rPr lang="cs-CZ" altLang="cs-CZ" sz="2400" dirty="0"/>
              <a:t>:</a:t>
            </a:r>
          </a:p>
          <a:p>
            <a:pPr eaLnBrk="1" hangingPunct="1"/>
            <a:r>
              <a:rPr lang="cs-CZ" altLang="cs-CZ" sz="2400" b="1" dirty="0"/>
              <a:t>Atlas der Anatomie des </a:t>
            </a:r>
            <a:r>
              <a:rPr lang="cs-CZ" altLang="cs-CZ" sz="2400" b="1" dirty="0" err="1"/>
              <a:t>Menschen</a:t>
            </a:r>
            <a:r>
              <a:rPr lang="cs-CZ" altLang="cs-CZ" sz="2400" b="1" dirty="0"/>
              <a:t>/</a:t>
            </a:r>
            <a:r>
              <a:rPr lang="cs-CZ" altLang="cs-CZ" sz="2400" b="1" dirty="0" err="1"/>
              <a:t>Sobotta</a:t>
            </a:r>
            <a:r>
              <a:rPr lang="cs-CZ" altLang="cs-CZ" sz="2400" b="1" dirty="0"/>
              <a:t>.</a:t>
            </a:r>
          </a:p>
          <a:p>
            <a:pPr eaLnBrk="1" hangingPunct="1"/>
            <a:r>
              <a:rPr lang="cs-CZ" altLang="cs-CZ" sz="2400" b="1" dirty="0" err="1"/>
              <a:t>Putz,R</a:t>
            </a:r>
            <a:r>
              <a:rPr lang="cs-CZ" altLang="cs-CZ" sz="2400" b="1" dirty="0"/>
              <a:t>., </a:t>
            </a:r>
            <a:r>
              <a:rPr lang="cs-CZ" altLang="cs-CZ" sz="2400" b="1" dirty="0" err="1"/>
              <a:t>und</a:t>
            </a:r>
            <a:r>
              <a:rPr lang="cs-CZ" altLang="cs-CZ" sz="2400" b="1" dirty="0"/>
              <a:t> </a:t>
            </a:r>
            <a:r>
              <a:rPr lang="cs-CZ" altLang="cs-CZ" sz="2400" b="1" dirty="0" err="1"/>
              <a:t>Pabst,R</a:t>
            </a:r>
            <a:r>
              <a:rPr lang="cs-CZ" altLang="cs-CZ" sz="2400" b="1" dirty="0"/>
              <a:t>. 20. </a:t>
            </a:r>
            <a:r>
              <a:rPr lang="cs-CZ" altLang="cs-CZ" sz="2400" b="1" dirty="0" err="1"/>
              <a:t>Auflage</a:t>
            </a:r>
            <a:r>
              <a:rPr lang="cs-CZ" altLang="cs-CZ" sz="2400" b="1" dirty="0"/>
              <a:t>. M</a:t>
            </a:r>
            <a:r>
              <a:rPr lang="en-US" altLang="cs-CZ" sz="2400" b="1" dirty="0"/>
              <a:t>ü</a:t>
            </a:r>
            <a:r>
              <a:rPr lang="cs-CZ" altLang="cs-CZ" sz="2400" b="1" dirty="0" err="1"/>
              <a:t>nchen</a:t>
            </a:r>
            <a:r>
              <a:rPr lang="cs-CZ" altLang="cs-CZ" sz="2400" b="1" dirty="0"/>
              <a:t>: </a:t>
            </a:r>
          </a:p>
          <a:p>
            <a:pPr eaLnBrk="1" hangingPunct="1"/>
            <a:r>
              <a:rPr lang="cs-CZ" altLang="cs-CZ" sz="2400" b="1" dirty="0"/>
              <a:t>Urban </a:t>
            </a:r>
            <a:r>
              <a:rPr lang="en-US" altLang="cs-CZ" sz="2400" b="1" dirty="0"/>
              <a:t>&amp;</a:t>
            </a:r>
            <a:r>
              <a:rPr lang="cs-CZ" altLang="cs-CZ" sz="2400" b="1" dirty="0"/>
              <a:t> Schwarzenberg, 1993)</a:t>
            </a:r>
          </a:p>
          <a:p>
            <a:pPr eaLnBrk="1" hangingPunct="1"/>
            <a:r>
              <a:rPr lang="cs-CZ" altLang="cs-CZ" sz="2400" b="1" dirty="0" err="1"/>
              <a:t>Netter</a:t>
            </a:r>
            <a:r>
              <a:rPr lang="cs-CZ" altLang="cs-CZ" sz="2400" b="1" dirty="0"/>
              <a:t>: </a:t>
            </a:r>
            <a:r>
              <a:rPr lang="cs-CZ" altLang="cs-CZ" sz="2400" b="1" dirty="0" err="1"/>
              <a:t>Interactive</a:t>
            </a:r>
            <a:r>
              <a:rPr lang="cs-CZ" altLang="cs-CZ" sz="2400" b="1" dirty="0"/>
              <a:t> Atlas of </a:t>
            </a:r>
            <a:r>
              <a:rPr lang="cs-CZ" altLang="cs-CZ" sz="2400" b="1" dirty="0" err="1"/>
              <a:t>Human</a:t>
            </a:r>
            <a:r>
              <a:rPr lang="cs-CZ" altLang="cs-CZ" sz="2400" b="1" dirty="0"/>
              <a:t> Anatomy. </a:t>
            </a:r>
          </a:p>
          <a:p>
            <a:pPr eaLnBrk="1" hangingPunct="1"/>
            <a:r>
              <a:rPr lang="cs-CZ" altLang="cs-CZ" sz="2400" b="1" dirty="0"/>
              <a:t>Windows </a:t>
            </a:r>
            <a:r>
              <a:rPr lang="cs-CZ" altLang="cs-CZ" sz="2400" b="1" dirty="0" err="1"/>
              <a:t>Version</a:t>
            </a:r>
            <a:r>
              <a:rPr lang="cs-CZ" altLang="cs-CZ" sz="2400" b="1" dirty="0"/>
              <a:t> 2.0</a:t>
            </a:r>
          </a:p>
          <a:p>
            <a:pPr eaLnBrk="1" hangingPunct="1"/>
            <a:r>
              <a:rPr lang="en-US" altLang="cs-CZ" sz="2400" b="1" dirty="0" err="1"/>
              <a:t>Čihák</a:t>
            </a:r>
            <a:r>
              <a:rPr lang="en-US" altLang="cs-CZ" sz="2400" b="1" dirty="0"/>
              <a:t> R: </a:t>
            </a:r>
            <a:r>
              <a:rPr lang="en-US" altLang="cs-CZ" sz="2400" b="1" dirty="0" err="1"/>
              <a:t>Anatomie</a:t>
            </a:r>
            <a:r>
              <a:rPr lang="en-US" altLang="cs-CZ" sz="2400" b="1" dirty="0"/>
              <a:t> </a:t>
            </a:r>
            <a:r>
              <a:rPr lang="cs-CZ" altLang="cs-CZ" sz="2400" b="1" dirty="0" smtClean="0"/>
              <a:t>3</a:t>
            </a:r>
            <a:r>
              <a:rPr lang="en-US" altLang="cs-CZ" sz="2400" b="1" dirty="0" smtClean="0"/>
              <a:t>. </a:t>
            </a:r>
            <a:r>
              <a:rPr lang="cs-CZ" altLang="cs-CZ" sz="2400" b="1" dirty="0" err="1" smtClean="0"/>
              <a:t>Grada</a:t>
            </a:r>
            <a:r>
              <a:rPr lang="en-US" altLang="cs-CZ" sz="2400" b="1" dirty="0" smtClean="0"/>
              <a:t>,</a:t>
            </a:r>
            <a:r>
              <a:rPr lang="cs-CZ" altLang="cs-CZ" sz="2400" b="1" dirty="0" smtClean="0"/>
              <a:t> </a:t>
            </a:r>
            <a:r>
              <a:rPr lang="en-US" altLang="cs-CZ" sz="2400" b="1" dirty="0"/>
              <a:t>Praha, </a:t>
            </a:r>
            <a:r>
              <a:rPr lang="en-US" altLang="cs-CZ" sz="2400" b="1" dirty="0" smtClean="0"/>
              <a:t>19</a:t>
            </a:r>
            <a:r>
              <a:rPr lang="cs-CZ" altLang="cs-CZ" sz="2400" b="1" dirty="0" smtClean="0"/>
              <a:t>97</a:t>
            </a:r>
            <a:r>
              <a:rPr lang="en-US" altLang="cs-CZ" sz="2400" b="1" dirty="0" smtClean="0"/>
              <a:t>.</a:t>
            </a:r>
            <a:endParaRPr lang="cs-CZ" altLang="cs-CZ" sz="2400" b="1" dirty="0"/>
          </a:p>
        </p:txBody>
      </p:sp>
    </p:spTree>
    <p:extLst>
      <p:ext uri="{BB962C8B-B14F-4D97-AF65-F5344CB8AC3E}">
        <p14:creationId xmlns:p14="http://schemas.microsoft.com/office/powerpoint/2010/main" val="2084861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325" y="0"/>
            <a:ext cx="52736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2"/>
          <p:cNvSpPr txBox="1">
            <a:spLocks noChangeArrowheads="1"/>
          </p:cNvSpPr>
          <p:nvPr/>
        </p:nvSpPr>
        <p:spPr bwMode="auto">
          <a:xfrm>
            <a:off x="231775" y="279400"/>
            <a:ext cx="25701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Tonsilla palatina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7613"/>
            <a:ext cx="9144000" cy="442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2"/>
          <p:cNvSpPr txBox="1">
            <a:spLocks noChangeArrowheads="1"/>
          </p:cNvSpPr>
          <p:nvPr/>
        </p:nvSpPr>
        <p:spPr bwMode="auto">
          <a:xfrm>
            <a:off x="230188" y="207963"/>
            <a:ext cx="26558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Tonsilla lingualis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650" y="0"/>
            <a:ext cx="45783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Text Box 2"/>
          <p:cNvSpPr txBox="1">
            <a:spLocks noChangeArrowheads="1"/>
          </p:cNvSpPr>
          <p:nvPr/>
        </p:nvSpPr>
        <p:spPr bwMode="auto">
          <a:xfrm>
            <a:off x="231775" y="350838"/>
            <a:ext cx="2960980" cy="3787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err="1">
                <a:solidFill>
                  <a:srgbClr val="000000"/>
                </a:solidFill>
              </a:rPr>
              <a:t>Tonsilla</a:t>
            </a:r>
            <a:r>
              <a:rPr lang="cs-CZ" altLang="cs-CZ" sz="2400" b="1" dirty="0">
                <a:solidFill>
                  <a:srgbClr val="000000"/>
                </a:solidFill>
              </a:rPr>
              <a:t> </a:t>
            </a:r>
            <a:r>
              <a:rPr lang="cs-CZ" altLang="cs-CZ" sz="2400" b="1" dirty="0" err="1">
                <a:solidFill>
                  <a:srgbClr val="000000"/>
                </a:solidFill>
              </a:rPr>
              <a:t>pharyngea</a:t>
            </a:r>
            <a:endParaRPr lang="cs-CZ" altLang="cs-CZ" sz="2400" b="1" dirty="0">
              <a:solidFill>
                <a:srgbClr val="000000"/>
              </a:solidFill>
            </a:endParaRPr>
          </a:p>
          <a:p>
            <a:pPr eaLnBrk="1" hangingPunct="1"/>
            <a:r>
              <a:rPr lang="cs-CZ" altLang="cs-CZ" sz="2400" b="1" dirty="0" err="1">
                <a:solidFill>
                  <a:srgbClr val="000000"/>
                </a:solidFill>
              </a:rPr>
              <a:t>Tonsilla</a:t>
            </a:r>
            <a:r>
              <a:rPr lang="cs-CZ" altLang="cs-CZ" sz="2400" b="1" dirty="0">
                <a:solidFill>
                  <a:srgbClr val="000000"/>
                </a:solidFill>
              </a:rPr>
              <a:t> </a:t>
            </a:r>
            <a:r>
              <a:rPr lang="cs-CZ" altLang="cs-CZ" sz="2400" b="1" dirty="0" err="1">
                <a:solidFill>
                  <a:srgbClr val="000000"/>
                </a:solidFill>
              </a:rPr>
              <a:t>tubaria</a:t>
            </a:r>
            <a:endParaRPr lang="cs-CZ" altLang="cs-CZ" sz="2400" b="1" dirty="0">
              <a:solidFill>
                <a:srgbClr val="000000"/>
              </a:solidFill>
            </a:endParaRPr>
          </a:p>
          <a:p>
            <a:pPr eaLnBrk="1" hangingPunct="1"/>
            <a:endParaRPr lang="cs-CZ" altLang="cs-CZ" sz="2400" b="1" dirty="0">
              <a:solidFill>
                <a:srgbClr val="000000"/>
              </a:solidFill>
            </a:endParaRPr>
          </a:p>
          <a:p>
            <a:pPr eaLnBrk="1" hangingPunct="1"/>
            <a:endParaRPr lang="cs-CZ" altLang="cs-CZ" sz="2400" b="1" dirty="0">
              <a:solidFill>
                <a:srgbClr val="000000"/>
              </a:solidFill>
            </a:endParaRPr>
          </a:p>
          <a:p>
            <a:pPr eaLnBrk="1" hangingPunct="1"/>
            <a:endParaRPr lang="cs-CZ" altLang="cs-CZ" sz="2400" b="1" dirty="0">
              <a:solidFill>
                <a:srgbClr val="000000"/>
              </a:solidFill>
            </a:endParaRPr>
          </a:p>
          <a:p>
            <a:pPr eaLnBrk="1" hangingPunct="1"/>
            <a:endParaRPr lang="cs-CZ" altLang="cs-CZ" sz="2400" b="1" dirty="0">
              <a:solidFill>
                <a:srgbClr val="000000"/>
              </a:solidFill>
            </a:endParaRPr>
          </a:p>
          <a:p>
            <a:pPr eaLnBrk="1" hangingPunct="1"/>
            <a:r>
              <a:rPr lang="cs-CZ" altLang="cs-CZ" sz="2400" b="1" dirty="0" err="1">
                <a:solidFill>
                  <a:srgbClr val="000000"/>
                </a:solidFill>
              </a:rPr>
              <a:t>Waldeyer's</a:t>
            </a:r>
            <a:r>
              <a:rPr lang="cs-CZ" altLang="cs-CZ" sz="2400" b="1" dirty="0">
                <a:solidFill>
                  <a:srgbClr val="000000"/>
                </a:solidFill>
              </a:rPr>
              <a:t> </a:t>
            </a:r>
            <a:r>
              <a:rPr lang="cs-CZ" altLang="cs-CZ" sz="2400" b="1" dirty="0" smtClean="0">
                <a:solidFill>
                  <a:srgbClr val="000000"/>
                </a:solidFill>
              </a:rPr>
              <a:t>ring</a:t>
            </a:r>
          </a:p>
          <a:p>
            <a:pPr eaLnBrk="1" hangingPunct="1"/>
            <a:r>
              <a:rPr lang="cs-CZ" altLang="cs-CZ" sz="2400" dirty="0" smtClean="0">
                <a:solidFill>
                  <a:srgbClr val="000000"/>
                </a:solidFill>
              </a:rPr>
              <a:t> </a:t>
            </a:r>
            <a:endParaRPr lang="cs-CZ" altLang="cs-CZ" sz="2400" dirty="0">
              <a:solidFill>
                <a:srgbClr val="000000"/>
              </a:solidFill>
            </a:endParaRPr>
          </a:p>
          <a:p>
            <a:pPr eaLnBrk="1" hangingPunct="1"/>
            <a:endParaRPr lang="cs-CZ" altLang="cs-CZ" sz="2400" b="1" u="sng" dirty="0">
              <a:solidFill>
                <a:srgbClr val="000000"/>
              </a:solidFill>
            </a:endParaRPr>
          </a:p>
          <a:p>
            <a:pPr eaLnBrk="1" hangingPunct="1"/>
            <a:endParaRPr lang="cs-CZ" altLang="cs-CZ" sz="2400" b="1" u="sng" dirty="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0"/>
            <a:ext cx="42005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2"/>
          <p:cNvSpPr txBox="1">
            <a:spLocks noChangeArrowheads="1"/>
          </p:cNvSpPr>
          <p:nvPr/>
        </p:nvSpPr>
        <p:spPr bwMode="auto">
          <a:xfrm>
            <a:off x="374650" y="350838"/>
            <a:ext cx="35369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Tonsilla abdominalis – </a:t>
            </a:r>
          </a:p>
          <a:p>
            <a:pPr eaLnBrk="1" hangingPunct="1"/>
            <a:r>
              <a:rPr lang="cs-CZ" altLang="cs-CZ" sz="2400" b="1">
                <a:solidFill>
                  <a:srgbClr val="000000"/>
                </a:solidFill>
              </a:rPr>
              <a:t>appendix vermiformis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975" y="0"/>
            <a:ext cx="42640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2"/>
          <p:cNvSpPr txBox="1">
            <a:spLocks noChangeArrowheads="1"/>
          </p:cNvSpPr>
          <p:nvPr/>
        </p:nvSpPr>
        <p:spPr bwMode="auto">
          <a:xfrm>
            <a:off x="303213" y="350838"/>
            <a:ext cx="17732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Lien, splen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erodynamika">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erodynamika">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erodynamik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1675</TotalTime>
  <Words>1082</Words>
  <Application>Microsoft Office PowerPoint</Application>
  <PresentationFormat>Předvádění na obrazovce (4:3)</PresentationFormat>
  <Paragraphs>274</Paragraphs>
  <Slides>45</Slides>
  <Notes>44</Notes>
  <HiddenSlides>0</HiddenSlides>
  <MMClips>0</MMClips>
  <ScaleCrop>false</ScaleCrop>
  <HeadingPairs>
    <vt:vector size="6" baseType="variant">
      <vt:variant>
        <vt:lpstr>Motiv</vt:lpstr>
      </vt:variant>
      <vt:variant>
        <vt:i4>1</vt:i4>
      </vt:variant>
      <vt:variant>
        <vt:lpstr>Vložené servery OLE</vt:lpstr>
      </vt:variant>
      <vt:variant>
        <vt:i4>0</vt:i4>
      </vt:variant>
      <vt:variant>
        <vt:lpstr>Nadpisy snímků</vt:lpstr>
      </vt:variant>
      <vt:variant>
        <vt:i4>45</vt:i4>
      </vt:variant>
    </vt:vector>
  </HeadingPairs>
  <TitlesOfParts>
    <vt:vector size="46" baseType="lpstr">
      <vt:lpstr>Aerodynamika</vt:lpstr>
      <vt:lpstr>LYMPHATIC SYSTEM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dr. Svíženská</dc:creator>
  <cp:lastModifiedBy>Svizenska</cp:lastModifiedBy>
  <cp:revision>101</cp:revision>
  <cp:lastPrinted>1601-01-01T00:00:00Z</cp:lastPrinted>
  <dcterms:created xsi:type="dcterms:W3CDTF">2004-02-17T10:38:12Z</dcterms:created>
  <dcterms:modified xsi:type="dcterms:W3CDTF">2016-03-07T10:42:59Z</dcterms:modified>
</cp:coreProperties>
</file>