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5159B-D910-4F7E-A599-DFF1A25B02A4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38ED7-17AC-4A9C-9BE1-58D7F66CA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074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0139-014D-4A60-8220-595F9B62C1B7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3C0BA-5965-4D71-A4D7-CFCD0B369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71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ať</a:t>
            </a:r>
            <a:r>
              <a:rPr lang="cs-CZ" baseline="0" dirty="0" smtClean="0"/>
              <a:t> studenti teď zkusí vytvořit nějaké fráze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4FF82-A73E-4D67-8057-E621BBEB815E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6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LATIN </a:t>
            </a:r>
            <a:r>
              <a:rPr lang="cs-CZ" dirty="0" err="1" smtClean="0"/>
              <a:t>terms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wallum</a:t>
            </a:r>
            <a:r>
              <a:rPr lang="cs-CZ" dirty="0" smtClean="0"/>
              <a:t> </a:t>
            </a:r>
            <a:r>
              <a:rPr lang="cs-CZ" dirty="0" err="1" smtClean="0"/>
              <a:t>perforatum</a:t>
            </a:r>
            <a:endParaRPr lang="cs-CZ" dirty="0" smtClean="0"/>
          </a:p>
          <a:p>
            <a:r>
              <a:rPr lang="cs-CZ" dirty="0" err="1" smtClean="0"/>
              <a:t>neonatus</a:t>
            </a:r>
            <a:r>
              <a:rPr lang="cs-CZ" dirty="0" smtClean="0"/>
              <a:t> </a:t>
            </a:r>
            <a:r>
              <a:rPr lang="cs-CZ" dirty="0" err="1" smtClean="0"/>
              <a:t>malignus</a:t>
            </a:r>
            <a:endParaRPr lang="cs-CZ" dirty="0" smtClean="0"/>
          </a:p>
          <a:p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testiculi</a:t>
            </a:r>
            <a:endParaRPr lang="cs-CZ" dirty="0"/>
          </a:p>
          <a:p>
            <a:r>
              <a:rPr lang="cs-CZ" dirty="0" smtClean="0"/>
              <a:t>traumata </a:t>
            </a:r>
            <a:r>
              <a:rPr lang="cs-CZ" dirty="0" err="1" smtClean="0"/>
              <a:t>bruisa</a:t>
            </a:r>
            <a:endParaRPr lang="cs-CZ" dirty="0" smtClean="0"/>
          </a:p>
          <a:p>
            <a:r>
              <a:rPr lang="cs-CZ" dirty="0" err="1" smtClean="0"/>
              <a:t>vulni</a:t>
            </a:r>
            <a:r>
              <a:rPr lang="cs-CZ" dirty="0" smtClean="0"/>
              <a:t> sub </a:t>
            </a:r>
            <a:r>
              <a:rPr lang="cs-CZ" dirty="0" err="1" smtClean="0"/>
              <a:t>tempibus</a:t>
            </a:r>
            <a:endParaRPr lang="cs-CZ" dirty="0" smtClean="0"/>
          </a:p>
          <a:p>
            <a:r>
              <a:rPr lang="cs-CZ" dirty="0" err="1" smtClean="0"/>
              <a:t>inflammatio</a:t>
            </a:r>
            <a:r>
              <a:rPr lang="cs-CZ" dirty="0" smtClean="0"/>
              <a:t> </a:t>
            </a:r>
            <a:r>
              <a:rPr lang="cs-CZ" dirty="0" err="1" smtClean="0"/>
              <a:t>cerebri</a:t>
            </a:r>
            <a:endParaRPr lang="cs-CZ" dirty="0" smtClean="0"/>
          </a:p>
          <a:p>
            <a:r>
              <a:rPr lang="cs-CZ" dirty="0" err="1"/>
              <a:t>tea</a:t>
            </a:r>
            <a:r>
              <a:rPr lang="cs-CZ" dirty="0"/>
              <a:t> </a:t>
            </a:r>
            <a:r>
              <a:rPr lang="cs-CZ" dirty="0" err="1" smtClean="0"/>
              <a:t>urologica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460067" y="3573016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460067" y="3573016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11560" y="4581128"/>
            <a:ext cx="576064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611560" y="4653136"/>
            <a:ext cx="576064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1259632" y="4149080"/>
            <a:ext cx="216024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331640" y="4077072"/>
            <a:ext cx="1992523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860032" y="148100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paries</a:t>
            </a:r>
            <a:r>
              <a:rPr lang="cs-CZ" sz="2700" dirty="0" smtClean="0"/>
              <a:t> </a:t>
            </a:r>
            <a:r>
              <a:rPr lang="cs-CZ" sz="2700" dirty="0" err="1" smtClean="0"/>
              <a:t>perforatus</a:t>
            </a:r>
            <a:endParaRPr lang="cs-CZ" sz="27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860032" y="199344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tumor </a:t>
            </a:r>
            <a:r>
              <a:rPr lang="cs-CZ" sz="2700" dirty="0" err="1" smtClean="0"/>
              <a:t>malignus</a:t>
            </a:r>
            <a:endParaRPr lang="cs-CZ" sz="27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87654" y="2427384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cancer</a:t>
            </a:r>
            <a:r>
              <a:rPr lang="cs-CZ" sz="2700" dirty="0" smtClean="0"/>
              <a:t> </a:t>
            </a:r>
            <a:r>
              <a:rPr lang="cs-CZ" sz="2700" dirty="0" err="1" smtClean="0"/>
              <a:t>testis</a:t>
            </a:r>
            <a:endParaRPr lang="cs-CZ" sz="27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87654" y="292116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</a:t>
            </a:r>
            <a:r>
              <a:rPr lang="cs-CZ" sz="2700" dirty="0" err="1" smtClean="0"/>
              <a:t>contusa</a:t>
            </a:r>
            <a:endParaRPr lang="cs-CZ" sz="27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858062" y="3425225"/>
            <a:ext cx="410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sub </a:t>
            </a:r>
            <a:r>
              <a:rPr lang="cs-CZ" sz="2700" dirty="0" err="1" smtClean="0"/>
              <a:t>temporibus</a:t>
            </a:r>
            <a:endParaRPr lang="cs-CZ" sz="27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890616" y="3929281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encephalitis</a:t>
            </a:r>
            <a:endParaRPr lang="cs-CZ" sz="27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860032" y="443711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species </a:t>
            </a:r>
            <a:r>
              <a:rPr lang="cs-CZ" sz="2700" dirty="0" err="1" smtClean="0"/>
              <a:t>urologicae</a:t>
            </a:r>
            <a:endParaRPr lang="cs-CZ" sz="2700" dirty="0"/>
          </a:p>
        </p:txBody>
      </p:sp>
      <p:cxnSp>
        <p:nvCxnSpPr>
          <p:cNvPr id="67" name="Přímá spojnice 66"/>
          <p:cNvCxnSpPr/>
          <p:nvPr/>
        </p:nvCxnSpPr>
        <p:spPr>
          <a:xfrm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11560" y="3578367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11560" y="3578367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Declensions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07206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declensions</a:t>
            </a:r>
            <a:r>
              <a:rPr lang="cs-CZ" dirty="0" smtClean="0"/>
              <a:t> are in Latin?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</a:t>
            </a:r>
            <a:r>
              <a:rPr lang="cs-CZ" baseline="30000" dirty="0" err="1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 err="1" smtClean="0"/>
              <a:t>vena</a:t>
            </a:r>
            <a:r>
              <a:rPr lang="cs-CZ" dirty="0" smtClean="0"/>
              <a:t>, systole, diabetes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II</a:t>
            </a:r>
            <a:r>
              <a:rPr lang="cs-CZ" baseline="30000" dirty="0" err="1" smtClean="0"/>
              <a:t>nd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nervus</a:t>
            </a:r>
            <a:r>
              <a:rPr lang="cs-CZ" dirty="0" smtClean="0"/>
              <a:t>, septum, </a:t>
            </a:r>
            <a:r>
              <a:rPr lang="cs-CZ" dirty="0" err="1" smtClean="0"/>
              <a:t>nephros</a:t>
            </a:r>
            <a:r>
              <a:rPr lang="cs-CZ" dirty="0" smtClean="0"/>
              <a:t>, </a:t>
            </a:r>
            <a:r>
              <a:rPr lang="cs-CZ" dirty="0" err="1" smtClean="0"/>
              <a:t>colon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III</a:t>
            </a:r>
            <a:r>
              <a:rPr lang="cs-CZ" baseline="30000" dirty="0" err="1" smtClean="0"/>
              <a:t>rd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dolor</a:t>
            </a:r>
            <a:r>
              <a:rPr lang="cs-CZ" dirty="0" smtClean="0"/>
              <a:t>, corpus, pelvis, rete, dosis (</a:t>
            </a:r>
            <a:r>
              <a:rPr lang="cs-CZ" dirty="0" err="1" smtClean="0"/>
              <a:t>febris</a:t>
            </a:r>
            <a:r>
              <a:rPr lang="cs-CZ" dirty="0" smtClean="0"/>
              <a:t>)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IV</a:t>
            </a:r>
            <a:r>
              <a:rPr lang="cs-CZ" baseline="30000" dirty="0" err="1" smtClean="0"/>
              <a:t>th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ductus</a:t>
            </a:r>
            <a:r>
              <a:rPr lang="cs-CZ" dirty="0" smtClean="0"/>
              <a:t>, genu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V</a:t>
            </a:r>
            <a:r>
              <a:rPr lang="cs-CZ" baseline="30000" dirty="0" err="1" smtClean="0"/>
              <a:t>th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smtClean="0"/>
              <a:t>facies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6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Adjectives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Latin </a:t>
            </a:r>
            <a:r>
              <a:rPr lang="cs-CZ" altLang="cs-CZ" dirty="0" err="1" smtClean="0"/>
              <a:t>adjective</a:t>
            </a:r>
            <a:r>
              <a:rPr lang="cs-CZ" altLang="cs-CZ" smtClean="0"/>
              <a:t> has </a:t>
            </a:r>
            <a:r>
              <a:rPr lang="cs-CZ" altLang="cs-CZ" dirty="0" smtClean="0"/>
              <a:t>to </a:t>
            </a:r>
            <a:r>
              <a:rPr lang="cs-CZ" altLang="cs-CZ" dirty="0" err="1" smtClean="0"/>
              <a:t>match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</a:t>
            </a:r>
            <a:r>
              <a:rPr lang="cs-CZ" altLang="cs-CZ" dirty="0" smtClean="0"/>
              <a:t> in...?</a:t>
            </a:r>
          </a:p>
          <a:p>
            <a:pPr lvl="1" eaLnBrk="1" hangingPunct="1"/>
            <a:r>
              <a:rPr lang="cs-CZ" altLang="cs-CZ" dirty="0" smtClean="0"/>
              <a:t>gender, case, </a:t>
            </a:r>
            <a:r>
              <a:rPr lang="cs-CZ" altLang="cs-CZ" dirty="0" err="1" smtClean="0"/>
              <a:t>number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endings</a:t>
            </a:r>
            <a:r>
              <a:rPr lang="cs-CZ" altLang="cs-CZ" dirty="0" smtClean="0"/>
              <a:t> do NOT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look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similarly</a:t>
            </a:r>
            <a:endParaRPr lang="cs-CZ" altLang="cs-CZ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diabet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smtClean="0"/>
              <a:t>gen.: </a:t>
            </a:r>
            <a:r>
              <a:rPr lang="cs-CZ" altLang="cs-CZ" dirty="0" err="1" smtClean="0"/>
              <a:t>diabet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ret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ret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vuln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vulner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etc</a:t>
            </a:r>
            <a:r>
              <a:rPr lang="cs-CZ" altLang="cs-CZ" dirty="0" smtClean="0"/>
              <a:t>...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 and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/>
              <a:t>mors</a:t>
            </a:r>
            <a:r>
              <a:rPr lang="cs-CZ" dirty="0"/>
              <a:t> in </a:t>
            </a:r>
            <a:r>
              <a:rPr lang="cs-CZ" dirty="0" err="1"/>
              <a:t>tabulam</a:t>
            </a:r>
            <a:endParaRPr lang="cs-CZ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 smtClean="0"/>
              <a:t>solutio</a:t>
            </a:r>
            <a:r>
              <a:rPr lang="cs-CZ" dirty="0" smtClean="0"/>
              <a:t> ad </a:t>
            </a:r>
            <a:r>
              <a:rPr lang="cs-CZ" dirty="0" err="1" smtClean="0"/>
              <a:t>injectione</a:t>
            </a:r>
            <a:r>
              <a:rPr lang="cs-CZ" dirty="0" smtClean="0"/>
              <a:t> </a:t>
            </a:r>
            <a:r>
              <a:rPr lang="cs-CZ" dirty="0" err="1" smtClean="0"/>
              <a:t>intravenosa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 smtClean="0"/>
              <a:t>vulna</a:t>
            </a:r>
            <a:r>
              <a:rPr lang="cs-CZ" dirty="0" smtClean="0"/>
              <a:t> </a:t>
            </a:r>
            <a:r>
              <a:rPr lang="cs-CZ" dirty="0" err="1" smtClean="0"/>
              <a:t>scissa</a:t>
            </a:r>
            <a:endParaRPr lang="cs-CZ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 smtClean="0"/>
              <a:t>oedema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thrombosim</a:t>
            </a:r>
            <a:r>
              <a:rPr lang="cs-CZ" dirty="0" smtClean="0"/>
              <a:t> </a:t>
            </a:r>
            <a:r>
              <a:rPr lang="cs-CZ" dirty="0" err="1" smtClean="0"/>
              <a:t>venarum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 smtClean="0"/>
              <a:t>cervices</a:t>
            </a:r>
            <a:r>
              <a:rPr lang="cs-CZ" dirty="0" smtClean="0"/>
              <a:t> </a:t>
            </a:r>
            <a:r>
              <a:rPr lang="cs-CZ" dirty="0" err="1" smtClean="0"/>
              <a:t>dentum</a:t>
            </a:r>
            <a:r>
              <a:rPr lang="cs-CZ" dirty="0" smtClean="0"/>
              <a:t> </a:t>
            </a:r>
            <a:r>
              <a:rPr lang="cs-CZ" dirty="0" err="1" smtClean="0"/>
              <a:t>caninorum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sub </a:t>
            </a:r>
            <a:r>
              <a:rPr lang="cs-CZ" dirty="0" err="1" smtClean="0"/>
              <a:t>ossia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sphinctes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species ad </a:t>
            </a:r>
            <a:r>
              <a:rPr lang="cs-CZ" dirty="0" err="1" smtClean="0"/>
              <a:t>gargarismam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/>
              <a:t>mors</a:t>
            </a:r>
            <a:r>
              <a:rPr lang="cs-CZ" dirty="0"/>
              <a:t> </a:t>
            </a:r>
            <a:r>
              <a:rPr lang="cs-CZ" dirty="0" err="1" smtClean="0"/>
              <a:t>faciei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make up </a:t>
            </a:r>
            <a:r>
              <a:rPr lang="cs-CZ" dirty="0" err="1" smtClean="0"/>
              <a:t>illustrative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fractura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f.		X	</a:t>
            </a:r>
            <a:r>
              <a:rPr lang="cs-CZ" dirty="0" err="1" smtClean="0"/>
              <a:t>fractus</a:t>
            </a:r>
            <a:r>
              <a:rPr lang="cs-CZ" dirty="0" smtClean="0"/>
              <a:t>, </a:t>
            </a:r>
            <a:r>
              <a:rPr lang="cs-CZ" dirty="0" err="1" smtClean="0"/>
              <a:t>fracta</a:t>
            </a:r>
            <a:r>
              <a:rPr lang="cs-CZ" dirty="0" smtClean="0"/>
              <a:t>, </a:t>
            </a:r>
            <a:r>
              <a:rPr lang="cs-CZ" dirty="0" err="1" smtClean="0"/>
              <a:t>fractum</a:t>
            </a:r>
            <a:endParaRPr lang="cs-CZ" dirty="0" smtClean="0"/>
          </a:p>
          <a:p>
            <a:pPr lvl="2"/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 </a:t>
            </a:r>
            <a:r>
              <a:rPr lang="cs-CZ" dirty="0" err="1" smtClean="0"/>
              <a:t>verae</a:t>
            </a:r>
            <a:r>
              <a:rPr lang="cs-CZ" dirty="0" smtClean="0"/>
              <a:t> </a:t>
            </a:r>
            <a:r>
              <a:rPr lang="cs-CZ" dirty="0" err="1" smtClean="0"/>
              <a:t>aperta</a:t>
            </a:r>
            <a:endParaRPr lang="cs-CZ" dirty="0" smtClean="0"/>
          </a:p>
          <a:p>
            <a:pPr lvl="2"/>
            <a:r>
              <a:rPr lang="cs-CZ" dirty="0" err="1" smtClean="0"/>
              <a:t>costa</a:t>
            </a:r>
            <a:r>
              <a:rPr lang="cs-CZ" dirty="0" smtClean="0"/>
              <a:t> vera </a:t>
            </a:r>
            <a:r>
              <a:rPr lang="cs-CZ" dirty="0" err="1" smtClean="0"/>
              <a:t>fracta</a:t>
            </a:r>
            <a:endParaRPr lang="cs-CZ" dirty="0" smtClean="0"/>
          </a:p>
          <a:p>
            <a:pPr lvl="1"/>
            <a:r>
              <a:rPr lang="cs-CZ" dirty="0" smtClean="0"/>
              <a:t>ruptura, </a:t>
            </a:r>
            <a:r>
              <a:rPr lang="cs-CZ" dirty="0" err="1" smtClean="0"/>
              <a:t>ae</a:t>
            </a:r>
            <a:r>
              <a:rPr lang="cs-CZ" dirty="0" smtClean="0"/>
              <a:t>, f.		X 	</a:t>
            </a:r>
            <a:r>
              <a:rPr lang="cs-CZ" dirty="0" err="1" smtClean="0"/>
              <a:t>ruptus</a:t>
            </a:r>
            <a:r>
              <a:rPr lang="cs-CZ" dirty="0" smtClean="0"/>
              <a:t>, </a:t>
            </a:r>
            <a:r>
              <a:rPr lang="cs-CZ" dirty="0" err="1" smtClean="0"/>
              <a:t>rupta</a:t>
            </a:r>
            <a:r>
              <a:rPr lang="cs-CZ" dirty="0" smtClean="0"/>
              <a:t>, </a:t>
            </a:r>
            <a:r>
              <a:rPr lang="cs-CZ" dirty="0" err="1" smtClean="0"/>
              <a:t>ruptum</a:t>
            </a:r>
            <a:endParaRPr lang="cs-CZ" dirty="0" smtClean="0"/>
          </a:p>
          <a:p>
            <a:pPr lvl="2"/>
            <a:r>
              <a:rPr lang="cs-CZ" dirty="0" smtClean="0"/>
              <a:t>ruptura </a:t>
            </a:r>
            <a:r>
              <a:rPr lang="cs-CZ" dirty="0" err="1" smtClean="0"/>
              <a:t>tendinis</a:t>
            </a:r>
            <a:endParaRPr lang="cs-CZ" dirty="0" smtClean="0"/>
          </a:p>
          <a:p>
            <a:pPr lvl="2"/>
            <a:r>
              <a:rPr lang="cs-CZ" dirty="0" err="1" smtClean="0"/>
              <a:t>tendo</a:t>
            </a:r>
            <a:r>
              <a:rPr lang="cs-CZ" dirty="0" smtClean="0"/>
              <a:t> </a:t>
            </a:r>
            <a:r>
              <a:rPr lang="cs-CZ" dirty="0" err="1" smtClean="0"/>
              <a:t>rupta</a:t>
            </a:r>
            <a:endParaRPr lang="cs-CZ" dirty="0" smtClean="0"/>
          </a:p>
          <a:p>
            <a:pPr lvl="1"/>
            <a:r>
              <a:rPr lang="cs-CZ" dirty="0" err="1" smtClean="0"/>
              <a:t>periculum</a:t>
            </a:r>
            <a:r>
              <a:rPr lang="cs-CZ" dirty="0" smtClean="0"/>
              <a:t>, i, n,		X	</a:t>
            </a:r>
            <a:r>
              <a:rPr lang="cs-CZ" dirty="0" err="1" smtClean="0"/>
              <a:t>periculosus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periculum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in tabula</a:t>
            </a:r>
          </a:p>
          <a:p>
            <a:pPr lvl="2"/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periculosus</a:t>
            </a:r>
            <a:endParaRPr lang="cs-CZ" dirty="0" smtClean="0"/>
          </a:p>
          <a:p>
            <a:pPr lvl="1"/>
            <a:r>
              <a:rPr lang="cs-CZ" dirty="0" err="1" smtClean="0"/>
              <a:t>thorax</a:t>
            </a:r>
            <a:r>
              <a:rPr lang="cs-CZ" dirty="0" smtClean="0"/>
              <a:t>, </a:t>
            </a:r>
            <a:r>
              <a:rPr lang="cs-CZ" dirty="0" err="1" smtClean="0"/>
              <a:t>thoracis</a:t>
            </a:r>
            <a:r>
              <a:rPr lang="cs-CZ" dirty="0" smtClean="0"/>
              <a:t>, m. 	X	</a:t>
            </a:r>
            <a:r>
              <a:rPr lang="cs-CZ" dirty="0" err="1" smtClean="0"/>
              <a:t>thoracicus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punctum</a:t>
            </a:r>
            <a:r>
              <a:rPr lang="cs-CZ" dirty="0" smtClean="0"/>
              <a:t> </a:t>
            </a:r>
            <a:r>
              <a:rPr lang="cs-CZ" dirty="0" err="1" smtClean="0"/>
              <a:t>thoracis</a:t>
            </a:r>
            <a:endParaRPr lang="cs-CZ" dirty="0" smtClean="0"/>
          </a:p>
          <a:p>
            <a:pPr lvl="2"/>
            <a:r>
              <a:rPr lang="cs-CZ" dirty="0" err="1" smtClean="0"/>
              <a:t>vertebra</a:t>
            </a:r>
            <a:r>
              <a:rPr lang="cs-CZ" dirty="0" smtClean="0"/>
              <a:t> </a:t>
            </a:r>
            <a:r>
              <a:rPr lang="cs-CZ" dirty="0" err="1" smtClean="0"/>
              <a:t>thoracica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755576" y="5006072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96" y="3049163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2004363" y="1491978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11" y="467306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017489" y="3405925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516215" y="1283608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2775" y="17953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morsus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81064" y="28572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01000" y="34429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642266" y="39499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morbus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paries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72622" y="6040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fascia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1819" y="38293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facies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33" y="4739494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1128940" y="5050115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35" y="2771410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912916" y="1441402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421" y="487713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55575" y="3442950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286213" y="1354845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16871" y="4554828"/>
            <a:ext cx="205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morsus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us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8118" y="6073780"/>
            <a:ext cx="151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pars</a:t>
            </a:r>
            <a:r>
              <a:rPr lang="cs-CZ" b="1" dirty="0" smtClean="0"/>
              <a:t>, tis, 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99690" y="2840570"/>
            <a:ext cx="17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</a:t>
            </a:r>
            <a:r>
              <a:rPr lang="cs-CZ" b="1" dirty="0" smtClean="0">
                <a:solidFill>
                  <a:schemeClr val="bg1"/>
                </a:solidFill>
              </a:rPr>
              <a:t>, tis, 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38483" y="5979456"/>
            <a:ext cx="184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morbus</a:t>
            </a:r>
            <a:r>
              <a:rPr lang="cs-CZ" b="1" dirty="0" smtClean="0"/>
              <a:t>, i, m. 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7734" y="4008604"/>
            <a:ext cx="210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paries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etis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78324" y="2597671"/>
            <a:ext cx="191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fascia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ae</a:t>
            </a:r>
            <a:r>
              <a:rPr lang="cs-CZ" b="1" dirty="0" smtClean="0">
                <a:solidFill>
                  <a:schemeClr val="bg1"/>
                </a:solidFill>
              </a:rPr>
              <a:t>, f.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6" y="3612221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88178" y="4838228"/>
            <a:ext cx="160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facies, </a:t>
            </a:r>
            <a:r>
              <a:rPr lang="cs-CZ" b="1" dirty="0" err="1" smtClean="0"/>
              <a:t>ei</a:t>
            </a:r>
            <a:r>
              <a:rPr lang="cs-CZ" b="1" dirty="0" smtClean="0"/>
              <a:t>, f.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0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lvl="1"/>
            <a:r>
              <a:rPr lang="cs-CZ" dirty="0" smtClean="0"/>
              <a:t>ruptura 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endParaRPr lang="cs-CZ" dirty="0" smtClean="0"/>
          </a:p>
          <a:p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animal bite</a:t>
            </a:r>
          </a:p>
          <a:p>
            <a:pPr lvl="1"/>
            <a:r>
              <a:rPr lang="cs-CZ" dirty="0" err="1" smtClean="0"/>
              <a:t>mors</a:t>
            </a:r>
            <a:r>
              <a:rPr lang="cs-CZ" dirty="0" smtClean="0"/>
              <a:t> post </a:t>
            </a:r>
            <a:r>
              <a:rPr lang="cs-CZ" dirty="0" err="1" smtClean="0"/>
              <a:t>morsum</a:t>
            </a:r>
            <a:r>
              <a:rPr lang="cs-CZ" dirty="0" smtClean="0"/>
              <a:t> </a:t>
            </a:r>
            <a:r>
              <a:rPr lang="cs-CZ" dirty="0" err="1" smtClean="0"/>
              <a:t>animalis</a:t>
            </a:r>
            <a:endParaRPr lang="cs-CZ" dirty="0" smtClean="0"/>
          </a:p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  <a:p>
            <a:pPr lvl="1"/>
            <a:r>
              <a:rPr lang="cs-CZ" dirty="0" smtClean="0"/>
              <a:t>partes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felleae</a:t>
            </a:r>
            <a:endParaRPr lang="cs-CZ" dirty="0" smtClean="0"/>
          </a:p>
          <a:p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bone</a:t>
            </a:r>
          </a:p>
          <a:p>
            <a:pPr lvl="1"/>
            <a:r>
              <a:rPr lang="cs-CZ" dirty="0" smtClean="0"/>
              <a:t>facies </a:t>
            </a:r>
            <a:r>
              <a:rPr lang="cs-CZ" dirty="0" err="1" smtClean="0"/>
              <a:t>pelvina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sacri</a:t>
            </a:r>
            <a:endParaRPr lang="cs-CZ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pPr lvl="1"/>
            <a:r>
              <a:rPr lang="cs-CZ" dirty="0" err="1" smtClean="0"/>
              <a:t>morbi</a:t>
            </a:r>
            <a:r>
              <a:rPr lang="cs-CZ" dirty="0" smtClean="0"/>
              <a:t> </a:t>
            </a:r>
            <a:r>
              <a:rPr lang="cs-CZ" dirty="0" err="1" smtClean="0"/>
              <a:t>infectiosi</a:t>
            </a:r>
            <a:endParaRPr lang="cs-CZ" dirty="0" smtClean="0"/>
          </a:p>
          <a:p>
            <a:r>
              <a:rPr lang="cs-CZ" dirty="0" err="1" smtClean="0"/>
              <a:t>perforation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endParaRPr lang="cs-CZ" dirty="0" smtClean="0"/>
          </a:p>
        </p:txBody>
      </p:sp>
      <p:pic>
        <p:nvPicPr>
          <p:cNvPr id="4098" name="Picture 2" descr="http://images.slideplayer.com.br/12/3764838/slides/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contagiosum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smtClean="0">
                <a:latin typeface="+mj-lt"/>
              </a:rPr>
              <a:t>contagiosum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contagious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pulmonis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dextri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20480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symptomata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hepatitidis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acutae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933056"/>
            <a:ext cx="4392488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collapsus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periculum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digestorii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systematis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periculum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collapsus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systematis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digestorii</a:t>
            </a:r>
            <a:endParaRPr lang="cs-CZ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danger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digestive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6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</TotalTime>
  <Words>385</Words>
  <Application>Microsoft Office PowerPoint</Application>
  <PresentationFormat>Předvádění na obrazovce (4:3)</PresentationFormat>
  <Paragraphs>118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Revision</vt:lpstr>
      <vt:lpstr>Declensions</vt:lpstr>
      <vt:lpstr>Adjectives</vt:lpstr>
      <vt:lpstr>Spot and correct the mistakes</vt:lpstr>
      <vt:lpstr>Confusing words</vt:lpstr>
      <vt:lpstr>Confusing words II Match the nouns with the pictures</vt:lpstr>
      <vt:lpstr>Confusing words II Match the nouns with the pictures</vt:lpstr>
      <vt:lpstr>Translate</vt:lpstr>
      <vt:lpstr>Form phrases from words in boxes and translate them into English</vt:lpstr>
      <vt:lpstr>What are the correct LATIN terms?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Ševčíková Tereza</cp:lastModifiedBy>
  <cp:revision>20</cp:revision>
  <cp:lastPrinted>2016-02-22T06:12:20Z</cp:lastPrinted>
  <dcterms:created xsi:type="dcterms:W3CDTF">2016-02-19T10:06:29Z</dcterms:created>
  <dcterms:modified xsi:type="dcterms:W3CDTF">2016-02-22T08:53:53Z</dcterms:modified>
</cp:coreProperties>
</file>