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5159B-D910-4F7E-A599-DFF1A25B02A4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38ED7-17AC-4A9C-9BE1-58D7F66CA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074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E0139-014D-4A60-8220-595F9B62C1B7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3C0BA-5965-4D71-A4D7-CFCD0B369D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790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C0BA-5965-4D71-A4D7-CFCD0B369DB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712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ať</a:t>
            </a:r>
            <a:r>
              <a:rPr lang="cs-CZ" baseline="0" dirty="0" smtClean="0"/>
              <a:t> studenti teď zkusí vytvořit nějaké fráze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C0BA-5965-4D71-A4D7-CFCD0B369DB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69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710C-97D0-47CD-9095-DB36F369666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7C4FF82-A73E-4D67-8057-E621BBEB815E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710C-97D0-47CD-9095-DB36F369666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C0710C-97D0-47CD-9095-DB36F369666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C0710C-97D0-47CD-9095-DB36F369666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7C4FF82-A73E-4D67-8057-E621BBEB815E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C4FF82-A73E-4D67-8057-E621BBEB815E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6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LATIN </a:t>
            </a:r>
            <a:r>
              <a:rPr lang="cs-CZ" dirty="0" err="1" smtClean="0"/>
              <a:t>terms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wallum</a:t>
            </a:r>
            <a:r>
              <a:rPr lang="cs-CZ" dirty="0" smtClean="0"/>
              <a:t> </a:t>
            </a:r>
            <a:r>
              <a:rPr lang="cs-CZ" dirty="0" err="1" smtClean="0"/>
              <a:t>perforatum</a:t>
            </a:r>
            <a:endParaRPr lang="cs-CZ" dirty="0" smtClean="0"/>
          </a:p>
          <a:p>
            <a:r>
              <a:rPr lang="cs-CZ" dirty="0" err="1" smtClean="0"/>
              <a:t>neonatus</a:t>
            </a:r>
            <a:r>
              <a:rPr lang="cs-CZ" dirty="0" smtClean="0"/>
              <a:t> </a:t>
            </a:r>
            <a:r>
              <a:rPr lang="cs-CZ" dirty="0" err="1" smtClean="0"/>
              <a:t>malignus</a:t>
            </a:r>
            <a:endParaRPr lang="cs-CZ" dirty="0" smtClean="0"/>
          </a:p>
          <a:p>
            <a:r>
              <a:rPr lang="cs-CZ" dirty="0" err="1"/>
              <a:t>cancer</a:t>
            </a:r>
            <a:r>
              <a:rPr lang="cs-CZ" dirty="0"/>
              <a:t> </a:t>
            </a:r>
            <a:r>
              <a:rPr lang="cs-CZ" dirty="0" err="1"/>
              <a:t>testiculi</a:t>
            </a:r>
            <a:endParaRPr lang="cs-CZ" dirty="0"/>
          </a:p>
          <a:p>
            <a:r>
              <a:rPr lang="cs-CZ" dirty="0" smtClean="0"/>
              <a:t>traumata </a:t>
            </a:r>
            <a:r>
              <a:rPr lang="cs-CZ" dirty="0" err="1" smtClean="0"/>
              <a:t>bruisa</a:t>
            </a:r>
            <a:endParaRPr lang="cs-CZ" dirty="0" smtClean="0"/>
          </a:p>
          <a:p>
            <a:r>
              <a:rPr lang="cs-CZ" dirty="0" err="1" smtClean="0"/>
              <a:t>vulni</a:t>
            </a:r>
            <a:r>
              <a:rPr lang="cs-CZ" dirty="0" smtClean="0"/>
              <a:t> sub </a:t>
            </a:r>
            <a:r>
              <a:rPr lang="cs-CZ" dirty="0" err="1" smtClean="0"/>
              <a:t>tempibus</a:t>
            </a:r>
            <a:endParaRPr lang="cs-CZ" dirty="0" smtClean="0"/>
          </a:p>
          <a:p>
            <a:r>
              <a:rPr lang="cs-CZ" dirty="0" err="1" smtClean="0"/>
              <a:t>inflammatio</a:t>
            </a:r>
            <a:r>
              <a:rPr lang="cs-CZ" dirty="0" smtClean="0"/>
              <a:t> </a:t>
            </a:r>
            <a:r>
              <a:rPr lang="cs-CZ" dirty="0" err="1" smtClean="0"/>
              <a:t>cerebri</a:t>
            </a:r>
            <a:endParaRPr lang="cs-CZ" dirty="0" smtClean="0"/>
          </a:p>
          <a:p>
            <a:r>
              <a:rPr lang="cs-CZ" dirty="0" err="1"/>
              <a:t>tea</a:t>
            </a:r>
            <a:r>
              <a:rPr lang="cs-CZ" dirty="0"/>
              <a:t> </a:t>
            </a:r>
            <a:r>
              <a:rPr lang="cs-CZ" dirty="0" err="1" smtClean="0"/>
              <a:t>urologica</a:t>
            </a:r>
            <a:endParaRPr lang="cs-CZ" dirty="0" smtClean="0"/>
          </a:p>
          <a:p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827584" y="162880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827584" y="162880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827584" y="214124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827584" y="214124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2460067" y="3573016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2460067" y="3573016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611560" y="4581128"/>
            <a:ext cx="576064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V="1">
            <a:off x="611560" y="4653136"/>
            <a:ext cx="576064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1907704" y="2575175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1907704" y="2575175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1259632" y="4149080"/>
            <a:ext cx="216024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1331640" y="4077072"/>
            <a:ext cx="1992523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>
            <a:off x="2195736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 flipV="1">
            <a:off x="2195736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4860032" y="1481009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paries</a:t>
            </a:r>
            <a:r>
              <a:rPr lang="cs-CZ" sz="2700" dirty="0" smtClean="0"/>
              <a:t> </a:t>
            </a:r>
            <a:r>
              <a:rPr lang="cs-CZ" sz="2700" dirty="0" err="1" smtClean="0"/>
              <a:t>perforatus</a:t>
            </a:r>
            <a:endParaRPr lang="cs-CZ" sz="27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4860032" y="1993449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smtClean="0"/>
              <a:t>tumor </a:t>
            </a:r>
            <a:r>
              <a:rPr lang="cs-CZ" sz="2700" dirty="0" err="1" smtClean="0"/>
              <a:t>malignus</a:t>
            </a:r>
            <a:endParaRPr lang="cs-CZ" sz="27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4887654" y="2427384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cancer</a:t>
            </a:r>
            <a:r>
              <a:rPr lang="cs-CZ" sz="2700" dirty="0" smtClean="0"/>
              <a:t> </a:t>
            </a:r>
            <a:r>
              <a:rPr lang="cs-CZ" sz="2700" dirty="0" err="1" smtClean="0"/>
              <a:t>testis</a:t>
            </a:r>
            <a:endParaRPr lang="cs-CZ" sz="27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4887654" y="2921168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vulnera</a:t>
            </a:r>
            <a:r>
              <a:rPr lang="cs-CZ" sz="2700" dirty="0" smtClean="0"/>
              <a:t> </a:t>
            </a:r>
            <a:r>
              <a:rPr lang="cs-CZ" sz="2700" dirty="0" err="1" smtClean="0"/>
              <a:t>contusa</a:t>
            </a:r>
            <a:endParaRPr lang="cs-CZ" sz="27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4858062" y="3425225"/>
            <a:ext cx="41064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vulnera</a:t>
            </a:r>
            <a:r>
              <a:rPr lang="cs-CZ" sz="2700" dirty="0" smtClean="0"/>
              <a:t> sub </a:t>
            </a:r>
            <a:r>
              <a:rPr lang="cs-CZ" sz="2700" dirty="0" err="1" smtClean="0"/>
              <a:t>temporibus</a:t>
            </a:r>
            <a:endParaRPr lang="cs-CZ" sz="2700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4890616" y="3929281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encephalitis</a:t>
            </a:r>
            <a:endParaRPr lang="cs-CZ" sz="2700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4860032" y="4437112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smtClean="0"/>
              <a:t>species </a:t>
            </a:r>
            <a:r>
              <a:rPr lang="cs-CZ" sz="2700" dirty="0" err="1" smtClean="0"/>
              <a:t>urologicae</a:t>
            </a:r>
            <a:endParaRPr lang="cs-CZ" sz="2700" dirty="0"/>
          </a:p>
        </p:txBody>
      </p:sp>
      <p:cxnSp>
        <p:nvCxnSpPr>
          <p:cNvPr id="67" name="Přímá spojnice 66"/>
          <p:cNvCxnSpPr/>
          <p:nvPr/>
        </p:nvCxnSpPr>
        <p:spPr>
          <a:xfrm>
            <a:off x="899592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899592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611560" y="3578367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611560" y="3578367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3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solidFill>
                  <a:srgbClr val="88A44D"/>
                </a:solidFill>
              </a:rPr>
              <a:t>Declensions</a:t>
            </a:r>
            <a:endParaRPr lang="cs-CZ" altLang="cs-CZ" dirty="0" smtClean="0">
              <a:solidFill>
                <a:srgbClr val="88A44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84976" cy="5072062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How</a:t>
            </a:r>
            <a:r>
              <a:rPr lang="cs-CZ" dirty="0" smtClean="0"/>
              <a:t> many </a:t>
            </a:r>
            <a:r>
              <a:rPr lang="cs-CZ" dirty="0" err="1" smtClean="0"/>
              <a:t>declensions</a:t>
            </a:r>
            <a:r>
              <a:rPr lang="cs-CZ" dirty="0" smtClean="0"/>
              <a:t> are in Latin?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decide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</a:t>
            </a:r>
            <a:r>
              <a:rPr lang="cs-CZ" dirty="0" smtClean="0"/>
              <a:t>?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</a:t>
            </a:r>
            <a:r>
              <a:rPr lang="cs-CZ" baseline="30000" dirty="0" err="1" smtClean="0"/>
              <a:t>st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cs-CZ" dirty="0" err="1" smtClean="0"/>
              <a:t>vena</a:t>
            </a:r>
            <a:r>
              <a:rPr lang="cs-CZ" dirty="0" smtClean="0"/>
              <a:t>, systole, diabetes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/>
              <a:t>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II</a:t>
            </a:r>
            <a:r>
              <a:rPr lang="cs-CZ" baseline="30000" dirty="0" err="1" smtClean="0"/>
              <a:t>nd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defRPr/>
            </a:pPr>
            <a:r>
              <a:rPr lang="cs-CZ" dirty="0" err="1" smtClean="0"/>
              <a:t>nervus</a:t>
            </a:r>
            <a:r>
              <a:rPr lang="cs-CZ" dirty="0" smtClean="0"/>
              <a:t>, septum, </a:t>
            </a:r>
            <a:r>
              <a:rPr lang="cs-CZ" dirty="0" err="1" smtClean="0"/>
              <a:t>nephros</a:t>
            </a:r>
            <a:r>
              <a:rPr lang="cs-CZ" dirty="0" smtClean="0"/>
              <a:t>, </a:t>
            </a:r>
            <a:r>
              <a:rPr lang="cs-CZ" dirty="0" err="1" smtClean="0"/>
              <a:t>colon</a:t>
            </a:r>
            <a:endParaRPr lang="cs-CZ" dirty="0"/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/>
              <a:t>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III</a:t>
            </a:r>
            <a:r>
              <a:rPr lang="cs-CZ" baseline="30000" dirty="0" err="1" smtClean="0"/>
              <a:t>rd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defRPr/>
            </a:pPr>
            <a:r>
              <a:rPr lang="cs-CZ" dirty="0" err="1" smtClean="0"/>
              <a:t>dolor</a:t>
            </a:r>
            <a:r>
              <a:rPr lang="cs-CZ" dirty="0" smtClean="0"/>
              <a:t>, corpus, pelvis, rete, dosis (</a:t>
            </a:r>
            <a:r>
              <a:rPr lang="cs-CZ" dirty="0" err="1" smtClean="0"/>
              <a:t>febris</a:t>
            </a:r>
            <a:r>
              <a:rPr lang="cs-CZ" dirty="0" smtClean="0"/>
              <a:t>)</a:t>
            </a:r>
            <a:endParaRPr lang="cs-CZ" dirty="0"/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/>
              <a:t>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IV</a:t>
            </a:r>
            <a:r>
              <a:rPr lang="cs-CZ" baseline="30000" dirty="0" err="1" smtClean="0"/>
              <a:t>th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defRPr/>
            </a:pPr>
            <a:r>
              <a:rPr lang="cs-CZ" dirty="0" err="1" smtClean="0"/>
              <a:t>ductus</a:t>
            </a:r>
            <a:r>
              <a:rPr lang="cs-CZ" dirty="0" smtClean="0"/>
              <a:t>, genu</a:t>
            </a:r>
            <a:endParaRPr lang="cs-CZ" dirty="0"/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/>
              <a:t>are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V</a:t>
            </a:r>
            <a:r>
              <a:rPr lang="cs-CZ" baseline="30000" dirty="0" err="1" smtClean="0"/>
              <a:t>th</a:t>
            </a:r>
            <a:r>
              <a:rPr lang="cs-CZ" dirty="0" smtClean="0"/>
              <a:t> </a:t>
            </a:r>
            <a:r>
              <a:rPr lang="cs-CZ" dirty="0" err="1"/>
              <a:t>declension</a:t>
            </a:r>
            <a:r>
              <a:rPr lang="cs-CZ" dirty="0" smtClean="0"/>
              <a:t>?</a:t>
            </a:r>
          </a:p>
          <a:p>
            <a:pPr lvl="1">
              <a:spcBef>
                <a:spcPts val="1200"/>
              </a:spcBef>
              <a:defRPr/>
            </a:pPr>
            <a:r>
              <a:rPr lang="cs-CZ" dirty="0" smtClean="0"/>
              <a:t>facies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62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solidFill>
                  <a:srgbClr val="88A44D"/>
                </a:solidFill>
              </a:rPr>
              <a:t>Adjectives</a:t>
            </a:r>
            <a:endParaRPr lang="cs-CZ" altLang="cs-CZ" dirty="0" smtClean="0">
              <a:solidFill>
                <a:srgbClr val="88A44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Latin </a:t>
            </a:r>
            <a:r>
              <a:rPr lang="cs-CZ" altLang="cs-CZ" dirty="0" err="1" smtClean="0"/>
              <a:t>adjective</a:t>
            </a:r>
            <a:r>
              <a:rPr lang="cs-CZ" altLang="cs-CZ" smtClean="0"/>
              <a:t> has </a:t>
            </a:r>
            <a:r>
              <a:rPr lang="cs-CZ" altLang="cs-CZ" dirty="0" smtClean="0"/>
              <a:t>to </a:t>
            </a:r>
            <a:r>
              <a:rPr lang="cs-CZ" altLang="cs-CZ" dirty="0" err="1" smtClean="0"/>
              <a:t>match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noun</a:t>
            </a:r>
            <a:r>
              <a:rPr lang="cs-CZ" altLang="cs-CZ" dirty="0" smtClean="0"/>
              <a:t> in...?</a:t>
            </a:r>
          </a:p>
          <a:p>
            <a:pPr lvl="1" eaLnBrk="1" hangingPunct="1"/>
            <a:r>
              <a:rPr lang="cs-CZ" altLang="cs-CZ" dirty="0" smtClean="0"/>
              <a:t>gender, case, </a:t>
            </a:r>
            <a:r>
              <a:rPr lang="cs-CZ" altLang="cs-CZ" dirty="0" err="1" smtClean="0"/>
              <a:t>number</a:t>
            </a:r>
            <a:endParaRPr lang="cs-CZ" altLang="cs-CZ" dirty="0" smtClean="0"/>
          </a:p>
          <a:p>
            <a:pPr lvl="1" eaLnBrk="1" hangingPunct="1"/>
            <a:r>
              <a:rPr lang="cs-CZ" altLang="cs-CZ" dirty="0" err="1" smtClean="0"/>
              <a:t>thus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endings</a:t>
            </a:r>
            <a:r>
              <a:rPr lang="cs-CZ" altLang="cs-CZ" dirty="0" smtClean="0"/>
              <a:t> do NOT </a:t>
            </a:r>
            <a:r>
              <a:rPr lang="cs-CZ" altLang="cs-CZ" dirty="0" err="1" smtClean="0"/>
              <a:t>have</a:t>
            </a:r>
            <a:r>
              <a:rPr lang="cs-CZ" altLang="cs-CZ" dirty="0" smtClean="0"/>
              <a:t> to </a:t>
            </a:r>
            <a:r>
              <a:rPr lang="cs-CZ" altLang="cs-CZ" dirty="0" err="1" smtClean="0"/>
              <a:t>look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similarly</a:t>
            </a:r>
            <a:endParaRPr lang="cs-CZ" altLang="cs-CZ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smtClean="0"/>
              <a:t>diabet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mellit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 smtClean="0"/>
              <a:t>,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smtClean="0"/>
              <a:t>gen.: </a:t>
            </a:r>
            <a:r>
              <a:rPr lang="cs-CZ" altLang="cs-CZ" dirty="0" err="1" smtClean="0"/>
              <a:t>diabet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ae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mellit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smtClean="0"/>
              <a:t>ret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venos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altLang="cs-CZ" dirty="0" smtClean="0"/>
              <a:t>,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 smtClean="0"/>
              <a:t>ret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venos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 smtClean="0"/>
              <a:t>vuln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lacer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altLang="cs-CZ" dirty="0"/>
              <a:t>,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 smtClean="0"/>
              <a:t>vulner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lacer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/>
              <a:t>man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/>
              <a:t> </a:t>
            </a:r>
            <a:r>
              <a:rPr lang="cs-CZ" altLang="cs-CZ" dirty="0" err="1"/>
              <a:t>dextr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cs-CZ" altLang="cs-CZ" dirty="0"/>
              <a:t>,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/>
              <a:t>man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/>
              <a:t> </a:t>
            </a:r>
            <a:r>
              <a:rPr lang="cs-CZ" altLang="cs-CZ" dirty="0" err="1"/>
              <a:t>dextr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ae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 smtClean="0"/>
              <a:t>etc</a:t>
            </a:r>
            <a:r>
              <a:rPr lang="cs-CZ" altLang="cs-CZ" dirty="0" smtClean="0"/>
              <a:t>...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96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Spot and </a:t>
            </a:r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mistakes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268760"/>
            <a:ext cx="8503920" cy="525658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dirty="0" err="1"/>
              <a:t>mors</a:t>
            </a:r>
            <a:r>
              <a:rPr lang="cs-CZ" dirty="0"/>
              <a:t> in </a:t>
            </a:r>
            <a:r>
              <a:rPr lang="cs-CZ" dirty="0" err="1"/>
              <a:t>tabulam</a:t>
            </a:r>
            <a:endParaRPr lang="cs-CZ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dirty="0" err="1" smtClean="0"/>
              <a:t>solutio</a:t>
            </a:r>
            <a:r>
              <a:rPr lang="cs-CZ" dirty="0" smtClean="0"/>
              <a:t> ad </a:t>
            </a:r>
            <a:r>
              <a:rPr lang="cs-CZ" dirty="0" err="1" smtClean="0"/>
              <a:t>injectione</a:t>
            </a:r>
            <a:r>
              <a:rPr lang="cs-CZ" dirty="0" smtClean="0"/>
              <a:t> </a:t>
            </a:r>
            <a:r>
              <a:rPr lang="cs-CZ" dirty="0" err="1" smtClean="0"/>
              <a:t>intravenosa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dirty="0" err="1" smtClean="0"/>
              <a:t>vulna</a:t>
            </a:r>
            <a:r>
              <a:rPr lang="cs-CZ" dirty="0" smtClean="0"/>
              <a:t> </a:t>
            </a:r>
            <a:r>
              <a:rPr lang="cs-CZ" dirty="0" err="1" smtClean="0"/>
              <a:t>scissa</a:t>
            </a:r>
            <a:endParaRPr lang="cs-CZ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dirty="0" err="1" smtClean="0"/>
              <a:t>oedema</a:t>
            </a:r>
            <a:r>
              <a:rPr lang="cs-CZ" dirty="0" smtClean="0"/>
              <a:t> </a:t>
            </a:r>
            <a:r>
              <a:rPr lang="cs-CZ" dirty="0" err="1" smtClean="0"/>
              <a:t>cum</a:t>
            </a:r>
            <a:r>
              <a:rPr lang="cs-CZ" dirty="0" smtClean="0"/>
              <a:t> </a:t>
            </a:r>
            <a:r>
              <a:rPr lang="cs-CZ" dirty="0" err="1" smtClean="0"/>
              <a:t>thrombosim</a:t>
            </a:r>
            <a:r>
              <a:rPr lang="cs-CZ" dirty="0" smtClean="0"/>
              <a:t> </a:t>
            </a:r>
            <a:r>
              <a:rPr lang="cs-CZ" dirty="0" err="1" smtClean="0"/>
              <a:t>venarum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dirty="0" err="1" smtClean="0"/>
              <a:t>cervices</a:t>
            </a:r>
            <a:r>
              <a:rPr lang="cs-CZ" dirty="0" smtClean="0"/>
              <a:t> </a:t>
            </a:r>
            <a:r>
              <a:rPr lang="cs-CZ" dirty="0" err="1" smtClean="0"/>
              <a:t>dentum</a:t>
            </a:r>
            <a:r>
              <a:rPr lang="cs-CZ" dirty="0" smtClean="0"/>
              <a:t> </a:t>
            </a:r>
            <a:r>
              <a:rPr lang="cs-CZ" dirty="0" err="1" smtClean="0"/>
              <a:t>caninorum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dirty="0" smtClean="0"/>
              <a:t>sub </a:t>
            </a:r>
            <a:r>
              <a:rPr lang="cs-CZ" dirty="0" err="1" smtClean="0"/>
              <a:t>ossia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dirty="0" err="1" smtClean="0"/>
              <a:t>musculi</a:t>
            </a:r>
            <a:r>
              <a:rPr lang="cs-CZ" dirty="0" smtClean="0"/>
              <a:t> </a:t>
            </a:r>
            <a:r>
              <a:rPr lang="cs-CZ" dirty="0" err="1" smtClean="0"/>
              <a:t>sphinctes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dirty="0" smtClean="0"/>
              <a:t>species ad </a:t>
            </a:r>
            <a:r>
              <a:rPr lang="cs-CZ" dirty="0" err="1" smtClean="0"/>
              <a:t>gargarismam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dirty="0" err="1" smtClean="0"/>
              <a:t>vulnus</a:t>
            </a:r>
            <a:r>
              <a:rPr lang="cs-CZ" dirty="0" smtClean="0"/>
              <a:t> </a:t>
            </a:r>
            <a:r>
              <a:rPr lang="cs-CZ" dirty="0" err="1"/>
              <a:t>mors</a:t>
            </a:r>
            <a:r>
              <a:rPr lang="cs-CZ" dirty="0"/>
              <a:t> </a:t>
            </a:r>
            <a:r>
              <a:rPr lang="cs-CZ" dirty="0" err="1" smtClean="0"/>
              <a:t>faciei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93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Confusing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Tell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and make up </a:t>
            </a:r>
            <a:r>
              <a:rPr lang="cs-CZ" dirty="0" err="1" smtClean="0"/>
              <a:t>illustrative</a:t>
            </a:r>
            <a:r>
              <a:rPr lang="cs-CZ" dirty="0" smtClean="0"/>
              <a:t> </a:t>
            </a:r>
            <a:r>
              <a:rPr lang="cs-CZ" dirty="0" err="1" smtClean="0"/>
              <a:t>phrases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fractura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f.		X	</a:t>
            </a:r>
            <a:r>
              <a:rPr lang="cs-CZ" dirty="0" err="1" smtClean="0"/>
              <a:t>fractus</a:t>
            </a:r>
            <a:r>
              <a:rPr lang="cs-CZ" dirty="0" smtClean="0"/>
              <a:t>, </a:t>
            </a:r>
            <a:r>
              <a:rPr lang="cs-CZ" dirty="0" err="1" smtClean="0"/>
              <a:t>fracta</a:t>
            </a:r>
            <a:r>
              <a:rPr lang="cs-CZ" dirty="0" smtClean="0"/>
              <a:t>, </a:t>
            </a:r>
            <a:r>
              <a:rPr lang="cs-CZ" dirty="0" err="1" smtClean="0"/>
              <a:t>fractum</a:t>
            </a:r>
            <a:endParaRPr lang="cs-CZ" dirty="0" smtClean="0"/>
          </a:p>
          <a:p>
            <a:pPr lvl="2"/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costae</a:t>
            </a:r>
            <a:r>
              <a:rPr lang="cs-CZ" dirty="0" smtClean="0"/>
              <a:t> </a:t>
            </a:r>
            <a:r>
              <a:rPr lang="cs-CZ" dirty="0" err="1" smtClean="0"/>
              <a:t>verae</a:t>
            </a:r>
            <a:r>
              <a:rPr lang="cs-CZ" dirty="0" smtClean="0"/>
              <a:t> </a:t>
            </a:r>
            <a:r>
              <a:rPr lang="cs-CZ" dirty="0" err="1" smtClean="0"/>
              <a:t>aperta</a:t>
            </a:r>
            <a:endParaRPr lang="cs-CZ" dirty="0" smtClean="0"/>
          </a:p>
          <a:p>
            <a:pPr lvl="2"/>
            <a:r>
              <a:rPr lang="cs-CZ" dirty="0" err="1" smtClean="0"/>
              <a:t>costa</a:t>
            </a:r>
            <a:r>
              <a:rPr lang="cs-CZ" dirty="0" smtClean="0"/>
              <a:t> vera </a:t>
            </a:r>
            <a:r>
              <a:rPr lang="cs-CZ" dirty="0" err="1" smtClean="0"/>
              <a:t>fracta</a:t>
            </a:r>
            <a:endParaRPr lang="cs-CZ" dirty="0" smtClean="0"/>
          </a:p>
          <a:p>
            <a:pPr lvl="1"/>
            <a:r>
              <a:rPr lang="cs-CZ" dirty="0" smtClean="0"/>
              <a:t>ruptura, </a:t>
            </a:r>
            <a:r>
              <a:rPr lang="cs-CZ" dirty="0" err="1" smtClean="0"/>
              <a:t>ae</a:t>
            </a:r>
            <a:r>
              <a:rPr lang="cs-CZ" dirty="0" smtClean="0"/>
              <a:t>, f.		X 	</a:t>
            </a:r>
            <a:r>
              <a:rPr lang="cs-CZ" dirty="0" err="1" smtClean="0"/>
              <a:t>ruptus</a:t>
            </a:r>
            <a:r>
              <a:rPr lang="cs-CZ" dirty="0" smtClean="0"/>
              <a:t>, </a:t>
            </a:r>
            <a:r>
              <a:rPr lang="cs-CZ" dirty="0" err="1" smtClean="0"/>
              <a:t>rupta</a:t>
            </a:r>
            <a:r>
              <a:rPr lang="cs-CZ" dirty="0" smtClean="0"/>
              <a:t>, </a:t>
            </a:r>
            <a:r>
              <a:rPr lang="cs-CZ" dirty="0" err="1" smtClean="0"/>
              <a:t>ruptum</a:t>
            </a:r>
            <a:endParaRPr lang="cs-CZ" dirty="0" smtClean="0"/>
          </a:p>
          <a:p>
            <a:pPr lvl="2"/>
            <a:r>
              <a:rPr lang="cs-CZ" dirty="0" smtClean="0"/>
              <a:t>ruptura </a:t>
            </a:r>
            <a:r>
              <a:rPr lang="cs-CZ" dirty="0" err="1" smtClean="0"/>
              <a:t>tendinis</a:t>
            </a:r>
            <a:endParaRPr lang="cs-CZ" dirty="0" smtClean="0"/>
          </a:p>
          <a:p>
            <a:pPr lvl="2"/>
            <a:r>
              <a:rPr lang="cs-CZ" dirty="0" err="1" smtClean="0"/>
              <a:t>tendo</a:t>
            </a:r>
            <a:r>
              <a:rPr lang="cs-CZ" dirty="0" smtClean="0"/>
              <a:t> </a:t>
            </a:r>
            <a:r>
              <a:rPr lang="cs-CZ" dirty="0" err="1" smtClean="0"/>
              <a:t>rupta</a:t>
            </a:r>
            <a:endParaRPr lang="cs-CZ" dirty="0" smtClean="0"/>
          </a:p>
          <a:p>
            <a:pPr lvl="1"/>
            <a:r>
              <a:rPr lang="cs-CZ" dirty="0" err="1" smtClean="0"/>
              <a:t>periculum</a:t>
            </a:r>
            <a:r>
              <a:rPr lang="cs-CZ" dirty="0" smtClean="0"/>
              <a:t>, i, n,		X	</a:t>
            </a:r>
            <a:r>
              <a:rPr lang="cs-CZ" dirty="0" err="1" smtClean="0"/>
              <a:t>periculosus</a:t>
            </a:r>
            <a:r>
              <a:rPr lang="cs-CZ" dirty="0" smtClean="0"/>
              <a:t>, a, um</a:t>
            </a:r>
          </a:p>
          <a:p>
            <a:pPr lvl="2"/>
            <a:r>
              <a:rPr lang="cs-CZ" dirty="0" err="1" smtClean="0"/>
              <a:t>periculum</a:t>
            </a:r>
            <a:r>
              <a:rPr lang="cs-CZ" dirty="0" smtClean="0"/>
              <a:t> </a:t>
            </a:r>
            <a:r>
              <a:rPr lang="cs-CZ" dirty="0" err="1" smtClean="0"/>
              <a:t>mortis</a:t>
            </a:r>
            <a:r>
              <a:rPr lang="cs-CZ" dirty="0" smtClean="0"/>
              <a:t> in tabula</a:t>
            </a:r>
          </a:p>
          <a:p>
            <a:pPr lvl="2"/>
            <a:r>
              <a:rPr lang="cs-CZ" dirty="0" err="1" smtClean="0"/>
              <a:t>morbus</a:t>
            </a:r>
            <a:r>
              <a:rPr lang="cs-CZ" dirty="0" smtClean="0"/>
              <a:t> </a:t>
            </a:r>
            <a:r>
              <a:rPr lang="cs-CZ" dirty="0" err="1" smtClean="0"/>
              <a:t>periculosus</a:t>
            </a:r>
            <a:endParaRPr lang="cs-CZ" dirty="0" smtClean="0"/>
          </a:p>
          <a:p>
            <a:pPr lvl="1"/>
            <a:r>
              <a:rPr lang="cs-CZ" dirty="0" err="1" smtClean="0"/>
              <a:t>thorax</a:t>
            </a:r>
            <a:r>
              <a:rPr lang="cs-CZ" dirty="0" smtClean="0"/>
              <a:t>, </a:t>
            </a:r>
            <a:r>
              <a:rPr lang="cs-CZ" dirty="0" err="1" smtClean="0"/>
              <a:t>thoracis</a:t>
            </a:r>
            <a:r>
              <a:rPr lang="cs-CZ" dirty="0" smtClean="0"/>
              <a:t>, m. 	X	</a:t>
            </a:r>
            <a:r>
              <a:rPr lang="cs-CZ" dirty="0" err="1" smtClean="0"/>
              <a:t>thoracicus</a:t>
            </a:r>
            <a:r>
              <a:rPr lang="cs-CZ" dirty="0" smtClean="0"/>
              <a:t>, a, um</a:t>
            </a:r>
          </a:p>
          <a:p>
            <a:pPr lvl="2"/>
            <a:r>
              <a:rPr lang="cs-CZ" dirty="0" err="1" smtClean="0"/>
              <a:t>vulnus</a:t>
            </a:r>
            <a:r>
              <a:rPr lang="cs-CZ" dirty="0" smtClean="0"/>
              <a:t> </a:t>
            </a:r>
            <a:r>
              <a:rPr lang="cs-CZ" dirty="0" err="1" smtClean="0"/>
              <a:t>punctum</a:t>
            </a:r>
            <a:r>
              <a:rPr lang="cs-CZ" dirty="0" smtClean="0"/>
              <a:t> </a:t>
            </a:r>
            <a:r>
              <a:rPr lang="cs-CZ" dirty="0" err="1" smtClean="0"/>
              <a:t>thoracis</a:t>
            </a:r>
            <a:endParaRPr lang="cs-CZ" dirty="0" smtClean="0"/>
          </a:p>
          <a:p>
            <a:pPr lvl="2"/>
            <a:r>
              <a:rPr lang="cs-CZ" dirty="0" err="1" smtClean="0"/>
              <a:t>vertebra</a:t>
            </a:r>
            <a:r>
              <a:rPr lang="cs-CZ" dirty="0" smtClean="0"/>
              <a:t> </a:t>
            </a:r>
            <a:r>
              <a:rPr lang="cs-CZ" dirty="0" err="1" smtClean="0"/>
              <a:t>thoracica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87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Confusing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II</a:t>
            </a:r>
            <a:br>
              <a:rPr lang="cs-CZ" dirty="0" smtClean="0"/>
            </a:b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pictures</a:t>
            </a:r>
            <a:endParaRPr lang="cs-CZ" dirty="0"/>
          </a:p>
        </p:txBody>
      </p:sp>
      <p:pic>
        <p:nvPicPr>
          <p:cNvPr id="1026" name="Picture 2" descr="http://k12insightblogs.files.wordpress.com/2014/03/part-of-the-whole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r="5415" b="8629"/>
          <a:stretch/>
        </p:blipFill>
        <p:spPr bwMode="auto">
          <a:xfrm>
            <a:off x="755576" y="5006072"/>
            <a:ext cx="2088231" cy="13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6/Hrad_Oparno,_ze%C4%8F_a_Mile%C5%A1ovka.JPG/290px-Hrad_Oparno,_ze%C4%8F_a_Mile%C5%A1ovk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396" y="3049163"/>
            <a:ext cx="2160240" cy="162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.aktualne.centrum.cz/580/68/5806802-smrt-nehoda-tragedie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7" b="2905"/>
          <a:stretch/>
        </p:blipFill>
        <p:spPr bwMode="auto">
          <a:xfrm>
            <a:off x="2004363" y="1491978"/>
            <a:ext cx="2520280" cy="173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Výsledek obrázku pro n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10" descr="Výsledek obrázku pro nem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i.idnes.cz/07/122/cl/SPI1fd376_nemoc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311" y="4673068"/>
            <a:ext cx="1962199" cy="14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zoom.iprima.cz/sites/default/files/image_crops/image_620x349/d/379186_nejjedovatejsi-hadi-zakousnuta-svihovka_image_620x349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7" t="18687"/>
          <a:stretch/>
        </p:blipFill>
        <p:spPr bwMode="auto">
          <a:xfrm>
            <a:off x="1017489" y="3405925"/>
            <a:ext cx="2622806" cy="144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arthurkilmurray.com/wp-content/uploads/2015/08/hqdefault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7" b="5805"/>
          <a:stretch/>
        </p:blipFill>
        <p:spPr bwMode="auto">
          <a:xfrm>
            <a:off x="6516215" y="1283608"/>
            <a:ext cx="2456393" cy="161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12775" y="179534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morsus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681064" y="285720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pars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201000" y="344295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642266" y="394999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morbus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076056" y="19888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paries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072622" y="60401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fascia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51819" y="38293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facies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6904" y="6833580"/>
            <a:ext cx="8503920" cy="4572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42" name="Picture 18" descr="http://www.jenzeny.cz/tinymce/jscripts/tiny_mce/plugins/imagemanager/soubory/people/tv4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833" y="4739494"/>
            <a:ext cx="2493826" cy="162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Confusing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II</a:t>
            </a:r>
            <a:br>
              <a:rPr lang="cs-CZ" dirty="0" smtClean="0"/>
            </a:b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pictures</a:t>
            </a:r>
            <a:endParaRPr lang="cs-CZ" dirty="0"/>
          </a:p>
        </p:txBody>
      </p:sp>
      <p:pic>
        <p:nvPicPr>
          <p:cNvPr id="1026" name="Picture 2" descr="http://k12insightblogs.files.wordpress.com/2014/03/part-of-the-whole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r="5415" b="8629"/>
          <a:stretch/>
        </p:blipFill>
        <p:spPr bwMode="auto">
          <a:xfrm>
            <a:off x="1128940" y="5050115"/>
            <a:ext cx="2088231" cy="13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6/Hrad_Oparno,_ze%C4%8F_a_Mile%C5%A1ovka.JPG/290px-Hrad_Oparno,_ze%C4%8F_a_Mile%C5%A1ovk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35" y="2771410"/>
            <a:ext cx="2160240" cy="162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.aktualne.centrum.cz/580/68/5806802-smrt-nehoda-tragedie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7" b="2905"/>
          <a:stretch/>
        </p:blipFill>
        <p:spPr bwMode="auto">
          <a:xfrm>
            <a:off x="912916" y="1441402"/>
            <a:ext cx="2520280" cy="173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Výsledek obrázku pro n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10" descr="Výsledek obrázku pro nem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i.idnes.cz/07/122/cl/SPI1fd376_nemoc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421" y="4877138"/>
            <a:ext cx="1962199" cy="14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zoom.iprima.cz/sites/default/files/image_crops/image_620x349/d/379186_nejjedovatejsi-hadi-zakousnuta-svihovka_image_620x349.JP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7" t="18687"/>
          <a:stretch/>
        </p:blipFill>
        <p:spPr bwMode="auto">
          <a:xfrm>
            <a:off x="155575" y="3442950"/>
            <a:ext cx="2622806" cy="144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arthurkilmurray.com/wp-content/uploads/2015/08/hqdefault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7" b="5805"/>
          <a:stretch/>
        </p:blipFill>
        <p:spPr bwMode="auto">
          <a:xfrm>
            <a:off x="6286213" y="1354845"/>
            <a:ext cx="2456393" cy="161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916871" y="4554828"/>
            <a:ext cx="205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morsus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us</a:t>
            </a:r>
            <a:r>
              <a:rPr lang="cs-CZ" b="1" dirty="0" smtClean="0">
                <a:solidFill>
                  <a:schemeClr val="bg1"/>
                </a:solidFill>
              </a:rPr>
              <a:t>, m.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318118" y="6073780"/>
            <a:ext cx="1519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pars</a:t>
            </a:r>
            <a:r>
              <a:rPr lang="cs-CZ" b="1" dirty="0" smtClean="0"/>
              <a:t>, tis, f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199690" y="2840570"/>
            <a:ext cx="1756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mors</a:t>
            </a:r>
            <a:r>
              <a:rPr lang="cs-CZ" b="1" dirty="0" smtClean="0">
                <a:solidFill>
                  <a:schemeClr val="bg1"/>
                </a:solidFill>
              </a:rPr>
              <a:t>, tis, f.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238483" y="5979456"/>
            <a:ext cx="184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morbus</a:t>
            </a:r>
            <a:r>
              <a:rPr lang="cs-CZ" b="1" dirty="0" smtClean="0"/>
              <a:t>, i, m. 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47734" y="4008604"/>
            <a:ext cx="2109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paries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etis</a:t>
            </a:r>
            <a:r>
              <a:rPr lang="cs-CZ" b="1" dirty="0" smtClean="0">
                <a:solidFill>
                  <a:schemeClr val="bg1"/>
                </a:solidFill>
              </a:rPr>
              <a:t>, m.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278324" y="2597671"/>
            <a:ext cx="1915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fascia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ae</a:t>
            </a:r>
            <a:r>
              <a:rPr lang="cs-CZ" b="1" dirty="0" smtClean="0">
                <a:solidFill>
                  <a:schemeClr val="bg1"/>
                </a:solidFill>
              </a:rPr>
              <a:t>, f.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6904" y="6833580"/>
            <a:ext cx="8503920" cy="4572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42" name="Picture 18" descr="http://www.jenzeny.cz/tinymce/jscripts/tiny_mce/plugins/imagemanager/soubory/people/tv4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496" y="3612221"/>
            <a:ext cx="2493826" cy="162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6288178" y="4838228"/>
            <a:ext cx="1608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facies, </a:t>
            </a:r>
            <a:r>
              <a:rPr lang="cs-CZ" b="1" dirty="0" err="1" smtClean="0"/>
              <a:t>ei</a:t>
            </a:r>
            <a:r>
              <a:rPr lang="cs-CZ" b="1" dirty="0" smtClean="0"/>
              <a:t>, f.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6074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412776"/>
            <a:ext cx="8856984" cy="4968552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rupture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wide</a:t>
            </a:r>
            <a:r>
              <a:rPr lang="cs-CZ" dirty="0" smtClean="0"/>
              <a:t> </a:t>
            </a:r>
            <a:r>
              <a:rPr lang="cs-CZ" dirty="0" err="1" smtClean="0"/>
              <a:t>fascia</a:t>
            </a:r>
            <a:endParaRPr lang="cs-CZ" dirty="0" smtClean="0"/>
          </a:p>
          <a:p>
            <a:pPr lvl="1"/>
            <a:r>
              <a:rPr lang="cs-CZ" dirty="0" smtClean="0"/>
              <a:t>ruptura </a:t>
            </a:r>
            <a:r>
              <a:rPr lang="cs-CZ" dirty="0" err="1" smtClean="0"/>
              <a:t>fasciae</a:t>
            </a:r>
            <a:r>
              <a:rPr lang="cs-CZ" dirty="0" smtClean="0"/>
              <a:t> </a:t>
            </a:r>
            <a:r>
              <a:rPr lang="cs-CZ" dirty="0" err="1" smtClean="0"/>
              <a:t>latae</a:t>
            </a:r>
            <a:endParaRPr lang="cs-CZ" dirty="0" smtClean="0"/>
          </a:p>
          <a:p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animal bite</a:t>
            </a:r>
          </a:p>
          <a:p>
            <a:pPr lvl="1"/>
            <a:r>
              <a:rPr lang="cs-CZ" dirty="0" err="1" smtClean="0"/>
              <a:t>mors</a:t>
            </a:r>
            <a:r>
              <a:rPr lang="cs-CZ" dirty="0" smtClean="0"/>
              <a:t> post </a:t>
            </a:r>
            <a:r>
              <a:rPr lang="cs-CZ" dirty="0" err="1" smtClean="0"/>
              <a:t>morsum</a:t>
            </a:r>
            <a:r>
              <a:rPr lang="cs-CZ" dirty="0" smtClean="0"/>
              <a:t> </a:t>
            </a:r>
            <a:r>
              <a:rPr lang="cs-CZ" dirty="0" err="1" smtClean="0"/>
              <a:t>animalis</a:t>
            </a:r>
            <a:endParaRPr lang="cs-CZ" dirty="0" smtClean="0"/>
          </a:p>
          <a:p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gall</a:t>
            </a:r>
            <a:r>
              <a:rPr lang="cs-CZ" dirty="0" smtClean="0"/>
              <a:t> </a:t>
            </a:r>
            <a:r>
              <a:rPr lang="cs-CZ" dirty="0" err="1" smtClean="0"/>
              <a:t>bladder</a:t>
            </a:r>
            <a:endParaRPr lang="cs-CZ" dirty="0" smtClean="0"/>
          </a:p>
          <a:p>
            <a:pPr lvl="1"/>
            <a:r>
              <a:rPr lang="cs-CZ" dirty="0" smtClean="0"/>
              <a:t>partes </a:t>
            </a:r>
            <a:r>
              <a:rPr lang="cs-CZ" dirty="0" err="1" smtClean="0"/>
              <a:t>vesicae</a:t>
            </a:r>
            <a:r>
              <a:rPr lang="cs-CZ" dirty="0" smtClean="0"/>
              <a:t> </a:t>
            </a:r>
            <a:r>
              <a:rPr lang="cs-CZ" dirty="0" err="1" smtClean="0"/>
              <a:t>felleae</a:t>
            </a:r>
            <a:endParaRPr lang="cs-CZ" dirty="0" smtClean="0"/>
          </a:p>
          <a:p>
            <a:r>
              <a:rPr lang="cs-CZ" dirty="0" err="1" smtClean="0"/>
              <a:t>pelvic</a:t>
            </a:r>
            <a:r>
              <a:rPr lang="cs-CZ" dirty="0" smtClean="0"/>
              <a:t> </a:t>
            </a:r>
            <a:r>
              <a:rPr lang="cs-CZ" dirty="0" err="1" smtClean="0"/>
              <a:t>surface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sacral</a:t>
            </a:r>
            <a:r>
              <a:rPr lang="cs-CZ" dirty="0" smtClean="0"/>
              <a:t> bone</a:t>
            </a:r>
          </a:p>
          <a:p>
            <a:pPr lvl="1"/>
            <a:r>
              <a:rPr lang="cs-CZ" dirty="0" smtClean="0"/>
              <a:t>facies </a:t>
            </a:r>
            <a:r>
              <a:rPr lang="cs-CZ" dirty="0" err="1" smtClean="0"/>
              <a:t>pelvina</a:t>
            </a:r>
            <a:r>
              <a:rPr lang="cs-CZ" dirty="0" smtClean="0"/>
              <a:t> </a:t>
            </a:r>
            <a:r>
              <a:rPr lang="cs-CZ" dirty="0" err="1" smtClean="0"/>
              <a:t>ossis</a:t>
            </a:r>
            <a:r>
              <a:rPr lang="cs-CZ" dirty="0" smtClean="0"/>
              <a:t> </a:t>
            </a:r>
            <a:r>
              <a:rPr lang="cs-CZ" dirty="0" err="1" smtClean="0"/>
              <a:t>sacri</a:t>
            </a:r>
            <a:endParaRPr lang="cs-CZ" dirty="0" smtClean="0"/>
          </a:p>
          <a:p>
            <a:r>
              <a:rPr lang="cs-CZ" dirty="0" err="1" smtClean="0"/>
              <a:t>infectious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endParaRPr lang="cs-CZ" dirty="0" smtClean="0"/>
          </a:p>
          <a:p>
            <a:pPr lvl="1"/>
            <a:r>
              <a:rPr lang="cs-CZ" dirty="0" err="1" smtClean="0"/>
              <a:t>morbi</a:t>
            </a:r>
            <a:r>
              <a:rPr lang="cs-CZ" dirty="0" smtClean="0"/>
              <a:t> </a:t>
            </a:r>
            <a:r>
              <a:rPr lang="cs-CZ" dirty="0" err="1" smtClean="0"/>
              <a:t>infectiosi</a:t>
            </a:r>
            <a:endParaRPr lang="cs-CZ" dirty="0" smtClean="0"/>
          </a:p>
          <a:p>
            <a:r>
              <a:rPr lang="cs-CZ" dirty="0" err="1" smtClean="0"/>
              <a:t>perforation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wall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stomach</a:t>
            </a:r>
            <a:endParaRPr lang="cs-CZ" dirty="0" smtClean="0"/>
          </a:p>
          <a:p>
            <a:pPr lvl="1"/>
            <a:r>
              <a:rPr lang="cs-CZ" dirty="0" err="1" smtClean="0"/>
              <a:t>perforatio</a:t>
            </a:r>
            <a:r>
              <a:rPr lang="cs-CZ" dirty="0" smtClean="0"/>
              <a:t> </a:t>
            </a:r>
            <a:r>
              <a:rPr lang="cs-CZ" dirty="0" err="1" smtClean="0"/>
              <a:t>parietis</a:t>
            </a:r>
            <a:r>
              <a:rPr lang="cs-CZ" dirty="0" smtClean="0"/>
              <a:t> </a:t>
            </a:r>
            <a:r>
              <a:rPr lang="cs-CZ" dirty="0" err="1" smtClean="0"/>
              <a:t>gastris</a:t>
            </a:r>
            <a:endParaRPr lang="cs-CZ" dirty="0" smtClean="0"/>
          </a:p>
        </p:txBody>
      </p:sp>
      <p:pic>
        <p:nvPicPr>
          <p:cNvPr id="4098" name="Picture 2" descr="http://images.slideplayer.com.br/12/3764838/slides/slide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76871"/>
            <a:ext cx="4104456" cy="307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1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r>
              <a:rPr lang="cs-CZ" dirty="0">
                <a:solidFill>
                  <a:srgbClr val="1782BF"/>
                </a:solidFill>
              </a:rPr>
              <a:t/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 smtClean="0">
                <a:solidFill>
                  <a:srgbClr val="1782BF"/>
                </a:solidFill>
              </a:rPr>
              <a:t>and </a:t>
            </a:r>
            <a:r>
              <a:rPr lang="cs-CZ" dirty="0" err="1" smtClean="0">
                <a:solidFill>
                  <a:srgbClr val="1782BF"/>
                </a:solidFill>
              </a:rPr>
              <a:t>translate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them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into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1210" y="1412776"/>
            <a:ext cx="4392488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medicamenta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	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contagiosum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morbum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contra</a:t>
            </a:r>
            <a:endParaRPr lang="cs-CZ" sz="2400" dirty="0" smtClean="0">
              <a:latin typeface="+mj-lt"/>
            </a:endParaRPr>
          </a:p>
          <a:p>
            <a:r>
              <a:rPr lang="cs-CZ" sz="2000" dirty="0" err="1" smtClean="0">
                <a:latin typeface="+mj-lt"/>
              </a:rPr>
              <a:t>medicamenta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contra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morbum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smtClean="0">
                <a:latin typeface="+mj-lt"/>
              </a:rPr>
              <a:t>contagiosum</a:t>
            </a:r>
            <a:endParaRPr lang="cs-CZ" sz="2000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medicaments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against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contagious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disease</a:t>
            </a:r>
            <a:endParaRPr lang="en-US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6016" y="1412776"/>
            <a:ext cx="424847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acutus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pulmonis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dolor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dextri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dolor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acutus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pulmonis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dextri</a:t>
            </a:r>
            <a:endParaRPr lang="cs-CZ" sz="22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pain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right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lung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933056"/>
            <a:ext cx="4320480" cy="2450052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symptomata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 algn="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hepatitidis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acutae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2400"/>
              </a:spcBef>
            </a:pP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symptomata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hepatitidis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acutae</a:t>
            </a:r>
            <a:endParaRPr lang="cs-CZ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inflammation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liver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933056"/>
            <a:ext cx="4392488" cy="244882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collapsus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periculum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	</a:t>
            </a: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digestorii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systematis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+mj-lt"/>
              </a:rPr>
              <a:t>periculum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collapsus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systematis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digestorii</a:t>
            </a:r>
            <a:endParaRPr lang="cs-CZ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+mj-lt"/>
              </a:rPr>
              <a:t>danger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a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collapse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digestive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system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462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311</TotalTime>
  <Words>385</Words>
  <Application>Microsoft Office PowerPoint</Application>
  <PresentationFormat>Předvádění na obrazovce (4:3)</PresentationFormat>
  <Paragraphs>118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Administrativní</vt:lpstr>
      <vt:lpstr>Revision</vt:lpstr>
      <vt:lpstr>Declensions</vt:lpstr>
      <vt:lpstr>Adjectives</vt:lpstr>
      <vt:lpstr>Spot and correct the mistakes</vt:lpstr>
      <vt:lpstr>Confusing words</vt:lpstr>
      <vt:lpstr>Confusing words II Match the nouns with the pictures</vt:lpstr>
      <vt:lpstr>Confusing words II Match the nouns with the pictures</vt:lpstr>
      <vt:lpstr>Translate</vt:lpstr>
      <vt:lpstr>Form phrases from words in boxes and translate them into English</vt:lpstr>
      <vt:lpstr>What are the correct LATIN terms?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</dc:title>
  <dc:creator>Ševčíková Tereza</dc:creator>
  <cp:lastModifiedBy>Ševčíková Tereza</cp:lastModifiedBy>
  <cp:revision>20</cp:revision>
  <cp:lastPrinted>2016-02-22T06:12:20Z</cp:lastPrinted>
  <dcterms:created xsi:type="dcterms:W3CDTF">2016-02-19T10:06:29Z</dcterms:created>
  <dcterms:modified xsi:type="dcterms:W3CDTF">2016-02-22T08:53:53Z</dcterms:modified>
</cp:coreProperties>
</file>