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9" r:id="rId2"/>
    <p:sldId id="261" r:id="rId3"/>
    <p:sldId id="263" r:id="rId4"/>
    <p:sldId id="262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234FF4-4316-824B-88C4-2756EA39C37A}" type="doc">
      <dgm:prSet loTypeId="urn:microsoft.com/office/officeart/2005/8/layout/hierarchy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4476D1-B192-6F4B-A70E-2C2EBCCF3C91}">
      <dgm:prSet phldrT="[Text]" custT="1"/>
      <dgm:spPr/>
      <dgm:t>
        <a:bodyPr/>
        <a:lstStyle/>
        <a:p>
          <a:r>
            <a:rPr lang="en-US" sz="2000" dirty="0" smtClean="0">
              <a:latin typeface="Cambria"/>
              <a:cs typeface="Cambria"/>
            </a:rPr>
            <a:t>INJECTIO</a:t>
          </a:r>
          <a:endParaRPr lang="en-US" sz="2000" dirty="0">
            <a:latin typeface="Cambria"/>
            <a:cs typeface="Cambria"/>
          </a:endParaRPr>
        </a:p>
      </dgm:t>
    </dgm:pt>
    <dgm:pt modelId="{06056BC3-45F3-DC4E-90E5-6CA248E49A50}" type="parTrans" cxnId="{7C9D9414-9971-644F-9862-706F538F0549}">
      <dgm:prSet/>
      <dgm:spPr/>
      <dgm:t>
        <a:bodyPr/>
        <a:lstStyle/>
        <a:p>
          <a:endParaRPr lang="en-US"/>
        </a:p>
      </dgm:t>
    </dgm:pt>
    <dgm:pt modelId="{0AC5A56B-B8F6-394D-ADB2-22473051F858}" type="sibTrans" cxnId="{7C9D9414-9971-644F-9862-706F538F0549}">
      <dgm:prSet/>
      <dgm:spPr/>
      <dgm:t>
        <a:bodyPr/>
        <a:lstStyle/>
        <a:p>
          <a:endParaRPr lang="en-US"/>
        </a:p>
      </dgm:t>
    </dgm:pt>
    <dgm:pt modelId="{823EF707-F1AC-0748-B3F1-0892DB167331}">
      <dgm:prSet phldrT="[Text]" custT="1"/>
      <dgm:spPr/>
      <dgm:t>
        <a:bodyPr/>
        <a:lstStyle/>
        <a:p>
          <a:r>
            <a:rPr lang="en-US" sz="2000" dirty="0" err="1" smtClean="0">
              <a:latin typeface="Cambria"/>
              <a:cs typeface="Cambria"/>
            </a:rPr>
            <a:t>intravenosa</a:t>
          </a:r>
          <a:endParaRPr lang="en-US" sz="2000" dirty="0">
            <a:latin typeface="Cambria"/>
            <a:cs typeface="Cambria"/>
          </a:endParaRPr>
        </a:p>
      </dgm:t>
    </dgm:pt>
    <dgm:pt modelId="{B3DFE2F7-FEED-D742-AD54-C1917058C5F8}" type="parTrans" cxnId="{87ABA7D5-8162-8342-BE0F-C5AF944F15D2}">
      <dgm:prSet/>
      <dgm:spPr/>
      <dgm:t>
        <a:bodyPr/>
        <a:lstStyle/>
        <a:p>
          <a:endParaRPr lang="en-US"/>
        </a:p>
      </dgm:t>
    </dgm:pt>
    <dgm:pt modelId="{308259ED-53C5-4443-B7E5-B58F6C3A32C6}" type="sibTrans" cxnId="{87ABA7D5-8162-8342-BE0F-C5AF944F15D2}">
      <dgm:prSet/>
      <dgm:spPr/>
      <dgm:t>
        <a:bodyPr/>
        <a:lstStyle/>
        <a:p>
          <a:endParaRPr lang="en-US"/>
        </a:p>
      </dgm:t>
    </dgm:pt>
    <dgm:pt modelId="{091F019D-3A49-964A-A632-748F13443D2E}">
      <dgm:prSet phldrT="[Text]" custT="1"/>
      <dgm:spPr/>
      <dgm:t>
        <a:bodyPr/>
        <a:lstStyle/>
        <a:p>
          <a:r>
            <a:rPr lang="en-US" sz="2000" dirty="0" err="1" smtClean="0">
              <a:latin typeface="Cambria"/>
              <a:cs typeface="Cambria"/>
            </a:rPr>
            <a:t>intraarterialis</a:t>
          </a:r>
          <a:endParaRPr lang="en-US" sz="2000" dirty="0">
            <a:latin typeface="Cambria"/>
            <a:cs typeface="Cambria"/>
          </a:endParaRPr>
        </a:p>
      </dgm:t>
    </dgm:pt>
    <dgm:pt modelId="{6033CCB5-BFE8-6349-B62C-CA6618D99A66}" type="parTrans" cxnId="{915F2AF5-A7D2-6A40-9C8F-2553C01DF4A2}">
      <dgm:prSet/>
      <dgm:spPr/>
      <dgm:t>
        <a:bodyPr/>
        <a:lstStyle/>
        <a:p>
          <a:endParaRPr lang="en-US"/>
        </a:p>
      </dgm:t>
    </dgm:pt>
    <dgm:pt modelId="{DD53B686-7F1E-F347-9E6B-B81699DF12F8}" type="sibTrans" cxnId="{915F2AF5-A7D2-6A40-9C8F-2553C01DF4A2}">
      <dgm:prSet/>
      <dgm:spPr/>
      <dgm:t>
        <a:bodyPr/>
        <a:lstStyle/>
        <a:p>
          <a:endParaRPr lang="en-US"/>
        </a:p>
      </dgm:t>
    </dgm:pt>
    <dgm:pt modelId="{8D89B93C-9D18-9E4A-A871-E86057F9E501}">
      <dgm:prSet phldrT="[Text]" custT="1"/>
      <dgm:spPr/>
      <dgm:t>
        <a:bodyPr/>
        <a:lstStyle/>
        <a:p>
          <a:r>
            <a:rPr lang="en-US" sz="2000" dirty="0" err="1" smtClean="0">
              <a:latin typeface="Cambria"/>
              <a:cs typeface="Cambria"/>
            </a:rPr>
            <a:t>intramuscularis</a:t>
          </a:r>
          <a:endParaRPr lang="en-US" sz="2000" dirty="0">
            <a:latin typeface="Cambria"/>
            <a:cs typeface="Cambria"/>
          </a:endParaRPr>
        </a:p>
      </dgm:t>
    </dgm:pt>
    <dgm:pt modelId="{06359AD5-2799-CC4B-A941-0DC39236C5DD}" type="parTrans" cxnId="{0342E608-9218-B445-BC96-A285D42DE24C}">
      <dgm:prSet/>
      <dgm:spPr/>
      <dgm:t>
        <a:bodyPr/>
        <a:lstStyle/>
        <a:p>
          <a:endParaRPr lang="en-US"/>
        </a:p>
      </dgm:t>
    </dgm:pt>
    <dgm:pt modelId="{B8FB5838-7DD9-E54E-9230-24D1A52D59EF}" type="sibTrans" cxnId="{0342E608-9218-B445-BC96-A285D42DE24C}">
      <dgm:prSet/>
      <dgm:spPr/>
      <dgm:t>
        <a:bodyPr/>
        <a:lstStyle/>
        <a:p>
          <a:endParaRPr lang="en-US"/>
        </a:p>
      </dgm:t>
    </dgm:pt>
    <dgm:pt modelId="{31ACAEC7-49AC-D643-95DD-E7EC496D2750}">
      <dgm:prSet phldrT="[Text]" custT="1"/>
      <dgm:spPr/>
      <dgm:t>
        <a:bodyPr/>
        <a:lstStyle/>
        <a:p>
          <a:r>
            <a:rPr lang="en-US" sz="2000" dirty="0" err="1" smtClean="0">
              <a:latin typeface="Cambria"/>
              <a:cs typeface="Cambria"/>
            </a:rPr>
            <a:t>subcutanea</a:t>
          </a:r>
          <a:endParaRPr lang="en-US" sz="2000" dirty="0">
            <a:latin typeface="Cambria"/>
            <a:cs typeface="Cambria"/>
          </a:endParaRPr>
        </a:p>
      </dgm:t>
    </dgm:pt>
    <dgm:pt modelId="{E3DA2550-65C3-814F-90F3-36B6AC1DC70D}" type="parTrans" cxnId="{09942EBE-FF9C-764B-A207-1EB5978C7DE3}">
      <dgm:prSet/>
      <dgm:spPr/>
      <dgm:t>
        <a:bodyPr/>
        <a:lstStyle/>
        <a:p>
          <a:endParaRPr lang="en-US"/>
        </a:p>
      </dgm:t>
    </dgm:pt>
    <dgm:pt modelId="{CCA31125-33A5-B745-9DD9-F2FF358E3BBC}" type="sibTrans" cxnId="{09942EBE-FF9C-764B-A207-1EB5978C7DE3}">
      <dgm:prSet/>
      <dgm:spPr/>
      <dgm:t>
        <a:bodyPr/>
        <a:lstStyle/>
        <a:p>
          <a:endParaRPr lang="en-US"/>
        </a:p>
      </dgm:t>
    </dgm:pt>
    <dgm:pt modelId="{98254B02-15D9-2247-ADA5-46811FEDF696}" type="pres">
      <dgm:prSet presAssocID="{93234FF4-4316-824B-88C4-2756EA39C37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A83981-7913-4F43-B680-97C8D1321456}" type="pres">
      <dgm:prSet presAssocID="{614476D1-B192-6F4B-A70E-2C2EBCCF3C91}" presName="root1" presStyleCnt="0"/>
      <dgm:spPr/>
    </dgm:pt>
    <dgm:pt modelId="{E416A283-EF37-A144-8C26-E91E5A8C6059}" type="pres">
      <dgm:prSet presAssocID="{614476D1-B192-6F4B-A70E-2C2EBCCF3C9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B509D5-6C4C-6441-AA70-E02D85B45195}" type="pres">
      <dgm:prSet presAssocID="{614476D1-B192-6F4B-A70E-2C2EBCCF3C91}" presName="level2hierChild" presStyleCnt="0"/>
      <dgm:spPr/>
    </dgm:pt>
    <dgm:pt modelId="{696D7637-E820-B24F-8613-6810833B127E}" type="pres">
      <dgm:prSet presAssocID="{B3DFE2F7-FEED-D742-AD54-C1917058C5F8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33DD6198-4354-AA44-B0B7-551074217E15}" type="pres">
      <dgm:prSet presAssocID="{B3DFE2F7-FEED-D742-AD54-C1917058C5F8}" presName="connTx" presStyleLbl="parChTrans1D2" presStyleIdx="0" presStyleCnt="4"/>
      <dgm:spPr/>
      <dgm:t>
        <a:bodyPr/>
        <a:lstStyle/>
        <a:p>
          <a:endParaRPr lang="en-US"/>
        </a:p>
      </dgm:t>
    </dgm:pt>
    <dgm:pt modelId="{15396202-9147-ED40-9DAA-935C46FF1FC4}" type="pres">
      <dgm:prSet presAssocID="{823EF707-F1AC-0748-B3F1-0892DB167331}" presName="root2" presStyleCnt="0"/>
      <dgm:spPr/>
    </dgm:pt>
    <dgm:pt modelId="{7E302B26-D41E-4D40-99B5-11C2C906D91C}" type="pres">
      <dgm:prSet presAssocID="{823EF707-F1AC-0748-B3F1-0892DB167331}" presName="LevelTwoTextNode" presStyleLbl="node2" presStyleIdx="0" presStyleCnt="4" custScaleX="1152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6A57EB-A5E5-914C-8BB3-6A5733DDFBC6}" type="pres">
      <dgm:prSet presAssocID="{823EF707-F1AC-0748-B3F1-0892DB167331}" presName="level3hierChild" presStyleCnt="0"/>
      <dgm:spPr/>
    </dgm:pt>
    <dgm:pt modelId="{58A09175-792F-1B4E-A0A4-F3DA04E865FC}" type="pres">
      <dgm:prSet presAssocID="{6033CCB5-BFE8-6349-B62C-CA6618D99A66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ACAE3342-3FC2-864F-B996-AB0817EDBB9B}" type="pres">
      <dgm:prSet presAssocID="{6033CCB5-BFE8-6349-B62C-CA6618D99A66}" presName="connTx" presStyleLbl="parChTrans1D2" presStyleIdx="1" presStyleCnt="4"/>
      <dgm:spPr/>
      <dgm:t>
        <a:bodyPr/>
        <a:lstStyle/>
        <a:p>
          <a:endParaRPr lang="en-US"/>
        </a:p>
      </dgm:t>
    </dgm:pt>
    <dgm:pt modelId="{2E6138F3-67C3-3044-83D0-1EC612898D4F}" type="pres">
      <dgm:prSet presAssocID="{091F019D-3A49-964A-A632-748F13443D2E}" presName="root2" presStyleCnt="0"/>
      <dgm:spPr/>
    </dgm:pt>
    <dgm:pt modelId="{7192C62B-9715-1443-AF77-D82B72E23266}" type="pres">
      <dgm:prSet presAssocID="{091F019D-3A49-964A-A632-748F13443D2E}" presName="LevelTwoTextNode" presStyleLbl="node2" presStyleIdx="1" presStyleCnt="4" custScaleX="1343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64F7D4-BCFB-D444-9DBC-C15ABDC90FB7}" type="pres">
      <dgm:prSet presAssocID="{091F019D-3A49-964A-A632-748F13443D2E}" presName="level3hierChild" presStyleCnt="0"/>
      <dgm:spPr/>
    </dgm:pt>
    <dgm:pt modelId="{9B96BB97-DE68-C649-9CE6-DF3F95501D54}" type="pres">
      <dgm:prSet presAssocID="{06359AD5-2799-CC4B-A941-0DC39236C5DD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AF53DDA3-131C-4147-8CEA-AA029D1818B4}" type="pres">
      <dgm:prSet presAssocID="{06359AD5-2799-CC4B-A941-0DC39236C5DD}" presName="connTx" presStyleLbl="parChTrans1D2" presStyleIdx="2" presStyleCnt="4"/>
      <dgm:spPr/>
      <dgm:t>
        <a:bodyPr/>
        <a:lstStyle/>
        <a:p>
          <a:endParaRPr lang="en-US"/>
        </a:p>
      </dgm:t>
    </dgm:pt>
    <dgm:pt modelId="{3AA79F11-1225-7C4E-AECC-F7EAD19779DB}" type="pres">
      <dgm:prSet presAssocID="{8D89B93C-9D18-9E4A-A871-E86057F9E501}" presName="root2" presStyleCnt="0"/>
      <dgm:spPr/>
    </dgm:pt>
    <dgm:pt modelId="{B954F74A-D863-6740-9E65-8CDA562CBB4E}" type="pres">
      <dgm:prSet presAssocID="{8D89B93C-9D18-9E4A-A871-E86057F9E501}" presName="LevelTwoTextNode" presStyleLbl="node2" presStyleIdx="2" presStyleCnt="4" custScaleX="1340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DC8F80-25D3-B74D-87AC-BA51B4E7C37C}" type="pres">
      <dgm:prSet presAssocID="{8D89B93C-9D18-9E4A-A871-E86057F9E501}" presName="level3hierChild" presStyleCnt="0"/>
      <dgm:spPr/>
    </dgm:pt>
    <dgm:pt modelId="{F4967CBF-9FE1-E543-933A-86A5A733B161}" type="pres">
      <dgm:prSet presAssocID="{E3DA2550-65C3-814F-90F3-36B6AC1DC70D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652752C2-B40C-B047-85F4-CF1732A56A4D}" type="pres">
      <dgm:prSet presAssocID="{E3DA2550-65C3-814F-90F3-36B6AC1DC70D}" presName="connTx" presStyleLbl="parChTrans1D2" presStyleIdx="3" presStyleCnt="4"/>
      <dgm:spPr/>
      <dgm:t>
        <a:bodyPr/>
        <a:lstStyle/>
        <a:p>
          <a:endParaRPr lang="en-US"/>
        </a:p>
      </dgm:t>
    </dgm:pt>
    <dgm:pt modelId="{BF7E312B-1EB6-2C44-9121-8B8ACB48704D}" type="pres">
      <dgm:prSet presAssocID="{31ACAEC7-49AC-D643-95DD-E7EC496D2750}" presName="root2" presStyleCnt="0"/>
      <dgm:spPr/>
    </dgm:pt>
    <dgm:pt modelId="{9724D336-840A-784B-9FFA-644EC4AD2D1F}" type="pres">
      <dgm:prSet presAssocID="{31ACAEC7-49AC-D643-95DD-E7EC496D2750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8B8EB8-8C09-C946-AA3F-0FF4823AD022}" type="pres">
      <dgm:prSet presAssocID="{31ACAEC7-49AC-D643-95DD-E7EC496D2750}" presName="level3hierChild" presStyleCnt="0"/>
      <dgm:spPr/>
    </dgm:pt>
  </dgm:ptLst>
  <dgm:cxnLst>
    <dgm:cxn modelId="{05E24C7A-9DEB-294B-BDAC-D23782D90FBA}" type="presOf" srcId="{E3DA2550-65C3-814F-90F3-36B6AC1DC70D}" destId="{F4967CBF-9FE1-E543-933A-86A5A733B161}" srcOrd="0" destOrd="0" presId="urn:microsoft.com/office/officeart/2005/8/layout/hierarchy2"/>
    <dgm:cxn modelId="{24AE5164-6A9C-F14B-80ED-E96B929949F2}" type="presOf" srcId="{B3DFE2F7-FEED-D742-AD54-C1917058C5F8}" destId="{696D7637-E820-B24F-8613-6810833B127E}" srcOrd="0" destOrd="0" presId="urn:microsoft.com/office/officeart/2005/8/layout/hierarchy2"/>
    <dgm:cxn modelId="{74A856FE-EE70-A641-B629-A6D4730FA15F}" type="presOf" srcId="{614476D1-B192-6F4B-A70E-2C2EBCCF3C91}" destId="{E416A283-EF37-A144-8C26-E91E5A8C6059}" srcOrd="0" destOrd="0" presId="urn:microsoft.com/office/officeart/2005/8/layout/hierarchy2"/>
    <dgm:cxn modelId="{EE95779A-E039-2843-8376-89BD0EB04BAA}" type="presOf" srcId="{6033CCB5-BFE8-6349-B62C-CA6618D99A66}" destId="{58A09175-792F-1B4E-A0A4-F3DA04E865FC}" srcOrd="0" destOrd="0" presId="urn:microsoft.com/office/officeart/2005/8/layout/hierarchy2"/>
    <dgm:cxn modelId="{73B1A20A-6777-D84B-9F7B-BB6B1C5C2CA2}" type="presOf" srcId="{091F019D-3A49-964A-A632-748F13443D2E}" destId="{7192C62B-9715-1443-AF77-D82B72E23266}" srcOrd="0" destOrd="0" presId="urn:microsoft.com/office/officeart/2005/8/layout/hierarchy2"/>
    <dgm:cxn modelId="{0342E608-9218-B445-BC96-A285D42DE24C}" srcId="{614476D1-B192-6F4B-A70E-2C2EBCCF3C91}" destId="{8D89B93C-9D18-9E4A-A871-E86057F9E501}" srcOrd="2" destOrd="0" parTransId="{06359AD5-2799-CC4B-A941-0DC39236C5DD}" sibTransId="{B8FB5838-7DD9-E54E-9230-24D1A52D59EF}"/>
    <dgm:cxn modelId="{28B300B6-661D-5A41-892D-69B70A827079}" type="presOf" srcId="{06359AD5-2799-CC4B-A941-0DC39236C5DD}" destId="{AF53DDA3-131C-4147-8CEA-AA029D1818B4}" srcOrd="1" destOrd="0" presId="urn:microsoft.com/office/officeart/2005/8/layout/hierarchy2"/>
    <dgm:cxn modelId="{17F62A64-5CFC-4C4A-A7D9-D57F89F41505}" type="presOf" srcId="{6033CCB5-BFE8-6349-B62C-CA6618D99A66}" destId="{ACAE3342-3FC2-864F-B996-AB0817EDBB9B}" srcOrd="1" destOrd="0" presId="urn:microsoft.com/office/officeart/2005/8/layout/hierarchy2"/>
    <dgm:cxn modelId="{59E56C1A-7986-7E43-AF2A-109B5130D741}" type="presOf" srcId="{93234FF4-4316-824B-88C4-2756EA39C37A}" destId="{98254B02-15D9-2247-ADA5-46811FEDF696}" srcOrd="0" destOrd="0" presId="urn:microsoft.com/office/officeart/2005/8/layout/hierarchy2"/>
    <dgm:cxn modelId="{7C9D9414-9971-644F-9862-706F538F0549}" srcId="{93234FF4-4316-824B-88C4-2756EA39C37A}" destId="{614476D1-B192-6F4B-A70E-2C2EBCCF3C91}" srcOrd="0" destOrd="0" parTransId="{06056BC3-45F3-DC4E-90E5-6CA248E49A50}" sibTransId="{0AC5A56B-B8F6-394D-ADB2-22473051F858}"/>
    <dgm:cxn modelId="{915F2AF5-A7D2-6A40-9C8F-2553C01DF4A2}" srcId="{614476D1-B192-6F4B-A70E-2C2EBCCF3C91}" destId="{091F019D-3A49-964A-A632-748F13443D2E}" srcOrd="1" destOrd="0" parTransId="{6033CCB5-BFE8-6349-B62C-CA6618D99A66}" sibTransId="{DD53B686-7F1E-F347-9E6B-B81699DF12F8}"/>
    <dgm:cxn modelId="{9956D4A6-1E1E-2F46-BC8C-4129CA9550FF}" type="presOf" srcId="{8D89B93C-9D18-9E4A-A871-E86057F9E501}" destId="{B954F74A-D863-6740-9E65-8CDA562CBB4E}" srcOrd="0" destOrd="0" presId="urn:microsoft.com/office/officeart/2005/8/layout/hierarchy2"/>
    <dgm:cxn modelId="{09942EBE-FF9C-764B-A207-1EB5978C7DE3}" srcId="{614476D1-B192-6F4B-A70E-2C2EBCCF3C91}" destId="{31ACAEC7-49AC-D643-95DD-E7EC496D2750}" srcOrd="3" destOrd="0" parTransId="{E3DA2550-65C3-814F-90F3-36B6AC1DC70D}" sibTransId="{CCA31125-33A5-B745-9DD9-F2FF358E3BBC}"/>
    <dgm:cxn modelId="{0AAECCE2-78F9-0B4D-B3F2-6D4E02FD8279}" type="presOf" srcId="{31ACAEC7-49AC-D643-95DD-E7EC496D2750}" destId="{9724D336-840A-784B-9FFA-644EC4AD2D1F}" srcOrd="0" destOrd="0" presId="urn:microsoft.com/office/officeart/2005/8/layout/hierarchy2"/>
    <dgm:cxn modelId="{949F4FB5-BE38-3349-89F0-7A5F579184E2}" type="presOf" srcId="{06359AD5-2799-CC4B-A941-0DC39236C5DD}" destId="{9B96BB97-DE68-C649-9CE6-DF3F95501D54}" srcOrd="0" destOrd="0" presId="urn:microsoft.com/office/officeart/2005/8/layout/hierarchy2"/>
    <dgm:cxn modelId="{87ABA7D5-8162-8342-BE0F-C5AF944F15D2}" srcId="{614476D1-B192-6F4B-A70E-2C2EBCCF3C91}" destId="{823EF707-F1AC-0748-B3F1-0892DB167331}" srcOrd="0" destOrd="0" parTransId="{B3DFE2F7-FEED-D742-AD54-C1917058C5F8}" sibTransId="{308259ED-53C5-4443-B7E5-B58F6C3A32C6}"/>
    <dgm:cxn modelId="{C0F0449E-FFEF-EA46-88B0-4F881DA624CC}" type="presOf" srcId="{E3DA2550-65C3-814F-90F3-36B6AC1DC70D}" destId="{652752C2-B40C-B047-85F4-CF1732A56A4D}" srcOrd="1" destOrd="0" presId="urn:microsoft.com/office/officeart/2005/8/layout/hierarchy2"/>
    <dgm:cxn modelId="{28927BD0-47A0-E548-A010-51C94B21BF2C}" type="presOf" srcId="{823EF707-F1AC-0748-B3F1-0892DB167331}" destId="{7E302B26-D41E-4D40-99B5-11C2C906D91C}" srcOrd="0" destOrd="0" presId="urn:microsoft.com/office/officeart/2005/8/layout/hierarchy2"/>
    <dgm:cxn modelId="{13D6CA0E-F6C2-F241-A3C3-83FB41B67912}" type="presOf" srcId="{B3DFE2F7-FEED-D742-AD54-C1917058C5F8}" destId="{33DD6198-4354-AA44-B0B7-551074217E15}" srcOrd="1" destOrd="0" presId="urn:microsoft.com/office/officeart/2005/8/layout/hierarchy2"/>
    <dgm:cxn modelId="{3155750A-151F-4D40-B27B-7ABA32C46DB5}" type="presParOf" srcId="{98254B02-15D9-2247-ADA5-46811FEDF696}" destId="{95A83981-7913-4F43-B680-97C8D1321456}" srcOrd="0" destOrd="0" presId="urn:microsoft.com/office/officeart/2005/8/layout/hierarchy2"/>
    <dgm:cxn modelId="{03EA3586-F1A3-1548-B576-C4971ECA31FB}" type="presParOf" srcId="{95A83981-7913-4F43-B680-97C8D1321456}" destId="{E416A283-EF37-A144-8C26-E91E5A8C6059}" srcOrd="0" destOrd="0" presId="urn:microsoft.com/office/officeart/2005/8/layout/hierarchy2"/>
    <dgm:cxn modelId="{591EA9A9-1E50-8840-9DFD-19269EA09BEB}" type="presParOf" srcId="{95A83981-7913-4F43-B680-97C8D1321456}" destId="{ACB509D5-6C4C-6441-AA70-E02D85B45195}" srcOrd="1" destOrd="0" presId="urn:microsoft.com/office/officeart/2005/8/layout/hierarchy2"/>
    <dgm:cxn modelId="{FF71C935-24FB-8440-B556-DCDC65C287F2}" type="presParOf" srcId="{ACB509D5-6C4C-6441-AA70-E02D85B45195}" destId="{696D7637-E820-B24F-8613-6810833B127E}" srcOrd="0" destOrd="0" presId="urn:microsoft.com/office/officeart/2005/8/layout/hierarchy2"/>
    <dgm:cxn modelId="{749DDD2C-333A-F440-9B5D-1AB523D767FD}" type="presParOf" srcId="{696D7637-E820-B24F-8613-6810833B127E}" destId="{33DD6198-4354-AA44-B0B7-551074217E15}" srcOrd="0" destOrd="0" presId="urn:microsoft.com/office/officeart/2005/8/layout/hierarchy2"/>
    <dgm:cxn modelId="{1FC10FF8-4817-874F-926C-2D4C46F6BFE8}" type="presParOf" srcId="{ACB509D5-6C4C-6441-AA70-E02D85B45195}" destId="{15396202-9147-ED40-9DAA-935C46FF1FC4}" srcOrd="1" destOrd="0" presId="urn:microsoft.com/office/officeart/2005/8/layout/hierarchy2"/>
    <dgm:cxn modelId="{4D423C2F-F31E-A14D-B074-02FDF54FB179}" type="presParOf" srcId="{15396202-9147-ED40-9DAA-935C46FF1FC4}" destId="{7E302B26-D41E-4D40-99B5-11C2C906D91C}" srcOrd="0" destOrd="0" presId="urn:microsoft.com/office/officeart/2005/8/layout/hierarchy2"/>
    <dgm:cxn modelId="{CC140F14-47CC-DF4C-92BC-014254D0F805}" type="presParOf" srcId="{15396202-9147-ED40-9DAA-935C46FF1FC4}" destId="{E76A57EB-A5E5-914C-8BB3-6A5733DDFBC6}" srcOrd="1" destOrd="0" presId="urn:microsoft.com/office/officeart/2005/8/layout/hierarchy2"/>
    <dgm:cxn modelId="{1FD39ADB-9FE9-E947-84CF-5DC99E6802AD}" type="presParOf" srcId="{ACB509D5-6C4C-6441-AA70-E02D85B45195}" destId="{58A09175-792F-1B4E-A0A4-F3DA04E865FC}" srcOrd="2" destOrd="0" presId="urn:microsoft.com/office/officeart/2005/8/layout/hierarchy2"/>
    <dgm:cxn modelId="{4BAF74D9-17CC-C340-82AC-546F32D276D9}" type="presParOf" srcId="{58A09175-792F-1B4E-A0A4-F3DA04E865FC}" destId="{ACAE3342-3FC2-864F-B996-AB0817EDBB9B}" srcOrd="0" destOrd="0" presId="urn:microsoft.com/office/officeart/2005/8/layout/hierarchy2"/>
    <dgm:cxn modelId="{6EC44DA5-EC50-774E-B594-3B5E6DA0649A}" type="presParOf" srcId="{ACB509D5-6C4C-6441-AA70-E02D85B45195}" destId="{2E6138F3-67C3-3044-83D0-1EC612898D4F}" srcOrd="3" destOrd="0" presId="urn:microsoft.com/office/officeart/2005/8/layout/hierarchy2"/>
    <dgm:cxn modelId="{FBAAC367-FBF2-A849-A4E0-F02CD3EDE4F5}" type="presParOf" srcId="{2E6138F3-67C3-3044-83D0-1EC612898D4F}" destId="{7192C62B-9715-1443-AF77-D82B72E23266}" srcOrd="0" destOrd="0" presId="urn:microsoft.com/office/officeart/2005/8/layout/hierarchy2"/>
    <dgm:cxn modelId="{07621EA2-BC2A-2648-8599-AC0167AA6AC2}" type="presParOf" srcId="{2E6138F3-67C3-3044-83D0-1EC612898D4F}" destId="{3464F7D4-BCFB-D444-9DBC-C15ABDC90FB7}" srcOrd="1" destOrd="0" presId="urn:microsoft.com/office/officeart/2005/8/layout/hierarchy2"/>
    <dgm:cxn modelId="{B19BEF9D-6C1B-2249-BC99-2A753ED08B4B}" type="presParOf" srcId="{ACB509D5-6C4C-6441-AA70-E02D85B45195}" destId="{9B96BB97-DE68-C649-9CE6-DF3F95501D54}" srcOrd="4" destOrd="0" presId="urn:microsoft.com/office/officeart/2005/8/layout/hierarchy2"/>
    <dgm:cxn modelId="{F0EFF352-D34D-A748-896F-52D41010AEC9}" type="presParOf" srcId="{9B96BB97-DE68-C649-9CE6-DF3F95501D54}" destId="{AF53DDA3-131C-4147-8CEA-AA029D1818B4}" srcOrd="0" destOrd="0" presId="urn:microsoft.com/office/officeart/2005/8/layout/hierarchy2"/>
    <dgm:cxn modelId="{C4C07B7B-235F-E14B-AF31-F03330C075BE}" type="presParOf" srcId="{ACB509D5-6C4C-6441-AA70-E02D85B45195}" destId="{3AA79F11-1225-7C4E-AECC-F7EAD19779DB}" srcOrd="5" destOrd="0" presId="urn:microsoft.com/office/officeart/2005/8/layout/hierarchy2"/>
    <dgm:cxn modelId="{3BDF8C41-102D-4045-A5FF-3D06B6229FFE}" type="presParOf" srcId="{3AA79F11-1225-7C4E-AECC-F7EAD19779DB}" destId="{B954F74A-D863-6740-9E65-8CDA562CBB4E}" srcOrd="0" destOrd="0" presId="urn:microsoft.com/office/officeart/2005/8/layout/hierarchy2"/>
    <dgm:cxn modelId="{158FBF1B-688C-7B4F-8EF4-92BA5472F61E}" type="presParOf" srcId="{3AA79F11-1225-7C4E-AECC-F7EAD19779DB}" destId="{4DDC8F80-25D3-B74D-87AC-BA51B4E7C37C}" srcOrd="1" destOrd="0" presId="urn:microsoft.com/office/officeart/2005/8/layout/hierarchy2"/>
    <dgm:cxn modelId="{03A00321-572A-324D-919A-600184941825}" type="presParOf" srcId="{ACB509D5-6C4C-6441-AA70-E02D85B45195}" destId="{F4967CBF-9FE1-E543-933A-86A5A733B161}" srcOrd="6" destOrd="0" presId="urn:microsoft.com/office/officeart/2005/8/layout/hierarchy2"/>
    <dgm:cxn modelId="{5DE73ACF-6601-EF47-BC10-FA466B5E08A3}" type="presParOf" srcId="{F4967CBF-9FE1-E543-933A-86A5A733B161}" destId="{652752C2-B40C-B047-85F4-CF1732A56A4D}" srcOrd="0" destOrd="0" presId="urn:microsoft.com/office/officeart/2005/8/layout/hierarchy2"/>
    <dgm:cxn modelId="{7F9D36F0-C7F4-AF4A-A69C-84A9CDA3214D}" type="presParOf" srcId="{ACB509D5-6C4C-6441-AA70-E02D85B45195}" destId="{BF7E312B-1EB6-2C44-9121-8B8ACB48704D}" srcOrd="7" destOrd="0" presId="urn:microsoft.com/office/officeart/2005/8/layout/hierarchy2"/>
    <dgm:cxn modelId="{7CD0BEFA-BC3F-214D-BFFC-E44BE22F6156}" type="presParOf" srcId="{BF7E312B-1EB6-2C44-9121-8B8ACB48704D}" destId="{9724D336-840A-784B-9FFA-644EC4AD2D1F}" srcOrd="0" destOrd="0" presId="urn:microsoft.com/office/officeart/2005/8/layout/hierarchy2"/>
    <dgm:cxn modelId="{6F2CB11C-FC0A-D24A-A468-1A0D60D6AE02}" type="presParOf" srcId="{BF7E312B-1EB6-2C44-9121-8B8ACB48704D}" destId="{D38B8EB8-8C09-C946-AA3F-0FF4823AD02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A319FD-5823-7841-A50D-7788231C619A}" type="doc">
      <dgm:prSet loTypeId="urn:microsoft.com/office/officeart/2005/8/layout/hierarchy2" loCatId="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21F6381-D52D-AE41-BDCD-46EBF072A938}">
      <dgm:prSet phldrT="[Text]" custT="1"/>
      <dgm:spPr/>
      <dgm:t>
        <a:bodyPr/>
        <a:lstStyle/>
        <a:p>
          <a:r>
            <a:rPr lang="en-US" sz="2000" dirty="0" smtClean="0">
              <a:latin typeface="Cambria"/>
              <a:cs typeface="Cambria"/>
            </a:rPr>
            <a:t>ABSCESSUS</a:t>
          </a:r>
          <a:endParaRPr lang="en-US" sz="2000" dirty="0">
            <a:latin typeface="Cambria"/>
            <a:cs typeface="Cambria"/>
          </a:endParaRPr>
        </a:p>
      </dgm:t>
    </dgm:pt>
    <dgm:pt modelId="{3D6A53B1-FE68-8447-BE65-3CF897A69B5A}" type="parTrans" cxnId="{040A5A3C-7B1D-5B44-A1DE-99DEF61498F3}">
      <dgm:prSet/>
      <dgm:spPr/>
      <dgm:t>
        <a:bodyPr/>
        <a:lstStyle/>
        <a:p>
          <a:endParaRPr lang="en-US"/>
        </a:p>
      </dgm:t>
    </dgm:pt>
    <dgm:pt modelId="{B74DF21E-5B7B-7A4F-8219-5AEF0C556E06}" type="sibTrans" cxnId="{040A5A3C-7B1D-5B44-A1DE-99DEF61498F3}">
      <dgm:prSet/>
      <dgm:spPr/>
      <dgm:t>
        <a:bodyPr/>
        <a:lstStyle/>
        <a:p>
          <a:endParaRPr lang="en-US"/>
        </a:p>
      </dgm:t>
    </dgm:pt>
    <dgm:pt modelId="{83E03844-386E-D740-857C-8C4149449D05}">
      <dgm:prSet phldrT="[Text]" custT="1"/>
      <dgm:spPr/>
      <dgm:t>
        <a:bodyPr/>
        <a:lstStyle/>
        <a:p>
          <a:r>
            <a:rPr lang="en-US" sz="2000" dirty="0" err="1" smtClean="0">
              <a:latin typeface="Cambria"/>
              <a:cs typeface="Cambria"/>
            </a:rPr>
            <a:t>intracranialis</a:t>
          </a:r>
          <a:endParaRPr lang="en-US" sz="2000" dirty="0">
            <a:latin typeface="Cambria"/>
            <a:cs typeface="Cambria"/>
          </a:endParaRPr>
        </a:p>
      </dgm:t>
    </dgm:pt>
    <dgm:pt modelId="{77D55DD3-26A7-4742-8452-F98C615D60EF}" type="parTrans" cxnId="{69E9129A-9B89-EA4C-9CE1-ACE746A358D5}">
      <dgm:prSet/>
      <dgm:spPr/>
      <dgm:t>
        <a:bodyPr/>
        <a:lstStyle/>
        <a:p>
          <a:endParaRPr lang="en-US"/>
        </a:p>
      </dgm:t>
    </dgm:pt>
    <dgm:pt modelId="{A3B11A0C-6EDD-3344-9C74-DA76D0CC2683}" type="sibTrans" cxnId="{69E9129A-9B89-EA4C-9CE1-ACE746A358D5}">
      <dgm:prSet/>
      <dgm:spPr/>
      <dgm:t>
        <a:bodyPr/>
        <a:lstStyle/>
        <a:p>
          <a:endParaRPr lang="en-US"/>
        </a:p>
      </dgm:t>
    </dgm:pt>
    <dgm:pt modelId="{F8F1B089-04BA-D043-BA2D-45D08BC51CD3}">
      <dgm:prSet phldrT="[Text]" custT="1"/>
      <dgm:spPr/>
      <dgm:t>
        <a:bodyPr/>
        <a:lstStyle/>
        <a:p>
          <a:r>
            <a:rPr lang="en-US" sz="2000" dirty="0" err="1" smtClean="0">
              <a:latin typeface="Cambria"/>
              <a:cs typeface="Cambria"/>
            </a:rPr>
            <a:t>retrocaecalis</a:t>
          </a:r>
          <a:endParaRPr lang="en-US" sz="2000" dirty="0">
            <a:latin typeface="Cambria"/>
            <a:cs typeface="Cambria"/>
          </a:endParaRPr>
        </a:p>
      </dgm:t>
    </dgm:pt>
    <dgm:pt modelId="{0EB043F2-C1A7-244E-9955-3FBFCFF8858B}" type="parTrans" cxnId="{D2A075CD-BBD5-7448-82DC-4281089DE09C}">
      <dgm:prSet/>
      <dgm:spPr/>
      <dgm:t>
        <a:bodyPr/>
        <a:lstStyle/>
        <a:p>
          <a:endParaRPr lang="en-US"/>
        </a:p>
      </dgm:t>
    </dgm:pt>
    <dgm:pt modelId="{A13F1EA9-B3E0-9A43-BFE6-01C3BF9A426D}" type="sibTrans" cxnId="{D2A075CD-BBD5-7448-82DC-4281089DE09C}">
      <dgm:prSet/>
      <dgm:spPr/>
      <dgm:t>
        <a:bodyPr/>
        <a:lstStyle/>
        <a:p>
          <a:endParaRPr lang="en-US"/>
        </a:p>
      </dgm:t>
    </dgm:pt>
    <dgm:pt modelId="{F0E64E03-4823-464B-8747-3140A919BBBC}">
      <dgm:prSet phldrT="[Text]" custT="1"/>
      <dgm:spPr/>
      <dgm:t>
        <a:bodyPr/>
        <a:lstStyle/>
        <a:p>
          <a:r>
            <a:rPr lang="en-US" sz="2000" dirty="0" err="1" smtClean="0">
              <a:latin typeface="Cambria"/>
              <a:cs typeface="Cambria"/>
            </a:rPr>
            <a:t>extraduralis</a:t>
          </a:r>
          <a:endParaRPr lang="en-US" sz="2000" dirty="0">
            <a:latin typeface="Cambria"/>
            <a:cs typeface="Cambria"/>
          </a:endParaRPr>
        </a:p>
      </dgm:t>
    </dgm:pt>
    <dgm:pt modelId="{C0535F46-DE03-EC4D-8607-0DAF4DC6C03D}" type="parTrans" cxnId="{F8AEF13A-6B48-814A-B53E-FB82D1B03009}">
      <dgm:prSet/>
      <dgm:spPr/>
      <dgm:t>
        <a:bodyPr/>
        <a:lstStyle/>
        <a:p>
          <a:endParaRPr lang="en-US"/>
        </a:p>
      </dgm:t>
    </dgm:pt>
    <dgm:pt modelId="{2C0F8BA3-30E5-344C-A7BA-EBE4D18DF873}" type="sibTrans" cxnId="{F8AEF13A-6B48-814A-B53E-FB82D1B03009}">
      <dgm:prSet/>
      <dgm:spPr/>
      <dgm:t>
        <a:bodyPr/>
        <a:lstStyle/>
        <a:p>
          <a:endParaRPr lang="en-US"/>
        </a:p>
      </dgm:t>
    </dgm:pt>
    <dgm:pt modelId="{39A392D0-F74B-BA40-9D73-7F94ADB0FD94}">
      <dgm:prSet phldrT="[Text]" custT="1"/>
      <dgm:spPr/>
      <dgm:t>
        <a:bodyPr/>
        <a:lstStyle/>
        <a:p>
          <a:pPr algn="l"/>
          <a:r>
            <a:rPr lang="cs-CZ" sz="2000" dirty="0" smtClean="0">
              <a:latin typeface="Cambria"/>
              <a:cs typeface="Cambria"/>
            </a:rPr>
            <a:t>  </a:t>
          </a:r>
          <a:r>
            <a:rPr lang="en-US" sz="2000" dirty="0" err="1" smtClean="0">
              <a:latin typeface="Cambria"/>
              <a:cs typeface="Cambria"/>
            </a:rPr>
            <a:t>epiduralis</a:t>
          </a:r>
          <a:endParaRPr lang="en-US" sz="2000" dirty="0">
            <a:latin typeface="Cambria"/>
            <a:cs typeface="Cambria"/>
          </a:endParaRPr>
        </a:p>
      </dgm:t>
    </dgm:pt>
    <dgm:pt modelId="{B72142CE-42BF-5A4B-83C3-E5D9331C708F}" type="parTrans" cxnId="{9F47BD53-5E55-7348-A4D0-4759B21B1F50}">
      <dgm:prSet/>
      <dgm:spPr/>
      <dgm:t>
        <a:bodyPr/>
        <a:lstStyle/>
        <a:p>
          <a:endParaRPr lang="en-US"/>
        </a:p>
      </dgm:t>
    </dgm:pt>
    <dgm:pt modelId="{79069652-7DD8-8C4B-888B-BE27130E294A}" type="sibTrans" cxnId="{9F47BD53-5E55-7348-A4D0-4759B21B1F50}">
      <dgm:prSet/>
      <dgm:spPr/>
      <dgm:t>
        <a:bodyPr/>
        <a:lstStyle/>
        <a:p>
          <a:endParaRPr lang="en-US"/>
        </a:p>
      </dgm:t>
    </dgm:pt>
    <dgm:pt modelId="{74693A1A-F4FD-B749-8D36-FF87457067C8}">
      <dgm:prSet phldrT="[Text]" custT="1"/>
      <dgm:spPr/>
      <dgm:t>
        <a:bodyPr/>
        <a:lstStyle/>
        <a:p>
          <a:r>
            <a:rPr lang="en-US" sz="2000" dirty="0" err="1" smtClean="0">
              <a:latin typeface="Cambria"/>
              <a:cs typeface="Cambria"/>
            </a:rPr>
            <a:t>paraurethralis</a:t>
          </a:r>
          <a:endParaRPr lang="en-US" sz="2000" dirty="0" smtClean="0">
            <a:latin typeface="Cambria"/>
            <a:cs typeface="Cambria"/>
          </a:endParaRPr>
        </a:p>
      </dgm:t>
    </dgm:pt>
    <dgm:pt modelId="{B9D47874-6C97-5349-862A-8EF315395378}" type="parTrans" cxnId="{1CEC9A0C-75A9-7241-8896-3A35E434593B}">
      <dgm:prSet/>
      <dgm:spPr/>
      <dgm:t>
        <a:bodyPr/>
        <a:lstStyle/>
        <a:p>
          <a:endParaRPr lang="en-US"/>
        </a:p>
      </dgm:t>
    </dgm:pt>
    <dgm:pt modelId="{312E5B25-CF08-3B42-9323-621C16042B8F}" type="sibTrans" cxnId="{1CEC9A0C-75A9-7241-8896-3A35E434593B}">
      <dgm:prSet/>
      <dgm:spPr/>
      <dgm:t>
        <a:bodyPr/>
        <a:lstStyle/>
        <a:p>
          <a:endParaRPr lang="en-US"/>
        </a:p>
      </dgm:t>
    </dgm:pt>
    <dgm:pt modelId="{2620A303-0C7E-1040-9F65-62479EEAC014}">
      <dgm:prSet phldrT="[Text]" custT="1"/>
      <dgm:spPr/>
      <dgm:t>
        <a:bodyPr/>
        <a:lstStyle/>
        <a:p>
          <a:r>
            <a:rPr lang="en-US" sz="2000" dirty="0" err="1" smtClean="0">
              <a:latin typeface="Cambria"/>
              <a:cs typeface="Cambria"/>
            </a:rPr>
            <a:t>periurethralis</a:t>
          </a:r>
          <a:endParaRPr lang="en-US" sz="2000" dirty="0" smtClean="0">
            <a:latin typeface="Cambria"/>
            <a:cs typeface="Cambria"/>
          </a:endParaRPr>
        </a:p>
      </dgm:t>
    </dgm:pt>
    <dgm:pt modelId="{1E99CCFD-CF04-E84C-A995-FCF9028A7F41}" type="parTrans" cxnId="{5EB45A71-8C2E-5842-99D0-25441A265F83}">
      <dgm:prSet/>
      <dgm:spPr/>
      <dgm:t>
        <a:bodyPr/>
        <a:lstStyle/>
        <a:p>
          <a:endParaRPr lang="en-US"/>
        </a:p>
      </dgm:t>
    </dgm:pt>
    <dgm:pt modelId="{F5F1D134-CF54-A743-91DA-AB799C63FAFC}" type="sibTrans" cxnId="{5EB45A71-8C2E-5842-99D0-25441A265F83}">
      <dgm:prSet/>
      <dgm:spPr/>
      <dgm:t>
        <a:bodyPr/>
        <a:lstStyle/>
        <a:p>
          <a:endParaRPr lang="en-US"/>
        </a:p>
      </dgm:t>
    </dgm:pt>
    <dgm:pt modelId="{C0F94597-77E4-D249-A683-891D43A8B2CC}" type="pres">
      <dgm:prSet presAssocID="{F2A319FD-5823-7841-A50D-7788231C619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6A24A4-2976-A540-A729-1334833C267F}" type="pres">
      <dgm:prSet presAssocID="{421F6381-D52D-AE41-BDCD-46EBF072A938}" presName="root1" presStyleCnt="0"/>
      <dgm:spPr/>
    </dgm:pt>
    <dgm:pt modelId="{401D42E8-4E44-9D4B-93C0-436F41A48AAA}" type="pres">
      <dgm:prSet presAssocID="{421F6381-D52D-AE41-BDCD-46EBF072A938}" presName="LevelOneTextNode" presStyleLbl="node0" presStyleIdx="0" presStyleCnt="1" custScaleX="1233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38DB99-8BED-9B48-A14E-E7A1D50125FD}" type="pres">
      <dgm:prSet presAssocID="{421F6381-D52D-AE41-BDCD-46EBF072A938}" presName="level2hierChild" presStyleCnt="0"/>
      <dgm:spPr/>
    </dgm:pt>
    <dgm:pt modelId="{0AFEBE97-2849-1249-B5EF-A8DCBA919F22}" type="pres">
      <dgm:prSet presAssocID="{77D55DD3-26A7-4742-8452-F98C615D60EF}" presName="conn2-1" presStyleLbl="parChTrans1D2" presStyleIdx="0" presStyleCnt="6"/>
      <dgm:spPr/>
      <dgm:t>
        <a:bodyPr/>
        <a:lstStyle/>
        <a:p>
          <a:endParaRPr lang="en-US"/>
        </a:p>
      </dgm:t>
    </dgm:pt>
    <dgm:pt modelId="{E750F1FE-12FE-4B4D-8038-5EB54B4B4F70}" type="pres">
      <dgm:prSet presAssocID="{77D55DD3-26A7-4742-8452-F98C615D60EF}" presName="connTx" presStyleLbl="parChTrans1D2" presStyleIdx="0" presStyleCnt="6"/>
      <dgm:spPr/>
      <dgm:t>
        <a:bodyPr/>
        <a:lstStyle/>
        <a:p>
          <a:endParaRPr lang="en-US"/>
        </a:p>
      </dgm:t>
    </dgm:pt>
    <dgm:pt modelId="{E22493C7-5ACD-184A-8739-66383FFA248B}" type="pres">
      <dgm:prSet presAssocID="{83E03844-386E-D740-857C-8C4149449D05}" presName="root2" presStyleCnt="0"/>
      <dgm:spPr/>
    </dgm:pt>
    <dgm:pt modelId="{CE42BCA2-B9CA-024F-AC3F-E062EB0F017A}" type="pres">
      <dgm:prSet presAssocID="{83E03844-386E-D740-857C-8C4149449D05}" presName="LevelTwoTextNode" presStyleLbl="node2" presStyleIdx="0" presStyleCnt="6" custScaleX="1302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A0559B-0152-BF4F-8A9B-F1041C94CFB8}" type="pres">
      <dgm:prSet presAssocID="{83E03844-386E-D740-857C-8C4149449D05}" presName="level3hierChild" presStyleCnt="0"/>
      <dgm:spPr/>
    </dgm:pt>
    <dgm:pt modelId="{75CBF6C4-0608-4B4D-A5C4-5DD2D64D198D}" type="pres">
      <dgm:prSet presAssocID="{0EB043F2-C1A7-244E-9955-3FBFCFF8858B}" presName="conn2-1" presStyleLbl="parChTrans1D2" presStyleIdx="1" presStyleCnt="6"/>
      <dgm:spPr/>
      <dgm:t>
        <a:bodyPr/>
        <a:lstStyle/>
        <a:p>
          <a:endParaRPr lang="en-US"/>
        </a:p>
      </dgm:t>
    </dgm:pt>
    <dgm:pt modelId="{7884EA4A-BC1E-A44C-A110-1F58E478BBB5}" type="pres">
      <dgm:prSet presAssocID="{0EB043F2-C1A7-244E-9955-3FBFCFF8858B}" presName="connTx" presStyleLbl="parChTrans1D2" presStyleIdx="1" presStyleCnt="6"/>
      <dgm:spPr/>
      <dgm:t>
        <a:bodyPr/>
        <a:lstStyle/>
        <a:p>
          <a:endParaRPr lang="en-US"/>
        </a:p>
      </dgm:t>
    </dgm:pt>
    <dgm:pt modelId="{31B4EC0A-748C-704D-8B6F-B999FBDC46F0}" type="pres">
      <dgm:prSet presAssocID="{F8F1B089-04BA-D043-BA2D-45D08BC51CD3}" presName="root2" presStyleCnt="0"/>
      <dgm:spPr/>
    </dgm:pt>
    <dgm:pt modelId="{E3AA1CDD-9A99-C342-818A-BDD8DE7A1E63}" type="pres">
      <dgm:prSet presAssocID="{F8F1B089-04BA-D043-BA2D-45D08BC51CD3}" presName="LevelTwoTextNode" presStyleLbl="node2" presStyleIdx="1" presStyleCnt="6" custScaleX="1357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0F0C9A-9359-BE44-ACA2-F8D0BB7394E0}" type="pres">
      <dgm:prSet presAssocID="{F8F1B089-04BA-D043-BA2D-45D08BC51CD3}" presName="level3hierChild" presStyleCnt="0"/>
      <dgm:spPr/>
    </dgm:pt>
    <dgm:pt modelId="{6BAB9718-EDB2-1B49-B3AD-88BC51172B2B}" type="pres">
      <dgm:prSet presAssocID="{C0535F46-DE03-EC4D-8607-0DAF4DC6C03D}" presName="conn2-1" presStyleLbl="parChTrans1D2" presStyleIdx="2" presStyleCnt="6"/>
      <dgm:spPr/>
      <dgm:t>
        <a:bodyPr/>
        <a:lstStyle/>
        <a:p>
          <a:endParaRPr lang="en-US"/>
        </a:p>
      </dgm:t>
    </dgm:pt>
    <dgm:pt modelId="{962590DE-AC35-FA47-9243-887423E50387}" type="pres">
      <dgm:prSet presAssocID="{C0535F46-DE03-EC4D-8607-0DAF4DC6C03D}" presName="connTx" presStyleLbl="parChTrans1D2" presStyleIdx="2" presStyleCnt="6"/>
      <dgm:spPr/>
      <dgm:t>
        <a:bodyPr/>
        <a:lstStyle/>
        <a:p>
          <a:endParaRPr lang="en-US"/>
        </a:p>
      </dgm:t>
    </dgm:pt>
    <dgm:pt modelId="{905EE4E5-FA09-254F-B86D-67C8D32480EB}" type="pres">
      <dgm:prSet presAssocID="{F0E64E03-4823-464B-8747-3140A919BBBC}" presName="root2" presStyleCnt="0"/>
      <dgm:spPr/>
    </dgm:pt>
    <dgm:pt modelId="{D0A3531C-0F77-7149-9B12-DD14784EBBF3}" type="pres">
      <dgm:prSet presAssocID="{F0E64E03-4823-464B-8747-3140A919BBBC}" presName="LevelTwoTextNode" presStyleLbl="node2" presStyleIdx="2" presStyleCnt="6" custScaleX="1237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A21B41-D4A6-7C4C-994E-81D82C278139}" type="pres">
      <dgm:prSet presAssocID="{F0E64E03-4823-464B-8747-3140A919BBBC}" presName="level3hierChild" presStyleCnt="0"/>
      <dgm:spPr/>
    </dgm:pt>
    <dgm:pt modelId="{E7A34995-27F9-AF45-8C51-17DE5F4BA556}" type="pres">
      <dgm:prSet presAssocID="{B72142CE-42BF-5A4B-83C3-E5D9331C708F}" presName="conn2-1" presStyleLbl="parChTrans1D2" presStyleIdx="3" presStyleCnt="6"/>
      <dgm:spPr/>
      <dgm:t>
        <a:bodyPr/>
        <a:lstStyle/>
        <a:p>
          <a:endParaRPr lang="en-US"/>
        </a:p>
      </dgm:t>
    </dgm:pt>
    <dgm:pt modelId="{631E94D9-2015-EF44-A87A-669BD65BACEE}" type="pres">
      <dgm:prSet presAssocID="{B72142CE-42BF-5A4B-83C3-E5D9331C708F}" presName="connTx" presStyleLbl="parChTrans1D2" presStyleIdx="3" presStyleCnt="6"/>
      <dgm:spPr/>
      <dgm:t>
        <a:bodyPr/>
        <a:lstStyle/>
        <a:p>
          <a:endParaRPr lang="en-US"/>
        </a:p>
      </dgm:t>
    </dgm:pt>
    <dgm:pt modelId="{96BBC5AE-A118-C047-A1D8-D49CDA59B446}" type="pres">
      <dgm:prSet presAssocID="{39A392D0-F74B-BA40-9D73-7F94ADB0FD94}" presName="root2" presStyleCnt="0"/>
      <dgm:spPr/>
    </dgm:pt>
    <dgm:pt modelId="{B06B7413-6F95-A14B-9B8B-4D26D8522A70}" type="pres">
      <dgm:prSet presAssocID="{39A392D0-F74B-BA40-9D73-7F94ADB0FD94}" presName="LevelTwoTextNode" presStyleLbl="node2" presStyleIdx="3" presStyleCnt="6" custScaleX="1287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D8EE25-0E28-8445-80D9-82E46724411B}" type="pres">
      <dgm:prSet presAssocID="{39A392D0-F74B-BA40-9D73-7F94ADB0FD94}" presName="level3hierChild" presStyleCnt="0"/>
      <dgm:spPr/>
    </dgm:pt>
    <dgm:pt modelId="{9E60CB5D-AE37-5143-8B85-2B3219E0B9E8}" type="pres">
      <dgm:prSet presAssocID="{B9D47874-6C97-5349-862A-8EF315395378}" presName="conn2-1" presStyleLbl="parChTrans1D2" presStyleIdx="4" presStyleCnt="6"/>
      <dgm:spPr/>
      <dgm:t>
        <a:bodyPr/>
        <a:lstStyle/>
        <a:p>
          <a:endParaRPr lang="en-US"/>
        </a:p>
      </dgm:t>
    </dgm:pt>
    <dgm:pt modelId="{FF419699-1623-844C-BC68-BD93D4DB4145}" type="pres">
      <dgm:prSet presAssocID="{B9D47874-6C97-5349-862A-8EF315395378}" presName="connTx" presStyleLbl="parChTrans1D2" presStyleIdx="4" presStyleCnt="6"/>
      <dgm:spPr/>
      <dgm:t>
        <a:bodyPr/>
        <a:lstStyle/>
        <a:p>
          <a:endParaRPr lang="en-US"/>
        </a:p>
      </dgm:t>
    </dgm:pt>
    <dgm:pt modelId="{DE301E45-BAF8-5A40-BF90-2C3E0A2FFEF8}" type="pres">
      <dgm:prSet presAssocID="{74693A1A-F4FD-B749-8D36-FF87457067C8}" presName="root2" presStyleCnt="0"/>
      <dgm:spPr/>
    </dgm:pt>
    <dgm:pt modelId="{90E5E2BB-051D-D548-BF69-BE76CCD32DB9}" type="pres">
      <dgm:prSet presAssocID="{74693A1A-F4FD-B749-8D36-FF87457067C8}" presName="LevelTwoTextNode" presStyleLbl="node2" presStyleIdx="4" presStyleCnt="6" custScaleX="1548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12A019-E226-7F42-8676-538BF2E590E4}" type="pres">
      <dgm:prSet presAssocID="{74693A1A-F4FD-B749-8D36-FF87457067C8}" presName="level3hierChild" presStyleCnt="0"/>
      <dgm:spPr/>
    </dgm:pt>
    <dgm:pt modelId="{F12616A9-16CF-264D-8A6E-02212448ABDC}" type="pres">
      <dgm:prSet presAssocID="{1E99CCFD-CF04-E84C-A995-FCF9028A7F41}" presName="conn2-1" presStyleLbl="parChTrans1D2" presStyleIdx="5" presStyleCnt="6"/>
      <dgm:spPr/>
      <dgm:t>
        <a:bodyPr/>
        <a:lstStyle/>
        <a:p>
          <a:endParaRPr lang="en-US"/>
        </a:p>
      </dgm:t>
    </dgm:pt>
    <dgm:pt modelId="{B935269B-BEF6-F746-A3C3-3CD3434825DA}" type="pres">
      <dgm:prSet presAssocID="{1E99CCFD-CF04-E84C-A995-FCF9028A7F41}" presName="connTx" presStyleLbl="parChTrans1D2" presStyleIdx="5" presStyleCnt="6"/>
      <dgm:spPr/>
      <dgm:t>
        <a:bodyPr/>
        <a:lstStyle/>
        <a:p>
          <a:endParaRPr lang="en-US"/>
        </a:p>
      </dgm:t>
    </dgm:pt>
    <dgm:pt modelId="{18CCED08-F64B-9445-A869-6378F0007753}" type="pres">
      <dgm:prSet presAssocID="{2620A303-0C7E-1040-9F65-62479EEAC014}" presName="root2" presStyleCnt="0"/>
      <dgm:spPr/>
    </dgm:pt>
    <dgm:pt modelId="{6F49D2EC-0D08-C74B-BEB4-DDDAAF01D2FB}" type="pres">
      <dgm:prSet presAssocID="{2620A303-0C7E-1040-9F65-62479EEAC014}" presName="LevelTwoTextNode" presStyleLbl="node2" presStyleIdx="5" presStyleCnt="6" custScaleX="13095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DC329D-26E2-BE42-868E-5FDB11DB7B16}" type="pres">
      <dgm:prSet presAssocID="{2620A303-0C7E-1040-9F65-62479EEAC014}" presName="level3hierChild" presStyleCnt="0"/>
      <dgm:spPr/>
    </dgm:pt>
  </dgm:ptLst>
  <dgm:cxnLst>
    <dgm:cxn modelId="{2C0F74BB-93ED-8C40-8271-2F491C7D4CCD}" type="presOf" srcId="{77D55DD3-26A7-4742-8452-F98C615D60EF}" destId="{0AFEBE97-2849-1249-B5EF-A8DCBA919F22}" srcOrd="0" destOrd="0" presId="urn:microsoft.com/office/officeart/2005/8/layout/hierarchy2"/>
    <dgm:cxn modelId="{9B5CDD9A-C878-2F48-91BE-5DAD193A040B}" type="presOf" srcId="{F8F1B089-04BA-D043-BA2D-45D08BC51CD3}" destId="{E3AA1CDD-9A99-C342-818A-BDD8DE7A1E63}" srcOrd="0" destOrd="0" presId="urn:microsoft.com/office/officeart/2005/8/layout/hierarchy2"/>
    <dgm:cxn modelId="{2F3612B6-51F0-D24D-B162-0C82F509B7F3}" type="presOf" srcId="{B9D47874-6C97-5349-862A-8EF315395378}" destId="{9E60CB5D-AE37-5143-8B85-2B3219E0B9E8}" srcOrd="0" destOrd="0" presId="urn:microsoft.com/office/officeart/2005/8/layout/hierarchy2"/>
    <dgm:cxn modelId="{F88C03D2-2B03-E746-8960-73E009ECE757}" type="presOf" srcId="{F2A319FD-5823-7841-A50D-7788231C619A}" destId="{C0F94597-77E4-D249-A683-891D43A8B2CC}" srcOrd="0" destOrd="0" presId="urn:microsoft.com/office/officeart/2005/8/layout/hierarchy2"/>
    <dgm:cxn modelId="{82B22C63-CC02-C249-9251-BD4B2A3F3B5C}" type="presOf" srcId="{B72142CE-42BF-5A4B-83C3-E5D9331C708F}" destId="{E7A34995-27F9-AF45-8C51-17DE5F4BA556}" srcOrd="0" destOrd="0" presId="urn:microsoft.com/office/officeart/2005/8/layout/hierarchy2"/>
    <dgm:cxn modelId="{13CCEA06-E9C4-C544-921B-7B1ABB78EAFB}" type="presOf" srcId="{B9D47874-6C97-5349-862A-8EF315395378}" destId="{FF419699-1623-844C-BC68-BD93D4DB4145}" srcOrd="1" destOrd="0" presId="urn:microsoft.com/office/officeart/2005/8/layout/hierarchy2"/>
    <dgm:cxn modelId="{7B308360-EFC4-CE49-A3F7-38C872F5BE99}" type="presOf" srcId="{F0E64E03-4823-464B-8747-3140A919BBBC}" destId="{D0A3531C-0F77-7149-9B12-DD14784EBBF3}" srcOrd="0" destOrd="0" presId="urn:microsoft.com/office/officeart/2005/8/layout/hierarchy2"/>
    <dgm:cxn modelId="{78036E6D-4397-6646-9EB8-38F420A5ED68}" type="presOf" srcId="{421F6381-D52D-AE41-BDCD-46EBF072A938}" destId="{401D42E8-4E44-9D4B-93C0-436F41A48AAA}" srcOrd="0" destOrd="0" presId="urn:microsoft.com/office/officeart/2005/8/layout/hierarchy2"/>
    <dgm:cxn modelId="{465C0D5C-ECDF-3E42-8EA0-8D764A392CD1}" type="presOf" srcId="{0EB043F2-C1A7-244E-9955-3FBFCFF8858B}" destId="{7884EA4A-BC1E-A44C-A110-1F58E478BBB5}" srcOrd="1" destOrd="0" presId="urn:microsoft.com/office/officeart/2005/8/layout/hierarchy2"/>
    <dgm:cxn modelId="{C4399310-DC0C-5E47-BAE0-6F35A202FFB3}" type="presOf" srcId="{1E99CCFD-CF04-E84C-A995-FCF9028A7F41}" destId="{F12616A9-16CF-264D-8A6E-02212448ABDC}" srcOrd="0" destOrd="0" presId="urn:microsoft.com/office/officeart/2005/8/layout/hierarchy2"/>
    <dgm:cxn modelId="{7CCDE928-9726-444B-95CB-899C74C729ED}" type="presOf" srcId="{C0535F46-DE03-EC4D-8607-0DAF4DC6C03D}" destId="{6BAB9718-EDB2-1B49-B3AD-88BC51172B2B}" srcOrd="0" destOrd="0" presId="urn:microsoft.com/office/officeart/2005/8/layout/hierarchy2"/>
    <dgm:cxn modelId="{69E9129A-9B89-EA4C-9CE1-ACE746A358D5}" srcId="{421F6381-D52D-AE41-BDCD-46EBF072A938}" destId="{83E03844-386E-D740-857C-8C4149449D05}" srcOrd="0" destOrd="0" parTransId="{77D55DD3-26A7-4742-8452-F98C615D60EF}" sibTransId="{A3B11A0C-6EDD-3344-9C74-DA76D0CC2683}"/>
    <dgm:cxn modelId="{040A5A3C-7B1D-5B44-A1DE-99DEF61498F3}" srcId="{F2A319FD-5823-7841-A50D-7788231C619A}" destId="{421F6381-D52D-AE41-BDCD-46EBF072A938}" srcOrd="0" destOrd="0" parTransId="{3D6A53B1-FE68-8447-BE65-3CF897A69B5A}" sibTransId="{B74DF21E-5B7B-7A4F-8219-5AEF0C556E06}"/>
    <dgm:cxn modelId="{1D75C845-7E68-CC47-8A1A-CD9A56DB9BCF}" type="presOf" srcId="{83E03844-386E-D740-857C-8C4149449D05}" destId="{CE42BCA2-B9CA-024F-AC3F-E062EB0F017A}" srcOrd="0" destOrd="0" presId="urn:microsoft.com/office/officeart/2005/8/layout/hierarchy2"/>
    <dgm:cxn modelId="{2F2F823D-FF0F-424A-BB5B-E13187EC2BCA}" type="presOf" srcId="{74693A1A-F4FD-B749-8D36-FF87457067C8}" destId="{90E5E2BB-051D-D548-BF69-BE76CCD32DB9}" srcOrd="0" destOrd="0" presId="urn:microsoft.com/office/officeart/2005/8/layout/hierarchy2"/>
    <dgm:cxn modelId="{C383CF87-D844-6443-B333-63C37D92713A}" type="presOf" srcId="{77D55DD3-26A7-4742-8452-F98C615D60EF}" destId="{E750F1FE-12FE-4B4D-8038-5EB54B4B4F70}" srcOrd="1" destOrd="0" presId="urn:microsoft.com/office/officeart/2005/8/layout/hierarchy2"/>
    <dgm:cxn modelId="{51A8829C-3F48-0542-BD29-A2D55BAC4EDF}" type="presOf" srcId="{2620A303-0C7E-1040-9F65-62479EEAC014}" destId="{6F49D2EC-0D08-C74B-BEB4-DDDAAF01D2FB}" srcOrd="0" destOrd="0" presId="urn:microsoft.com/office/officeart/2005/8/layout/hierarchy2"/>
    <dgm:cxn modelId="{DB1152A0-24B8-0E47-B526-344626B91967}" type="presOf" srcId="{B72142CE-42BF-5A4B-83C3-E5D9331C708F}" destId="{631E94D9-2015-EF44-A87A-669BD65BACEE}" srcOrd="1" destOrd="0" presId="urn:microsoft.com/office/officeart/2005/8/layout/hierarchy2"/>
    <dgm:cxn modelId="{1CEC9A0C-75A9-7241-8896-3A35E434593B}" srcId="{421F6381-D52D-AE41-BDCD-46EBF072A938}" destId="{74693A1A-F4FD-B749-8D36-FF87457067C8}" srcOrd="4" destOrd="0" parTransId="{B9D47874-6C97-5349-862A-8EF315395378}" sibTransId="{312E5B25-CF08-3B42-9323-621C16042B8F}"/>
    <dgm:cxn modelId="{D2A075CD-BBD5-7448-82DC-4281089DE09C}" srcId="{421F6381-D52D-AE41-BDCD-46EBF072A938}" destId="{F8F1B089-04BA-D043-BA2D-45D08BC51CD3}" srcOrd="1" destOrd="0" parTransId="{0EB043F2-C1A7-244E-9955-3FBFCFF8858B}" sibTransId="{A13F1EA9-B3E0-9A43-BFE6-01C3BF9A426D}"/>
    <dgm:cxn modelId="{40DFF01A-A68F-C746-9191-5985C6F01A6A}" type="presOf" srcId="{1E99CCFD-CF04-E84C-A995-FCF9028A7F41}" destId="{B935269B-BEF6-F746-A3C3-3CD3434825DA}" srcOrd="1" destOrd="0" presId="urn:microsoft.com/office/officeart/2005/8/layout/hierarchy2"/>
    <dgm:cxn modelId="{78462F43-547E-7D41-BB0A-C063D70D3B22}" type="presOf" srcId="{0EB043F2-C1A7-244E-9955-3FBFCFF8858B}" destId="{75CBF6C4-0608-4B4D-A5C4-5DD2D64D198D}" srcOrd="0" destOrd="0" presId="urn:microsoft.com/office/officeart/2005/8/layout/hierarchy2"/>
    <dgm:cxn modelId="{9F47BD53-5E55-7348-A4D0-4759B21B1F50}" srcId="{421F6381-D52D-AE41-BDCD-46EBF072A938}" destId="{39A392D0-F74B-BA40-9D73-7F94ADB0FD94}" srcOrd="3" destOrd="0" parTransId="{B72142CE-42BF-5A4B-83C3-E5D9331C708F}" sibTransId="{79069652-7DD8-8C4B-888B-BE27130E294A}"/>
    <dgm:cxn modelId="{F8AEF13A-6B48-814A-B53E-FB82D1B03009}" srcId="{421F6381-D52D-AE41-BDCD-46EBF072A938}" destId="{F0E64E03-4823-464B-8747-3140A919BBBC}" srcOrd="2" destOrd="0" parTransId="{C0535F46-DE03-EC4D-8607-0DAF4DC6C03D}" sibTransId="{2C0F8BA3-30E5-344C-A7BA-EBE4D18DF873}"/>
    <dgm:cxn modelId="{27E38FA5-290B-C343-A0D8-EF700011CDBF}" type="presOf" srcId="{C0535F46-DE03-EC4D-8607-0DAF4DC6C03D}" destId="{962590DE-AC35-FA47-9243-887423E50387}" srcOrd="1" destOrd="0" presId="urn:microsoft.com/office/officeart/2005/8/layout/hierarchy2"/>
    <dgm:cxn modelId="{5EB45A71-8C2E-5842-99D0-25441A265F83}" srcId="{421F6381-D52D-AE41-BDCD-46EBF072A938}" destId="{2620A303-0C7E-1040-9F65-62479EEAC014}" srcOrd="5" destOrd="0" parTransId="{1E99CCFD-CF04-E84C-A995-FCF9028A7F41}" sibTransId="{F5F1D134-CF54-A743-91DA-AB799C63FAFC}"/>
    <dgm:cxn modelId="{BE86FD23-9C6D-1C4C-9625-4CC1778EA5A6}" type="presOf" srcId="{39A392D0-F74B-BA40-9D73-7F94ADB0FD94}" destId="{B06B7413-6F95-A14B-9B8B-4D26D8522A70}" srcOrd="0" destOrd="0" presId="urn:microsoft.com/office/officeart/2005/8/layout/hierarchy2"/>
    <dgm:cxn modelId="{CC7C35A2-6458-754E-998A-1676E16129F0}" type="presParOf" srcId="{C0F94597-77E4-D249-A683-891D43A8B2CC}" destId="{246A24A4-2976-A540-A729-1334833C267F}" srcOrd="0" destOrd="0" presId="urn:microsoft.com/office/officeart/2005/8/layout/hierarchy2"/>
    <dgm:cxn modelId="{181E8AEC-FDC2-ED40-B699-9B2D141A69F3}" type="presParOf" srcId="{246A24A4-2976-A540-A729-1334833C267F}" destId="{401D42E8-4E44-9D4B-93C0-436F41A48AAA}" srcOrd="0" destOrd="0" presId="urn:microsoft.com/office/officeart/2005/8/layout/hierarchy2"/>
    <dgm:cxn modelId="{DD62C4D9-EF46-3D42-9F29-67D68896E173}" type="presParOf" srcId="{246A24A4-2976-A540-A729-1334833C267F}" destId="{A438DB99-8BED-9B48-A14E-E7A1D50125FD}" srcOrd="1" destOrd="0" presId="urn:microsoft.com/office/officeart/2005/8/layout/hierarchy2"/>
    <dgm:cxn modelId="{20D2B68A-823D-DD41-97D0-5B64C2D91163}" type="presParOf" srcId="{A438DB99-8BED-9B48-A14E-E7A1D50125FD}" destId="{0AFEBE97-2849-1249-B5EF-A8DCBA919F22}" srcOrd="0" destOrd="0" presId="urn:microsoft.com/office/officeart/2005/8/layout/hierarchy2"/>
    <dgm:cxn modelId="{63FB6908-2C55-B647-92A9-FD94721DB751}" type="presParOf" srcId="{0AFEBE97-2849-1249-B5EF-A8DCBA919F22}" destId="{E750F1FE-12FE-4B4D-8038-5EB54B4B4F70}" srcOrd="0" destOrd="0" presId="urn:microsoft.com/office/officeart/2005/8/layout/hierarchy2"/>
    <dgm:cxn modelId="{B648BA6F-5517-C440-B30A-1B109D621ADE}" type="presParOf" srcId="{A438DB99-8BED-9B48-A14E-E7A1D50125FD}" destId="{E22493C7-5ACD-184A-8739-66383FFA248B}" srcOrd="1" destOrd="0" presId="urn:microsoft.com/office/officeart/2005/8/layout/hierarchy2"/>
    <dgm:cxn modelId="{DBEC3C5F-60E9-B842-9FFA-29356B119EFC}" type="presParOf" srcId="{E22493C7-5ACD-184A-8739-66383FFA248B}" destId="{CE42BCA2-B9CA-024F-AC3F-E062EB0F017A}" srcOrd="0" destOrd="0" presId="urn:microsoft.com/office/officeart/2005/8/layout/hierarchy2"/>
    <dgm:cxn modelId="{B9D239D9-E9A2-1246-9A8F-5142ACE55457}" type="presParOf" srcId="{E22493C7-5ACD-184A-8739-66383FFA248B}" destId="{10A0559B-0152-BF4F-8A9B-F1041C94CFB8}" srcOrd="1" destOrd="0" presId="urn:microsoft.com/office/officeart/2005/8/layout/hierarchy2"/>
    <dgm:cxn modelId="{48880902-A049-9E40-837D-35BAC2A0E12D}" type="presParOf" srcId="{A438DB99-8BED-9B48-A14E-E7A1D50125FD}" destId="{75CBF6C4-0608-4B4D-A5C4-5DD2D64D198D}" srcOrd="2" destOrd="0" presId="urn:microsoft.com/office/officeart/2005/8/layout/hierarchy2"/>
    <dgm:cxn modelId="{672664AC-129D-9446-B387-3C54E6C6E072}" type="presParOf" srcId="{75CBF6C4-0608-4B4D-A5C4-5DD2D64D198D}" destId="{7884EA4A-BC1E-A44C-A110-1F58E478BBB5}" srcOrd="0" destOrd="0" presId="urn:microsoft.com/office/officeart/2005/8/layout/hierarchy2"/>
    <dgm:cxn modelId="{F85C4C1A-4EA3-2B4E-A075-5DCD3D8CEC5B}" type="presParOf" srcId="{A438DB99-8BED-9B48-A14E-E7A1D50125FD}" destId="{31B4EC0A-748C-704D-8B6F-B999FBDC46F0}" srcOrd="3" destOrd="0" presId="urn:microsoft.com/office/officeart/2005/8/layout/hierarchy2"/>
    <dgm:cxn modelId="{CDA47A2D-D091-6841-8236-E43194C5A4C0}" type="presParOf" srcId="{31B4EC0A-748C-704D-8B6F-B999FBDC46F0}" destId="{E3AA1CDD-9A99-C342-818A-BDD8DE7A1E63}" srcOrd="0" destOrd="0" presId="urn:microsoft.com/office/officeart/2005/8/layout/hierarchy2"/>
    <dgm:cxn modelId="{5E1160FB-2E4C-BB4F-8962-41A6CF53FA59}" type="presParOf" srcId="{31B4EC0A-748C-704D-8B6F-B999FBDC46F0}" destId="{890F0C9A-9359-BE44-ACA2-F8D0BB7394E0}" srcOrd="1" destOrd="0" presId="urn:microsoft.com/office/officeart/2005/8/layout/hierarchy2"/>
    <dgm:cxn modelId="{4E884BC0-CBC1-964F-9B8F-A517063B7DEA}" type="presParOf" srcId="{A438DB99-8BED-9B48-A14E-E7A1D50125FD}" destId="{6BAB9718-EDB2-1B49-B3AD-88BC51172B2B}" srcOrd="4" destOrd="0" presId="urn:microsoft.com/office/officeart/2005/8/layout/hierarchy2"/>
    <dgm:cxn modelId="{34850933-1EE7-6E4F-B59B-719FD2D09CD5}" type="presParOf" srcId="{6BAB9718-EDB2-1B49-B3AD-88BC51172B2B}" destId="{962590DE-AC35-FA47-9243-887423E50387}" srcOrd="0" destOrd="0" presId="urn:microsoft.com/office/officeart/2005/8/layout/hierarchy2"/>
    <dgm:cxn modelId="{7693BA44-8EDB-4249-8892-80853794BA46}" type="presParOf" srcId="{A438DB99-8BED-9B48-A14E-E7A1D50125FD}" destId="{905EE4E5-FA09-254F-B86D-67C8D32480EB}" srcOrd="5" destOrd="0" presId="urn:microsoft.com/office/officeart/2005/8/layout/hierarchy2"/>
    <dgm:cxn modelId="{6E91C6D2-FAB1-6E48-A122-BBB34F6A75E0}" type="presParOf" srcId="{905EE4E5-FA09-254F-B86D-67C8D32480EB}" destId="{D0A3531C-0F77-7149-9B12-DD14784EBBF3}" srcOrd="0" destOrd="0" presId="urn:microsoft.com/office/officeart/2005/8/layout/hierarchy2"/>
    <dgm:cxn modelId="{1D35F35F-EA6A-3348-84F2-E2A2405989F4}" type="presParOf" srcId="{905EE4E5-FA09-254F-B86D-67C8D32480EB}" destId="{E8A21B41-D4A6-7C4C-994E-81D82C278139}" srcOrd="1" destOrd="0" presId="urn:microsoft.com/office/officeart/2005/8/layout/hierarchy2"/>
    <dgm:cxn modelId="{14646176-49C2-9043-90E3-DCDD45F69D13}" type="presParOf" srcId="{A438DB99-8BED-9B48-A14E-E7A1D50125FD}" destId="{E7A34995-27F9-AF45-8C51-17DE5F4BA556}" srcOrd="6" destOrd="0" presId="urn:microsoft.com/office/officeart/2005/8/layout/hierarchy2"/>
    <dgm:cxn modelId="{F9480967-4886-1446-BF19-F796B2829575}" type="presParOf" srcId="{E7A34995-27F9-AF45-8C51-17DE5F4BA556}" destId="{631E94D9-2015-EF44-A87A-669BD65BACEE}" srcOrd="0" destOrd="0" presId="urn:microsoft.com/office/officeart/2005/8/layout/hierarchy2"/>
    <dgm:cxn modelId="{0E7B617D-C2FB-5744-B104-7ED01B45DFDA}" type="presParOf" srcId="{A438DB99-8BED-9B48-A14E-E7A1D50125FD}" destId="{96BBC5AE-A118-C047-A1D8-D49CDA59B446}" srcOrd="7" destOrd="0" presId="urn:microsoft.com/office/officeart/2005/8/layout/hierarchy2"/>
    <dgm:cxn modelId="{84095FE3-B353-5C48-9457-80FE843E86CC}" type="presParOf" srcId="{96BBC5AE-A118-C047-A1D8-D49CDA59B446}" destId="{B06B7413-6F95-A14B-9B8B-4D26D8522A70}" srcOrd="0" destOrd="0" presId="urn:microsoft.com/office/officeart/2005/8/layout/hierarchy2"/>
    <dgm:cxn modelId="{C525886B-238F-D042-A5E7-84A94DE88F34}" type="presParOf" srcId="{96BBC5AE-A118-C047-A1D8-D49CDA59B446}" destId="{2DD8EE25-0E28-8445-80D9-82E46724411B}" srcOrd="1" destOrd="0" presId="urn:microsoft.com/office/officeart/2005/8/layout/hierarchy2"/>
    <dgm:cxn modelId="{DE503DC1-8D74-AE4C-A4D4-ACE8DC94E1D1}" type="presParOf" srcId="{A438DB99-8BED-9B48-A14E-E7A1D50125FD}" destId="{9E60CB5D-AE37-5143-8B85-2B3219E0B9E8}" srcOrd="8" destOrd="0" presId="urn:microsoft.com/office/officeart/2005/8/layout/hierarchy2"/>
    <dgm:cxn modelId="{680E1426-1868-CD4B-BD6E-D8A536B4A1CF}" type="presParOf" srcId="{9E60CB5D-AE37-5143-8B85-2B3219E0B9E8}" destId="{FF419699-1623-844C-BC68-BD93D4DB4145}" srcOrd="0" destOrd="0" presId="urn:microsoft.com/office/officeart/2005/8/layout/hierarchy2"/>
    <dgm:cxn modelId="{00A6B1E9-925F-0547-A561-D8297253FBE7}" type="presParOf" srcId="{A438DB99-8BED-9B48-A14E-E7A1D50125FD}" destId="{DE301E45-BAF8-5A40-BF90-2C3E0A2FFEF8}" srcOrd="9" destOrd="0" presId="urn:microsoft.com/office/officeart/2005/8/layout/hierarchy2"/>
    <dgm:cxn modelId="{99332B64-9EE6-D44B-B4F2-67D4D67302BB}" type="presParOf" srcId="{DE301E45-BAF8-5A40-BF90-2C3E0A2FFEF8}" destId="{90E5E2BB-051D-D548-BF69-BE76CCD32DB9}" srcOrd="0" destOrd="0" presId="urn:microsoft.com/office/officeart/2005/8/layout/hierarchy2"/>
    <dgm:cxn modelId="{6F8CFEB9-D6CD-4145-BE4C-7F2038EF3DE0}" type="presParOf" srcId="{DE301E45-BAF8-5A40-BF90-2C3E0A2FFEF8}" destId="{3212A019-E226-7F42-8676-538BF2E590E4}" srcOrd="1" destOrd="0" presId="urn:microsoft.com/office/officeart/2005/8/layout/hierarchy2"/>
    <dgm:cxn modelId="{219E1971-6586-074F-9743-AE81AEAD248D}" type="presParOf" srcId="{A438DB99-8BED-9B48-A14E-E7A1D50125FD}" destId="{F12616A9-16CF-264D-8A6E-02212448ABDC}" srcOrd="10" destOrd="0" presId="urn:microsoft.com/office/officeart/2005/8/layout/hierarchy2"/>
    <dgm:cxn modelId="{A6C0F553-7A85-E648-93C6-11EAB630DD82}" type="presParOf" srcId="{F12616A9-16CF-264D-8A6E-02212448ABDC}" destId="{B935269B-BEF6-F746-A3C3-3CD3434825DA}" srcOrd="0" destOrd="0" presId="urn:microsoft.com/office/officeart/2005/8/layout/hierarchy2"/>
    <dgm:cxn modelId="{54D9B238-59B5-1441-8DD6-8545894BD4E2}" type="presParOf" srcId="{A438DB99-8BED-9B48-A14E-E7A1D50125FD}" destId="{18CCED08-F64B-9445-A869-6378F0007753}" srcOrd="11" destOrd="0" presId="urn:microsoft.com/office/officeart/2005/8/layout/hierarchy2"/>
    <dgm:cxn modelId="{08ED2E52-AFFC-5B42-B7E8-C047B899E339}" type="presParOf" srcId="{18CCED08-F64B-9445-A869-6378F0007753}" destId="{6F49D2EC-0D08-C74B-BEB4-DDDAAF01D2FB}" srcOrd="0" destOrd="0" presId="urn:microsoft.com/office/officeart/2005/8/layout/hierarchy2"/>
    <dgm:cxn modelId="{25B03919-1D5B-1A4F-8A2E-EC07D5BAEB44}" type="presParOf" srcId="{18CCED08-F64B-9445-A869-6378F0007753}" destId="{8EDC329D-26E2-BE42-868E-5FDB11DB7B1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FFA239-49F3-AB4E-8986-F6B19EB5FC5A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E20C4C-9D34-F54A-814C-CF8FEDCFF849}">
      <dgm:prSet phldrT="[Text]" custT="1"/>
      <dgm:spPr>
        <a:solidFill>
          <a:srgbClr val="528A02"/>
        </a:solidFill>
      </dgm:spPr>
      <dgm:t>
        <a:bodyPr/>
        <a:lstStyle/>
        <a:p>
          <a:r>
            <a:rPr lang="en-US" sz="2000" dirty="0" smtClean="0">
              <a:latin typeface="Cambria"/>
              <a:cs typeface="Cambria"/>
            </a:rPr>
            <a:t>GLANDULA</a:t>
          </a:r>
          <a:endParaRPr lang="en-US" sz="2000" dirty="0">
            <a:latin typeface="Cambria"/>
            <a:cs typeface="Cambria"/>
          </a:endParaRPr>
        </a:p>
      </dgm:t>
    </dgm:pt>
    <dgm:pt modelId="{029C6170-8C3C-B148-976F-425C0C54AC07}" type="parTrans" cxnId="{53463F6F-F33D-3D41-8F5B-402A6DDF4414}">
      <dgm:prSet/>
      <dgm:spPr/>
      <dgm:t>
        <a:bodyPr/>
        <a:lstStyle/>
        <a:p>
          <a:endParaRPr lang="en-US"/>
        </a:p>
      </dgm:t>
    </dgm:pt>
    <dgm:pt modelId="{F2FD2E8F-347B-2B40-A4C0-E2FF1CAB92BF}" type="sibTrans" cxnId="{53463F6F-F33D-3D41-8F5B-402A6DDF4414}">
      <dgm:prSet/>
      <dgm:spPr/>
      <dgm:t>
        <a:bodyPr/>
        <a:lstStyle/>
        <a:p>
          <a:endParaRPr lang="en-US"/>
        </a:p>
      </dgm:t>
    </dgm:pt>
    <dgm:pt modelId="{9BBCFB51-11DA-D44B-8C6B-9D2A172B549E}">
      <dgm:prSet phldrT="[Text]" custT="1"/>
      <dgm:spPr>
        <a:solidFill>
          <a:srgbClr val="528A02"/>
        </a:solidFill>
      </dgm:spPr>
      <dgm:t>
        <a:bodyPr/>
        <a:lstStyle/>
        <a:p>
          <a:r>
            <a:rPr lang="en-US" sz="2000" dirty="0" err="1" smtClean="0">
              <a:latin typeface="Cambria"/>
              <a:cs typeface="Cambria"/>
            </a:rPr>
            <a:t>sublingualis</a:t>
          </a:r>
          <a:endParaRPr lang="en-US" sz="2000" dirty="0">
            <a:latin typeface="Cambria"/>
            <a:cs typeface="Cambria"/>
          </a:endParaRPr>
        </a:p>
      </dgm:t>
    </dgm:pt>
    <dgm:pt modelId="{69DE06B3-E81E-8A42-9323-135E3FE5FE43}" type="parTrans" cxnId="{666856BF-1C7E-EA4D-ACA3-E788BB5E4C49}">
      <dgm:prSet/>
      <dgm:spPr/>
      <dgm:t>
        <a:bodyPr/>
        <a:lstStyle/>
        <a:p>
          <a:endParaRPr lang="en-US"/>
        </a:p>
      </dgm:t>
    </dgm:pt>
    <dgm:pt modelId="{96C0F3EC-F419-F240-9B57-F7157DA4FD11}" type="sibTrans" cxnId="{666856BF-1C7E-EA4D-ACA3-E788BB5E4C49}">
      <dgm:prSet/>
      <dgm:spPr/>
      <dgm:t>
        <a:bodyPr/>
        <a:lstStyle/>
        <a:p>
          <a:endParaRPr lang="en-US"/>
        </a:p>
      </dgm:t>
    </dgm:pt>
    <dgm:pt modelId="{F19F54BE-82A5-F54E-B1E7-10854BA44689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US" sz="2000" dirty="0" err="1" smtClean="0">
              <a:latin typeface="Cambria"/>
              <a:cs typeface="Cambria"/>
            </a:rPr>
            <a:t>submandibularis</a:t>
          </a:r>
          <a:endParaRPr lang="en-US" sz="2000" dirty="0">
            <a:latin typeface="Cambria"/>
            <a:cs typeface="Cambria"/>
          </a:endParaRPr>
        </a:p>
      </dgm:t>
    </dgm:pt>
    <dgm:pt modelId="{50B08BE7-F463-FB47-8ACD-DA3D6A5EFFA4}" type="parTrans" cxnId="{4DB322E9-D2E9-A249-A84C-9D09FD86E686}">
      <dgm:prSet/>
      <dgm:spPr/>
      <dgm:t>
        <a:bodyPr/>
        <a:lstStyle/>
        <a:p>
          <a:endParaRPr lang="en-US"/>
        </a:p>
      </dgm:t>
    </dgm:pt>
    <dgm:pt modelId="{3B23870C-4B8F-AD44-BE54-22EB90176071}" type="sibTrans" cxnId="{4DB322E9-D2E9-A249-A84C-9D09FD86E686}">
      <dgm:prSet/>
      <dgm:spPr/>
      <dgm:t>
        <a:bodyPr/>
        <a:lstStyle/>
        <a:p>
          <a:endParaRPr lang="en-US"/>
        </a:p>
      </dgm:t>
    </dgm:pt>
    <dgm:pt modelId="{FA55D4D1-67C8-7545-88D8-04C8F335729C}">
      <dgm:prSet phldrT="[Text]" custT="1"/>
      <dgm:spPr>
        <a:solidFill>
          <a:srgbClr val="528A02"/>
        </a:solidFill>
      </dgm:spPr>
      <dgm:t>
        <a:bodyPr/>
        <a:lstStyle/>
        <a:p>
          <a:r>
            <a:rPr lang="en-US" sz="2000" dirty="0" err="1" smtClean="0">
              <a:latin typeface="Cambria"/>
              <a:cs typeface="Cambria"/>
            </a:rPr>
            <a:t>hypogastrica</a:t>
          </a:r>
          <a:endParaRPr lang="en-US" sz="2000" dirty="0">
            <a:latin typeface="Cambria"/>
            <a:cs typeface="Cambria"/>
          </a:endParaRPr>
        </a:p>
      </dgm:t>
    </dgm:pt>
    <dgm:pt modelId="{6AF74936-B226-3840-8875-80405AE87B7D}" type="parTrans" cxnId="{F80EA215-A548-5245-B4FD-F92DE8E0C59B}">
      <dgm:prSet/>
      <dgm:spPr/>
      <dgm:t>
        <a:bodyPr/>
        <a:lstStyle/>
        <a:p>
          <a:endParaRPr lang="en-US"/>
        </a:p>
      </dgm:t>
    </dgm:pt>
    <dgm:pt modelId="{8E130D44-6B3E-BB49-A95D-DEA29EA06BD9}" type="sibTrans" cxnId="{F80EA215-A548-5245-B4FD-F92DE8E0C59B}">
      <dgm:prSet/>
      <dgm:spPr/>
      <dgm:t>
        <a:bodyPr/>
        <a:lstStyle/>
        <a:p>
          <a:endParaRPr lang="en-US"/>
        </a:p>
      </dgm:t>
    </dgm:pt>
    <dgm:pt modelId="{F4172CEB-DBCF-9446-B6D5-37FB0EBD3661}">
      <dgm:prSet phldrT="[Text]" custT="1"/>
      <dgm:spPr>
        <a:solidFill>
          <a:srgbClr val="528A02"/>
        </a:solidFill>
      </dgm:spPr>
      <dgm:t>
        <a:bodyPr/>
        <a:lstStyle/>
        <a:p>
          <a:r>
            <a:rPr lang="en-US" sz="2000" dirty="0" err="1" smtClean="0">
              <a:latin typeface="Cambria"/>
              <a:cs typeface="Cambria"/>
            </a:rPr>
            <a:t>parotis</a:t>
          </a:r>
          <a:endParaRPr lang="en-US" sz="2000" dirty="0">
            <a:latin typeface="Cambria"/>
            <a:cs typeface="Cambria"/>
          </a:endParaRPr>
        </a:p>
      </dgm:t>
    </dgm:pt>
    <dgm:pt modelId="{3EEDDCAB-4D37-C24C-890B-8E24A214E9DB}" type="parTrans" cxnId="{1CB37E38-54EC-BF4A-B2CC-315A3CC5EE58}">
      <dgm:prSet/>
      <dgm:spPr/>
      <dgm:t>
        <a:bodyPr/>
        <a:lstStyle/>
        <a:p>
          <a:endParaRPr lang="en-US"/>
        </a:p>
      </dgm:t>
    </dgm:pt>
    <dgm:pt modelId="{6450120C-0EF0-DB45-8B68-DB4D6996FD2F}" type="sibTrans" cxnId="{1CB37E38-54EC-BF4A-B2CC-315A3CC5EE58}">
      <dgm:prSet/>
      <dgm:spPr/>
      <dgm:t>
        <a:bodyPr/>
        <a:lstStyle/>
        <a:p>
          <a:endParaRPr lang="en-US"/>
        </a:p>
      </dgm:t>
    </dgm:pt>
    <dgm:pt modelId="{DA917C5B-43A6-134B-AC53-F58B11F607DF}">
      <dgm:prSet phldrT="[Text]" custT="1"/>
      <dgm:spPr>
        <a:solidFill>
          <a:srgbClr val="528A02"/>
        </a:solidFill>
      </dgm:spPr>
      <dgm:t>
        <a:bodyPr/>
        <a:lstStyle/>
        <a:p>
          <a:r>
            <a:rPr lang="en-US" sz="2000" dirty="0" err="1" smtClean="0">
              <a:latin typeface="Cambria"/>
              <a:cs typeface="Cambria"/>
            </a:rPr>
            <a:t>suprarenalis</a:t>
          </a:r>
          <a:endParaRPr lang="en-US" sz="2000" dirty="0">
            <a:latin typeface="Cambria"/>
            <a:cs typeface="Cambria"/>
          </a:endParaRPr>
        </a:p>
      </dgm:t>
    </dgm:pt>
    <dgm:pt modelId="{19CAD181-B4EF-DC4C-94FA-B44FFFAA0F52}" type="parTrans" cxnId="{83F62356-E7BC-BF48-B1CB-540423A92CA6}">
      <dgm:prSet/>
      <dgm:spPr/>
      <dgm:t>
        <a:bodyPr/>
        <a:lstStyle/>
        <a:p>
          <a:endParaRPr lang="en-US"/>
        </a:p>
      </dgm:t>
    </dgm:pt>
    <dgm:pt modelId="{22E2B0D4-F206-8E40-AF29-173FC384BACE}" type="sibTrans" cxnId="{83F62356-E7BC-BF48-B1CB-540423A92CA6}">
      <dgm:prSet/>
      <dgm:spPr/>
      <dgm:t>
        <a:bodyPr/>
        <a:lstStyle/>
        <a:p>
          <a:endParaRPr lang="en-US"/>
        </a:p>
      </dgm:t>
    </dgm:pt>
    <dgm:pt modelId="{AC2E88DB-2C30-C747-99ED-F19AB7174A29}" type="pres">
      <dgm:prSet presAssocID="{0BFFA239-49F3-AB4E-8986-F6B19EB5FC5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8FD0F2C-8EB1-694C-B359-B97B1D49566C}" type="pres">
      <dgm:prSet presAssocID="{EFE20C4C-9D34-F54A-814C-CF8FEDCFF849}" presName="hierRoot1" presStyleCnt="0">
        <dgm:presLayoutVars>
          <dgm:hierBranch val="init"/>
        </dgm:presLayoutVars>
      </dgm:prSet>
      <dgm:spPr/>
    </dgm:pt>
    <dgm:pt modelId="{03009340-927D-E144-BD5A-9F236D94A831}" type="pres">
      <dgm:prSet presAssocID="{EFE20C4C-9D34-F54A-814C-CF8FEDCFF849}" presName="rootComposite1" presStyleCnt="0"/>
      <dgm:spPr/>
    </dgm:pt>
    <dgm:pt modelId="{5594EA71-A3F8-3E48-BF8D-A4EE0180765A}" type="pres">
      <dgm:prSet presAssocID="{EFE20C4C-9D34-F54A-814C-CF8FEDCFF849}" presName="rootText1" presStyleLbl="node0" presStyleIdx="0" presStyleCnt="1" custScaleX="1289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5FE6589-19CB-624D-A35D-FCFAF32BA1ED}" type="pres">
      <dgm:prSet presAssocID="{EFE20C4C-9D34-F54A-814C-CF8FEDCFF84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12DD11A-5322-684A-8C31-7CF64A9CE130}" type="pres">
      <dgm:prSet presAssocID="{EFE20C4C-9D34-F54A-814C-CF8FEDCFF849}" presName="hierChild2" presStyleCnt="0"/>
      <dgm:spPr/>
    </dgm:pt>
    <dgm:pt modelId="{AF4B9A41-657B-0F44-A3A3-46493253C66B}" type="pres">
      <dgm:prSet presAssocID="{69DE06B3-E81E-8A42-9323-135E3FE5FE43}" presName="Name37" presStyleLbl="parChTrans1D2" presStyleIdx="0" presStyleCnt="5"/>
      <dgm:spPr/>
      <dgm:t>
        <a:bodyPr/>
        <a:lstStyle/>
        <a:p>
          <a:endParaRPr lang="en-US"/>
        </a:p>
      </dgm:t>
    </dgm:pt>
    <dgm:pt modelId="{7BDE358C-F207-384B-8D9F-558E38417608}" type="pres">
      <dgm:prSet presAssocID="{9BBCFB51-11DA-D44B-8C6B-9D2A172B549E}" presName="hierRoot2" presStyleCnt="0">
        <dgm:presLayoutVars>
          <dgm:hierBranch val="init"/>
        </dgm:presLayoutVars>
      </dgm:prSet>
      <dgm:spPr/>
    </dgm:pt>
    <dgm:pt modelId="{60850D79-DDAF-6745-872E-52B2BDC2F2A9}" type="pres">
      <dgm:prSet presAssocID="{9BBCFB51-11DA-D44B-8C6B-9D2A172B549E}" presName="rootComposite" presStyleCnt="0"/>
      <dgm:spPr/>
    </dgm:pt>
    <dgm:pt modelId="{91DDFE87-26B6-004F-8EEF-32D6389D81D5}" type="pres">
      <dgm:prSet presAssocID="{9BBCFB51-11DA-D44B-8C6B-9D2A172B549E}" presName="rootText" presStyleLbl="node2" presStyleIdx="0" presStyleCnt="5" custScaleX="11459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700586-5435-AD43-83D7-F1FD9CF5A79D}" type="pres">
      <dgm:prSet presAssocID="{9BBCFB51-11DA-D44B-8C6B-9D2A172B549E}" presName="rootConnector" presStyleLbl="node2" presStyleIdx="0" presStyleCnt="5"/>
      <dgm:spPr/>
      <dgm:t>
        <a:bodyPr/>
        <a:lstStyle/>
        <a:p>
          <a:endParaRPr lang="en-US"/>
        </a:p>
      </dgm:t>
    </dgm:pt>
    <dgm:pt modelId="{9CE3E695-1EBC-D542-BF1B-613632A1391B}" type="pres">
      <dgm:prSet presAssocID="{9BBCFB51-11DA-D44B-8C6B-9D2A172B549E}" presName="hierChild4" presStyleCnt="0"/>
      <dgm:spPr/>
    </dgm:pt>
    <dgm:pt modelId="{F2A563A6-D53C-F641-ADDA-4804E3D7B02E}" type="pres">
      <dgm:prSet presAssocID="{9BBCFB51-11DA-D44B-8C6B-9D2A172B549E}" presName="hierChild5" presStyleCnt="0"/>
      <dgm:spPr/>
    </dgm:pt>
    <dgm:pt modelId="{BBE884B6-FB34-D445-B77F-2F08A4EDE6EF}" type="pres">
      <dgm:prSet presAssocID="{50B08BE7-F463-FB47-8ACD-DA3D6A5EFFA4}" presName="Name37" presStyleLbl="parChTrans1D2" presStyleIdx="1" presStyleCnt="5"/>
      <dgm:spPr/>
      <dgm:t>
        <a:bodyPr/>
        <a:lstStyle/>
        <a:p>
          <a:endParaRPr lang="en-US"/>
        </a:p>
      </dgm:t>
    </dgm:pt>
    <dgm:pt modelId="{B9EF662E-E16B-8541-B0E7-BFA74E26EDCD}" type="pres">
      <dgm:prSet presAssocID="{F19F54BE-82A5-F54E-B1E7-10854BA44689}" presName="hierRoot2" presStyleCnt="0">
        <dgm:presLayoutVars>
          <dgm:hierBranch val="init"/>
        </dgm:presLayoutVars>
      </dgm:prSet>
      <dgm:spPr/>
    </dgm:pt>
    <dgm:pt modelId="{99080D5C-36A1-F14F-86A7-FCD15F1D90B3}" type="pres">
      <dgm:prSet presAssocID="{F19F54BE-82A5-F54E-B1E7-10854BA44689}" presName="rootComposite" presStyleCnt="0"/>
      <dgm:spPr/>
    </dgm:pt>
    <dgm:pt modelId="{0F201EA9-80CD-0E4A-BF7B-7D31BA6A01A4}" type="pres">
      <dgm:prSet presAssocID="{F19F54BE-82A5-F54E-B1E7-10854BA44689}" presName="rootText" presStyleLbl="node2" presStyleIdx="1" presStyleCnt="5" custScaleX="1630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1CBF7F-8BDD-EA4C-8F17-AA62202BDDA4}" type="pres">
      <dgm:prSet presAssocID="{F19F54BE-82A5-F54E-B1E7-10854BA44689}" presName="rootConnector" presStyleLbl="node2" presStyleIdx="1" presStyleCnt="5"/>
      <dgm:spPr/>
      <dgm:t>
        <a:bodyPr/>
        <a:lstStyle/>
        <a:p>
          <a:endParaRPr lang="en-US"/>
        </a:p>
      </dgm:t>
    </dgm:pt>
    <dgm:pt modelId="{CAD9A08E-DC0D-6447-8CE7-7FCCF604ECDA}" type="pres">
      <dgm:prSet presAssocID="{F19F54BE-82A5-F54E-B1E7-10854BA44689}" presName="hierChild4" presStyleCnt="0"/>
      <dgm:spPr/>
    </dgm:pt>
    <dgm:pt modelId="{ED696000-EECF-C843-9653-407A8DBC404F}" type="pres">
      <dgm:prSet presAssocID="{F19F54BE-82A5-F54E-B1E7-10854BA44689}" presName="hierChild5" presStyleCnt="0"/>
      <dgm:spPr/>
    </dgm:pt>
    <dgm:pt modelId="{D62902BF-793A-3040-8EBA-00AD3AC9B9A0}" type="pres">
      <dgm:prSet presAssocID="{6AF74936-B226-3840-8875-80405AE87B7D}" presName="Name37" presStyleLbl="parChTrans1D2" presStyleIdx="2" presStyleCnt="5"/>
      <dgm:spPr/>
      <dgm:t>
        <a:bodyPr/>
        <a:lstStyle/>
        <a:p>
          <a:endParaRPr lang="en-US"/>
        </a:p>
      </dgm:t>
    </dgm:pt>
    <dgm:pt modelId="{3CEC8D0F-C27B-CD42-8E98-E5D6620B58C4}" type="pres">
      <dgm:prSet presAssocID="{FA55D4D1-67C8-7545-88D8-04C8F335729C}" presName="hierRoot2" presStyleCnt="0">
        <dgm:presLayoutVars>
          <dgm:hierBranch val="init"/>
        </dgm:presLayoutVars>
      </dgm:prSet>
      <dgm:spPr/>
    </dgm:pt>
    <dgm:pt modelId="{7778A530-A9B2-F541-A44C-D9AFD081C310}" type="pres">
      <dgm:prSet presAssocID="{FA55D4D1-67C8-7545-88D8-04C8F335729C}" presName="rootComposite" presStyleCnt="0"/>
      <dgm:spPr/>
    </dgm:pt>
    <dgm:pt modelId="{67FEA4C6-86F3-3A48-9B60-66E34415CCF3}" type="pres">
      <dgm:prSet presAssocID="{FA55D4D1-67C8-7545-88D8-04C8F335729C}" presName="rootText" presStyleLbl="node2" presStyleIdx="2" presStyleCnt="5" custScaleX="1276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52FB5D-A89E-944E-A93B-BD3202E751A4}" type="pres">
      <dgm:prSet presAssocID="{FA55D4D1-67C8-7545-88D8-04C8F335729C}" presName="rootConnector" presStyleLbl="node2" presStyleIdx="2" presStyleCnt="5"/>
      <dgm:spPr/>
      <dgm:t>
        <a:bodyPr/>
        <a:lstStyle/>
        <a:p>
          <a:endParaRPr lang="en-US"/>
        </a:p>
      </dgm:t>
    </dgm:pt>
    <dgm:pt modelId="{01D54EB4-16B9-D84B-A108-1C149C3E7CBB}" type="pres">
      <dgm:prSet presAssocID="{FA55D4D1-67C8-7545-88D8-04C8F335729C}" presName="hierChild4" presStyleCnt="0"/>
      <dgm:spPr/>
    </dgm:pt>
    <dgm:pt modelId="{27C2E258-F11B-5D46-BB13-4B3C57E195E2}" type="pres">
      <dgm:prSet presAssocID="{FA55D4D1-67C8-7545-88D8-04C8F335729C}" presName="hierChild5" presStyleCnt="0"/>
      <dgm:spPr/>
    </dgm:pt>
    <dgm:pt modelId="{C75E40B4-9096-4F4C-8173-9242BBA00782}" type="pres">
      <dgm:prSet presAssocID="{3EEDDCAB-4D37-C24C-890B-8E24A214E9DB}" presName="Name37" presStyleLbl="parChTrans1D2" presStyleIdx="3" presStyleCnt="5"/>
      <dgm:spPr/>
      <dgm:t>
        <a:bodyPr/>
        <a:lstStyle/>
        <a:p>
          <a:endParaRPr lang="en-US"/>
        </a:p>
      </dgm:t>
    </dgm:pt>
    <dgm:pt modelId="{0DE1D2F8-3475-DC45-9C6C-97A4391852F4}" type="pres">
      <dgm:prSet presAssocID="{F4172CEB-DBCF-9446-B6D5-37FB0EBD3661}" presName="hierRoot2" presStyleCnt="0">
        <dgm:presLayoutVars>
          <dgm:hierBranch val="init"/>
        </dgm:presLayoutVars>
      </dgm:prSet>
      <dgm:spPr/>
    </dgm:pt>
    <dgm:pt modelId="{CA011CA6-8525-2D46-9417-C2A0BD54F553}" type="pres">
      <dgm:prSet presAssocID="{F4172CEB-DBCF-9446-B6D5-37FB0EBD3661}" presName="rootComposite" presStyleCnt="0"/>
      <dgm:spPr/>
    </dgm:pt>
    <dgm:pt modelId="{F7F73D09-5840-FA41-B142-7C268C86AF3C}" type="pres">
      <dgm:prSet presAssocID="{F4172CEB-DBCF-9446-B6D5-37FB0EBD3661}" presName="rootText" presStyleLbl="node2" presStyleIdx="3" presStyleCnt="5" custScaleX="758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31C9CE-3066-AB48-8AE3-B4D5466F456C}" type="pres">
      <dgm:prSet presAssocID="{F4172CEB-DBCF-9446-B6D5-37FB0EBD3661}" presName="rootConnector" presStyleLbl="node2" presStyleIdx="3" presStyleCnt="5"/>
      <dgm:spPr/>
      <dgm:t>
        <a:bodyPr/>
        <a:lstStyle/>
        <a:p>
          <a:endParaRPr lang="en-US"/>
        </a:p>
      </dgm:t>
    </dgm:pt>
    <dgm:pt modelId="{FDAB784B-BD47-8645-908C-A199B44CA213}" type="pres">
      <dgm:prSet presAssocID="{F4172CEB-DBCF-9446-B6D5-37FB0EBD3661}" presName="hierChild4" presStyleCnt="0"/>
      <dgm:spPr/>
    </dgm:pt>
    <dgm:pt modelId="{A78EAB0C-B5EF-394C-B712-099DCFC4A675}" type="pres">
      <dgm:prSet presAssocID="{F4172CEB-DBCF-9446-B6D5-37FB0EBD3661}" presName="hierChild5" presStyleCnt="0"/>
      <dgm:spPr/>
    </dgm:pt>
    <dgm:pt modelId="{3CB18DC4-01F8-924D-8BFD-17B84F174DD7}" type="pres">
      <dgm:prSet presAssocID="{19CAD181-B4EF-DC4C-94FA-B44FFFAA0F52}" presName="Name37" presStyleLbl="parChTrans1D2" presStyleIdx="4" presStyleCnt="5"/>
      <dgm:spPr/>
      <dgm:t>
        <a:bodyPr/>
        <a:lstStyle/>
        <a:p>
          <a:endParaRPr lang="en-US"/>
        </a:p>
      </dgm:t>
    </dgm:pt>
    <dgm:pt modelId="{7BECC7E9-A36A-5D44-8F5B-777AE656D606}" type="pres">
      <dgm:prSet presAssocID="{DA917C5B-43A6-134B-AC53-F58B11F607DF}" presName="hierRoot2" presStyleCnt="0">
        <dgm:presLayoutVars>
          <dgm:hierBranch val="init"/>
        </dgm:presLayoutVars>
      </dgm:prSet>
      <dgm:spPr/>
    </dgm:pt>
    <dgm:pt modelId="{2D081964-90F5-DD4D-9D2B-400886714E5F}" type="pres">
      <dgm:prSet presAssocID="{DA917C5B-43A6-134B-AC53-F58B11F607DF}" presName="rootComposite" presStyleCnt="0"/>
      <dgm:spPr/>
    </dgm:pt>
    <dgm:pt modelId="{B868A521-56A1-764F-A981-FE6299A06B81}" type="pres">
      <dgm:prSet presAssocID="{DA917C5B-43A6-134B-AC53-F58B11F607DF}" presName="rootText" presStyleLbl="node2" presStyleIdx="4" presStyleCnt="5" custScaleX="1572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A1EFA9-01E7-5743-A98B-721499FE84C0}" type="pres">
      <dgm:prSet presAssocID="{DA917C5B-43A6-134B-AC53-F58B11F607DF}" presName="rootConnector" presStyleLbl="node2" presStyleIdx="4" presStyleCnt="5"/>
      <dgm:spPr/>
      <dgm:t>
        <a:bodyPr/>
        <a:lstStyle/>
        <a:p>
          <a:endParaRPr lang="en-US"/>
        </a:p>
      </dgm:t>
    </dgm:pt>
    <dgm:pt modelId="{575E2586-6DA1-2F4F-8A06-CD058D4FB073}" type="pres">
      <dgm:prSet presAssocID="{DA917C5B-43A6-134B-AC53-F58B11F607DF}" presName="hierChild4" presStyleCnt="0"/>
      <dgm:spPr/>
    </dgm:pt>
    <dgm:pt modelId="{D2FE64D6-A685-FE40-9FB9-7CEDA9F62AEF}" type="pres">
      <dgm:prSet presAssocID="{DA917C5B-43A6-134B-AC53-F58B11F607DF}" presName="hierChild5" presStyleCnt="0"/>
      <dgm:spPr/>
    </dgm:pt>
    <dgm:pt modelId="{E1E3EE9B-E38E-D240-B9EE-28A83FDC106E}" type="pres">
      <dgm:prSet presAssocID="{EFE20C4C-9D34-F54A-814C-CF8FEDCFF849}" presName="hierChild3" presStyleCnt="0"/>
      <dgm:spPr/>
    </dgm:pt>
  </dgm:ptLst>
  <dgm:cxnLst>
    <dgm:cxn modelId="{1CB37E38-54EC-BF4A-B2CC-315A3CC5EE58}" srcId="{EFE20C4C-9D34-F54A-814C-CF8FEDCFF849}" destId="{F4172CEB-DBCF-9446-B6D5-37FB0EBD3661}" srcOrd="3" destOrd="0" parTransId="{3EEDDCAB-4D37-C24C-890B-8E24A214E9DB}" sibTransId="{6450120C-0EF0-DB45-8B68-DB4D6996FD2F}"/>
    <dgm:cxn modelId="{A7A5CC80-5F2B-3A46-BDC7-5C3337034ED3}" type="presOf" srcId="{DA917C5B-43A6-134B-AC53-F58B11F607DF}" destId="{B868A521-56A1-764F-A981-FE6299A06B81}" srcOrd="0" destOrd="0" presId="urn:microsoft.com/office/officeart/2005/8/layout/orgChart1"/>
    <dgm:cxn modelId="{58FE776D-EE05-EE40-8EC6-E480A3C1F41F}" type="presOf" srcId="{F4172CEB-DBCF-9446-B6D5-37FB0EBD3661}" destId="{7631C9CE-3066-AB48-8AE3-B4D5466F456C}" srcOrd="1" destOrd="0" presId="urn:microsoft.com/office/officeart/2005/8/layout/orgChart1"/>
    <dgm:cxn modelId="{8812B2F9-A44B-9B40-A377-A9CB4F122D13}" type="presOf" srcId="{FA55D4D1-67C8-7545-88D8-04C8F335729C}" destId="{4852FB5D-A89E-944E-A93B-BD3202E751A4}" srcOrd="1" destOrd="0" presId="urn:microsoft.com/office/officeart/2005/8/layout/orgChart1"/>
    <dgm:cxn modelId="{86D9A353-2D8A-AD42-BCC7-4A3D854E171E}" type="presOf" srcId="{3EEDDCAB-4D37-C24C-890B-8E24A214E9DB}" destId="{C75E40B4-9096-4F4C-8173-9242BBA00782}" srcOrd="0" destOrd="0" presId="urn:microsoft.com/office/officeart/2005/8/layout/orgChart1"/>
    <dgm:cxn modelId="{0DC41B1E-7F52-4F45-AB21-A96980DDC6B0}" type="presOf" srcId="{0BFFA239-49F3-AB4E-8986-F6B19EB5FC5A}" destId="{AC2E88DB-2C30-C747-99ED-F19AB7174A29}" srcOrd="0" destOrd="0" presId="urn:microsoft.com/office/officeart/2005/8/layout/orgChart1"/>
    <dgm:cxn modelId="{F80EA215-A548-5245-B4FD-F92DE8E0C59B}" srcId="{EFE20C4C-9D34-F54A-814C-CF8FEDCFF849}" destId="{FA55D4D1-67C8-7545-88D8-04C8F335729C}" srcOrd="2" destOrd="0" parTransId="{6AF74936-B226-3840-8875-80405AE87B7D}" sibTransId="{8E130D44-6B3E-BB49-A95D-DEA29EA06BD9}"/>
    <dgm:cxn modelId="{666856BF-1C7E-EA4D-ACA3-E788BB5E4C49}" srcId="{EFE20C4C-9D34-F54A-814C-CF8FEDCFF849}" destId="{9BBCFB51-11DA-D44B-8C6B-9D2A172B549E}" srcOrd="0" destOrd="0" parTransId="{69DE06B3-E81E-8A42-9323-135E3FE5FE43}" sibTransId="{96C0F3EC-F419-F240-9B57-F7157DA4FD11}"/>
    <dgm:cxn modelId="{3EED26FC-C271-2445-BB75-1F7021A5828C}" type="presOf" srcId="{9BBCFB51-11DA-D44B-8C6B-9D2A172B549E}" destId="{91DDFE87-26B6-004F-8EEF-32D6389D81D5}" srcOrd="0" destOrd="0" presId="urn:microsoft.com/office/officeart/2005/8/layout/orgChart1"/>
    <dgm:cxn modelId="{09F2BC97-052D-4248-BA2A-F04147B790A3}" type="presOf" srcId="{50B08BE7-F463-FB47-8ACD-DA3D6A5EFFA4}" destId="{BBE884B6-FB34-D445-B77F-2F08A4EDE6EF}" srcOrd="0" destOrd="0" presId="urn:microsoft.com/office/officeart/2005/8/layout/orgChart1"/>
    <dgm:cxn modelId="{83F62356-E7BC-BF48-B1CB-540423A92CA6}" srcId="{EFE20C4C-9D34-F54A-814C-CF8FEDCFF849}" destId="{DA917C5B-43A6-134B-AC53-F58B11F607DF}" srcOrd="4" destOrd="0" parTransId="{19CAD181-B4EF-DC4C-94FA-B44FFFAA0F52}" sibTransId="{22E2B0D4-F206-8E40-AF29-173FC384BACE}"/>
    <dgm:cxn modelId="{4DB322E9-D2E9-A249-A84C-9D09FD86E686}" srcId="{EFE20C4C-9D34-F54A-814C-CF8FEDCFF849}" destId="{F19F54BE-82A5-F54E-B1E7-10854BA44689}" srcOrd="1" destOrd="0" parTransId="{50B08BE7-F463-FB47-8ACD-DA3D6A5EFFA4}" sibTransId="{3B23870C-4B8F-AD44-BE54-22EB90176071}"/>
    <dgm:cxn modelId="{57D6D0E9-A389-394F-9EB1-795F0C08BBEF}" type="presOf" srcId="{F19F54BE-82A5-F54E-B1E7-10854BA44689}" destId="{6E1CBF7F-8BDD-EA4C-8F17-AA62202BDDA4}" srcOrd="1" destOrd="0" presId="urn:microsoft.com/office/officeart/2005/8/layout/orgChart1"/>
    <dgm:cxn modelId="{233C047A-1B27-6F4A-BDDF-12199CBFB760}" type="presOf" srcId="{DA917C5B-43A6-134B-AC53-F58B11F607DF}" destId="{93A1EFA9-01E7-5743-A98B-721499FE84C0}" srcOrd="1" destOrd="0" presId="urn:microsoft.com/office/officeart/2005/8/layout/orgChart1"/>
    <dgm:cxn modelId="{4843E288-89FD-DE47-B80C-9721EA2A6553}" type="presOf" srcId="{F19F54BE-82A5-F54E-B1E7-10854BA44689}" destId="{0F201EA9-80CD-0E4A-BF7B-7D31BA6A01A4}" srcOrd="0" destOrd="0" presId="urn:microsoft.com/office/officeart/2005/8/layout/orgChart1"/>
    <dgm:cxn modelId="{607C5752-5B73-CC47-A84A-CF542EB94374}" type="presOf" srcId="{9BBCFB51-11DA-D44B-8C6B-9D2A172B549E}" destId="{B1700586-5435-AD43-83D7-F1FD9CF5A79D}" srcOrd="1" destOrd="0" presId="urn:microsoft.com/office/officeart/2005/8/layout/orgChart1"/>
    <dgm:cxn modelId="{EEA41EA9-06D9-9F49-86C4-9164EA6D7056}" type="presOf" srcId="{19CAD181-B4EF-DC4C-94FA-B44FFFAA0F52}" destId="{3CB18DC4-01F8-924D-8BFD-17B84F174DD7}" srcOrd="0" destOrd="0" presId="urn:microsoft.com/office/officeart/2005/8/layout/orgChart1"/>
    <dgm:cxn modelId="{13A5A87D-E367-BD46-8BED-8E255191A3E7}" type="presOf" srcId="{69DE06B3-E81E-8A42-9323-135E3FE5FE43}" destId="{AF4B9A41-657B-0F44-A3A3-46493253C66B}" srcOrd="0" destOrd="0" presId="urn:microsoft.com/office/officeart/2005/8/layout/orgChart1"/>
    <dgm:cxn modelId="{1091C0D4-BAEE-C248-9095-57302FBB700F}" type="presOf" srcId="{EFE20C4C-9D34-F54A-814C-CF8FEDCFF849}" destId="{5594EA71-A3F8-3E48-BF8D-A4EE0180765A}" srcOrd="0" destOrd="0" presId="urn:microsoft.com/office/officeart/2005/8/layout/orgChart1"/>
    <dgm:cxn modelId="{53463F6F-F33D-3D41-8F5B-402A6DDF4414}" srcId="{0BFFA239-49F3-AB4E-8986-F6B19EB5FC5A}" destId="{EFE20C4C-9D34-F54A-814C-CF8FEDCFF849}" srcOrd="0" destOrd="0" parTransId="{029C6170-8C3C-B148-976F-425C0C54AC07}" sibTransId="{F2FD2E8F-347B-2B40-A4C0-E2FF1CAB92BF}"/>
    <dgm:cxn modelId="{4BB5928F-3000-954A-BF01-A40DFE69A23C}" type="presOf" srcId="{EFE20C4C-9D34-F54A-814C-CF8FEDCFF849}" destId="{45FE6589-19CB-624D-A35D-FCFAF32BA1ED}" srcOrd="1" destOrd="0" presId="urn:microsoft.com/office/officeart/2005/8/layout/orgChart1"/>
    <dgm:cxn modelId="{0E251647-F6F1-DA42-90E4-D15877F2320F}" type="presOf" srcId="{FA55D4D1-67C8-7545-88D8-04C8F335729C}" destId="{67FEA4C6-86F3-3A48-9B60-66E34415CCF3}" srcOrd="0" destOrd="0" presId="urn:microsoft.com/office/officeart/2005/8/layout/orgChart1"/>
    <dgm:cxn modelId="{019CBDD9-B489-3740-AD59-7A970188C807}" type="presOf" srcId="{F4172CEB-DBCF-9446-B6D5-37FB0EBD3661}" destId="{F7F73D09-5840-FA41-B142-7C268C86AF3C}" srcOrd="0" destOrd="0" presId="urn:microsoft.com/office/officeart/2005/8/layout/orgChart1"/>
    <dgm:cxn modelId="{29FA4CCA-B021-C945-8CFF-D514A247AEDF}" type="presOf" srcId="{6AF74936-B226-3840-8875-80405AE87B7D}" destId="{D62902BF-793A-3040-8EBA-00AD3AC9B9A0}" srcOrd="0" destOrd="0" presId="urn:microsoft.com/office/officeart/2005/8/layout/orgChart1"/>
    <dgm:cxn modelId="{2230B3CA-C116-664C-9753-687EEC850ACB}" type="presParOf" srcId="{AC2E88DB-2C30-C747-99ED-F19AB7174A29}" destId="{C8FD0F2C-8EB1-694C-B359-B97B1D49566C}" srcOrd="0" destOrd="0" presId="urn:microsoft.com/office/officeart/2005/8/layout/orgChart1"/>
    <dgm:cxn modelId="{EEB2AA5E-F485-4548-B37F-9E3DF0014A3A}" type="presParOf" srcId="{C8FD0F2C-8EB1-694C-B359-B97B1D49566C}" destId="{03009340-927D-E144-BD5A-9F236D94A831}" srcOrd="0" destOrd="0" presId="urn:microsoft.com/office/officeart/2005/8/layout/orgChart1"/>
    <dgm:cxn modelId="{084819C7-C674-2544-88D1-91DB7B7344BD}" type="presParOf" srcId="{03009340-927D-E144-BD5A-9F236D94A831}" destId="{5594EA71-A3F8-3E48-BF8D-A4EE0180765A}" srcOrd="0" destOrd="0" presId="urn:microsoft.com/office/officeart/2005/8/layout/orgChart1"/>
    <dgm:cxn modelId="{2B7F1CC2-2A36-0844-9A60-5CDE1AB8E2A9}" type="presParOf" srcId="{03009340-927D-E144-BD5A-9F236D94A831}" destId="{45FE6589-19CB-624D-A35D-FCFAF32BA1ED}" srcOrd="1" destOrd="0" presId="urn:microsoft.com/office/officeart/2005/8/layout/orgChart1"/>
    <dgm:cxn modelId="{0AC0C8E9-AEB3-334B-BD3A-0CDFA2AE070E}" type="presParOf" srcId="{C8FD0F2C-8EB1-694C-B359-B97B1D49566C}" destId="{F12DD11A-5322-684A-8C31-7CF64A9CE130}" srcOrd="1" destOrd="0" presId="urn:microsoft.com/office/officeart/2005/8/layout/orgChart1"/>
    <dgm:cxn modelId="{F0CB1925-E9A6-754C-AC00-D8724452B85F}" type="presParOf" srcId="{F12DD11A-5322-684A-8C31-7CF64A9CE130}" destId="{AF4B9A41-657B-0F44-A3A3-46493253C66B}" srcOrd="0" destOrd="0" presId="urn:microsoft.com/office/officeart/2005/8/layout/orgChart1"/>
    <dgm:cxn modelId="{A99FA348-6FBC-3E44-868A-5073DCCA8395}" type="presParOf" srcId="{F12DD11A-5322-684A-8C31-7CF64A9CE130}" destId="{7BDE358C-F207-384B-8D9F-558E38417608}" srcOrd="1" destOrd="0" presId="urn:microsoft.com/office/officeart/2005/8/layout/orgChart1"/>
    <dgm:cxn modelId="{C37B24DF-DE05-894E-803A-65C3B6185520}" type="presParOf" srcId="{7BDE358C-F207-384B-8D9F-558E38417608}" destId="{60850D79-DDAF-6745-872E-52B2BDC2F2A9}" srcOrd="0" destOrd="0" presId="urn:microsoft.com/office/officeart/2005/8/layout/orgChart1"/>
    <dgm:cxn modelId="{AFDDF3B5-752F-5740-9789-BC9C8A69F377}" type="presParOf" srcId="{60850D79-DDAF-6745-872E-52B2BDC2F2A9}" destId="{91DDFE87-26B6-004F-8EEF-32D6389D81D5}" srcOrd="0" destOrd="0" presId="urn:microsoft.com/office/officeart/2005/8/layout/orgChart1"/>
    <dgm:cxn modelId="{9345B096-C645-DD40-9D9A-C3662EED043C}" type="presParOf" srcId="{60850D79-DDAF-6745-872E-52B2BDC2F2A9}" destId="{B1700586-5435-AD43-83D7-F1FD9CF5A79D}" srcOrd="1" destOrd="0" presId="urn:microsoft.com/office/officeart/2005/8/layout/orgChart1"/>
    <dgm:cxn modelId="{A7C7C406-87B3-A94E-A17D-A91714C55F46}" type="presParOf" srcId="{7BDE358C-F207-384B-8D9F-558E38417608}" destId="{9CE3E695-1EBC-D542-BF1B-613632A1391B}" srcOrd="1" destOrd="0" presId="urn:microsoft.com/office/officeart/2005/8/layout/orgChart1"/>
    <dgm:cxn modelId="{B4295B42-1705-B847-96E1-7B3CADDF077D}" type="presParOf" srcId="{7BDE358C-F207-384B-8D9F-558E38417608}" destId="{F2A563A6-D53C-F641-ADDA-4804E3D7B02E}" srcOrd="2" destOrd="0" presId="urn:microsoft.com/office/officeart/2005/8/layout/orgChart1"/>
    <dgm:cxn modelId="{EE276B54-4826-D64C-9754-EB8D2E2B60FF}" type="presParOf" srcId="{F12DD11A-5322-684A-8C31-7CF64A9CE130}" destId="{BBE884B6-FB34-D445-B77F-2F08A4EDE6EF}" srcOrd="2" destOrd="0" presId="urn:microsoft.com/office/officeart/2005/8/layout/orgChart1"/>
    <dgm:cxn modelId="{52AA3811-0F13-9040-8904-769FD5EF3699}" type="presParOf" srcId="{F12DD11A-5322-684A-8C31-7CF64A9CE130}" destId="{B9EF662E-E16B-8541-B0E7-BFA74E26EDCD}" srcOrd="3" destOrd="0" presId="urn:microsoft.com/office/officeart/2005/8/layout/orgChart1"/>
    <dgm:cxn modelId="{573CA7CD-CA5A-F748-A9F6-0CDFE71605F8}" type="presParOf" srcId="{B9EF662E-E16B-8541-B0E7-BFA74E26EDCD}" destId="{99080D5C-36A1-F14F-86A7-FCD15F1D90B3}" srcOrd="0" destOrd="0" presId="urn:microsoft.com/office/officeart/2005/8/layout/orgChart1"/>
    <dgm:cxn modelId="{C2B414F1-9180-8242-8636-26C863F62C90}" type="presParOf" srcId="{99080D5C-36A1-F14F-86A7-FCD15F1D90B3}" destId="{0F201EA9-80CD-0E4A-BF7B-7D31BA6A01A4}" srcOrd="0" destOrd="0" presId="urn:microsoft.com/office/officeart/2005/8/layout/orgChart1"/>
    <dgm:cxn modelId="{F4E2DB77-D1AC-F148-B8BA-4C8899369FB4}" type="presParOf" srcId="{99080D5C-36A1-F14F-86A7-FCD15F1D90B3}" destId="{6E1CBF7F-8BDD-EA4C-8F17-AA62202BDDA4}" srcOrd="1" destOrd="0" presId="urn:microsoft.com/office/officeart/2005/8/layout/orgChart1"/>
    <dgm:cxn modelId="{750C08A9-3A26-FF4B-B789-06AAFF089617}" type="presParOf" srcId="{B9EF662E-E16B-8541-B0E7-BFA74E26EDCD}" destId="{CAD9A08E-DC0D-6447-8CE7-7FCCF604ECDA}" srcOrd="1" destOrd="0" presId="urn:microsoft.com/office/officeart/2005/8/layout/orgChart1"/>
    <dgm:cxn modelId="{B996B3D7-7479-F445-9A95-B48251A905B4}" type="presParOf" srcId="{B9EF662E-E16B-8541-B0E7-BFA74E26EDCD}" destId="{ED696000-EECF-C843-9653-407A8DBC404F}" srcOrd="2" destOrd="0" presId="urn:microsoft.com/office/officeart/2005/8/layout/orgChart1"/>
    <dgm:cxn modelId="{14EC49BB-1D75-EB44-BF1D-EAE570AFF761}" type="presParOf" srcId="{F12DD11A-5322-684A-8C31-7CF64A9CE130}" destId="{D62902BF-793A-3040-8EBA-00AD3AC9B9A0}" srcOrd="4" destOrd="0" presId="urn:microsoft.com/office/officeart/2005/8/layout/orgChart1"/>
    <dgm:cxn modelId="{F36F5B30-78C1-5441-89B1-5140E5A42902}" type="presParOf" srcId="{F12DD11A-5322-684A-8C31-7CF64A9CE130}" destId="{3CEC8D0F-C27B-CD42-8E98-E5D6620B58C4}" srcOrd="5" destOrd="0" presId="urn:microsoft.com/office/officeart/2005/8/layout/orgChart1"/>
    <dgm:cxn modelId="{74F0140E-7F57-2D48-B54E-0D20253D6E35}" type="presParOf" srcId="{3CEC8D0F-C27B-CD42-8E98-E5D6620B58C4}" destId="{7778A530-A9B2-F541-A44C-D9AFD081C310}" srcOrd="0" destOrd="0" presId="urn:microsoft.com/office/officeart/2005/8/layout/orgChart1"/>
    <dgm:cxn modelId="{CFD74134-89D3-7C41-9120-9480E7E7D72C}" type="presParOf" srcId="{7778A530-A9B2-F541-A44C-D9AFD081C310}" destId="{67FEA4C6-86F3-3A48-9B60-66E34415CCF3}" srcOrd="0" destOrd="0" presId="urn:microsoft.com/office/officeart/2005/8/layout/orgChart1"/>
    <dgm:cxn modelId="{4588A220-DABD-7E4B-B7A1-BAD3D86B6B4D}" type="presParOf" srcId="{7778A530-A9B2-F541-A44C-D9AFD081C310}" destId="{4852FB5D-A89E-944E-A93B-BD3202E751A4}" srcOrd="1" destOrd="0" presId="urn:microsoft.com/office/officeart/2005/8/layout/orgChart1"/>
    <dgm:cxn modelId="{323F4111-D347-EE43-8F73-8A4F2ED38947}" type="presParOf" srcId="{3CEC8D0F-C27B-CD42-8E98-E5D6620B58C4}" destId="{01D54EB4-16B9-D84B-A108-1C149C3E7CBB}" srcOrd="1" destOrd="0" presId="urn:microsoft.com/office/officeart/2005/8/layout/orgChart1"/>
    <dgm:cxn modelId="{039A23F6-7DB1-BF45-8C14-0C751D77D461}" type="presParOf" srcId="{3CEC8D0F-C27B-CD42-8E98-E5D6620B58C4}" destId="{27C2E258-F11B-5D46-BB13-4B3C57E195E2}" srcOrd="2" destOrd="0" presId="urn:microsoft.com/office/officeart/2005/8/layout/orgChart1"/>
    <dgm:cxn modelId="{6DAA55C8-5C75-FD43-8E01-EF1A630CDC11}" type="presParOf" srcId="{F12DD11A-5322-684A-8C31-7CF64A9CE130}" destId="{C75E40B4-9096-4F4C-8173-9242BBA00782}" srcOrd="6" destOrd="0" presId="urn:microsoft.com/office/officeart/2005/8/layout/orgChart1"/>
    <dgm:cxn modelId="{0A995177-8657-454D-845B-580F7C993505}" type="presParOf" srcId="{F12DD11A-5322-684A-8C31-7CF64A9CE130}" destId="{0DE1D2F8-3475-DC45-9C6C-97A4391852F4}" srcOrd="7" destOrd="0" presId="urn:microsoft.com/office/officeart/2005/8/layout/orgChart1"/>
    <dgm:cxn modelId="{04E89D75-0E9C-B44F-9A1B-0AA35DB3C6DA}" type="presParOf" srcId="{0DE1D2F8-3475-DC45-9C6C-97A4391852F4}" destId="{CA011CA6-8525-2D46-9417-C2A0BD54F553}" srcOrd="0" destOrd="0" presId="urn:microsoft.com/office/officeart/2005/8/layout/orgChart1"/>
    <dgm:cxn modelId="{24CDA202-44A4-964A-B78C-5AF9B6C7C7F8}" type="presParOf" srcId="{CA011CA6-8525-2D46-9417-C2A0BD54F553}" destId="{F7F73D09-5840-FA41-B142-7C268C86AF3C}" srcOrd="0" destOrd="0" presId="urn:microsoft.com/office/officeart/2005/8/layout/orgChart1"/>
    <dgm:cxn modelId="{C5EEB885-78F7-4247-8960-81880F44A15E}" type="presParOf" srcId="{CA011CA6-8525-2D46-9417-C2A0BD54F553}" destId="{7631C9CE-3066-AB48-8AE3-B4D5466F456C}" srcOrd="1" destOrd="0" presId="urn:microsoft.com/office/officeart/2005/8/layout/orgChart1"/>
    <dgm:cxn modelId="{20C13529-C2E7-9445-A915-9C190195E115}" type="presParOf" srcId="{0DE1D2F8-3475-DC45-9C6C-97A4391852F4}" destId="{FDAB784B-BD47-8645-908C-A199B44CA213}" srcOrd="1" destOrd="0" presId="urn:microsoft.com/office/officeart/2005/8/layout/orgChart1"/>
    <dgm:cxn modelId="{0CF6C559-B796-F14B-AAEE-C94A47F7E01B}" type="presParOf" srcId="{0DE1D2F8-3475-DC45-9C6C-97A4391852F4}" destId="{A78EAB0C-B5EF-394C-B712-099DCFC4A675}" srcOrd="2" destOrd="0" presId="urn:microsoft.com/office/officeart/2005/8/layout/orgChart1"/>
    <dgm:cxn modelId="{00493256-CC7B-774C-ABD1-063BBFE72755}" type="presParOf" srcId="{F12DD11A-5322-684A-8C31-7CF64A9CE130}" destId="{3CB18DC4-01F8-924D-8BFD-17B84F174DD7}" srcOrd="8" destOrd="0" presId="urn:microsoft.com/office/officeart/2005/8/layout/orgChart1"/>
    <dgm:cxn modelId="{509E6AD1-5FB0-5B4E-968B-B263D93D9E9D}" type="presParOf" srcId="{F12DD11A-5322-684A-8C31-7CF64A9CE130}" destId="{7BECC7E9-A36A-5D44-8F5B-777AE656D606}" srcOrd="9" destOrd="0" presId="urn:microsoft.com/office/officeart/2005/8/layout/orgChart1"/>
    <dgm:cxn modelId="{D7ADA901-3B64-9646-B102-2AACAEDA5F7B}" type="presParOf" srcId="{7BECC7E9-A36A-5D44-8F5B-777AE656D606}" destId="{2D081964-90F5-DD4D-9D2B-400886714E5F}" srcOrd="0" destOrd="0" presId="urn:microsoft.com/office/officeart/2005/8/layout/orgChart1"/>
    <dgm:cxn modelId="{6FA1D5F3-10CD-4746-8FAF-CC3A89E4022D}" type="presParOf" srcId="{2D081964-90F5-DD4D-9D2B-400886714E5F}" destId="{B868A521-56A1-764F-A981-FE6299A06B81}" srcOrd="0" destOrd="0" presId="urn:microsoft.com/office/officeart/2005/8/layout/orgChart1"/>
    <dgm:cxn modelId="{3F3C8336-6ED1-D049-AD7D-815A1EC1AC23}" type="presParOf" srcId="{2D081964-90F5-DD4D-9D2B-400886714E5F}" destId="{93A1EFA9-01E7-5743-A98B-721499FE84C0}" srcOrd="1" destOrd="0" presId="urn:microsoft.com/office/officeart/2005/8/layout/orgChart1"/>
    <dgm:cxn modelId="{5EE8EC8E-2983-7F43-9DDA-C82F94BEAAE3}" type="presParOf" srcId="{7BECC7E9-A36A-5D44-8F5B-777AE656D606}" destId="{575E2586-6DA1-2F4F-8A06-CD058D4FB073}" srcOrd="1" destOrd="0" presId="urn:microsoft.com/office/officeart/2005/8/layout/orgChart1"/>
    <dgm:cxn modelId="{216F9B7A-4452-F54A-A616-278A32DE7C77}" type="presParOf" srcId="{7BECC7E9-A36A-5D44-8F5B-777AE656D606}" destId="{D2FE64D6-A685-FE40-9FB9-7CEDA9F62AEF}" srcOrd="2" destOrd="0" presId="urn:microsoft.com/office/officeart/2005/8/layout/orgChart1"/>
    <dgm:cxn modelId="{04B29C26-0999-B842-9506-88B2A2464ADB}" type="presParOf" srcId="{C8FD0F2C-8EB1-694C-B359-B97B1D49566C}" destId="{E1E3EE9B-E38E-D240-B9EE-28A83FDC106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16A283-EF37-A144-8C26-E91E5A8C6059}">
      <dsp:nvSpPr>
        <dsp:cNvPr id="0" name=""/>
        <dsp:cNvSpPr/>
      </dsp:nvSpPr>
      <dsp:spPr>
        <a:xfrm>
          <a:off x="32151" y="1179888"/>
          <a:ext cx="1365403" cy="6827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ambria"/>
              <a:cs typeface="Cambria"/>
            </a:rPr>
            <a:t>INJECTIO</a:t>
          </a:r>
          <a:endParaRPr lang="en-US" sz="2000" kern="1200" dirty="0">
            <a:latin typeface="Cambria"/>
            <a:cs typeface="Cambria"/>
          </a:endParaRPr>
        </a:p>
      </dsp:txBody>
      <dsp:txXfrm>
        <a:off x="32151" y="1179888"/>
        <a:ext cx="1365403" cy="682701"/>
      </dsp:txXfrm>
    </dsp:sp>
    <dsp:sp modelId="{696D7637-E820-B24F-8613-6810833B127E}">
      <dsp:nvSpPr>
        <dsp:cNvPr id="0" name=""/>
        <dsp:cNvSpPr/>
      </dsp:nvSpPr>
      <dsp:spPr>
        <a:xfrm rot="17692822">
          <a:off x="1021563" y="912213"/>
          <a:ext cx="1298143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1298143" y="2019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7692822">
        <a:off x="1638181" y="899955"/>
        <a:ext cx="64907" cy="64907"/>
      </dsp:txXfrm>
    </dsp:sp>
    <dsp:sp modelId="{7E302B26-D41E-4D40-99B5-11C2C906D91C}">
      <dsp:nvSpPr>
        <dsp:cNvPr id="0" name=""/>
        <dsp:cNvSpPr/>
      </dsp:nvSpPr>
      <dsp:spPr>
        <a:xfrm>
          <a:off x="1943716" y="2227"/>
          <a:ext cx="1573695" cy="6827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Cambria"/>
              <a:cs typeface="Cambria"/>
            </a:rPr>
            <a:t>intravenosa</a:t>
          </a:r>
          <a:endParaRPr lang="en-US" sz="2000" kern="1200" dirty="0">
            <a:latin typeface="Cambria"/>
            <a:cs typeface="Cambria"/>
          </a:endParaRPr>
        </a:p>
      </dsp:txBody>
      <dsp:txXfrm>
        <a:off x="1943716" y="2227"/>
        <a:ext cx="1573695" cy="682701"/>
      </dsp:txXfrm>
    </dsp:sp>
    <dsp:sp modelId="{58A09175-792F-1B4E-A0A4-F3DA04E865FC}">
      <dsp:nvSpPr>
        <dsp:cNvPr id="0" name=""/>
        <dsp:cNvSpPr/>
      </dsp:nvSpPr>
      <dsp:spPr>
        <a:xfrm rot="19457599">
          <a:off x="1334335" y="1304767"/>
          <a:ext cx="672599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672599" y="2019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9457599">
        <a:off x="1653820" y="1308147"/>
        <a:ext cx="33629" cy="33629"/>
      </dsp:txXfrm>
    </dsp:sp>
    <dsp:sp modelId="{7192C62B-9715-1443-AF77-D82B72E23266}">
      <dsp:nvSpPr>
        <dsp:cNvPr id="0" name=""/>
        <dsp:cNvSpPr/>
      </dsp:nvSpPr>
      <dsp:spPr>
        <a:xfrm>
          <a:off x="1943716" y="787334"/>
          <a:ext cx="1834132" cy="6827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Cambria"/>
              <a:cs typeface="Cambria"/>
            </a:rPr>
            <a:t>intraarterialis</a:t>
          </a:r>
          <a:endParaRPr lang="en-US" sz="2000" kern="1200" dirty="0">
            <a:latin typeface="Cambria"/>
            <a:cs typeface="Cambria"/>
          </a:endParaRPr>
        </a:p>
      </dsp:txBody>
      <dsp:txXfrm>
        <a:off x="1943716" y="787334"/>
        <a:ext cx="1834132" cy="682701"/>
      </dsp:txXfrm>
    </dsp:sp>
    <dsp:sp modelId="{9B96BB97-DE68-C649-9CE6-DF3F95501D54}">
      <dsp:nvSpPr>
        <dsp:cNvPr id="0" name=""/>
        <dsp:cNvSpPr/>
      </dsp:nvSpPr>
      <dsp:spPr>
        <a:xfrm rot="2142401">
          <a:off x="1334335" y="1697320"/>
          <a:ext cx="672599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672599" y="2019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142401">
        <a:off x="1653820" y="1700700"/>
        <a:ext cx="33629" cy="33629"/>
      </dsp:txXfrm>
    </dsp:sp>
    <dsp:sp modelId="{B954F74A-D863-6740-9E65-8CDA562CBB4E}">
      <dsp:nvSpPr>
        <dsp:cNvPr id="0" name=""/>
        <dsp:cNvSpPr/>
      </dsp:nvSpPr>
      <dsp:spPr>
        <a:xfrm>
          <a:off x="1943716" y="1572441"/>
          <a:ext cx="1830391" cy="6827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Cambria"/>
              <a:cs typeface="Cambria"/>
            </a:rPr>
            <a:t>intramuscularis</a:t>
          </a:r>
          <a:endParaRPr lang="en-US" sz="2000" kern="1200" dirty="0">
            <a:latin typeface="Cambria"/>
            <a:cs typeface="Cambria"/>
          </a:endParaRPr>
        </a:p>
      </dsp:txBody>
      <dsp:txXfrm>
        <a:off x="1943716" y="1572441"/>
        <a:ext cx="1830391" cy="682701"/>
      </dsp:txXfrm>
    </dsp:sp>
    <dsp:sp modelId="{F4967CBF-9FE1-E543-933A-86A5A733B161}">
      <dsp:nvSpPr>
        <dsp:cNvPr id="0" name=""/>
        <dsp:cNvSpPr/>
      </dsp:nvSpPr>
      <dsp:spPr>
        <a:xfrm rot="3907178">
          <a:off x="1021563" y="2089874"/>
          <a:ext cx="1298143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1298143" y="2019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3907178">
        <a:off x="1638181" y="2077615"/>
        <a:ext cx="64907" cy="64907"/>
      </dsp:txXfrm>
    </dsp:sp>
    <dsp:sp modelId="{9724D336-840A-784B-9FFA-644EC4AD2D1F}">
      <dsp:nvSpPr>
        <dsp:cNvPr id="0" name=""/>
        <dsp:cNvSpPr/>
      </dsp:nvSpPr>
      <dsp:spPr>
        <a:xfrm>
          <a:off x="1943716" y="2357548"/>
          <a:ext cx="1365403" cy="6827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Cambria"/>
              <a:cs typeface="Cambria"/>
            </a:rPr>
            <a:t>subcutanea</a:t>
          </a:r>
          <a:endParaRPr lang="en-US" sz="2000" kern="1200" dirty="0">
            <a:latin typeface="Cambria"/>
            <a:cs typeface="Cambria"/>
          </a:endParaRPr>
        </a:p>
      </dsp:txBody>
      <dsp:txXfrm>
        <a:off x="1943716" y="2357548"/>
        <a:ext cx="1365403" cy="68270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1D42E8-4E44-9D4B-93C0-436F41A48AAA}">
      <dsp:nvSpPr>
        <dsp:cNvPr id="0" name=""/>
        <dsp:cNvSpPr/>
      </dsp:nvSpPr>
      <dsp:spPr>
        <a:xfrm>
          <a:off x="1136695" y="1731660"/>
          <a:ext cx="1481717" cy="6006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2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ambria"/>
              <a:cs typeface="Cambria"/>
            </a:rPr>
            <a:t>ABSCESSUS</a:t>
          </a:r>
          <a:endParaRPr lang="en-US" sz="2000" kern="1200" dirty="0">
            <a:latin typeface="Cambria"/>
            <a:cs typeface="Cambria"/>
          </a:endParaRPr>
        </a:p>
      </dsp:txBody>
      <dsp:txXfrm>
        <a:off x="1136695" y="1731660"/>
        <a:ext cx="1481717" cy="600678"/>
      </dsp:txXfrm>
    </dsp:sp>
    <dsp:sp modelId="{0AFEBE97-2849-1249-B5EF-A8DCBA919F22}">
      <dsp:nvSpPr>
        <dsp:cNvPr id="0" name=""/>
        <dsp:cNvSpPr/>
      </dsp:nvSpPr>
      <dsp:spPr>
        <a:xfrm rot="17132988">
          <a:off x="1962403" y="1155222"/>
          <a:ext cx="1792562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792562" y="13302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7132988">
        <a:off x="2813870" y="1123710"/>
        <a:ext cx="89628" cy="89628"/>
      </dsp:txXfrm>
    </dsp:sp>
    <dsp:sp modelId="{CE42BCA2-B9CA-024F-AC3F-E062EB0F017A}">
      <dsp:nvSpPr>
        <dsp:cNvPr id="0" name=""/>
        <dsp:cNvSpPr/>
      </dsp:nvSpPr>
      <dsp:spPr>
        <a:xfrm>
          <a:off x="3098955" y="4710"/>
          <a:ext cx="1564887" cy="6006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2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Cambria"/>
              <a:cs typeface="Cambria"/>
            </a:rPr>
            <a:t>intracranialis</a:t>
          </a:r>
          <a:endParaRPr lang="en-US" sz="2000" kern="1200" dirty="0">
            <a:latin typeface="Cambria"/>
            <a:cs typeface="Cambria"/>
          </a:endParaRPr>
        </a:p>
      </dsp:txBody>
      <dsp:txXfrm>
        <a:off x="3098955" y="4710"/>
        <a:ext cx="1564887" cy="600678"/>
      </dsp:txXfrm>
    </dsp:sp>
    <dsp:sp modelId="{75CBF6C4-0608-4B4D-A5C4-5DD2D64D198D}">
      <dsp:nvSpPr>
        <dsp:cNvPr id="0" name=""/>
        <dsp:cNvSpPr/>
      </dsp:nvSpPr>
      <dsp:spPr>
        <a:xfrm rot="17692822">
          <a:off x="2287595" y="1500612"/>
          <a:ext cx="1142177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142177" y="13302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7692822">
        <a:off x="2830129" y="1485360"/>
        <a:ext cx="57108" cy="57108"/>
      </dsp:txXfrm>
    </dsp:sp>
    <dsp:sp modelId="{E3AA1CDD-9A99-C342-818A-BDD8DE7A1E63}">
      <dsp:nvSpPr>
        <dsp:cNvPr id="0" name=""/>
        <dsp:cNvSpPr/>
      </dsp:nvSpPr>
      <dsp:spPr>
        <a:xfrm>
          <a:off x="3098955" y="695490"/>
          <a:ext cx="1631142" cy="6006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2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Cambria"/>
              <a:cs typeface="Cambria"/>
            </a:rPr>
            <a:t>retrocaecalis</a:t>
          </a:r>
          <a:endParaRPr lang="en-US" sz="2000" kern="1200" dirty="0">
            <a:latin typeface="Cambria"/>
            <a:cs typeface="Cambria"/>
          </a:endParaRPr>
        </a:p>
      </dsp:txBody>
      <dsp:txXfrm>
        <a:off x="3098955" y="695490"/>
        <a:ext cx="1631142" cy="600678"/>
      </dsp:txXfrm>
    </dsp:sp>
    <dsp:sp modelId="{6BAB9718-EDB2-1B49-B3AD-88BC51172B2B}">
      <dsp:nvSpPr>
        <dsp:cNvPr id="0" name=""/>
        <dsp:cNvSpPr/>
      </dsp:nvSpPr>
      <dsp:spPr>
        <a:xfrm rot="19457599">
          <a:off x="2562789" y="1846002"/>
          <a:ext cx="591790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591790" y="13302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9457599">
        <a:off x="2843889" y="1844510"/>
        <a:ext cx="29589" cy="29589"/>
      </dsp:txXfrm>
    </dsp:sp>
    <dsp:sp modelId="{D0A3531C-0F77-7149-9B12-DD14784EBBF3}">
      <dsp:nvSpPr>
        <dsp:cNvPr id="0" name=""/>
        <dsp:cNvSpPr/>
      </dsp:nvSpPr>
      <dsp:spPr>
        <a:xfrm>
          <a:off x="3098955" y="1386270"/>
          <a:ext cx="1486679" cy="6006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2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Cambria"/>
              <a:cs typeface="Cambria"/>
            </a:rPr>
            <a:t>extraduralis</a:t>
          </a:r>
          <a:endParaRPr lang="en-US" sz="2000" kern="1200" dirty="0">
            <a:latin typeface="Cambria"/>
            <a:cs typeface="Cambria"/>
          </a:endParaRPr>
        </a:p>
      </dsp:txBody>
      <dsp:txXfrm>
        <a:off x="3098955" y="1386270"/>
        <a:ext cx="1486679" cy="600678"/>
      </dsp:txXfrm>
    </dsp:sp>
    <dsp:sp modelId="{E7A34995-27F9-AF45-8C51-17DE5F4BA556}">
      <dsp:nvSpPr>
        <dsp:cNvPr id="0" name=""/>
        <dsp:cNvSpPr/>
      </dsp:nvSpPr>
      <dsp:spPr>
        <a:xfrm rot="2142401">
          <a:off x="2562789" y="2191392"/>
          <a:ext cx="591790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591790" y="13302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142401">
        <a:off x="2843889" y="2189900"/>
        <a:ext cx="29589" cy="29589"/>
      </dsp:txXfrm>
    </dsp:sp>
    <dsp:sp modelId="{B06B7413-6F95-A14B-9B8B-4D26D8522A70}">
      <dsp:nvSpPr>
        <dsp:cNvPr id="0" name=""/>
        <dsp:cNvSpPr/>
      </dsp:nvSpPr>
      <dsp:spPr>
        <a:xfrm>
          <a:off x="3098955" y="2077050"/>
          <a:ext cx="1546807" cy="6006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2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latin typeface="Cambria"/>
              <a:cs typeface="Cambria"/>
            </a:rPr>
            <a:t>  </a:t>
          </a:r>
          <a:r>
            <a:rPr lang="en-US" sz="2000" kern="1200" dirty="0" err="1" smtClean="0">
              <a:latin typeface="Cambria"/>
              <a:cs typeface="Cambria"/>
            </a:rPr>
            <a:t>epiduralis</a:t>
          </a:r>
          <a:endParaRPr lang="en-US" sz="2000" kern="1200" dirty="0">
            <a:latin typeface="Cambria"/>
            <a:cs typeface="Cambria"/>
          </a:endParaRPr>
        </a:p>
      </dsp:txBody>
      <dsp:txXfrm>
        <a:off x="3098955" y="2077050"/>
        <a:ext cx="1546807" cy="600678"/>
      </dsp:txXfrm>
    </dsp:sp>
    <dsp:sp modelId="{9E60CB5D-AE37-5143-8B85-2B3219E0B9E8}">
      <dsp:nvSpPr>
        <dsp:cNvPr id="0" name=""/>
        <dsp:cNvSpPr/>
      </dsp:nvSpPr>
      <dsp:spPr>
        <a:xfrm rot="3907178">
          <a:off x="2287595" y="2536782"/>
          <a:ext cx="1142177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142177" y="13302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3907178">
        <a:off x="2830129" y="2521530"/>
        <a:ext cx="57108" cy="57108"/>
      </dsp:txXfrm>
    </dsp:sp>
    <dsp:sp modelId="{90E5E2BB-051D-D548-BF69-BE76CCD32DB9}">
      <dsp:nvSpPr>
        <dsp:cNvPr id="0" name=""/>
        <dsp:cNvSpPr/>
      </dsp:nvSpPr>
      <dsp:spPr>
        <a:xfrm>
          <a:off x="3098955" y="2767831"/>
          <a:ext cx="1860349" cy="6006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2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Cambria"/>
              <a:cs typeface="Cambria"/>
            </a:rPr>
            <a:t>paraurethralis</a:t>
          </a:r>
          <a:endParaRPr lang="en-US" sz="2000" kern="1200" dirty="0" smtClean="0">
            <a:latin typeface="Cambria"/>
            <a:cs typeface="Cambria"/>
          </a:endParaRPr>
        </a:p>
      </dsp:txBody>
      <dsp:txXfrm>
        <a:off x="3098955" y="2767831"/>
        <a:ext cx="1860349" cy="600678"/>
      </dsp:txXfrm>
    </dsp:sp>
    <dsp:sp modelId="{F12616A9-16CF-264D-8A6E-02212448ABDC}">
      <dsp:nvSpPr>
        <dsp:cNvPr id="0" name=""/>
        <dsp:cNvSpPr/>
      </dsp:nvSpPr>
      <dsp:spPr>
        <a:xfrm rot="4467012">
          <a:off x="1962403" y="2882172"/>
          <a:ext cx="1792562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792562" y="13302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4467012">
        <a:off x="2813870" y="2850661"/>
        <a:ext cx="89628" cy="89628"/>
      </dsp:txXfrm>
    </dsp:sp>
    <dsp:sp modelId="{6F49D2EC-0D08-C74B-BEB4-DDDAAF01D2FB}">
      <dsp:nvSpPr>
        <dsp:cNvPr id="0" name=""/>
        <dsp:cNvSpPr/>
      </dsp:nvSpPr>
      <dsp:spPr>
        <a:xfrm>
          <a:off x="3098955" y="3458611"/>
          <a:ext cx="1573212" cy="6006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2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Cambria"/>
              <a:cs typeface="Cambria"/>
            </a:rPr>
            <a:t>periurethralis</a:t>
          </a:r>
          <a:endParaRPr lang="en-US" sz="2000" kern="1200" dirty="0" smtClean="0">
            <a:latin typeface="Cambria"/>
            <a:cs typeface="Cambria"/>
          </a:endParaRPr>
        </a:p>
      </dsp:txBody>
      <dsp:txXfrm>
        <a:off x="3098955" y="3458611"/>
        <a:ext cx="1573212" cy="60067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CB18DC4-01F8-924D-8BFD-17B84F174DD7}">
      <dsp:nvSpPr>
        <dsp:cNvPr id="0" name=""/>
        <dsp:cNvSpPr/>
      </dsp:nvSpPr>
      <dsp:spPr>
        <a:xfrm>
          <a:off x="4306956" y="1156067"/>
          <a:ext cx="3369063" cy="2503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174"/>
              </a:lnTo>
              <a:lnTo>
                <a:pt x="3369063" y="125174"/>
              </a:lnTo>
              <a:lnTo>
                <a:pt x="3369063" y="25034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5E40B4-9096-4F4C-8173-9242BBA00782}">
      <dsp:nvSpPr>
        <dsp:cNvPr id="0" name=""/>
        <dsp:cNvSpPr/>
      </dsp:nvSpPr>
      <dsp:spPr>
        <a:xfrm>
          <a:off x="4306956" y="1156067"/>
          <a:ext cx="1729308" cy="2503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174"/>
              </a:lnTo>
              <a:lnTo>
                <a:pt x="1729308" y="125174"/>
              </a:lnTo>
              <a:lnTo>
                <a:pt x="1729308" y="25034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2902BF-793A-3040-8EBA-00AD3AC9B9A0}">
      <dsp:nvSpPr>
        <dsp:cNvPr id="0" name=""/>
        <dsp:cNvSpPr/>
      </dsp:nvSpPr>
      <dsp:spPr>
        <a:xfrm>
          <a:off x="4306956" y="1156067"/>
          <a:ext cx="265770" cy="2503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174"/>
              </a:lnTo>
              <a:lnTo>
                <a:pt x="265770" y="125174"/>
              </a:lnTo>
              <a:lnTo>
                <a:pt x="265770" y="25034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E884B6-FB34-D445-B77F-2F08A4EDE6EF}">
      <dsp:nvSpPr>
        <dsp:cNvPr id="0" name=""/>
        <dsp:cNvSpPr/>
      </dsp:nvSpPr>
      <dsp:spPr>
        <a:xfrm>
          <a:off x="2589241" y="1156067"/>
          <a:ext cx="1717715" cy="250349"/>
        </a:xfrm>
        <a:custGeom>
          <a:avLst/>
          <a:gdLst/>
          <a:ahLst/>
          <a:cxnLst/>
          <a:rect l="0" t="0" r="0" b="0"/>
          <a:pathLst>
            <a:path>
              <a:moveTo>
                <a:pt x="1717715" y="0"/>
              </a:moveTo>
              <a:lnTo>
                <a:pt x="1717715" y="125174"/>
              </a:lnTo>
              <a:lnTo>
                <a:pt x="0" y="125174"/>
              </a:lnTo>
              <a:lnTo>
                <a:pt x="0" y="25034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4B9A41-657B-0F44-A3A3-46493253C66B}">
      <dsp:nvSpPr>
        <dsp:cNvPr id="0" name=""/>
        <dsp:cNvSpPr/>
      </dsp:nvSpPr>
      <dsp:spPr>
        <a:xfrm>
          <a:off x="683716" y="1156067"/>
          <a:ext cx="3623240" cy="250349"/>
        </a:xfrm>
        <a:custGeom>
          <a:avLst/>
          <a:gdLst/>
          <a:ahLst/>
          <a:cxnLst/>
          <a:rect l="0" t="0" r="0" b="0"/>
          <a:pathLst>
            <a:path>
              <a:moveTo>
                <a:pt x="3623240" y="0"/>
              </a:moveTo>
              <a:lnTo>
                <a:pt x="3623240" y="125174"/>
              </a:lnTo>
              <a:lnTo>
                <a:pt x="0" y="125174"/>
              </a:lnTo>
              <a:lnTo>
                <a:pt x="0" y="25034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94EA71-A3F8-3E48-BF8D-A4EE0180765A}">
      <dsp:nvSpPr>
        <dsp:cNvPr id="0" name=""/>
        <dsp:cNvSpPr/>
      </dsp:nvSpPr>
      <dsp:spPr>
        <a:xfrm>
          <a:off x="3538436" y="559996"/>
          <a:ext cx="1537040" cy="596070"/>
        </a:xfrm>
        <a:prstGeom prst="rect">
          <a:avLst/>
        </a:prstGeom>
        <a:solidFill>
          <a:srgbClr val="528A02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ambria"/>
              <a:cs typeface="Cambria"/>
            </a:rPr>
            <a:t>GLANDULA</a:t>
          </a:r>
          <a:endParaRPr lang="en-US" sz="2000" kern="1200" dirty="0">
            <a:latin typeface="Cambria"/>
            <a:cs typeface="Cambria"/>
          </a:endParaRPr>
        </a:p>
      </dsp:txBody>
      <dsp:txXfrm>
        <a:off x="3538436" y="559996"/>
        <a:ext cx="1537040" cy="596070"/>
      </dsp:txXfrm>
    </dsp:sp>
    <dsp:sp modelId="{91DDFE87-26B6-004F-8EEF-32D6389D81D5}">
      <dsp:nvSpPr>
        <dsp:cNvPr id="0" name=""/>
        <dsp:cNvSpPr/>
      </dsp:nvSpPr>
      <dsp:spPr>
        <a:xfrm>
          <a:off x="631" y="1406417"/>
          <a:ext cx="1366170" cy="596070"/>
        </a:xfrm>
        <a:prstGeom prst="rect">
          <a:avLst/>
        </a:prstGeom>
        <a:solidFill>
          <a:srgbClr val="528A02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Cambria"/>
              <a:cs typeface="Cambria"/>
            </a:rPr>
            <a:t>sublingualis</a:t>
          </a:r>
          <a:endParaRPr lang="en-US" sz="2000" kern="1200" dirty="0">
            <a:latin typeface="Cambria"/>
            <a:cs typeface="Cambria"/>
          </a:endParaRPr>
        </a:p>
      </dsp:txBody>
      <dsp:txXfrm>
        <a:off x="631" y="1406417"/>
        <a:ext cx="1366170" cy="596070"/>
      </dsp:txXfrm>
    </dsp:sp>
    <dsp:sp modelId="{0F201EA9-80CD-0E4A-BF7B-7D31BA6A01A4}">
      <dsp:nvSpPr>
        <dsp:cNvPr id="0" name=""/>
        <dsp:cNvSpPr/>
      </dsp:nvSpPr>
      <dsp:spPr>
        <a:xfrm>
          <a:off x="1617151" y="1406417"/>
          <a:ext cx="1944180" cy="596070"/>
        </a:xfrm>
        <a:prstGeom prst="rect">
          <a:avLst/>
        </a:prstGeom>
        <a:solidFill>
          <a:schemeClr val="accent5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Cambria"/>
              <a:cs typeface="Cambria"/>
            </a:rPr>
            <a:t>submandibularis</a:t>
          </a:r>
          <a:endParaRPr lang="en-US" sz="2000" kern="1200" dirty="0">
            <a:latin typeface="Cambria"/>
            <a:cs typeface="Cambria"/>
          </a:endParaRPr>
        </a:p>
      </dsp:txBody>
      <dsp:txXfrm>
        <a:off x="1617151" y="1406417"/>
        <a:ext cx="1944180" cy="596070"/>
      </dsp:txXfrm>
    </dsp:sp>
    <dsp:sp modelId="{67FEA4C6-86F3-3A48-9B60-66E34415CCF3}">
      <dsp:nvSpPr>
        <dsp:cNvPr id="0" name=""/>
        <dsp:cNvSpPr/>
      </dsp:nvSpPr>
      <dsp:spPr>
        <a:xfrm>
          <a:off x="3811681" y="1406417"/>
          <a:ext cx="1522090" cy="596070"/>
        </a:xfrm>
        <a:prstGeom prst="rect">
          <a:avLst/>
        </a:prstGeom>
        <a:solidFill>
          <a:srgbClr val="528A02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Cambria"/>
              <a:cs typeface="Cambria"/>
            </a:rPr>
            <a:t>hypogastrica</a:t>
          </a:r>
          <a:endParaRPr lang="en-US" sz="2000" kern="1200" dirty="0">
            <a:latin typeface="Cambria"/>
            <a:cs typeface="Cambria"/>
          </a:endParaRPr>
        </a:p>
      </dsp:txBody>
      <dsp:txXfrm>
        <a:off x="3811681" y="1406417"/>
        <a:ext cx="1522090" cy="596070"/>
      </dsp:txXfrm>
    </dsp:sp>
    <dsp:sp modelId="{F7F73D09-5840-FA41-B142-7C268C86AF3C}">
      <dsp:nvSpPr>
        <dsp:cNvPr id="0" name=""/>
        <dsp:cNvSpPr/>
      </dsp:nvSpPr>
      <dsp:spPr>
        <a:xfrm>
          <a:off x="5584121" y="1406417"/>
          <a:ext cx="904287" cy="596070"/>
        </a:xfrm>
        <a:prstGeom prst="rect">
          <a:avLst/>
        </a:prstGeom>
        <a:solidFill>
          <a:srgbClr val="528A02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Cambria"/>
              <a:cs typeface="Cambria"/>
            </a:rPr>
            <a:t>parotis</a:t>
          </a:r>
          <a:endParaRPr lang="en-US" sz="2000" kern="1200" dirty="0">
            <a:latin typeface="Cambria"/>
            <a:cs typeface="Cambria"/>
          </a:endParaRPr>
        </a:p>
      </dsp:txBody>
      <dsp:txXfrm>
        <a:off x="5584121" y="1406417"/>
        <a:ext cx="904287" cy="596070"/>
      </dsp:txXfrm>
    </dsp:sp>
    <dsp:sp modelId="{B868A521-56A1-764F-A981-FE6299A06B81}">
      <dsp:nvSpPr>
        <dsp:cNvPr id="0" name=""/>
        <dsp:cNvSpPr/>
      </dsp:nvSpPr>
      <dsp:spPr>
        <a:xfrm>
          <a:off x="6738758" y="1406417"/>
          <a:ext cx="1874523" cy="596070"/>
        </a:xfrm>
        <a:prstGeom prst="rect">
          <a:avLst/>
        </a:prstGeom>
        <a:solidFill>
          <a:srgbClr val="528A02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Cambria"/>
              <a:cs typeface="Cambria"/>
            </a:rPr>
            <a:t>suprarenalis</a:t>
          </a:r>
          <a:endParaRPr lang="en-US" sz="2000" kern="1200" dirty="0">
            <a:latin typeface="Cambria"/>
            <a:cs typeface="Cambria"/>
          </a:endParaRPr>
        </a:p>
      </dsp:txBody>
      <dsp:txXfrm>
        <a:off x="6738758" y="1406417"/>
        <a:ext cx="1874523" cy="5960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251665B-C24A-4702-B522-6A4334602E03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251665B-C24A-4702-B522-6A4334602E03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251665B-C24A-4702-B522-6A4334602E03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GREEK AND LATIN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PREFIXES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202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68680"/>
          </a:xfrm>
        </p:spPr>
        <p:txBody>
          <a:bodyPr>
            <a:noAutofit/>
          </a:bodyPr>
          <a:lstStyle/>
          <a:p>
            <a:r>
              <a:rPr lang="en-US" sz="2900" b="1" dirty="0" smtClean="0"/>
              <a:t>HOW DO WE DERIVE WORDS IN MEDICAL </a:t>
            </a:r>
            <a:r>
              <a:rPr lang="en-US" sz="2900" b="1" dirty="0" smtClean="0"/>
              <a:t>TERMINOLOGY</a:t>
            </a:r>
            <a:endParaRPr lang="cs-CZ" sz="29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Cambria"/>
                <a:cs typeface="Cambria"/>
              </a:rPr>
              <a:t>1) </a:t>
            </a:r>
            <a:r>
              <a:rPr lang="cs-CZ" dirty="0" err="1" smtClean="0">
                <a:solidFill>
                  <a:srgbClr val="FF0000"/>
                </a:solidFill>
                <a:latin typeface="Cambria"/>
                <a:cs typeface="Cambria"/>
              </a:rPr>
              <a:t>Derivation</a:t>
            </a:r>
            <a:endParaRPr lang="cs-CZ" dirty="0" smtClean="0">
              <a:solidFill>
                <a:srgbClr val="FF0000"/>
              </a:solidFill>
              <a:latin typeface="Cambria"/>
              <a:cs typeface="Cambria"/>
            </a:endParaRPr>
          </a:p>
          <a:p>
            <a:pPr lvl="1"/>
            <a:r>
              <a:rPr lang="cs-CZ" dirty="0" smtClean="0">
                <a:latin typeface="Cambria"/>
                <a:cs typeface="Cambria"/>
              </a:rPr>
              <a:t>a) Prefix: ante-</a:t>
            </a:r>
            <a:r>
              <a:rPr lang="cs-CZ" dirty="0" err="1" smtClean="0">
                <a:latin typeface="Cambria"/>
                <a:cs typeface="Cambria"/>
              </a:rPr>
              <a:t>brachium</a:t>
            </a:r>
            <a:r>
              <a:rPr lang="cs-CZ" dirty="0" smtClean="0">
                <a:latin typeface="Cambria"/>
                <a:cs typeface="Cambria"/>
              </a:rPr>
              <a:t>; </a:t>
            </a:r>
            <a:r>
              <a:rPr lang="cs-CZ" dirty="0" err="1" smtClean="0">
                <a:latin typeface="Cambria"/>
                <a:cs typeface="Cambria"/>
              </a:rPr>
              <a:t>ana-lysis</a:t>
            </a:r>
            <a:endParaRPr lang="cs-CZ" dirty="0" smtClean="0">
              <a:latin typeface="Cambria"/>
              <a:cs typeface="Cambria"/>
            </a:endParaRPr>
          </a:p>
          <a:p>
            <a:pPr lvl="1"/>
            <a:r>
              <a:rPr lang="cs-CZ" dirty="0" smtClean="0">
                <a:latin typeface="Cambria"/>
                <a:cs typeface="Cambria"/>
              </a:rPr>
              <a:t>b) Sufix: </a:t>
            </a:r>
            <a:r>
              <a:rPr lang="cs-CZ" dirty="0" err="1" smtClean="0">
                <a:latin typeface="Cambria"/>
                <a:cs typeface="Cambria"/>
              </a:rPr>
              <a:t>brachi-alis</a:t>
            </a:r>
            <a:r>
              <a:rPr lang="cs-CZ" dirty="0" smtClean="0">
                <a:latin typeface="Cambria"/>
                <a:cs typeface="Cambria"/>
              </a:rPr>
              <a:t>; </a:t>
            </a:r>
            <a:r>
              <a:rPr lang="cs-CZ" dirty="0" err="1" smtClean="0">
                <a:latin typeface="Cambria"/>
                <a:cs typeface="Cambria"/>
              </a:rPr>
              <a:t>nephr-itis</a:t>
            </a:r>
            <a:endParaRPr lang="cs-CZ" dirty="0" smtClean="0">
              <a:latin typeface="Cambria"/>
              <a:cs typeface="Cambria"/>
            </a:endParaRPr>
          </a:p>
          <a:p>
            <a:pPr lvl="1"/>
            <a:r>
              <a:rPr lang="fr-FR" dirty="0" smtClean="0">
                <a:latin typeface="Cambria"/>
                <a:cs typeface="Cambria"/>
              </a:rPr>
              <a:t>c) Prefix + sufix: ante-</a:t>
            </a:r>
            <a:r>
              <a:rPr lang="fr-FR" dirty="0" err="1" smtClean="0">
                <a:latin typeface="Cambria"/>
                <a:cs typeface="Cambria"/>
              </a:rPr>
              <a:t>brachi</a:t>
            </a:r>
            <a:r>
              <a:rPr lang="fr-FR" dirty="0" smtClean="0">
                <a:latin typeface="Cambria"/>
                <a:cs typeface="Cambria"/>
              </a:rPr>
              <a:t>-</a:t>
            </a:r>
            <a:r>
              <a:rPr lang="fr-FR" dirty="0" err="1" smtClean="0">
                <a:latin typeface="Cambria"/>
                <a:cs typeface="Cambria"/>
              </a:rPr>
              <a:t>alis</a:t>
            </a:r>
            <a:r>
              <a:rPr lang="fr-FR" dirty="0" smtClean="0">
                <a:latin typeface="Cambria"/>
                <a:cs typeface="Cambria"/>
              </a:rPr>
              <a:t>; para-</a:t>
            </a:r>
            <a:r>
              <a:rPr lang="fr-FR" dirty="0" err="1" smtClean="0">
                <a:latin typeface="Cambria"/>
                <a:cs typeface="Cambria"/>
              </a:rPr>
              <a:t>nephr</a:t>
            </a:r>
            <a:r>
              <a:rPr lang="fr-FR" dirty="0" smtClean="0">
                <a:latin typeface="Cambria"/>
                <a:cs typeface="Cambria"/>
              </a:rPr>
              <a:t>-</a:t>
            </a:r>
            <a:r>
              <a:rPr lang="fr-FR" dirty="0" err="1" smtClean="0">
                <a:latin typeface="Cambria"/>
                <a:cs typeface="Cambria"/>
              </a:rPr>
              <a:t>itis</a:t>
            </a:r>
            <a:endParaRPr lang="cs-CZ" dirty="0" smtClean="0">
              <a:latin typeface="Cambria"/>
              <a:cs typeface="Cambria"/>
            </a:endParaRPr>
          </a:p>
          <a:p>
            <a:r>
              <a:rPr lang="cs-CZ" dirty="0" smtClean="0">
                <a:solidFill>
                  <a:srgbClr val="FF0000"/>
                </a:solidFill>
                <a:latin typeface="Cambria"/>
                <a:cs typeface="Cambria"/>
              </a:rPr>
              <a:t>2) </a:t>
            </a:r>
            <a:r>
              <a:rPr lang="cs-CZ" dirty="0" err="1" smtClean="0">
                <a:solidFill>
                  <a:srgbClr val="FF0000"/>
                </a:solidFill>
                <a:latin typeface="Cambria"/>
                <a:cs typeface="Cambria"/>
              </a:rPr>
              <a:t>Composition</a:t>
            </a:r>
            <a:r>
              <a:rPr lang="cs-CZ" dirty="0" smtClean="0">
                <a:latin typeface="Cambria"/>
                <a:cs typeface="Cambria"/>
              </a:rPr>
              <a:t>: prim-i-para; </a:t>
            </a:r>
            <a:r>
              <a:rPr lang="cs-CZ" dirty="0" err="1" smtClean="0">
                <a:latin typeface="Cambria"/>
                <a:cs typeface="Cambria"/>
              </a:rPr>
              <a:t>pneum</a:t>
            </a:r>
            <a:r>
              <a:rPr lang="cs-CZ" dirty="0" smtClean="0">
                <a:latin typeface="Cambria"/>
                <a:cs typeface="Cambria"/>
              </a:rPr>
              <a:t>-o-</a:t>
            </a:r>
            <a:r>
              <a:rPr lang="cs-CZ" dirty="0" err="1" smtClean="0">
                <a:latin typeface="Cambria"/>
                <a:cs typeface="Cambria"/>
              </a:rPr>
              <a:t>thorax</a:t>
            </a:r>
            <a:endParaRPr lang="cs-CZ" dirty="0" smtClean="0">
              <a:latin typeface="Cambria"/>
              <a:cs typeface="Cambria"/>
            </a:endParaRPr>
          </a:p>
          <a:p>
            <a:r>
              <a:rPr lang="cs-CZ" dirty="0" smtClean="0">
                <a:solidFill>
                  <a:srgbClr val="FF0000"/>
                </a:solidFill>
                <a:latin typeface="Cambria"/>
                <a:cs typeface="Cambria"/>
              </a:rPr>
              <a:t>3) </a:t>
            </a:r>
            <a:r>
              <a:rPr lang="cs-CZ" dirty="0" err="1" smtClean="0">
                <a:solidFill>
                  <a:srgbClr val="FF0000"/>
                </a:solidFill>
                <a:latin typeface="Cambria"/>
                <a:cs typeface="Cambria"/>
              </a:rPr>
              <a:t>Derivation</a:t>
            </a:r>
            <a:r>
              <a:rPr lang="cs-CZ" dirty="0" smtClean="0">
                <a:solidFill>
                  <a:srgbClr val="FF0000"/>
                </a:solidFill>
                <a:latin typeface="Cambria"/>
                <a:cs typeface="Cambria"/>
              </a:rPr>
              <a:t> + </a:t>
            </a:r>
            <a:r>
              <a:rPr lang="cs-CZ" dirty="0" err="1" smtClean="0">
                <a:solidFill>
                  <a:srgbClr val="FF0000"/>
                </a:solidFill>
                <a:latin typeface="Cambria"/>
                <a:cs typeface="Cambria"/>
              </a:rPr>
              <a:t>composition</a:t>
            </a:r>
            <a:r>
              <a:rPr lang="cs-CZ" dirty="0" smtClean="0">
                <a:latin typeface="Cambria"/>
                <a:cs typeface="Cambria"/>
              </a:rPr>
              <a:t>: </a:t>
            </a:r>
            <a:r>
              <a:rPr lang="cs-CZ" dirty="0" err="1" smtClean="0">
                <a:latin typeface="Cambria"/>
                <a:cs typeface="Cambria"/>
              </a:rPr>
              <a:t>nas</a:t>
            </a:r>
            <a:r>
              <a:rPr lang="cs-CZ" dirty="0" smtClean="0">
                <a:latin typeface="Cambria"/>
                <a:cs typeface="Cambria"/>
              </a:rPr>
              <a:t>-o-</a:t>
            </a:r>
            <a:r>
              <a:rPr lang="cs-CZ" dirty="0" err="1" smtClean="0">
                <a:latin typeface="Cambria"/>
                <a:cs typeface="Cambria"/>
              </a:rPr>
              <a:t>lacrim</a:t>
            </a:r>
            <a:r>
              <a:rPr lang="cs-CZ" dirty="0" smtClean="0">
                <a:latin typeface="Cambria"/>
                <a:cs typeface="Cambria"/>
              </a:rPr>
              <a:t>-</a:t>
            </a:r>
            <a:r>
              <a:rPr lang="cs-CZ" dirty="0" err="1" smtClean="0">
                <a:latin typeface="Cambria"/>
                <a:cs typeface="Cambria"/>
              </a:rPr>
              <a:t>alis</a:t>
            </a:r>
            <a:r>
              <a:rPr lang="cs-CZ" dirty="0" smtClean="0">
                <a:latin typeface="Cambria"/>
                <a:cs typeface="Cambria"/>
              </a:rPr>
              <a:t>; </a:t>
            </a:r>
            <a:r>
              <a:rPr lang="cs-CZ" dirty="0" err="1" smtClean="0">
                <a:latin typeface="Cambria"/>
                <a:cs typeface="Cambria"/>
              </a:rPr>
              <a:t>haemat-ur-ia</a:t>
            </a:r>
            <a:endParaRPr lang="cs-CZ" dirty="0" smtClean="0">
              <a:latin typeface="Cambria"/>
              <a:cs typeface="Cambria"/>
            </a:endParaRPr>
          </a:p>
          <a:p>
            <a:r>
              <a:rPr lang="cs-CZ" dirty="0" smtClean="0">
                <a:solidFill>
                  <a:srgbClr val="FF0000"/>
                </a:solidFill>
                <a:latin typeface="Cambria"/>
                <a:cs typeface="Cambria"/>
              </a:rPr>
              <a:t>4)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Cambria"/>
                <a:cs typeface="Cambria"/>
              </a:rPr>
              <a:t>Abbreviation</a:t>
            </a:r>
            <a:r>
              <a:rPr lang="cs-CZ" dirty="0" smtClean="0">
                <a:latin typeface="Cambria"/>
                <a:cs typeface="Cambria"/>
              </a:rPr>
              <a:t>: DM; CT; HIV, AIDS</a:t>
            </a:r>
          </a:p>
          <a:p>
            <a:r>
              <a:rPr lang="cs-CZ" dirty="0" smtClean="0">
                <a:solidFill>
                  <a:srgbClr val="FF0000"/>
                </a:solidFill>
                <a:latin typeface="Cambria"/>
                <a:cs typeface="Cambria"/>
              </a:rPr>
              <a:t>5)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Cambria"/>
                <a:cs typeface="Cambria"/>
              </a:rPr>
              <a:t>Borrowings</a:t>
            </a:r>
            <a:r>
              <a:rPr lang="cs-CZ" dirty="0" smtClean="0">
                <a:latin typeface="Cambria"/>
                <a:cs typeface="Cambria"/>
              </a:rPr>
              <a:t>: </a:t>
            </a:r>
            <a:r>
              <a:rPr lang="cs-CZ" dirty="0" err="1" smtClean="0">
                <a:latin typeface="Cambria"/>
                <a:cs typeface="Cambria"/>
              </a:rPr>
              <a:t>shock</a:t>
            </a:r>
            <a:r>
              <a:rPr lang="cs-CZ" dirty="0" smtClean="0">
                <a:latin typeface="Cambria"/>
                <a:cs typeface="Cambria"/>
              </a:rPr>
              <a:t>; stress</a:t>
            </a:r>
          </a:p>
          <a:p>
            <a:endParaRPr lang="cs-CZ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465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0394" y="1490870"/>
            <a:ext cx="2315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ambria"/>
                <a:cs typeface="Cambria"/>
              </a:rPr>
              <a:t>WORD ROOT</a:t>
            </a:r>
            <a:endParaRPr lang="en-US" sz="2800" b="1" dirty="0"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4131" y="1490870"/>
            <a:ext cx="1395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ambria"/>
                <a:cs typeface="Cambria"/>
              </a:rPr>
              <a:t>PREFIX</a:t>
            </a:r>
            <a:endParaRPr lang="en-US" sz="2800" b="1" dirty="0">
              <a:latin typeface="Cambria"/>
              <a:cs typeface="Cambr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28911" y="1501366"/>
            <a:ext cx="1355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ambria"/>
                <a:cs typeface="Cambria"/>
              </a:rPr>
              <a:t>SUFFIX</a:t>
            </a:r>
            <a:endParaRPr lang="en-US" sz="2800" b="1" dirty="0">
              <a:latin typeface="Cambria"/>
              <a:cs typeface="Cambria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76850830"/>
              </p:ext>
            </p:extLst>
          </p:nvPr>
        </p:nvGraphicFramePr>
        <p:xfrm>
          <a:off x="1275121" y="2094395"/>
          <a:ext cx="60960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6030"/>
                <a:gridCol w="2781245"/>
                <a:gridCol w="1598725"/>
              </a:tblGrid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PORT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RE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PORT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IM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PORT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SUP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PORT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EX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PORT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TRANS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PORT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PORT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ER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PORT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ABLE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TRANS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PORT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ABILITY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0" y="328206"/>
            <a:ext cx="9144000" cy="758952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BASIC TERMINOLOGY</a:t>
            </a:r>
            <a:br>
              <a:rPr lang="en-US" sz="2800" b="1" dirty="0" smtClean="0"/>
            </a:br>
            <a:r>
              <a:rPr lang="cs-CZ" sz="2800" b="1" dirty="0" smtClean="0"/>
              <a:t> </a:t>
            </a:r>
            <a:r>
              <a:rPr lang="en-US" sz="2200" dirty="0" smtClean="0">
                <a:latin typeface="Cambria"/>
                <a:cs typeface="Cambria"/>
              </a:rPr>
              <a:t>Medical </a:t>
            </a:r>
            <a:r>
              <a:rPr lang="en-US" sz="2200" dirty="0" smtClean="0">
                <a:latin typeface="Cambria"/>
                <a:cs typeface="Cambria"/>
              </a:rPr>
              <a:t>words, like many other words consist of 3 basic </a:t>
            </a:r>
            <a:r>
              <a:rPr lang="en-US" sz="2200" dirty="0" smtClean="0">
                <a:latin typeface="Cambria"/>
                <a:cs typeface="Cambria"/>
              </a:rPr>
              <a:t>component </a:t>
            </a:r>
            <a:r>
              <a:rPr lang="en-US" sz="2200" dirty="0" smtClean="0">
                <a:latin typeface="Cambria"/>
                <a:cs typeface="Cambria"/>
              </a:rPr>
              <a:t>parts</a:t>
            </a:r>
            <a:r>
              <a:rPr lang="en-US" sz="2200" dirty="0" smtClean="0">
                <a:latin typeface="Cambria"/>
                <a:cs typeface="Cambria"/>
              </a:rPr>
              <a:t>: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xmlns="" val="51315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PREFIXES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1"/>
                </a:solidFill>
                <a:latin typeface="Cambria"/>
                <a:cs typeface="Cambria"/>
              </a:rPr>
              <a:t>ORIGIN</a:t>
            </a:r>
            <a:r>
              <a:rPr lang="cs-CZ" dirty="0" smtClean="0">
                <a:latin typeface="Cambria"/>
                <a:cs typeface="Cambria"/>
              </a:rPr>
              <a:t>: LATIN/GREEK </a:t>
            </a:r>
            <a:r>
              <a:rPr lang="cs-CZ" dirty="0" err="1" smtClean="0">
                <a:latin typeface="Cambria"/>
                <a:cs typeface="Cambria"/>
              </a:rPr>
              <a:t>prepositions</a:t>
            </a:r>
            <a:r>
              <a:rPr lang="cs-CZ" dirty="0" smtClean="0">
                <a:latin typeface="Cambria"/>
                <a:cs typeface="Cambria"/>
              </a:rPr>
              <a:t> and </a:t>
            </a:r>
            <a:r>
              <a:rPr lang="cs-CZ" dirty="0" err="1" smtClean="0">
                <a:latin typeface="Cambria"/>
                <a:cs typeface="Cambria"/>
              </a:rPr>
              <a:t>their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phonological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variants</a:t>
            </a:r>
            <a:endParaRPr lang="cs-CZ" dirty="0" smtClean="0">
              <a:latin typeface="Cambria"/>
              <a:cs typeface="Cambria"/>
            </a:endParaRPr>
          </a:p>
          <a:p>
            <a:r>
              <a:rPr lang="cs-CZ" b="1" dirty="0" smtClean="0">
                <a:solidFill>
                  <a:srgbClr val="990000"/>
                </a:solidFill>
                <a:latin typeface="Cambria"/>
                <a:cs typeface="Cambria"/>
              </a:rPr>
              <a:t>ROLE</a:t>
            </a:r>
            <a:r>
              <a:rPr lang="cs-CZ" dirty="0" smtClean="0">
                <a:latin typeface="Cambria"/>
                <a:cs typeface="Cambria"/>
              </a:rPr>
              <a:t>: SPECIFY/RESTRICT/CHANGE/ALTER </a:t>
            </a:r>
            <a:r>
              <a:rPr lang="cs-CZ" dirty="0" err="1" smtClean="0">
                <a:latin typeface="Cambria"/>
                <a:cs typeface="Cambria"/>
              </a:rPr>
              <a:t>the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meaning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of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the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derived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word</a:t>
            </a:r>
            <a:endParaRPr lang="cs-CZ" dirty="0">
              <a:latin typeface="Cambria"/>
              <a:cs typeface="Cambria"/>
            </a:endParaRPr>
          </a:p>
          <a:p>
            <a:pPr lvl="1"/>
            <a:r>
              <a:rPr lang="cs-CZ" sz="2400" b="1" dirty="0" smtClean="0">
                <a:solidFill>
                  <a:srgbClr val="FF6600"/>
                </a:solidFill>
                <a:latin typeface="Cambria"/>
                <a:cs typeface="Cambria"/>
              </a:rPr>
              <a:t>Ad-</a:t>
            </a:r>
            <a:r>
              <a:rPr lang="cs-CZ" sz="2400" dirty="0" err="1" smtClean="0">
                <a:solidFill>
                  <a:schemeClr val="tx2"/>
                </a:solidFill>
                <a:latin typeface="Cambria"/>
                <a:cs typeface="Cambria"/>
              </a:rPr>
              <a:t>ductor</a:t>
            </a:r>
            <a:r>
              <a:rPr lang="cs-CZ" sz="2400" dirty="0" smtClean="0">
                <a:solidFill>
                  <a:schemeClr val="tx2"/>
                </a:solidFill>
                <a:latin typeface="Cambria"/>
                <a:cs typeface="Cambria"/>
              </a:rPr>
              <a:t> vs. </a:t>
            </a:r>
            <a:r>
              <a:rPr lang="cs-CZ" sz="2400" b="1" dirty="0" smtClean="0">
                <a:solidFill>
                  <a:srgbClr val="FF6600"/>
                </a:solidFill>
                <a:latin typeface="Cambria"/>
                <a:cs typeface="Cambria"/>
              </a:rPr>
              <a:t>Ab-</a:t>
            </a:r>
            <a:r>
              <a:rPr lang="cs-CZ" sz="2400" dirty="0" err="1" smtClean="0">
                <a:solidFill>
                  <a:schemeClr val="tx2"/>
                </a:solidFill>
                <a:latin typeface="Cambria"/>
                <a:cs typeface="Cambria"/>
              </a:rPr>
              <a:t>ductor</a:t>
            </a:r>
            <a:endParaRPr lang="cs-CZ" sz="2400" dirty="0" smtClean="0">
              <a:solidFill>
                <a:schemeClr val="tx2"/>
              </a:solidFill>
              <a:latin typeface="Cambria"/>
              <a:cs typeface="Cambria"/>
            </a:endParaRPr>
          </a:p>
          <a:p>
            <a:r>
              <a:rPr lang="cs-CZ" b="1" dirty="0" smtClean="0">
                <a:solidFill>
                  <a:srgbClr val="990000"/>
                </a:solidFill>
                <a:latin typeface="Cambria"/>
                <a:cs typeface="Cambria"/>
              </a:rPr>
              <a:t>POSITION</a:t>
            </a:r>
            <a:r>
              <a:rPr lang="cs-CZ" dirty="0" smtClean="0">
                <a:latin typeface="Cambria"/>
                <a:cs typeface="Cambria"/>
              </a:rPr>
              <a:t>: AT </a:t>
            </a:r>
            <a:r>
              <a:rPr lang="cs-CZ" dirty="0" err="1" smtClean="0">
                <a:latin typeface="Cambria"/>
                <a:cs typeface="Cambria"/>
              </a:rPr>
              <a:t>the</a:t>
            </a:r>
            <a:r>
              <a:rPr lang="cs-CZ" dirty="0" smtClean="0">
                <a:latin typeface="Cambria"/>
                <a:cs typeface="Cambria"/>
              </a:rPr>
              <a:t> BEGINNING </a:t>
            </a:r>
            <a:r>
              <a:rPr lang="cs-CZ" dirty="0" err="1" smtClean="0">
                <a:latin typeface="Cambria"/>
                <a:cs typeface="Cambria"/>
              </a:rPr>
              <a:t>of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the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word</a:t>
            </a:r>
            <a:endParaRPr lang="cs-CZ" dirty="0" smtClean="0">
              <a:latin typeface="Cambria"/>
              <a:cs typeface="Cambria"/>
            </a:endParaRPr>
          </a:p>
          <a:p>
            <a:r>
              <a:rPr lang="cs-CZ" b="1" dirty="0" smtClean="0">
                <a:solidFill>
                  <a:srgbClr val="990000"/>
                </a:solidFill>
                <a:latin typeface="Cambria"/>
                <a:cs typeface="Cambria"/>
              </a:rPr>
              <a:t>MEANING</a:t>
            </a:r>
            <a:r>
              <a:rPr lang="cs-CZ" dirty="0" smtClean="0">
                <a:latin typeface="Cambria"/>
                <a:cs typeface="Cambria"/>
              </a:rPr>
              <a:t>:</a:t>
            </a:r>
          </a:p>
          <a:p>
            <a:pPr lvl="1"/>
            <a:r>
              <a:rPr lang="cs-CZ" b="1" dirty="0" smtClean="0">
                <a:solidFill>
                  <a:schemeClr val="accent2"/>
                </a:solidFill>
                <a:latin typeface="Cambria"/>
                <a:cs typeface="Cambria"/>
              </a:rPr>
              <a:t>TIME/PLACE</a:t>
            </a:r>
            <a:endParaRPr lang="cs-CZ" dirty="0" smtClean="0">
              <a:latin typeface="Cambria"/>
              <a:cs typeface="Cambria"/>
            </a:endParaRPr>
          </a:p>
          <a:p>
            <a:pPr lvl="1"/>
            <a:r>
              <a:rPr lang="cs-CZ" b="1" dirty="0" smtClean="0">
                <a:solidFill>
                  <a:srgbClr val="FF6600"/>
                </a:solidFill>
                <a:latin typeface="Cambria"/>
                <a:cs typeface="Cambria"/>
              </a:rPr>
              <a:t>DEGREE</a:t>
            </a:r>
            <a:endParaRPr lang="cs-CZ" dirty="0" smtClean="0">
              <a:latin typeface="Cambria"/>
              <a:cs typeface="Cambria"/>
            </a:endParaRPr>
          </a:p>
          <a:p>
            <a:pPr lvl="1"/>
            <a:r>
              <a:rPr lang="cs-CZ" b="1" dirty="0" smtClean="0">
                <a:solidFill>
                  <a:srgbClr val="FF6600"/>
                </a:solidFill>
                <a:latin typeface="Cambria"/>
                <a:cs typeface="Cambria"/>
              </a:rPr>
              <a:t>DEVIATION/CORECTNESS</a:t>
            </a:r>
            <a:endParaRPr lang="cs-CZ" dirty="0" smtClean="0">
              <a:latin typeface="Cambria"/>
              <a:cs typeface="Cambria"/>
            </a:endParaRPr>
          </a:p>
          <a:p>
            <a:pPr lvl="1"/>
            <a:endParaRPr lang="cs-CZ" b="1" dirty="0" smtClean="0">
              <a:latin typeface="Cambria"/>
              <a:cs typeface="Cambria"/>
            </a:endParaRPr>
          </a:p>
          <a:p>
            <a:pPr lvl="1"/>
            <a:endParaRPr lang="cs-CZ" dirty="0" smtClean="0">
              <a:latin typeface="Cambria"/>
              <a:cs typeface="Cambria"/>
            </a:endParaRPr>
          </a:p>
          <a:p>
            <a:pPr marL="290513" lvl="1" indent="-290513"/>
            <a:endParaRPr lang="cs-CZ" dirty="0" smtClean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016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9661" y="1455513"/>
            <a:ext cx="1060542" cy="477054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latin typeface="Cambria"/>
                <a:cs typeface="Cambria"/>
              </a:rPr>
              <a:t>Prae</a:t>
            </a:r>
            <a:r>
              <a:rPr lang="en-US" sz="2500" dirty="0" smtClean="0">
                <a:latin typeface="Cambria"/>
                <a:cs typeface="Cambria"/>
              </a:rPr>
              <a:t>  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20353" y="1455513"/>
            <a:ext cx="1783415" cy="477054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latin typeface="Cambria"/>
                <a:cs typeface="Cambria"/>
              </a:rPr>
              <a:t>natalis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661" y="2766925"/>
            <a:ext cx="1034869" cy="477054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2500" dirty="0" smtClean="0">
                <a:latin typeface="Cambria"/>
                <a:cs typeface="Cambria"/>
              </a:rPr>
              <a:t>Post  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6729" y="2766925"/>
            <a:ext cx="1783415" cy="477054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latin typeface="Cambria"/>
                <a:cs typeface="Cambria"/>
              </a:rPr>
              <a:t>natalis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4590" y="3430066"/>
            <a:ext cx="1783415" cy="477054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latin typeface="Cambria"/>
                <a:cs typeface="Cambria"/>
              </a:rPr>
              <a:t>natalis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7839" y="3430066"/>
            <a:ext cx="1018966" cy="477054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latin typeface="Cambria"/>
                <a:cs typeface="Cambria"/>
              </a:rPr>
              <a:t>Peri</a:t>
            </a:r>
            <a:r>
              <a:rPr lang="en-US" sz="2500" dirty="0" smtClean="0">
                <a:latin typeface="Cambria"/>
                <a:cs typeface="Cambria"/>
              </a:rPr>
              <a:t>  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9661" y="2104345"/>
            <a:ext cx="955957" cy="477054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2500" dirty="0" smtClean="0">
                <a:latin typeface="Cambria"/>
                <a:cs typeface="Cambria"/>
              </a:rPr>
              <a:t>Ante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4590" y="2104345"/>
            <a:ext cx="1783415" cy="477054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latin typeface="Cambria"/>
                <a:cs typeface="Cambria"/>
              </a:rPr>
              <a:t>natalis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92696" y="38652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42696" y="1440124"/>
            <a:ext cx="1018557" cy="477054"/>
          </a:xfrm>
          <a:prstGeom prst="homePlate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mbria"/>
                <a:cs typeface="Cambria"/>
              </a:rPr>
              <a:t>ante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30749" y="1440124"/>
            <a:ext cx="1827534" cy="477054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latin typeface="Cambria"/>
                <a:cs typeface="Cambria"/>
              </a:rPr>
              <a:t>positio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30182" y="1993619"/>
            <a:ext cx="1013191" cy="477054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2500" dirty="0" smtClean="0">
                <a:latin typeface="Cambria"/>
                <a:cs typeface="Cambria"/>
              </a:rPr>
              <a:t>retro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30749" y="1994122"/>
            <a:ext cx="1827534" cy="477054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latin typeface="Cambria"/>
                <a:cs typeface="Cambria"/>
              </a:rPr>
              <a:t>positio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32384" y="2644448"/>
            <a:ext cx="978835" cy="477054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2500" dirty="0" smtClean="0">
                <a:latin typeface="Cambria"/>
                <a:cs typeface="Cambria"/>
              </a:rPr>
              <a:t>intra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92468" y="2629059"/>
            <a:ext cx="1865815" cy="492443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latin typeface="Cambria"/>
                <a:cs typeface="Cambria"/>
              </a:rPr>
              <a:t>uterinus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30182" y="3168455"/>
            <a:ext cx="1035969" cy="492443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2500" dirty="0" smtClean="0">
                <a:latin typeface="Cambria"/>
                <a:cs typeface="Cambria"/>
              </a:rPr>
              <a:t>extra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40191" y="3168455"/>
            <a:ext cx="1865815" cy="492443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latin typeface="Cambria"/>
                <a:cs typeface="Cambria"/>
              </a:rPr>
              <a:t>uterinus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72867" y="3831547"/>
            <a:ext cx="790840" cy="492443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latin typeface="Cambria"/>
                <a:cs typeface="Cambria"/>
              </a:rPr>
              <a:t>exo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45104" y="3831547"/>
            <a:ext cx="1578396" cy="477054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2500" dirty="0" smtClean="0">
                <a:latin typeface="Cambria"/>
                <a:cs typeface="Cambria"/>
              </a:rPr>
              <a:t>genes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18388" y="4458796"/>
            <a:ext cx="1003640" cy="477054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latin typeface="Cambria"/>
                <a:cs typeface="Cambria"/>
              </a:rPr>
              <a:t>endo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78472" y="4458796"/>
            <a:ext cx="1578396" cy="477054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2500" dirty="0" smtClean="0">
                <a:latin typeface="Cambria"/>
                <a:cs typeface="Cambria"/>
              </a:rPr>
              <a:t>genes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43498" y="5207518"/>
            <a:ext cx="1819518" cy="477054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latin typeface="Cambria"/>
                <a:cs typeface="Cambria"/>
              </a:rPr>
              <a:t>cisio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32115" y="5207518"/>
            <a:ext cx="646186" cy="477054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2500" dirty="0" smtClean="0">
                <a:latin typeface="Cambria"/>
                <a:cs typeface="Cambria"/>
              </a:rPr>
              <a:t>ex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38768" y="5792294"/>
            <a:ext cx="1819518" cy="477054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latin typeface="Cambria"/>
                <a:cs typeface="Cambria"/>
              </a:rPr>
              <a:t>cisio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918388" y="5792294"/>
            <a:ext cx="1280129" cy="492443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latin typeface="Cambria"/>
                <a:cs typeface="Cambria"/>
              </a:rPr>
              <a:t>circum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60905" y="4573572"/>
            <a:ext cx="1798475" cy="477054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latin typeface="Cambria"/>
                <a:cs typeface="Cambria"/>
              </a:rPr>
              <a:t>mortalis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5810" y="4573572"/>
            <a:ext cx="1060542" cy="477054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latin typeface="Cambria"/>
                <a:cs typeface="Cambria"/>
              </a:rPr>
              <a:t>Prae</a:t>
            </a:r>
            <a:r>
              <a:rPr lang="en-US" sz="2500" dirty="0" smtClean="0">
                <a:latin typeface="Cambria"/>
                <a:cs typeface="Cambria"/>
              </a:rPr>
              <a:t>  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125574" y="5222907"/>
            <a:ext cx="1798475" cy="477054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latin typeface="Cambria"/>
                <a:cs typeface="Cambria"/>
              </a:rPr>
              <a:t>mortalis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64651" y="5222907"/>
            <a:ext cx="1034869" cy="477054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2500" dirty="0" smtClean="0">
                <a:latin typeface="Cambria"/>
                <a:cs typeface="Cambria"/>
              </a:rPr>
              <a:t>Post  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32" name="Nadpis 3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		</a:t>
            </a:r>
            <a:r>
              <a:rPr lang="en-US" b="1" dirty="0" smtClean="0"/>
              <a:t>TIME</a:t>
            </a:r>
            <a:r>
              <a:rPr lang="cs-CZ" b="1" dirty="0" smtClean="0"/>
              <a:t>	</a:t>
            </a:r>
            <a:r>
              <a:rPr lang="en-US" b="1" dirty="0" smtClean="0"/>
              <a:t>/</a:t>
            </a:r>
            <a:r>
              <a:rPr lang="cs-CZ" b="1" dirty="0" smtClean="0"/>
              <a:t>	</a:t>
            </a:r>
            <a:r>
              <a:rPr lang="en-US" b="1" dirty="0" smtClean="0"/>
              <a:t>POSITION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239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91383" y="1420505"/>
            <a:ext cx="1207315" cy="523220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mbria"/>
                <a:cs typeface="Cambria"/>
              </a:rPr>
              <a:t>hyper</a:t>
            </a:r>
            <a:endParaRPr lang="en-US" sz="2800" dirty="0">
              <a:latin typeface="Cambria"/>
              <a:cs typeface="Cambr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11894" y="1420505"/>
            <a:ext cx="2127849" cy="523220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Cambria"/>
                <a:cs typeface="Cambria"/>
              </a:rPr>
              <a:t>trophia</a:t>
            </a:r>
            <a:endParaRPr lang="en-US" sz="2800" dirty="0">
              <a:latin typeface="Cambria"/>
              <a:cs typeface="Cambr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267" y="2125055"/>
            <a:ext cx="1095525" cy="523220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mbria"/>
                <a:cs typeface="Cambria"/>
              </a:rPr>
              <a:t>hypo</a:t>
            </a:r>
            <a:endParaRPr lang="en-US" sz="2800" dirty="0"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1611" y="2125055"/>
            <a:ext cx="2127849" cy="523220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Cambria"/>
                <a:cs typeface="Cambria"/>
              </a:rPr>
              <a:t>trophia</a:t>
            </a:r>
            <a:endParaRPr lang="en-US" sz="2800" dirty="0">
              <a:latin typeface="Cambria"/>
              <a:cs typeface="Cambr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1383" y="2822544"/>
            <a:ext cx="477570" cy="523220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mbria"/>
                <a:cs typeface="Cambria"/>
              </a:rPr>
              <a:t>a</a:t>
            </a:r>
            <a:endParaRPr lang="en-US" sz="2800" dirty="0"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06851" y="2822544"/>
            <a:ext cx="2127849" cy="523220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Cambria"/>
                <a:cs typeface="Cambria"/>
              </a:rPr>
              <a:t>trophia</a:t>
            </a:r>
            <a:endParaRPr lang="en-US" sz="2800" dirty="0">
              <a:latin typeface="Cambria"/>
              <a:cs typeface="Cambr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34839" y="1420505"/>
            <a:ext cx="687721" cy="523220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Cambria"/>
                <a:cs typeface="Cambria"/>
              </a:rPr>
              <a:t>eu</a:t>
            </a:r>
            <a:endParaRPr lang="en-US" sz="2800" dirty="0">
              <a:latin typeface="Cambria"/>
              <a:cs typeface="Cambr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5424" y="1420505"/>
            <a:ext cx="1539467" cy="523220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Cambria"/>
                <a:cs typeface="Cambria"/>
              </a:rPr>
              <a:t>pnoe</a:t>
            </a:r>
            <a:endParaRPr lang="en-US" sz="2800" dirty="0">
              <a:latin typeface="Cambria"/>
              <a:cs typeface="Cambri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43680" y="2147141"/>
            <a:ext cx="837431" cy="523220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Cambria"/>
                <a:cs typeface="Cambria"/>
              </a:rPr>
              <a:t>dys</a:t>
            </a:r>
            <a:endParaRPr lang="en-US" sz="2800" dirty="0">
              <a:latin typeface="Cambria"/>
              <a:cs typeface="Cambri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45632" y="2147141"/>
            <a:ext cx="1539467" cy="523220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Cambria"/>
                <a:cs typeface="Cambria"/>
              </a:rPr>
              <a:t>pnoe</a:t>
            </a:r>
            <a:endParaRPr lang="en-US" sz="2800" dirty="0">
              <a:latin typeface="Cambria"/>
              <a:cs typeface="Cambri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9349" y="3753715"/>
            <a:ext cx="403015" cy="523220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mbria"/>
                <a:cs typeface="Cambria"/>
              </a:rPr>
              <a:t>-</a:t>
            </a:r>
            <a:endParaRPr lang="en-US" sz="2800" dirty="0">
              <a:latin typeface="Cambria"/>
              <a:cs typeface="Cambri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54376" y="3753715"/>
            <a:ext cx="1848398" cy="523220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Cambria"/>
                <a:cs typeface="Cambria"/>
              </a:rPr>
              <a:t>totalis</a:t>
            </a:r>
            <a:endParaRPr lang="en-US" sz="2800" dirty="0">
              <a:latin typeface="Cambria"/>
              <a:cs typeface="Cambri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5181" y="4407805"/>
            <a:ext cx="862358" cy="523220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mbria"/>
                <a:cs typeface="Cambria"/>
              </a:rPr>
              <a:t>sub</a:t>
            </a:r>
            <a:endParaRPr lang="en-US" sz="2800" dirty="0">
              <a:latin typeface="Cambria"/>
              <a:cs typeface="Cambri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95358" y="4407805"/>
            <a:ext cx="1848398" cy="523220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Cambria"/>
                <a:cs typeface="Cambria"/>
              </a:rPr>
              <a:t>totalis</a:t>
            </a:r>
            <a:endParaRPr lang="en-US" sz="2800" dirty="0">
              <a:latin typeface="Cambria"/>
              <a:cs typeface="Cambri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9349" y="5248291"/>
            <a:ext cx="403015" cy="523220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mbria"/>
                <a:cs typeface="Cambria"/>
              </a:rPr>
              <a:t>-</a:t>
            </a:r>
            <a:endParaRPr lang="en-US" sz="2800" dirty="0">
              <a:latin typeface="Cambria"/>
              <a:cs typeface="Cambr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54376" y="5248291"/>
            <a:ext cx="1925667" cy="523220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Cambria"/>
                <a:cs typeface="Cambria"/>
              </a:rPr>
              <a:t>m</a:t>
            </a:r>
            <a:r>
              <a:rPr lang="en-US" sz="2800" dirty="0" err="1" smtClean="0">
                <a:latin typeface="Cambria"/>
                <a:cs typeface="Cambria"/>
              </a:rPr>
              <a:t>agnus</a:t>
            </a:r>
            <a:endParaRPr lang="en-US" sz="2800" dirty="0">
              <a:latin typeface="Cambria"/>
              <a:cs typeface="Cambr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5181" y="5902381"/>
            <a:ext cx="839101" cy="523220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mbria"/>
                <a:cs typeface="Cambria"/>
              </a:rPr>
              <a:t>per</a:t>
            </a:r>
            <a:endParaRPr lang="en-US" sz="2800" dirty="0">
              <a:latin typeface="Cambria"/>
              <a:cs typeface="Cambr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20818" y="5902381"/>
            <a:ext cx="1925667" cy="523220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Cambria"/>
                <a:cs typeface="Cambria"/>
              </a:rPr>
              <a:t>magnus</a:t>
            </a:r>
            <a:endParaRPr lang="en-US" sz="2800" dirty="0">
              <a:latin typeface="Cambria"/>
              <a:cs typeface="Cambria"/>
            </a:endParaRPr>
          </a:p>
        </p:txBody>
      </p:sp>
      <p:sp>
        <p:nvSpPr>
          <p:cNvPr id="24" name="Nadpis 23"/>
          <p:cNvSpPr>
            <a:spLocks noGrp="1"/>
          </p:cNvSpPr>
          <p:nvPr>
            <p:ph type="title"/>
          </p:nvPr>
        </p:nvSpPr>
        <p:spPr>
          <a:xfrm>
            <a:off x="271272" y="165652"/>
            <a:ext cx="8534400" cy="758952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DEGREE</a:t>
            </a:r>
            <a:r>
              <a:rPr lang="cs-CZ" sz="3000" b="1" dirty="0" smtClean="0"/>
              <a:t> / </a:t>
            </a:r>
            <a:r>
              <a:rPr lang="en-US" sz="3000" b="1" dirty="0" smtClean="0"/>
              <a:t>DEVIATION/CORECTNESS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xmlns="" val="368096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3150874984"/>
              </p:ext>
            </p:extLst>
          </p:nvPr>
        </p:nvGraphicFramePr>
        <p:xfrm>
          <a:off x="198782" y="1801368"/>
          <a:ext cx="3810000" cy="3042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1989978200"/>
              </p:ext>
            </p:extLst>
          </p:nvPr>
        </p:nvGraphicFramePr>
        <p:xfrm>
          <a:off x="3544945" y="12984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xmlns="" val="2543171611"/>
              </p:ext>
            </p:extLst>
          </p:nvPr>
        </p:nvGraphicFramePr>
        <p:xfrm>
          <a:off x="198782" y="4295515"/>
          <a:ext cx="8613913" cy="2562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87130" y="30175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GUESS THE MEANING OF THE </a:t>
            </a:r>
            <a:r>
              <a:rPr lang="en-US" b="1" dirty="0" smtClean="0"/>
              <a:t>PREFIX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8087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1752" y="1371600"/>
            <a:ext cx="3425618" cy="445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vas </a:t>
            </a:r>
            <a:r>
              <a:rPr lang="en-US" sz="2400" dirty="0" err="1" smtClean="0">
                <a:latin typeface="Cambria"/>
                <a:cs typeface="Cambria"/>
              </a:rPr>
              <a:t>afferens</a:t>
            </a:r>
            <a:endParaRPr lang="en-US" sz="2400" dirty="0" smtClean="0">
              <a:latin typeface="Cambria"/>
              <a:cs typeface="Cambria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colon </a:t>
            </a:r>
            <a:r>
              <a:rPr lang="en-US" sz="2400" dirty="0" err="1" smtClean="0">
                <a:latin typeface="Cambria"/>
                <a:cs typeface="Cambria"/>
              </a:rPr>
              <a:t>ascendens</a:t>
            </a:r>
            <a:endParaRPr lang="en-US" sz="2400" dirty="0" smtClean="0">
              <a:latin typeface="Cambria"/>
              <a:cs typeface="Cambria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pars </a:t>
            </a:r>
            <a:r>
              <a:rPr lang="en-US" sz="2400" dirty="0" err="1" smtClean="0">
                <a:latin typeface="Cambria"/>
                <a:cs typeface="Cambria"/>
              </a:rPr>
              <a:t>extracellularis</a:t>
            </a:r>
            <a:endParaRPr lang="en-US" sz="2400" dirty="0" smtClean="0">
              <a:latin typeface="Cambria"/>
              <a:cs typeface="Cambria"/>
            </a:endParaRPr>
          </a:p>
          <a:p>
            <a:pPr>
              <a:lnSpc>
                <a:spcPct val="150000"/>
              </a:lnSpc>
            </a:pPr>
            <a:r>
              <a:rPr lang="en-US" sz="2400" dirty="0" err="1" smtClean="0">
                <a:latin typeface="Cambria"/>
                <a:cs typeface="Cambria"/>
              </a:rPr>
              <a:t>arteria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infraorbitalis</a:t>
            </a:r>
            <a:endParaRPr lang="en-US" sz="2400" dirty="0" smtClean="0">
              <a:latin typeface="Cambria"/>
              <a:cs typeface="Cambria"/>
            </a:endParaRPr>
          </a:p>
          <a:p>
            <a:pPr>
              <a:lnSpc>
                <a:spcPct val="150000"/>
              </a:lnSpc>
            </a:pPr>
            <a:r>
              <a:rPr lang="en-US" sz="2400" dirty="0" err="1" smtClean="0">
                <a:latin typeface="Cambria"/>
                <a:cs typeface="Cambria"/>
              </a:rPr>
              <a:t>haemorrhagia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epiduralis</a:t>
            </a:r>
            <a:endParaRPr lang="en-US" sz="2400" dirty="0" smtClean="0">
              <a:latin typeface="Cambria"/>
              <a:cs typeface="Cambria"/>
            </a:endParaRPr>
          </a:p>
          <a:p>
            <a:pPr>
              <a:lnSpc>
                <a:spcPct val="150000"/>
              </a:lnSpc>
            </a:pPr>
            <a:r>
              <a:rPr lang="en-US" sz="2400" dirty="0" err="1" smtClean="0">
                <a:latin typeface="Cambria"/>
                <a:cs typeface="Cambria"/>
              </a:rPr>
              <a:t>glandula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exocrina</a:t>
            </a:r>
            <a:endParaRPr lang="en-US" sz="2400" dirty="0" smtClean="0">
              <a:latin typeface="Cambria"/>
              <a:cs typeface="Cambria"/>
            </a:endParaRPr>
          </a:p>
          <a:p>
            <a:pPr>
              <a:lnSpc>
                <a:spcPct val="150000"/>
              </a:lnSpc>
            </a:pPr>
            <a:r>
              <a:rPr lang="en-US" sz="2400" dirty="0" err="1" smtClean="0">
                <a:latin typeface="Cambria"/>
                <a:cs typeface="Cambria"/>
              </a:rPr>
              <a:t>Hyperthyreosis</a:t>
            </a:r>
            <a:endParaRPr lang="en-US" sz="2400" dirty="0" smtClean="0">
              <a:latin typeface="Cambria"/>
              <a:cs typeface="Cambria"/>
            </a:endParaRPr>
          </a:p>
          <a:p>
            <a:pPr>
              <a:lnSpc>
                <a:spcPct val="150000"/>
              </a:lnSpc>
            </a:pPr>
            <a:r>
              <a:rPr lang="en-US" sz="2400" dirty="0" err="1" smtClean="0">
                <a:latin typeface="Cambria"/>
                <a:cs typeface="Cambria"/>
              </a:rPr>
              <a:t>graviditas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intrauterina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29141" y="1371600"/>
            <a:ext cx="2581348" cy="445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400" b="1" dirty="0" err="1" smtClean="0">
                <a:latin typeface="Cambria"/>
                <a:cs typeface="Cambria"/>
              </a:rPr>
              <a:t>efferens</a:t>
            </a:r>
            <a:endParaRPr lang="en-US" sz="2400" b="1" dirty="0" smtClean="0">
              <a:latin typeface="Cambria"/>
              <a:cs typeface="Cambria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400" b="1" dirty="0" err="1" smtClean="0">
                <a:latin typeface="Cambria"/>
                <a:cs typeface="Cambria"/>
              </a:rPr>
              <a:t>descendens</a:t>
            </a:r>
            <a:endParaRPr lang="en-US" sz="2400" b="1" dirty="0" smtClean="0">
              <a:latin typeface="Cambria"/>
              <a:cs typeface="Cambria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400" b="1" dirty="0" err="1" smtClean="0">
                <a:latin typeface="Cambria"/>
                <a:cs typeface="Cambria"/>
              </a:rPr>
              <a:t>intracellularis</a:t>
            </a:r>
            <a:endParaRPr lang="en-US" sz="2400" b="1" dirty="0" smtClean="0">
              <a:latin typeface="Cambria"/>
              <a:cs typeface="Cambria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400" b="1" dirty="0" err="1" smtClean="0">
                <a:latin typeface="Cambria"/>
                <a:cs typeface="Cambria"/>
              </a:rPr>
              <a:t>supraorbitalis</a:t>
            </a:r>
            <a:endParaRPr lang="en-US" sz="2400" b="1" dirty="0" smtClean="0">
              <a:latin typeface="Cambria"/>
              <a:cs typeface="Cambria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400" b="1" dirty="0" err="1" smtClean="0">
                <a:latin typeface="Cambria"/>
                <a:cs typeface="Cambria"/>
              </a:rPr>
              <a:t>subduralis</a:t>
            </a:r>
            <a:endParaRPr lang="en-US" sz="2400" b="1" dirty="0" smtClean="0">
              <a:latin typeface="Cambria"/>
              <a:cs typeface="Cambria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400" b="1" dirty="0" err="1" smtClean="0">
                <a:latin typeface="Cambria"/>
                <a:cs typeface="Cambria"/>
              </a:rPr>
              <a:t>endocrina</a:t>
            </a:r>
            <a:endParaRPr lang="en-US" sz="2400" b="1" dirty="0" smtClean="0">
              <a:latin typeface="Cambria"/>
              <a:cs typeface="Cambria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400" b="1" dirty="0" err="1" smtClean="0">
                <a:latin typeface="Cambria"/>
                <a:cs typeface="Cambria"/>
              </a:rPr>
              <a:t>hypothyreosis</a:t>
            </a:r>
            <a:endParaRPr lang="en-US" sz="2400" b="1" dirty="0" smtClean="0">
              <a:latin typeface="Cambria"/>
              <a:cs typeface="Cambria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400" b="1" dirty="0" err="1" smtClean="0">
                <a:latin typeface="Cambria"/>
                <a:cs typeface="Cambria"/>
              </a:rPr>
              <a:t>extrauterina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GIVE THE </a:t>
            </a:r>
            <a:r>
              <a:rPr lang="en-US" b="1" dirty="0" smtClean="0"/>
              <a:t>OPPOSITE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9937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829" y="1488440"/>
            <a:ext cx="8554720" cy="8026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 smtClean="0">
                <a:solidFill>
                  <a:schemeClr val="tx1"/>
                </a:solidFill>
                <a:latin typeface="Cambria"/>
                <a:cs typeface="Cambria"/>
              </a:rPr>
              <a:t>Jennifer is seeing her doctor for “</a:t>
            </a:r>
            <a:r>
              <a:rPr lang="en-US" sz="2200" i="1" dirty="0" err="1" smtClean="0">
                <a:solidFill>
                  <a:schemeClr val="tx1"/>
                </a:solidFill>
                <a:latin typeface="Cambria"/>
                <a:cs typeface="Cambria"/>
              </a:rPr>
              <a:t>praepartum</a:t>
            </a:r>
            <a:r>
              <a:rPr lang="en-US" sz="2200" i="1" dirty="0" smtClean="0">
                <a:solidFill>
                  <a:schemeClr val="tx1"/>
                </a:solidFill>
                <a:latin typeface="Cambria"/>
                <a:cs typeface="Cambria"/>
              </a:rPr>
              <a:t>” </a:t>
            </a:r>
            <a:r>
              <a:rPr lang="en-US" sz="2200" dirty="0" smtClean="0">
                <a:solidFill>
                  <a:schemeClr val="tx1"/>
                </a:solidFill>
                <a:latin typeface="Cambria"/>
                <a:cs typeface="Cambria"/>
              </a:rPr>
              <a:t>care. Is she seeing the doctor </a:t>
            </a:r>
            <a:r>
              <a:rPr lang="en-US" sz="2200" b="1" dirty="0" smtClean="0">
                <a:solidFill>
                  <a:schemeClr val="tx1"/>
                </a:solidFill>
                <a:latin typeface="Cambria"/>
                <a:cs typeface="Cambria"/>
              </a:rPr>
              <a:t>before</a:t>
            </a:r>
            <a:r>
              <a:rPr lang="en-US" sz="2200" dirty="0" smtClean="0">
                <a:solidFill>
                  <a:schemeClr val="tx1"/>
                </a:solidFill>
                <a:latin typeface="Cambria"/>
                <a:cs typeface="Cambria"/>
              </a:rPr>
              <a:t> or </a:t>
            </a:r>
            <a:r>
              <a:rPr lang="en-US" sz="2200" b="1" dirty="0" smtClean="0">
                <a:solidFill>
                  <a:schemeClr val="tx1"/>
                </a:solidFill>
                <a:latin typeface="Cambria"/>
                <a:cs typeface="Cambria"/>
              </a:rPr>
              <a:t>after </a:t>
            </a:r>
            <a:r>
              <a:rPr lang="en-US" sz="2200" dirty="0" smtClean="0">
                <a:solidFill>
                  <a:schemeClr val="tx1"/>
                </a:solidFill>
                <a:latin typeface="Cambria"/>
                <a:cs typeface="Cambria"/>
              </a:rPr>
              <a:t>she has her baby?</a:t>
            </a:r>
            <a:endParaRPr lang="en-US" sz="22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4480" y="2433320"/>
            <a:ext cx="8554720" cy="76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 smtClean="0">
                <a:solidFill>
                  <a:schemeClr val="tx1"/>
                </a:solidFill>
                <a:latin typeface="Cambria"/>
                <a:cs typeface="Cambria"/>
              </a:rPr>
              <a:t>Susan has ”</a:t>
            </a:r>
            <a:r>
              <a:rPr lang="en-US" sz="2200" i="1" dirty="0" smtClean="0">
                <a:solidFill>
                  <a:schemeClr val="tx1"/>
                </a:solidFill>
                <a:latin typeface="Cambria"/>
                <a:cs typeface="Cambria"/>
              </a:rPr>
              <a:t>endocarditis”. </a:t>
            </a:r>
            <a:r>
              <a:rPr lang="en-US" sz="2200" dirty="0" smtClean="0">
                <a:solidFill>
                  <a:schemeClr val="tx1"/>
                </a:solidFill>
                <a:latin typeface="Cambria"/>
                <a:cs typeface="Cambria"/>
              </a:rPr>
              <a:t>Is this an infection </a:t>
            </a:r>
            <a:r>
              <a:rPr lang="en-US" sz="2200" b="1" dirty="0" smtClean="0">
                <a:solidFill>
                  <a:schemeClr val="tx1"/>
                </a:solidFill>
                <a:latin typeface="Cambria"/>
                <a:cs typeface="Cambria"/>
              </a:rPr>
              <a:t>inside</a:t>
            </a:r>
            <a:r>
              <a:rPr lang="en-US" sz="2200" dirty="0" smtClean="0">
                <a:solidFill>
                  <a:schemeClr val="tx1"/>
                </a:solidFill>
                <a:latin typeface="Cambria"/>
                <a:cs typeface="Cambria"/>
              </a:rPr>
              <a:t> or </a:t>
            </a:r>
            <a:r>
              <a:rPr lang="en-US" sz="2200" b="1" dirty="0" smtClean="0">
                <a:solidFill>
                  <a:schemeClr val="tx1"/>
                </a:solidFill>
                <a:latin typeface="Cambria"/>
                <a:cs typeface="Cambria"/>
              </a:rPr>
              <a:t>outside </a:t>
            </a:r>
            <a:r>
              <a:rPr lang="en-US" sz="2200" dirty="0" smtClean="0">
                <a:solidFill>
                  <a:schemeClr val="tx1"/>
                </a:solidFill>
                <a:latin typeface="Cambria"/>
                <a:cs typeface="Cambria"/>
              </a:rPr>
              <a:t>the heart?</a:t>
            </a:r>
            <a:endParaRPr lang="en-US" sz="22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829" y="3368040"/>
            <a:ext cx="8554720" cy="7416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 smtClean="0">
                <a:solidFill>
                  <a:schemeClr val="tx1"/>
                </a:solidFill>
                <a:latin typeface="Cambria"/>
                <a:cs typeface="Cambria"/>
              </a:rPr>
              <a:t>The doctor told peter that his condition is called “</a:t>
            </a:r>
            <a:r>
              <a:rPr lang="en-US" sz="2200" i="1" dirty="0" err="1" smtClean="0">
                <a:solidFill>
                  <a:schemeClr val="tx1"/>
                </a:solidFill>
                <a:latin typeface="Cambria"/>
                <a:cs typeface="Cambria"/>
              </a:rPr>
              <a:t>hypotensio</a:t>
            </a:r>
            <a:r>
              <a:rPr lang="en-US" sz="2200" i="1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en-US" sz="2200" i="1" dirty="0" err="1" smtClean="0">
                <a:solidFill>
                  <a:schemeClr val="tx1"/>
                </a:solidFill>
                <a:latin typeface="Cambria"/>
                <a:cs typeface="Cambria"/>
              </a:rPr>
              <a:t>arterialis</a:t>
            </a:r>
            <a:r>
              <a:rPr lang="en-US" sz="2200" i="1" dirty="0" smtClean="0">
                <a:solidFill>
                  <a:schemeClr val="tx1"/>
                </a:solidFill>
                <a:latin typeface="Cambria"/>
                <a:cs typeface="Cambria"/>
              </a:rPr>
              <a:t>”</a:t>
            </a:r>
            <a:r>
              <a:rPr lang="en-US" sz="2200" dirty="0" smtClean="0">
                <a:solidFill>
                  <a:schemeClr val="tx1"/>
                </a:solidFill>
                <a:latin typeface="Cambria"/>
                <a:cs typeface="Cambria"/>
              </a:rPr>
              <a:t>. Is his blood pressure </a:t>
            </a:r>
            <a:r>
              <a:rPr lang="en-US" sz="2200" b="1" dirty="0" smtClean="0">
                <a:solidFill>
                  <a:schemeClr val="tx1"/>
                </a:solidFill>
                <a:latin typeface="Cambria"/>
                <a:cs typeface="Cambria"/>
              </a:rPr>
              <a:t>above </a:t>
            </a:r>
            <a:r>
              <a:rPr lang="en-US" sz="2200" dirty="0" smtClean="0">
                <a:solidFill>
                  <a:schemeClr val="tx1"/>
                </a:solidFill>
                <a:latin typeface="Cambria"/>
                <a:cs typeface="Cambria"/>
              </a:rPr>
              <a:t>or </a:t>
            </a:r>
            <a:r>
              <a:rPr lang="en-US" sz="2200" b="1" dirty="0" smtClean="0">
                <a:solidFill>
                  <a:schemeClr val="tx1"/>
                </a:solidFill>
                <a:latin typeface="Cambria"/>
                <a:cs typeface="Cambria"/>
              </a:rPr>
              <a:t>below </a:t>
            </a:r>
            <a:r>
              <a:rPr lang="en-US" sz="2200" dirty="0" smtClean="0">
                <a:solidFill>
                  <a:schemeClr val="tx1"/>
                </a:solidFill>
                <a:latin typeface="Cambria"/>
                <a:cs typeface="Cambria"/>
              </a:rPr>
              <a:t>normal?</a:t>
            </a:r>
          </a:p>
        </p:txBody>
      </p:sp>
      <p:sp>
        <p:nvSpPr>
          <p:cNvPr id="6" name="Rectangle 5"/>
          <p:cNvSpPr/>
          <p:nvPr/>
        </p:nvSpPr>
        <p:spPr>
          <a:xfrm>
            <a:off x="281829" y="4302760"/>
            <a:ext cx="8554720" cy="10464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 smtClean="0">
                <a:solidFill>
                  <a:schemeClr val="tx1"/>
                </a:solidFill>
                <a:latin typeface="Cambria"/>
                <a:cs typeface="Cambria"/>
              </a:rPr>
              <a:t>A tube has been placed to relieve pressure. Terry was told that the tube is called “</a:t>
            </a:r>
            <a:r>
              <a:rPr lang="en-US" sz="2200" i="1" dirty="0" err="1" smtClean="0">
                <a:solidFill>
                  <a:schemeClr val="tx1"/>
                </a:solidFill>
                <a:latin typeface="Cambria"/>
                <a:cs typeface="Cambria"/>
              </a:rPr>
              <a:t>cathether</a:t>
            </a:r>
            <a:r>
              <a:rPr lang="en-US" sz="2200" i="1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en-US" sz="2200" i="1" dirty="0" err="1" smtClean="0">
                <a:solidFill>
                  <a:schemeClr val="tx1"/>
                </a:solidFill>
                <a:latin typeface="Cambria"/>
                <a:cs typeface="Cambria"/>
              </a:rPr>
              <a:t>suprapubicus</a:t>
            </a:r>
            <a:r>
              <a:rPr lang="en-US" sz="2200" dirty="0" smtClean="0">
                <a:solidFill>
                  <a:schemeClr val="tx1"/>
                </a:solidFill>
                <a:latin typeface="Cambria"/>
                <a:cs typeface="Cambria"/>
              </a:rPr>
              <a:t>”. Is the tube </a:t>
            </a:r>
            <a:r>
              <a:rPr lang="en-US" sz="2200" b="1" dirty="0" smtClean="0">
                <a:solidFill>
                  <a:schemeClr val="tx1"/>
                </a:solidFill>
                <a:latin typeface="Cambria"/>
                <a:cs typeface="Cambria"/>
              </a:rPr>
              <a:t>above </a:t>
            </a:r>
            <a:r>
              <a:rPr lang="en-US" sz="2200" dirty="0" smtClean="0">
                <a:solidFill>
                  <a:schemeClr val="tx1"/>
                </a:solidFill>
                <a:latin typeface="Cambria"/>
                <a:cs typeface="Cambria"/>
              </a:rPr>
              <a:t>or </a:t>
            </a:r>
            <a:r>
              <a:rPr lang="en-US" sz="2200" b="1" dirty="0" smtClean="0">
                <a:solidFill>
                  <a:schemeClr val="tx1"/>
                </a:solidFill>
                <a:latin typeface="Cambria"/>
                <a:cs typeface="Cambria"/>
              </a:rPr>
              <a:t>below</a:t>
            </a:r>
            <a:r>
              <a:rPr lang="en-US" sz="2200" dirty="0" smtClean="0">
                <a:solidFill>
                  <a:schemeClr val="tx1"/>
                </a:solidFill>
                <a:latin typeface="Cambria"/>
                <a:cs typeface="Cambria"/>
              </a:rPr>
              <a:t> the pubic bone?</a:t>
            </a:r>
            <a:endParaRPr lang="en-US" sz="22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4480" y="5562600"/>
            <a:ext cx="8554720" cy="762000"/>
          </a:xfrm>
          <a:prstGeom prst="rect">
            <a:avLst/>
          </a:prstGeom>
          <a:solidFill>
            <a:srgbClr val="FFD6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 smtClean="0">
                <a:solidFill>
                  <a:schemeClr val="tx1"/>
                </a:solidFill>
                <a:latin typeface="Cambria"/>
                <a:cs typeface="Cambria"/>
              </a:rPr>
              <a:t>Dr. Adams told Paul he would perform an </a:t>
            </a:r>
            <a:r>
              <a:rPr lang="en-US" sz="2200" i="1" dirty="0" smtClean="0">
                <a:solidFill>
                  <a:schemeClr val="tx1"/>
                </a:solidFill>
                <a:latin typeface="Cambria"/>
                <a:cs typeface="Cambria"/>
              </a:rPr>
              <a:t>“</a:t>
            </a:r>
            <a:r>
              <a:rPr lang="en-US" sz="2200" i="1" dirty="0" err="1" smtClean="0">
                <a:solidFill>
                  <a:schemeClr val="tx1"/>
                </a:solidFill>
                <a:latin typeface="Cambria"/>
                <a:cs typeface="Cambria"/>
              </a:rPr>
              <a:t>enucleatio</a:t>
            </a:r>
            <a:r>
              <a:rPr lang="en-US" sz="2200" i="1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en-US" sz="2200" i="1" dirty="0" err="1" smtClean="0">
                <a:solidFill>
                  <a:schemeClr val="tx1"/>
                </a:solidFill>
                <a:latin typeface="Cambria"/>
                <a:cs typeface="Cambria"/>
              </a:rPr>
              <a:t>bulbi</a:t>
            </a:r>
            <a:r>
              <a:rPr lang="en-US" sz="2200" i="1" dirty="0" smtClean="0">
                <a:solidFill>
                  <a:schemeClr val="tx1"/>
                </a:solidFill>
                <a:latin typeface="Cambria"/>
                <a:cs typeface="Cambria"/>
              </a:rPr>
              <a:t>” </a:t>
            </a:r>
            <a:r>
              <a:rPr lang="en-US" sz="2200" dirty="0" smtClean="0">
                <a:solidFill>
                  <a:schemeClr val="tx1"/>
                </a:solidFill>
                <a:latin typeface="Cambria"/>
                <a:cs typeface="Cambria"/>
              </a:rPr>
              <a:t>on his left eye. Did Dr. Adams </a:t>
            </a:r>
            <a:r>
              <a:rPr lang="en-US" sz="2200" b="1" dirty="0" smtClean="0">
                <a:solidFill>
                  <a:schemeClr val="tx1"/>
                </a:solidFill>
                <a:latin typeface="Cambria"/>
                <a:cs typeface="Cambria"/>
              </a:rPr>
              <a:t>remove</a:t>
            </a:r>
            <a:r>
              <a:rPr lang="en-US" sz="2200" dirty="0" smtClean="0">
                <a:solidFill>
                  <a:schemeClr val="tx1"/>
                </a:solidFill>
                <a:latin typeface="Cambria"/>
                <a:cs typeface="Cambria"/>
              </a:rPr>
              <a:t> Paul’s eye or </a:t>
            </a:r>
            <a:r>
              <a:rPr lang="en-US" sz="2200" b="1" dirty="0" smtClean="0">
                <a:solidFill>
                  <a:schemeClr val="tx1"/>
                </a:solidFill>
                <a:latin typeface="Cambria"/>
                <a:cs typeface="Cambria"/>
              </a:rPr>
              <a:t>insert</a:t>
            </a:r>
            <a:r>
              <a:rPr lang="en-US" sz="2200" dirty="0" smtClean="0">
                <a:solidFill>
                  <a:schemeClr val="tx1"/>
                </a:solidFill>
                <a:latin typeface="Cambria"/>
                <a:cs typeface="Cambria"/>
              </a:rPr>
              <a:t> a needle into his eye? </a:t>
            </a:r>
            <a:endParaRPr lang="en-US" sz="22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307451" y="185928"/>
            <a:ext cx="8534400" cy="758952"/>
          </a:xfrm>
        </p:spPr>
        <p:txBody>
          <a:bodyPr>
            <a:normAutofit/>
          </a:bodyPr>
          <a:lstStyle/>
          <a:p>
            <a:r>
              <a:rPr lang="en-US" b="1" dirty="0" smtClean="0"/>
              <a:t>ANSWER THE </a:t>
            </a:r>
            <a:r>
              <a:rPr lang="en-US" b="1" dirty="0" smtClean="0"/>
              <a:t>QUESTIONS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7225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3200</TotalTime>
  <Words>359</Words>
  <Application>Microsoft Office PowerPoint</Application>
  <PresentationFormat>Předvádění na obrazovce (4:3)</PresentationFormat>
  <Paragraphs>133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Administrativní</vt:lpstr>
      <vt:lpstr>PREFIXES</vt:lpstr>
      <vt:lpstr>HOW DO WE DERIVE WORDS IN MEDICAL TERMINOLOGY</vt:lpstr>
      <vt:lpstr>BASIC TERMINOLOGY  Medical words, like many other words consist of 3 basic component parts:</vt:lpstr>
      <vt:lpstr>PREFIXES</vt:lpstr>
      <vt:lpstr>  TIME / POSITION</vt:lpstr>
      <vt:lpstr>DEGREE / DEVIATION/CORECTNESS</vt:lpstr>
      <vt:lpstr>GUESS THE MEANING OF THE PREFIX</vt:lpstr>
      <vt:lpstr>GIVE THE OPPOSITE</vt:lpstr>
      <vt:lpstr>ANSWER THE QUESTIONS</vt:lpstr>
    </vt:vector>
  </TitlesOfParts>
  <Company>Hokkaido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PRESCRIPTION</dc:title>
  <dc:creator>Pepina Artimová</dc:creator>
  <cp:lastModifiedBy>Pavel Ševčík</cp:lastModifiedBy>
  <cp:revision>43</cp:revision>
  <dcterms:created xsi:type="dcterms:W3CDTF">2013-04-02T08:37:45Z</dcterms:created>
  <dcterms:modified xsi:type="dcterms:W3CDTF">2016-03-28T15:25:58Z</dcterms:modified>
</cp:coreProperties>
</file>