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5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4DB5-4CED-5F40-A926-076EDC071959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6E85-FE32-8243-899D-BB60E2094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6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</a:t>
            </a:r>
            <a:r>
              <a:rPr lang="en-US" dirty="0" err="1" smtClean="0"/>
              <a:t>Laesio</a:t>
            </a:r>
            <a:r>
              <a:rPr lang="en-US" dirty="0" smtClean="0"/>
              <a:t>                 </a:t>
            </a:r>
            <a:r>
              <a:rPr lang="en-US" dirty="0" err="1" smtClean="0"/>
              <a:t>Deformitas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08888"/>
            <a:ext cx="4038600" cy="4917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 damage of an organ or tissue that leads to its damaged function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08888"/>
            <a:ext cx="4038600" cy="49172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Permanent bodily malformation of the shape of and organ or part of the body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9" y="2808530"/>
            <a:ext cx="3342517" cy="3317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9730" y="6187972"/>
            <a:ext cx="154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 meniscus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04" y="2810790"/>
            <a:ext cx="4381140" cy="35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Laceratio</a:t>
            </a:r>
            <a:r>
              <a:rPr lang="en-US" dirty="0" smtClean="0"/>
              <a:t> = </a:t>
            </a:r>
            <a:r>
              <a:rPr lang="en-US" dirty="0" err="1" smtClean="0"/>
              <a:t>vulnus</a:t>
            </a:r>
            <a:r>
              <a:rPr lang="en-US" dirty="0" smtClean="0"/>
              <a:t> </a:t>
            </a:r>
            <a:r>
              <a:rPr lang="en-US" dirty="0" err="1" smtClean="0"/>
              <a:t>lacerum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torn ragged wound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bruise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4" y="3054803"/>
            <a:ext cx="3530600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1" y="162033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Contusio</a:t>
            </a:r>
            <a:r>
              <a:rPr lang="en-US" sz="4000" dirty="0" smtClean="0"/>
              <a:t>  = </a:t>
            </a:r>
            <a:r>
              <a:rPr lang="en-US" sz="4000" dirty="0" err="1" smtClean="0"/>
              <a:t>vulnus</a:t>
            </a:r>
            <a:r>
              <a:rPr lang="en-US" sz="4000" dirty="0" smtClean="0"/>
              <a:t> </a:t>
            </a:r>
            <a:r>
              <a:rPr lang="en-US" sz="4000" dirty="0" err="1" smtClean="0"/>
              <a:t>contusum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52" y="3057782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0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</a:t>
            </a:r>
            <a:r>
              <a:rPr lang="en-US" dirty="0" err="1" smtClean="0"/>
              <a:t>Haematoma</a:t>
            </a:r>
            <a:r>
              <a:rPr lang="en-US" dirty="0" smtClean="0"/>
              <a:t>            </a:t>
            </a:r>
            <a:r>
              <a:rPr lang="en-US" dirty="0" err="1" smtClean="0"/>
              <a:t>Perforatio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Localized swelling filled with blood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Hole through the whole thickness of a tissue or membrane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6" y="3566702"/>
            <a:ext cx="4473866" cy="2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37" y="3319812"/>
            <a:ext cx="3626969" cy="29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</a:t>
            </a:r>
            <a:r>
              <a:rPr lang="en-US" dirty="0" err="1" smtClean="0"/>
              <a:t>Distensio</a:t>
            </a:r>
            <a:r>
              <a:rPr lang="en-US" dirty="0" smtClean="0"/>
              <a:t>             </a:t>
            </a:r>
            <a:r>
              <a:rPr lang="en-US" dirty="0" err="1" smtClean="0"/>
              <a:t>Excoriatio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scrape on top of the skin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2" y="2515466"/>
            <a:ext cx="3669075" cy="3556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384" y="2527676"/>
            <a:ext cx="4502214" cy="26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3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</a:t>
            </a:r>
            <a:r>
              <a:rPr lang="en-US" dirty="0" err="1" smtClean="0"/>
              <a:t>Commotio</a:t>
            </a:r>
            <a:r>
              <a:rPr lang="en-US" dirty="0" smtClean="0"/>
              <a:t>             </a:t>
            </a:r>
            <a:r>
              <a:rPr lang="en-US" dirty="0" err="1" smtClean="0"/>
              <a:t>Distorsio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Concussion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 joint injury in which some of the fibers of a supporting ligament are ruptured but the continuity of the ligament remains intact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8" y="3391734"/>
            <a:ext cx="4101972" cy="3284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3623831"/>
            <a:ext cx="4314087" cy="30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2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</a:t>
            </a:r>
            <a:r>
              <a:rPr lang="en-US" dirty="0" err="1" smtClean="0"/>
              <a:t>Luxatio</a:t>
            </a:r>
            <a:r>
              <a:rPr lang="en-US" dirty="0" smtClean="0"/>
              <a:t>					</a:t>
            </a:r>
            <a:r>
              <a:rPr lang="en-US" dirty="0" err="1" smtClean="0"/>
              <a:t>Abruptio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Luxation, </a:t>
            </a:r>
            <a:r>
              <a:rPr lang="en-US" dirty="0"/>
              <a:t>displacement of a bone from a joint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tearing away, separation, or detachment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2" y="2758194"/>
            <a:ext cx="4152200" cy="2977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39047"/>
            <a:ext cx="4064000" cy="195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466" y="5259937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Placental abruption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6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Combustio</a:t>
            </a:r>
            <a:r>
              <a:rPr lang="en-US" dirty="0" smtClean="0"/>
              <a:t>             </a:t>
            </a:r>
            <a:r>
              <a:rPr lang="en-US" dirty="0" err="1" smtClean="0"/>
              <a:t>Congelatio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Frostbite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22" y="2821341"/>
            <a:ext cx="3730029" cy="222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208" y="5238517"/>
            <a:ext cx="229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degree/grade burn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90" y="2477741"/>
            <a:ext cx="3563984" cy="31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ecubitus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9293" r="-9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100836"/>
      </p:ext>
    </p:extLst>
  </p:cSld>
  <p:clrMapOvr>
    <a:masterClrMapping/>
  </p:clrMapOvr>
</p:sld>
</file>

<file path=ppt/theme/theme1.xml><?xml version="1.0" encoding="utf-8"?>
<a:theme xmlns:a="http://schemas.openxmlformats.org/drawingml/2006/main" name="blu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blue.thmx</Template>
  <TotalTime>82</TotalTime>
  <Words>131</Words>
  <Application>Microsoft Office PowerPoint</Application>
  <PresentationFormat>Předvádění na obrazovce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blue</vt:lpstr>
      <vt:lpstr>Injuries</vt:lpstr>
      <vt:lpstr>          Laesio                 Deformitas</vt:lpstr>
      <vt:lpstr>Laceratio = vulnus lacerum</vt:lpstr>
      <vt:lpstr>    Haematoma            Perforatio</vt:lpstr>
      <vt:lpstr>       Distensio             Excoriatio</vt:lpstr>
      <vt:lpstr>       Commotio             Distorsio</vt:lpstr>
      <vt:lpstr>         Luxatio     Abruptio</vt:lpstr>
      <vt:lpstr>      Combustio             Congelatio</vt:lpstr>
      <vt:lpstr>Decubitus</vt:lpstr>
    </vt:vector>
  </TitlesOfParts>
  <Company>Hokkaido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</dc:title>
  <dc:creator>Pepina Artimová</dc:creator>
  <cp:lastModifiedBy>Renata Prucklová</cp:lastModifiedBy>
  <cp:revision>7</cp:revision>
  <dcterms:created xsi:type="dcterms:W3CDTF">2014-03-04T12:03:30Z</dcterms:created>
  <dcterms:modified xsi:type="dcterms:W3CDTF">2016-03-03T14:30:40Z</dcterms:modified>
</cp:coreProperties>
</file>