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</p:sldIdLst>
  <p:sldSz cx="12192000" cy="6858000"/>
  <p:notesSz cx="6858000" cy="9144000"/>
  <p:custDataLst>
    <p:tags r:id="rId6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78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C1642-806D-432A-87B3-6B9E25A165A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028F1D4-E701-454C-9AAC-A420FD882D3F}">
      <dgm:prSet/>
      <dgm:spPr/>
      <dgm:t>
        <a:bodyPr/>
        <a:lstStyle/>
        <a:p>
          <a:pPr rtl="0"/>
          <a:r>
            <a:rPr lang="cs-CZ"/>
            <a:t>Zdravotnický pracovník</a:t>
          </a:r>
        </a:p>
      </dgm:t>
    </dgm:pt>
    <dgm:pt modelId="{C39DD2EE-55CC-454B-9009-4FC18DE2AB13}" type="parTrans" cxnId="{D67CD6AD-264B-473E-9638-57C331610FC3}">
      <dgm:prSet/>
      <dgm:spPr/>
      <dgm:t>
        <a:bodyPr/>
        <a:lstStyle/>
        <a:p>
          <a:endParaRPr lang="cs-CZ"/>
        </a:p>
      </dgm:t>
    </dgm:pt>
    <dgm:pt modelId="{DE916340-E672-46B7-9FFE-4A8341D5CA26}" type="sibTrans" cxnId="{D67CD6AD-264B-473E-9638-57C331610FC3}">
      <dgm:prSet/>
      <dgm:spPr/>
      <dgm:t>
        <a:bodyPr/>
        <a:lstStyle/>
        <a:p>
          <a:endParaRPr lang="cs-CZ"/>
        </a:p>
      </dgm:t>
    </dgm:pt>
    <dgm:pt modelId="{45493CD2-D378-4298-8604-EE1268D9C02C}">
      <dgm:prSet/>
      <dgm:spPr/>
      <dgm:t>
        <a:bodyPr/>
        <a:lstStyle/>
        <a:p>
          <a:pPr rtl="0"/>
          <a:r>
            <a:rPr lang="cs-CZ" dirty="0"/>
            <a:t>Dle zákona o zdravotních službách Lékaři i „</a:t>
          </a:r>
          <a:r>
            <a:rPr lang="cs-CZ" dirty="0" err="1"/>
            <a:t>nelékaři</a:t>
          </a:r>
          <a:r>
            <a:rPr lang="cs-CZ" dirty="0"/>
            <a:t>“</a:t>
          </a:r>
        </a:p>
      </dgm:t>
    </dgm:pt>
    <dgm:pt modelId="{CC8CDDB9-4CC1-4C2E-84B4-94753E5F69FC}" type="parTrans" cxnId="{B480166B-889E-47FD-91D0-868B3E5166BB}">
      <dgm:prSet/>
      <dgm:spPr/>
      <dgm:t>
        <a:bodyPr/>
        <a:lstStyle/>
        <a:p>
          <a:endParaRPr lang="cs-CZ"/>
        </a:p>
      </dgm:t>
    </dgm:pt>
    <dgm:pt modelId="{CF293B63-5F36-4A43-B9C9-ABBEDEB162CA}" type="sibTrans" cxnId="{B480166B-889E-47FD-91D0-868B3E5166BB}">
      <dgm:prSet/>
      <dgm:spPr/>
      <dgm:t>
        <a:bodyPr/>
        <a:lstStyle/>
        <a:p>
          <a:endParaRPr lang="cs-CZ"/>
        </a:p>
      </dgm:t>
    </dgm:pt>
    <dgm:pt modelId="{2F75BC37-F2A2-4E21-95E8-447B8C618A71}">
      <dgm:prSet/>
      <dgm:spPr/>
      <dgm:t>
        <a:bodyPr/>
        <a:lstStyle/>
        <a:p>
          <a:pPr rtl="0"/>
          <a:r>
            <a:rPr lang="cs-CZ"/>
            <a:t>Jiný odborný pracovník</a:t>
          </a:r>
        </a:p>
      </dgm:t>
    </dgm:pt>
    <dgm:pt modelId="{48D0C81D-4676-4F89-BA8F-50FED407DBAB}" type="parTrans" cxnId="{45469572-AFDA-417E-972D-D733910D207C}">
      <dgm:prSet/>
      <dgm:spPr/>
      <dgm:t>
        <a:bodyPr/>
        <a:lstStyle/>
        <a:p>
          <a:endParaRPr lang="cs-CZ"/>
        </a:p>
      </dgm:t>
    </dgm:pt>
    <dgm:pt modelId="{F3EE4D9E-25D2-4000-BA51-AAEF0AC6B6AF}" type="sibTrans" cxnId="{45469572-AFDA-417E-972D-D733910D207C}">
      <dgm:prSet/>
      <dgm:spPr/>
      <dgm:t>
        <a:bodyPr/>
        <a:lstStyle/>
        <a:p>
          <a:endParaRPr lang="cs-CZ"/>
        </a:p>
      </dgm:t>
    </dgm:pt>
    <dgm:pt modelId="{2BE52C92-850A-40E0-AAA6-86D3D623C1FB}">
      <dgm:prSet/>
      <dgm:spPr/>
      <dgm:t>
        <a:bodyPr/>
        <a:lstStyle/>
        <a:p>
          <a:pPr rtl="0"/>
          <a:r>
            <a:rPr lang="cs-CZ"/>
            <a:t>pod odborným dohledem nebo přímým vedením zdravotnického pracovníka způsobilého k poskytování zdravotní péče vykonává činnosti, které přímo souvisejí s poskytováním zdravotní péče</a:t>
          </a:r>
        </a:p>
      </dgm:t>
    </dgm:pt>
    <dgm:pt modelId="{1EE7DFE2-2F28-425E-AC3A-B1B28B5D51DB}" type="parTrans" cxnId="{FBB588D3-6899-4B9B-9478-593001D38368}">
      <dgm:prSet/>
      <dgm:spPr/>
      <dgm:t>
        <a:bodyPr/>
        <a:lstStyle/>
        <a:p>
          <a:endParaRPr lang="cs-CZ"/>
        </a:p>
      </dgm:t>
    </dgm:pt>
    <dgm:pt modelId="{988F6078-AEFC-4628-89F4-F0E086F97654}" type="sibTrans" cxnId="{FBB588D3-6899-4B9B-9478-593001D38368}">
      <dgm:prSet/>
      <dgm:spPr/>
      <dgm:t>
        <a:bodyPr/>
        <a:lstStyle/>
        <a:p>
          <a:endParaRPr lang="cs-CZ"/>
        </a:p>
      </dgm:t>
    </dgm:pt>
    <dgm:pt modelId="{31427FD1-2E97-4AC0-A266-24E23F30D9B5}">
      <dgm:prSet/>
      <dgm:spPr/>
      <dgm:t>
        <a:bodyPr/>
        <a:lstStyle/>
        <a:p>
          <a:pPr rtl="0"/>
          <a:r>
            <a:rPr lang="cs-CZ"/>
            <a:t>Psycholog, logoped, sociální pracovník, pracovní terapeut</a:t>
          </a:r>
        </a:p>
      </dgm:t>
    </dgm:pt>
    <dgm:pt modelId="{6E9CF66A-06CD-4E44-8B14-FAEBD68DA0B7}" type="parTrans" cxnId="{46F046BA-C4BB-4AF3-8E6D-E61301231ACC}">
      <dgm:prSet/>
      <dgm:spPr/>
      <dgm:t>
        <a:bodyPr/>
        <a:lstStyle/>
        <a:p>
          <a:endParaRPr lang="cs-CZ"/>
        </a:p>
      </dgm:t>
    </dgm:pt>
    <dgm:pt modelId="{DB893A5A-B06C-4D14-B8E4-CA7C3D4EA477}" type="sibTrans" cxnId="{46F046BA-C4BB-4AF3-8E6D-E61301231ACC}">
      <dgm:prSet/>
      <dgm:spPr/>
      <dgm:t>
        <a:bodyPr/>
        <a:lstStyle/>
        <a:p>
          <a:endParaRPr lang="cs-CZ"/>
        </a:p>
      </dgm:t>
    </dgm:pt>
    <dgm:pt modelId="{41123A37-2409-4E1A-ACE7-7C8A215C0679}">
      <dgm:prSet/>
      <dgm:spPr/>
      <dgm:t>
        <a:bodyPr/>
        <a:lstStyle/>
        <a:p>
          <a:pPr rtl="0"/>
          <a:endParaRPr lang="cs-CZ" dirty="0"/>
        </a:p>
      </dgm:t>
    </dgm:pt>
    <dgm:pt modelId="{346D5B9D-9271-4C69-8DE2-3A5FD466E602}" type="parTrans" cxnId="{BB739865-A103-411C-A613-80B108970472}">
      <dgm:prSet/>
      <dgm:spPr/>
      <dgm:t>
        <a:bodyPr/>
        <a:lstStyle/>
        <a:p>
          <a:endParaRPr lang="cs-CZ"/>
        </a:p>
      </dgm:t>
    </dgm:pt>
    <dgm:pt modelId="{320140C1-EE43-4364-9F99-A92347F55A7B}" type="sibTrans" cxnId="{BB739865-A103-411C-A613-80B108970472}">
      <dgm:prSet/>
      <dgm:spPr/>
      <dgm:t>
        <a:bodyPr/>
        <a:lstStyle/>
        <a:p>
          <a:endParaRPr lang="cs-CZ"/>
        </a:p>
      </dgm:t>
    </dgm:pt>
    <dgm:pt modelId="{4024AB4D-2276-4AAF-A44A-B8D118F938F0}">
      <dgm:prSet/>
      <dgm:spPr/>
      <dgm:t>
        <a:bodyPr/>
        <a:lstStyle/>
        <a:p>
          <a:pPr rtl="0"/>
          <a:r>
            <a:rPr lang="cs-CZ" dirty="0"/>
            <a:t>Některé předpisy používají zdrav </a:t>
          </a:r>
          <a:r>
            <a:rPr lang="cs-CZ" dirty="0" err="1"/>
            <a:t>prac</a:t>
          </a:r>
          <a:r>
            <a:rPr lang="cs-CZ" dirty="0"/>
            <a:t>. v užším smyslu (</a:t>
          </a:r>
          <a:r>
            <a:rPr lang="cs-CZ" dirty="0" err="1"/>
            <a:t>nelékaři</a:t>
          </a:r>
          <a:r>
            <a:rPr lang="cs-CZ" dirty="0"/>
            <a:t>)</a:t>
          </a:r>
        </a:p>
      </dgm:t>
    </dgm:pt>
    <dgm:pt modelId="{0F6B5063-559A-4B63-8DA5-B6BA01EF2699}" type="parTrans" cxnId="{D6203A4B-1FE4-4411-BA98-107B60DB0C47}">
      <dgm:prSet/>
      <dgm:spPr/>
      <dgm:t>
        <a:bodyPr/>
        <a:lstStyle/>
        <a:p>
          <a:endParaRPr lang="cs-CZ"/>
        </a:p>
      </dgm:t>
    </dgm:pt>
    <dgm:pt modelId="{C06EED52-9508-416F-AB97-D8F07B565F1C}" type="sibTrans" cxnId="{D6203A4B-1FE4-4411-BA98-107B60DB0C47}">
      <dgm:prSet/>
      <dgm:spPr/>
      <dgm:t>
        <a:bodyPr/>
        <a:lstStyle/>
        <a:p>
          <a:endParaRPr lang="cs-CZ"/>
        </a:p>
      </dgm:t>
    </dgm:pt>
    <dgm:pt modelId="{9E7BBF76-C7F8-46C6-AA71-32A5435BD457}" type="pres">
      <dgm:prSet presAssocID="{48BC1642-806D-432A-87B3-6B9E25A165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B1F72F-170A-4DDC-B4B1-C75E455EF2D0}" type="pres">
      <dgm:prSet presAssocID="{7028F1D4-E701-454C-9AAC-A420FD882D3F}" presName="composite" presStyleCnt="0"/>
      <dgm:spPr/>
    </dgm:pt>
    <dgm:pt modelId="{DDCDB499-8546-4FBA-B3F4-0DAC49334361}" type="pres">
      <dgm:prSet presAssocID="{7028F1D4-E701-454C-9AAC-A420FD882D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FF6E2-CB76-4CFA-BD17-836136F061A1}" type="pres">
      <dgm:prSet presAssocID="{7028F1D4-E701-454C-9AAC-A420FD882D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223DB-1220-4150-A8A8-C216F8E07CE7}" type="pres">
      <dgm:prSet presAssocID="{DE916340-E672-46B7-9FFE-4A8341D5CA26}" presName="space" presStyleCnt="0"/>
      <dgm:spPr/>
    </dgm:pt>
    <dgm:pt modelId="{A822063B-29CF-41A7-8708-BB16F2B66270}" type="pres">
      <dgm:prSet presAssocID="{2F75BC37-F2A2-4E21-95E8-447B8C618A71}" presName="composite" presStyleCnt="0"/>
      <dgm:spPr/>
    </dgm:pt>
    <dgm:pt modelId="{4AFBEFC8-147C-4EA0-89A5-3E7A4C88E446}" type="pres">
      <dgm:prSet presAssocID="{2F75BC37-F2A2-4E21-95E8-447B8C618A7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DE481-09AA-46CB-880E-F08621424554}" type="pres">
      <dgm:prSet presAssocID="{2F75BC37-F2A2-4E21-95E8-447B8C618A7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6E4E2-22FF-4175-959B-E5319EB6F37E}" type="presOf" srcId="{2F75BC37-F2A2-4E21-95E8-447B8C618A71}" destId="{4AFBEFC8-147C-4EA0-89A5-3E7A4C88E446}" srcOrd="0" destOrd="0" presId="urn:microsoft.com/office/officeart/2005/8/layout/hList1"/>
    <dgm:cxn modelId="{87E084FA-9CDD-478C-8837-0C455289D466}" type="presOf" srcId="{4024AB4D-2276-4AAF-A44A-B8D118F938F0}" destId="{9C5FF6E2-CB76-4CFA-BD17-836136F061A1}" srcOrd="0" destOrd="1" presId="urn:microsoft.com/office/officeart/2005/8/layout/hList1"/>
    <dgm:cxn modelId="{45469572-AFDA-417E-972D-D733910D207C}" srcId="{48BC1642-806D-432A-87B3-6B9E25A165AD}" destId="{2F75BC37-F2A2-4E21-95E8-447B8C618A71}" srcOrd="1" destOrd="0" parTransId="{48D0C81D-4676-4F89-BA8F-50FED407DBAB}" sibTransId="{F3EE4D9E-25D2-4000-BA51-AAEF0AC6B6AF}"/>
    <dgm:cxn modelId="{ADC177AE-46C4-429A-98BD-351B2C53A357}" type="presOf" srcId="{2BE52C92-850A-40E0-AAA6-86D3D623C1FB}" destId="{C3CDE481-09AA-46CB-880E-F08621424554}" srcOrd="0" destOrd="0" presId="urn:microsoft.com/office/officeart/2005/8/layout/hList1"/>
    <dgm:cxn modelId="{F677C969-35D2-409B-801D-6C2EF5B8AAF5}" type="presOf" srcId="{48BC1642-806D-432A-87B3-6B9E25A165AD}" destId="{9E7BBF76-C7F8-46C6-AA71-32A5435BD457}" srcOrd="0" destOrd="0" presId="urn:microsoft.com/office/officeart/2005/8/layout/hList1"/>
    <dgm:cxn modelId="{55B18E0E-BBFA-40B2-AEF2-34459923AB98}" type="presOf" srcId="{41123A37-2409-4E1A-ACE7-7C8A215C0679}" destId="{9C5FF6E2-CB76-4CFA-BD17-836136F061A1}" srcOrd="0" destOrd="2" presId="urn:microsoft.com/office/officeart/2005/8/layout/hList1"/>
    <dgm:cxn modelId="{B480166B-889E-47FD-91D0-868B3E5166BB}" srcId="{7028F1D4-E701-454C-9AAC-A420FD882D3F}" destId="{45493CD2-D378-4298-8604-EE1268D9C02C}" srcOrd="0" destOrd="0" parTransId="{CC8CDDB9-4CC1-4C2E-84B4-94753E5F69FC}" sibTransId="{CF293B63-5F36-4A43-B9C9-ABBEDEB162CA}"/>
    <dgm:cxn modelId="{BB739865-A103-411C-A613-80B108970472}" srcId="{7028F1D4-E701-454C-9AAC-A420FD882D3F}" destId="{41123A37-2409-4E1A-ACE7-7C8A215C0679}" srcOrd="2" destOrd="0" parTransId="{346D5B9D-9271-4C69-8DE2-3A5FD466E602}" sibTransId="{320140C1-EE43-4364-9F99-A92347F55A7B}"/>
    <dgm:cxn modelId="{46F046BA-C4BB-4AF3-8E6D-E61301231ACC}" srcId="{2F75BC37-F2A2-4E21-95E8-447B8C618A71}" destId="{31427FD1-2E97-4AC0-A266-24E23F30D9B5}" srcOrd="1" destOrd="0" parTransId="{6E9CF66A-06CD-4E44-8B14-FAEBD68DA0B7}" sibTransId="{DB893A5A-B06C-4D14-B8E4-CA7C3D4EA477}"/>
    <dgm:cxn modelId="{D67CD6AD-264B-473E-9638-57C331610FC3}" srcId="{48BC1642-806D-432A-87B3-6B9E25A165AD}" destId="{7028F1D4-E701-454C-9AAC-A420FD882D3F}" srcOrd="0" destOrd="0" parTransId="{C39DD2EE-55CC-454B-9009-4FC18DE2AB13}" sibTransId="{DE916340-E672-46B7-9FFE-4A8341D5CA26}"/>
    <dgm:cxn modelId="{FFFFD90C-0F24-4407-8811-A2E9E6B35091}" type="presOf" srcId="{7028F1D4-E701-454C-9AAC-A420FD882D3F}" destId="{DDCDB499-8546-4FBA-B3F4-0DAC49334361}" srcOrd="0" destOrd="0" presId="urn:microsoft.com/office/officeart/2005/8/layout/hList1"/>
    <dgm:cxn modelId="{D0B0EBE9-30D3-400C-9FD8-28CFBA60AE9F}" type="presOf" srcId="{31427FD1-2E97-4AC0-A266-24E23F30D9B5}" destId="{C3CDE481-09AA-46CB-880E-F08621424554}" srcOrd="0" destOrd="1" presId="urn:microsoft.com/office/officeart/2005/8/layout/hList1"/>
    <dgm:cxn modelId="{D6203A4B-1FE4-4411-BA98-107B60DB0C47}" srcId="{7028F1D4-E701-454C-9AAC-A420FD882D3F}" destId="{4024AB4D-2276-4AAF-A44A-B8D118F938F0}" srcOrd="1" destOrd="0" parTransId="{0F6B5063-559A-4B63-8DA5-B6BA01EF2699}" sibTransId="{C06EED52-9508-416F-AB97-D8F07B565F1C}"/>
    <dgm:cxn modelId="{9E0E9633-789C-4A36-B2EE-C9C853307BD4}" type="presOf" srcId="{45493CD2-D378-4298-8604-EE1268D9C02C}" destId="{9C5FF6E2-CB76-4CFA-BD17-836136F061A1}" srcOrd="0" destOrd="0" presId="urn:microsoft.com/office/officeart/2005/8/layout/hList1"/>
    <dgm:cxn modelId="{FBB588D3-6899-4B9B-9478-593001D38368}" srcId="{2F75BC37-F2A2-4E21-95E8-447B8C618A71}" destId="{2BE52C92-850A-40E0-AAA6-86D3D623C1FB}" srcOrd="0" destOrd="0" parTransId="{1EE7DFE2-2F28-425E-AC3A-B1B28B5D51DB}" sibTransId="{988F6078-AEFC-4628-89F4-F0E086F97654}"/>
    <dgm:cxn modelId="{FA5C4802-04ED-43E8-9E24-77785491E689}" type="presParOf" srcId="{9E7BBF76-C7F8-46C6-AA71-32A5435BD457}" destId="{3EB1F72F-170A-4DDC-B4B1-C75E455EF2D0}" srcOrd="0" destOrd="0" presId="urn:microsoft.com/office/officeart/2005/8/layout/hList1"/>
    <dgm:cxn modelId="{4385A41B-82DD-4FFB-94F5-A0152F29E068}" type="presParOf" srcId="{3EB1F72F-170A-4DDC-B4B1-C75E455EF2D0}" destId="{DDCDB499-8546-4FBA-B3F4-0DAC49334361}" srcOrd="0" destOrd="0" presId="urn:microsoft.com/office/officeart/2005/8/layout/hList1"/>
    <dgm:cxn modelId="{2BD82BC2-7F3D-49F0-9E5D-DF7CB23FE76E}" type="presParOf" srcId="{3EB1F72F-170A-4DDC-B4B1-C75E455EF2D0}" destId="{9C5FF6E2-CB76-4CFA-BD17-836136F061A1}" srcOrd="1" destOrd="0" presId="urn:microsoft.com/office/officeart/2005/8/layout/hList1"/>
    <dgm:cxn modelId="{9A53F738-0C9A-4A90-BC06-0C996FD9E8D2}" type="presParOf" srcId="{9E7BBF76-C7F8-46C6-AA71-32A5435BD457}" destId="{C43223DB-1220-4150-A8A8-C216F8E07CE7}" srcOrd="1" destOrd="0" presId="urn:microsoft.com/office/officeart/2005/8/layout/hList1"/>
    <dgm:cxn modelId="{9ACF1364-E599-4571-8543-76D6872FA5DA}" type="presParOf" srcId="{9E7BBF76-C7F8-46C6-AA71-32A5435BD457}" destId="{A822063B-29CF-41A7-8708-BB16F2B66270}" srcOrd="2" destOrd="0" presId="urn:microsoft.com/office/officeart/2005/8/layout/hList1"/>
    <dgm:cxn modelId="{DA410978-CA9C-4BB2-8973-BADE736E9B48}" type="presParOf" srcId="{A822063B-29CF-41A7-8708-BB16F2B66270}" destId="{4AFBEFC8-147C-4EA0-89A5-3E7A4C88E446}" srcOrd="0" destOrd="0" presId="urn:microsoft.com/office/officeart/2005/8/layout/hList1"/>
    <dgm:cxn modelId="{C6F162F3-AC7C-44AB-A4F4-75FAF073CCDA}" type="presParOf" srcId="{A822063B-29CF-41A7-8708-BB16F2B66270}" destId="{C3CDE481-09AA-46CB-880E-F086214245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/>
            <a:t>Odvolání souhlasu</a:t>
          </a:r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/>
            <a:t>Dříve vyslovené přání</a:t>
          </a:r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688C5AC3-8965-43BF-B298-EC9DCABE4374}" type="presOf" srcId="{3B5CA58B-2E49-4224-874C-4269926CFD47}" destId="{7A4BD248-094B-4B9B-8DDA-A870497DAFD7}" srcOrd="0" destOrd="0" presId="urn:microsoft.com/office/officeart/2005/8/layout/orgChart1"/>
    <dgm:cxn modelId="{FD8A1108-E9EE-4457-BF35-0031FCD9FAA4}" type="presOf" srcId="{3B5CA58B-2E49-4224-874C-4269926CFD47}" destId="{60D47BB3-5530-4E3B-B067-0F150F3C748A}" srcOrd="1" destOrd="0" presId="urn:microsoft.com/office/officeart/2005/8/layout/orgChart1"/>
    <dgm:cxn modelId="{1D2F23FB-166E-4050-9D07-926D97138AB7}" type="presOf" srcId="{62186B2F-E267-4066-85CC-32B8EE47B76E}" destId="{F9DAFAD3-1435-4E78-84B6-6014AC37E481}" srcOrd="1" destOrd="0" presId="urn:microsoft.com/office/officeart/2005/8/layout/orgChart1"/>
    <dgm:cxn modelId="{114647B4-304D-4E35-B512-2E9C13F0F8DF}" type="presOf" srcId="{AF58109E-67D1-4F6E-A07C-618926275323}" destId="{6D014229-1F61-444F-BE2C-4DEB5180ECE5}" srcOrd="1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F7F1AF83-8D37-46CC-846C-12A64AE14F4C}" type="presOf" srcId="{AF58109E-67D1-4F6E-A07C-618926275323}" destId="{62D2B66B-D2A4-46D0-B7DC-BF62BBDAB401}" srcOrd="0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C6BB8762-FE09-45D5-8D7A-FDFC4401DE2F}" type="presOf" srcId="{7FD67F39-9A23-4C96-8629-0932E9843EED}" destId="{01406863-D4FF-4FF2-A6EF-4EC13954BDC2}" srcOrd="0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FA9E7050-B0AE-4A0F-8A40-F07186738D11}" type="presOf" srcId="{62186B2F-E267-4066-85CC-32B8EE47B76E}" destId="{317E7824-454A-4EB4-BA49-3DDA6659DA4C}" srcOrd="0" destOrd="0" presId="urn:microsoft.com/office/officeart/2005/8/layout/orgChart1"/>
    <dgm:cxn modelId="{C9002453-D25F-4890-8D34-83657CF22E13}" type="presParOf" srcId="{01406863-D4FF-4FF2-A6EF-4EC13954BDC2}" destId="{3E8650D6-C796-4199-BC3C-801B334A9C9C}" srcOrd="0" destOrd="0" presId="urn:microsoft.com/office/officeart/2005/8/layout/orgChart1"/>
    <dgm:cxn modelId="{3FCE9B41-5C09-44DD-89A0-4879D08FB995}" type="presParOf" srcId="{3E8650D6-C796-4199-BC3C-801B334A9C9C}" destId="{E3658B92-8EE8-40AC-A0D8-7C7EB05D74F9}" srcOrd="0" destOrd="0" presId="urn:microsoft.com/office/officeart/2005/8/layout/orgChart1"/>
    <dgm:cxn modelId="{19D01315-B3F3-4E23-9706-F3AFD399DBC9}" type="presParOf" srcId="{E3658B92-8EE8-40AC-A0D8-7C7EB05D74F9}" destId="{7A4BD248-094B-4B9B-8DDA-A870497DAFD7}" srcOrd="0" destOrd="0" presId="urn:microsoft.com/office/officeart/2005/8/layout/orgChart1"/>
    <dgm:cxn modelId="{1DFD65C5-4393-4218-A9D2-39A7EE00A42E}" type="presParOf" srcId="{E3658B92-8EE8-40AC-A0D8-7C7EB05D74F9}" destId="{60D47BB3-5530-4E3B-B067-0F150F3C748A}" srcOrd="1" destOrd="0" presId="urn:microsoft.com/office/officeart/2005/8/layout/orgChart1"/>
    <dgm:cxn modelId="{35011FFD-EDEE-45D8-9184-F656644D789F}" type="presParOf" srcId="{3E8650D6-C796-4199-BC3C-801B334A9C9C}" destId="{309C54E0-795B-408C-899C-8C83E89C4594}" srcOrd="1" destOrd="0" presId="urn:microsoft.com/office/officeart/2005/8/layout/orgChart1"/>
    <dgm:cxn modelId="{63097D9A-13AF-4B11-872F-DF0F24D1473D}" type="presParOf" srcId="{3E8650D6-C796-4199-BC3C-801B334A9C9C}" destId="{D63B1287-5FBD-42F6-9B75-88D4C5CF3CE4}" srcOrd="2" destOrd="0" presId="urn:microsoft.com/office/officeart/2005/8/layout/orgChart1"/>
    <dgm:cxn modelId="{95485F90-E26D-4444-8D46-1829926A52D0}" type="presParOf" srcId="{01406863-D4FF-4FF2-A6EF-4EC13954BDC2}" destId="{3FB672A0-09CB-4F95-8C58-99F668F40E1F}" srcOrd="1" destOrd="0" presId="urn:microsoft.com/office/officeart/2005/8/layout/orgChart1"/>
    <dgm:cxn modelId="{73AA0EFF-41F2-4416-BECF-A4706F5294FF}" type="presParOf" srcId="{3FB672A0-09CB-4F95-8C58-99F668F40E1F}" destId="{0CE560D1-4834-4FAB-BB9F-180DD556A0F2}" srcOrd="0" destOrd="0" presId="urn:microsoft.com/office/officeart/2005/8/layout/orgChart1"/>
    <dgm:cxn modelId="{2786F241-1476-452B-B5E7-B1E4069785B0}" type="presParOf" srcId="{0CE560D1-4834-4FAB-BB9F-180DD556A0F2}" destId="{62D2B66B-D2A4-46D0-B7DC-BF62BBDAB401}" srcOrd="0" destOrd="0" presId="urn:microsoft.com/office/officeart/2005/8/layout/orgChart1"/>
    <dgm:cxn modelId="{633A7E3C-C79E-4818-8F70-8576F00407FF}" type="presParOf" srcId="{0CE560D1-4834-4FAB-BB9F-180DD556A0F2}" destId="{6D014229-1F61-444F-BE2C-4DEB5180ECE5}" srcOrd="1" destOrd="0" presId="urn:microsoft.com/office/officeart/2005/8/layout/orgChart1"/>
    <dgm:cxn modelId="{127CD93A-AB9F-4317-9A2D-87CD406FC939}" type="presParOf" srcId="{3FB672A0-09CB-4F95-8C58-99F668F40E1F}" destId="{35A00AF9-DC0B-4D00-BC17-0716EF1D1A90}" srcOrd="1" destOrd="0" presId="urn:microsoft.com/office/officeart/2005/8/layout/orgChart1"/>
    <dgm:cxn modelId="{C5065310-8D02-4588-ADD5-581BAB26E675}" type="presParOf" srcId="{3FB672A0-09CB-4F95-8C58-99F668F40E1F}" destId="{3339080E-1C5D-4CF4-A917-22AA1837F6C6}" srcOrd="2" destOrd="0" presId="urn:microsoft.com/office/officeart/2005/8/layout/orgChart1"/>
    <dgm:cxn modelId="{454ED7C0-9381-487C-B826-836BFC8F93F8}" type="presParOf" srcId="{01406863-D4FF-4FF2-A6EF-4EC13954BDC2}" destId="{12485E00-2AF8-4C4F-A0FF-5CCB5EC73B30}" srcOrd="2" destOrd="0" presId="urn:microsoft.com/office/officeart/2005/8/layout/orgChart1"/>
    <dgm:cxn modelId="{C66F7C47-9597-4943-97AC-3DD71EFBB646}" type="presParOf" srcId="{12485E00-2AF8-4C4F-A0FF-5CCB5EC73B30}" destId="{93CD89CB-DD51-4AEE-8C64-5E4230CC7723}" srcOrd="0" destOrd="0" presId="urn:microsoft.com/office/officeart/2005/8/layout/orgChart1"/>
    <dgm:cxn modelId="{1F073DA4-02C9-457A-B48B-86BE94308EAC}" type="presParOf" srcId="{93CD89CB-DD51-4AEE-8C64-5E4230CC7723}" destId="{317E7824-454A-4EB4-BA49-3DDA6659DA4C}" srcOrd="0" destOrd="0" presId="urn:microsoft.com/office/officeart/2005/8/layout/orgChart1"/>
    <dgm:cxn modelId="{341E7C6A-0AE0-42AF-A0B6-C0F184D64315}" type="presParOf" srcId="{93CD89CB-DD51-4AEE-8C64-5E4230CC7723}" destId="{F9DAFAD3-1435-4E78-84B6-6014AC37E481}" srcOrd="1" destOrd="0" presId="urn:microsoft.com/office/officeart/2005/8/layout/orgChart1"/>
    <dgm:cxn modelId="{D6D280C6-FEB0-44F1-AC12-4EE79E2221EA}" type="presParOf" srcId="{12485E00-2AF8-4C4F-A0FF-5CCB5EC73B30}" destId="{8B8E8076-2620-4E13-B7F0-5376EBD10FB6}" srcOrd="1" destOrd="0" presId="urn:microsoft.com/office/officeart/2005/8/layout/orgChart1"/>
    <dgm:cxn modelId="{B4DECF20-AD81-4A32-A60C-AA288D8CC5E7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cs-CZ"/>
            <a:t>jeho zdravotní stav vyžaduje poskytnutí neodkladné péče a zároveň neumožňuje, aby vyslovil souhlas. </a:t>
          </a:r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/>
            <a:t>neodkladnou péči</a:t>
          </a:r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cs-CZ" dirty="0"/>
            <a:t>jde-li o zdravotní služby nezbytné k záchraně života nebo zamezení vážného poškození zdraví. </a:t>
          </a:r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01F53-0447-45C2-9F18-9FCFD2562E39}" type="presOf" srcId="{A18EBE2F-3C1E-49CF-8205-6EEEC55A3357}" destId="{C1502691-6150-46C3-9264-9477E07DED1C}" srcOrd="0" destOrd="0" presId="urn:microsoft.com/office/officeart/2005/8/layout/vList2"/>
    <dgm:cxn modelId="{8F047CD5-197B-434D-A3F0-82769A112880}" type="presOf" srcId="{38BAA9AC-51C7-4E13-80B3-5E4FC0DF5159}" destId="{AF93F47C-6734-4C83-B029-C257612EC192}" srcOrd="0" destOrd="0" presId="urn:microsoft.com/office/officeart/2005/8/layout/vList2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A4B71263-D301-4C2D-9E0F-702C1F628852}" type="presOf" srcId="{85868AEA-3E1D-48B5-84E8-07FC5432F218}" destId="{E221404C-B39E-4D6E-A197-D02554847FB6}" srcOrd="0" destOrd="0" presId="urn:microsoft.com/office/officeart/2005/8/layout/vList2"/>
    <dgm:cxn modelId="{EEFB0B3A-F23B-42D9-9CDD-CD6E50D7253F}" type="presOf" srcId="{328E63C0-5895-4276-8F04-FE31DC7FB4CA}" destId="{D7BBB79A-9423-476C-B67C-8021D08A9D91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9ADC21C2-3C9D-4B15-96E7-7CCC6B152816}" type="presOf" srcId="{27AFC78A-C077-4A4B-A178-187CD669135A}" destId="{8FE34A01-99BC-4909-84EA-E50FAD1E9A0B}" srcOrd="0" destOrd="0" presId="urn:microsoft.com/office/officeart/2005/8/layout/vList2"/>
    <dgm:cxn modelId="{7B23F58E-2834-46EB-9791-40D8500C082A}" type="presParOf" srcId="{D7BBB79A-9423-476C-B67C-8021D08A9D91}" destId="{C1502691-6150-46C3-9264-9477E07DED1C}" srcOrd="0" destOrd="0" presId="urn:microsoft.com/office/officeart/2005/8/layout/vList2"/>
    <dgm:cxn modelId="{9969C9DE-9BA0-4E82-A8C3-81EB9201756A}" type="presParOf" srcId="{D7BBB79A-9423-476C-B67C-8021D08A9D91}" destId="{E221404C-B39E-4D6E-A197-D02554847FB6}" srcOrd="1" destOrd="0" presId="urn:microsoft.com/office/officeart/2005/8/layout/vList2"/>
    <dgm:cxn modelId="{76477771-751F-4D91-B40F-25468A98861F}" type="presParOf" srcId="{D7BBB79A-9423-476C-B67C-8021D08A9D91}" destId="{AF93F47C-6734-4C83-B029-C257612EC192}" srcOrd="2" destOrd="0" presId="urn:microsoft.com/office/officeart/2005/8/layout/vList2"/>
    <dgm:cxn modelId="{4976B4C8-D12B-4413-B1A8-3994360DC345}" type="presParOf" srcId="{D7BBB79A-9423-476C-B67C-8021D08A9D91}" destId="{8FE34A01-99BC-4909-84EA-E50FAD1E9A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/>
            <a:t>Poručenství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4A3605-4DAF-48C3-802B-D67D90E8F03E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53F089B2-0DF2-4148-9DF1-752BA2E44FA1}" type="presOf" srcId="{C73FE862-B099-43E6-A5BA-AE485BA8BAB4}" destId="{3E870FD2-83B6-4D57-B405-34B3CAA94AC6}" srcOrd="0" destOrd="0" presId="urn:microsoft.com/office/officeart/2005/8/layout/default"/>
    <dgm:cxn modelId="{080A5CC7-EDC6-49C8-A5F4-790A7C01B019}" type="presOf" srcId="{19D65D3D-47C8-4F82-AB01-06FBCB83A9DB}" destId="{153A4353-E23A-4D1B-A378-F0E008290553}" srcOrd="0" destOrd="0" presId="urn:microsoft.com/office/officeart/2005/8/layout/default"/>
    <dgm:cxn modelId="{E87D7981-15EE-448F-A6D0-08D40A707902}" type="presOf" srcId="{5553DB7A-F36B-46C2-B750-95A2FBC956C7}" destId="{832587F5-0FA4-41D6-84C5-506035C391C3}" srcOrd="0" destOrd="0" presId="urn:microsoft.com/office/officeart/2005/8/layout/default"/>
    <dgm:cxn modelId="{6F05AAA9-B7C2-4B87-875D-348EEEFE0E1B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B8F19D04-C49B-4EE7-A61D-F977E8BCC5D4}" type="presOf" srcId="{91EC44A8-B38A-435D-94D6-781594E3A4A9}" destId="{03D9C9B1-4218-4E91-839F-8618C954E4C8}" srcOrd="0" destOrd="0" presId="urn:microsoft.com/office/officeart/2005/8/layout/default"/>
    <dgm:cxn modelId="{82F50D44-B81E-4A46-B5FC-5F149F52C101}" type="presParOf" srcId="{44F14F6C-F527-4BD2-9672-8B7A24E85671}" destId="{832587F5-0FA4-41D6-84C5-506035C391C3}" srcOrd="0" destOrd="0" presId="urn:microsoft.com/office/officeart/2005/8/layout/default"/>
    <dgm:cxn modelId="{29B6EAB4-EEC6-4B0B-A462-71E5EEB95405}" type="presParOf" srcId="{44F14F6C-F527-4BD2-9672-8B7A24E85671}" destId="{AA6827C4-CD77-4BB3-B9F4-5122499CB89D}" srcOrd="1" destOrd="0" presId="urn:microsoft.com/office/officeart/2005/8/layout/default"/>
    <dgm:cxn modelId="{F30FD863-8AB9-4E7E-9CF9-5D78E8DDD2D5}" type="presParOf" srcId="{44F14F6C-F527-4BD2-9672-8B7A24E85671}" destId="{3E870FD2-83B6-4D57-B405-34B3CAA94AC6}" srcOrd="2" destOrd="0" presId="urn:microsoft.com/office/officeart/2005/8/layout/default"/>
    <dgm:cxn modelId="{F9C0E6F8-B3B5-456D-B9AB-10032A11A5AD}" type="presParOf" srcId="{44F14F6C-F527-4BD2-9672-8B7A24E85671}" destId="{0A394E71-C448-44BA-89A6-1928AB8D62C6}" srcOrd="3" destOrd="0" presId="urn:microsoft.com/office/officeart/2005/8/layout/default"/>
    <dgm:cxn modelId="{A253BA6A-B32D-43E3-B722-FAF592B87457}" type="presParOf" srcId="{44F14F6C-F527-4BD2-9672-8B7A24E85671}" destId="{03D9C9B1-4218-4E91-839F-8618C954E4C8}" srcOrd="4" destOrd="0" presId="urn:microsoft.com/office/officeart/2005/8/layout/default"/>
    <dgm:cxn modelId="{3FD81729-DD0C-47AE-A451-2F888C13D918}" type="presParOf" srcId="{44F14F6C-F527-4BD2-9672-8B7A24E85671}" destId="{D0309FBA-8AB1-4029-90E2-4CFE3AE9C64B}" srcOrd="5" destOrd="0" presId="urn:microsoft.com/office/officeart/2005/8/layout/default"/>
    <dgm:cxn modelId="{584DDE88-21BB-42E5-B867-86BB8D726C9B}" type="presParOf" srcId="{44F14F6C-F527-4BD2-9672-8B7A24E85671}" destId="{60F0AE20-9335-4979-B79C-C96C06ED202C}" srcOrd="6" destOrd="0" presId="urn:microsoft.com/office/officeart/2005/8/layout/default"/>
    <dgm:cxn modelId="{1BB24E13-2BF8-4E18-8FEC-D7F911977D06}" type="presParOf" srcId="{44F14F6C-F527-4BD2-9672-8B7A24E85671}" destId="{26D72685-1170-4CEF-995C-073CEFFB3AB6}" srcOrd="7" destOrd="0" presId="urn:microsoft.com/office/officeart/2005/8/layout/default"/>
    <dgm:cxn modelId="{F69F1DD0-A273-47DD-A088-A64410381AB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46012951-D346-4054-B55D-349BF83485BF}" type="presOf" srcId="{48E11265-C2D6-45A7-B24C-8F2205EE81F0}" destId="{53EC48D2-7CDB-4C3C-A5E7-43BD06F7E5C2}" srcOrd="0" destOrd="0" presId="urn:microsoft.com/office/officeart/2005/8/layout/vList2"/>
    <dgm:cxn modelId="{9BD125B6-5B5F-4808-B9D7-33526B775E45}" type="presOf" srcId="{6F6AB559-8D7A-46FD-9E29-2624864130CD}" destId="{F2C976E3-66EF-46D5-8759-F9081C051ADD}" srcOrd="0" destOrd="0" presId="urn:microsoft.com/office/officeart/2005/8/layout/vList2"/>
    <dgm:cxn modelId="{F4409977-385F-453E-A978-30D9C438912A}" type="presOf" srcId="{B6F67997-3211-45C6-838A-D70146415BAC}" destId="{53E596A7-D573-429E-ABDC-B7974F032E56}" srcOrd="0" destOrd="0" presId="urn:microsoft.com/office/officeart/2005/8/layout/vList2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EFB6587F-3CDF-4995-826A-AAC68A341904}" type="presOf" srcId="{C80F80F3-249F-4492-99F9-B4202E7A2AD1}" destId="{53EC48D2-7CDB-4C3C-A5E7-43BD06F7E5C2}" srcOrd="0" destOrd="1" presId="urn:microsoft.com/office/officeart/2005/8/layout/vList2"/>
    <dgm:cxn modelId="{E23108BD-E3F0-4484-A919-F609E57B5C44}" type="presOf" srcId="{83607781-7EAB-417F-AABA-F5F3B77EDB3A}" destId="{35AA3BC0-3FBB-46A2-B3B4-00EC011F2DE5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04A3C004-26DC-4E01-AFB1-ACEB09CCD40C}" type="presOf" srcId="{34A53E98-C633-43CC-A13A-4180C926BE09}" destId="{9DB4E93A-2E44-41A0-9E3D-8A38769CFA5D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03825897-A0A2-41B3-B49C-F65A00DAD4E9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6855E0B-CF6C-4F10-8E27-C3289D958763}" type="presParOf" srcId="{F2C976E3-66EF-46D5-8759-F9081C051ADD}" destId="{35AA3BC0-3FBB-46A2-B3B4-00EC011F2DE5}" srcOrd="0" destOrd="0" presId="urn:microsoft.com/office/officeart/2005/8/layout/vList2"/>
    <dgm:cxn modelId="{4069FEF1-75FF-4F1C-841F-A3500AFA16D1}" type="presParOf" srcId="{F2C976E3-66EF-46D5-8759-F9081C051ADD}" destId="{CAEBCD3B-1AA0-47EB-874C-449420C7B86F}" srcOrd="1" destOrd="0" presId="urn:microsoft.com/office/officeart/2005/8/layout/vList2"/>
    <dgm:cxn modelId="{D09AB9B8-BAB0-403B-B891-F5EE68CDD195}" type="presParOf" srcId="{F2C976E3-66EF-46D5-8759-F9081C051ADD}" destId="{53E596A7-D573-429E-ABDC-B7974F032E56}" srcOrd="2" destOrd="0" presId="urn:microsoft.com/office/officeart/2005/8/layout/vList2"/>
    <dgm:cxn modelId="{7D9FB716-DFF5-4DF1-AD94-0FF9C43E1E5E}" type="presParOf" srcId="{F2C976E3-66EF-46D5-8759-F9081C051ADD}" destId="{53EC48D2-7CDB-4C3C-A5E7-43BD06F7E5C2}" srcOrd="3" destOrd="0" presId="urn:microsoft.com/office/officeart/2005/8/layout/vList2"/>
    <dgm:cxn modelId="{04B1097A-271E-4B3D-A58E-A235BBCF83F1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35F682-85A3-4CB8-83DF-E68FF2432C5B}" type="presOf" srcId="{B01E161C-021A-40E9-A70B-0464F5982EB5}" destId="{083FB2AD-B174-4C7B-B4A8-33BCA15C35A9}" srcOrd="0" destOrd="3" presId="urn:microsoft.com/office/officeart/2005/8/layout/vList2"/>
    <dgm:cxn modelId="{2FBB4925-658F-4381-9E14-F3CA054026AA}" type="presOf" srcId="{7EFDAFB7-6B13-4DEB-A4C2-E68DD59041B4}" destId="{6EA41486-322C-46B5-8462-113755006BE0}" srcOrd="0" destOrd="0" presId="urn:microsoft.com/office/officeart/2005/8/layout/vList2"/>
    <dgm:cxn modelId="{CC29456A-C0C5-4D6E-9C26-CAF97753C3A6}" type="presOf" srcId="{CD48DA19-D398-4FAC-84AD-D8328747C883}" destId="{33596613-797F-42B6-A1FF-775F59691ACF}" srcOrd="0" destOrd="0" presId="urn:microsoft.com/office/officeart/2005/8/layout/vList2"/>
    <dgm:cxn modelId="{1ABA74B2-14A1-432D-87E5-03B4233B74CB}" type="presOf" srcId="{98516283-D5B4-4281-8996-CCDA6E06F497}" destId="{4CCDACA6-442A-4B70-B4D5-EBC769FA3C19}" srcOrd="0" destOrd="0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AE7517D7-A6C0-42F1-ADF4-139B29AFCEE6}" type="presOf" srcId="{21B51A68-0EF6-4A62-A5B2-2C77B3AE8F6A}" destId="{16DC1426-FF71-40F9-939B-1CBDB8F41D05}" srcOrd="0" destOrd="0" presId="urn:microsoft.com/office/officeart/2005/8/layout/vList2"/>
    <dgm:cxn modelId="{F5939A17-7589-4CC7-88A1-7F804837612C}" type="presOf" srcId="{CD773BA3-DC64-429F-AF9D-DD53CF7C1342}" destId="{083FB2AD-B174-4C7B-B4A8-33BCA15C35A9}" srcOrd="0" destOrd="0" presId="urn:microsoft.com/office/officeart/2005/8/layout/vList2"/>
    <dgm:cxn modelId="{56C4BE05-BFEA-4197-A687-122946143998}" type="presOf" srcId="{983A5220-0748-4A84-96D9-C6D6FD942CC5}" destId="{083FB2AD-B174-4C7B-B4A8-33BCA15C35A9}" srcOrd="0" destOrd="1" presId="urn:microsoft.com/office/officeart/2005/8/layout/vList2"/>
    <dgm:cxn modelId="{3E2D19B3-0739-4639-B2F4-1AED3E44C306}" type="presOf" srcId="{0BE732DE-06BF-4D89-8328-827E2ABBAB3E}" destId="{083FB2AD-B174-4C7B-B4A8-33BCA15C35A9}" srcOrd="0" destOrd="2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D5711503-EDA5-4C17-A470-77F6D7E154EC}" type="presParOf" srcId="{33596613-797F-42B6-A1FF-775F59691ACF}" destId="{6EA41486-322C-46B5-8462-113755006BE0}" srcOrd="0" destOrd="0" presId="urn:microsoft.com/office/officeart/2005/8/layout/vList2"/>
    <dgm:cxn modelId="{7EA8A3C9-5B4D-48F0-BFD9-DC5A7E0C979A}" type="presParOf" srcId="{33596613-797F-42B6-A1FF-775F59691ACF}" destId="{16DC1426-FF71-40F9-939B-1CBDB8F41D05}" srcOrd="1" destOrd="0" presId="urn:microsoft.com/office/officeart/2005/8/layout/vList2"/>
    <dgm:cxn modelId="{8863AF75-2707-4E45-9D8C-5BD300BEB6D1}" type="presParOf" srcId="{33596613-797F-42B6-A1FF-775F59691ACF}" destId="{4CCDACA6-442A-4B70-B4D5-EBC769FA3C19}" srcOrd="2" destOrd="0" presId="urn:microsoft.com/office/officeart/2005/8/layout/vList2"/>
    <dgm:cxn modelId="{710B0DCD-D525-4706-B046-C401A0E424BE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6700C56C-7988-460F-A0C9-820A1190E31E}" type="presOf" srcId="{49C0BE93-F4F2-4A04-8793-DDE209CDE733}" destId="{210DD67E-9A77-4583-A94A-312007392D50}" srcOrd="0" destOrd="0" presId="urn:microsoft.com/office/officeart/2005/8/layout/vList2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50FD8F8B-98B7-4774-BB57-3369DDC94630}" type="presOf" srcId="{5B851B27-4BC7-4D90-9E72-D10D251AB4BE}" destId="{478547AB-621A-4404-81BF-3F795B8DAF37}" srcOrd="0" destOrd="0" presId="urn:microsoft.com/office/officeart/2005/8/layout/vList2"/>
    <dgm:cxn modelId="{625E4C3A-5A84-4776-BAC6-8AC10AFED38A}" type="presOf" srcId="{591206D2-0D69-41AD-9995-D1209308449A}" destId="{083ACC50-2B2B-4A68-84AD-E183885C80A2}" srcOrd="0" destOrd="0" presId="urn:microsoft.com/office/officeart/2005/8/layout/vList2"/>
    <dgm:cxn modelId="{ECF97872-618A-42D6-A5F5-F0206D954823}" type="presOf" srcId="{A228467E-F058-449B-9E2E-83F15A5E6513}" destId="{431D4C96-8E8B-450D-82AD-D02CEE2F0F49}" srcOrd="0" destOrd="0" presId="urn:microsoft.com/office/officeart/2005/8/layout/vList2"/>
    <dgm:cxn modelId="{1B8364A5-5C23-4CF0-B180-45DBF230D8FF}" type="presOf" srcId="{E2C32475-97FA-402F-B4B2-6096DD147F24}" destId="{ECF77730-9E3E-4498-B4C1-B6FBBABA65A9}" srcOrd="0" destOrd="0" presId="urn:microsoft.com/office/officeart/2005/8/layout/vList2"/>
    <dgm:cxn modelId="{67DE6B51-7BBD-47BA-9CA2-69080AFCE1B8}" type="presOf" srcId="{029E2328-9B5B-4D30-A1D0-C4D6176A2EF7}" destId="{FDAFD717-925B-4D4D-99B7-39238EF60029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F022C863-CF99-42F0-9BA6-FD95F7400DE8}" type="presOf" srcId="{D227D5E0-4103-4BD8-9DD5-2B7244456D66}" destId="{C6814C6D-D668-4651-9FA6-BF8AE43A26BE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78D924EB-D580-4256-8D8B-CA1C7F77360E}" type="presOf" srcId="{C3CBC76C-1608-4500-A8E1-05305705A55A}" destId="{295F1193-D888-420F-9C1A-A24036AE6C72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CBD42FD6-E924-4FB9-B3E5-685D66D26B25}" type="presOf" srcId="{6C4BD0EA-31D4-4BBF-AF6A-88AC670B7B76}" destId="{13D4D404-E603-49B6-857E-0F26EF842E13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1638BAEB-1DCC-44CE-A5EA-0B71DDA3681A}" type="presOf" srcId="{87559554-700A-4EA7-8FC1-6035AC3C870A}" destId="{02FDD9AA-DC71-413F-9EA7-B1A618C95D11}" srcOrd="0" destOrd="0" presId="urn:microsoft.com/office/officeart/2005/8/layout/vList2"/>
    <dgm:cxn modelId="{11A1A33B-436C-4C7D-856B-377648DC6D5D}" type="presParOf" srcId="{478547AB-621A-4404-81BF-3F795B8DAF37}" destId="{210DD67E-9A77-4583-A94A-312007392D50}" srcOrd="0" destOrd="0" presId="urn:microsoft.com/office/officeart/2005/8/layout/vList2"/>
    <dgm:cxn modelId="{B95722BC-8D24-46D8-B115-AF426ACFDA8D}" type="presParOf" srcId="{478547AB-621A-4404-81BF-3F795B8DAF37}" destId="{418757DF-322B-4D8D-A2D3-0D070083702E}" srcOrd="1" destOrd="0" presId="urn:microsoft.com/office/officeart/2005/8/layout/vList2"/>
    <dgm:cxn modelId="{4FC75886-9E59-4E9D-BC0E-872951224209}" type="presParOf" srcId="{478547AB-621A-4404-81BF-3F795B8DAF37}" destId="{431D4C96-8E8B-450D-82AD-D02CEE2F0F49}" srcOrd="2" destOrd="0" presId="urn:microsoft.com/office/officeart/2005/8/layout/vList2"/>
    <dgm:cxn modelId="{4BA5B217-F256-4C4D-8CDE-1BE32684DE60}" type="presParOf" srcId="{478547AB-621A-4404-81BF-3F795B8DAF37}" destId="{51D5F9CE-6854-47D2-A4CF-EB8F2EF9261A}" srcOrd="3" destOrd="0" presId="urn:microsoft.com/office/officeart/2005/8/layout/vList2"/>
    <dgm:cxn modelId="{91A43E76-5D74-429B-9298-1A04D8B3F753}" type="presParOf" srcId="{478547AB-621A-4404-81BF-3F795B8DAF37}" destId="{13D4D404-E603-49B6-857E-0F26EF842E13}" srcOrd="4" destOrd="0" presId="urn:microsoft.com/office/officeart/2005/8/layout/vList2"/>
    <dgm:cxn modelId="{9A3AB604-DAB3-4B06-BCAD-221CD0469BBE}" type="presParOf" srcId="{478547AB-621A-4404-81BF-3F795B8DAF37}" destId="{1F59B5C5-5957-4F63-BC8A-9D01901D1DEB}" srcOrd="5" destOrd="0" presId="urn:microsoft.com/office/officeart/2005/8/layout/vList2"/>
    <dgm:cxn modelId="{C5DB6D97-F3CB-46F2-B375-F5A2D8C3035E}" type="presParOf" srcId="{478547AB-621A-4404-81BF-3F795B8DAF37}" destId="{02FDD9AA-DC71-413F-9EA7-B1A618C95D11}" srcOrd="6" destOrd="0" presId="urn:microsoft.com/office/officeart/2005/8/layout/vList2"/>
    <dgm:cxn modelId="{5AAABEB5-82DA-4FFE-86CD-77B31A6E9A35}" type="presParOf" srcId="{478547AB-621A-4404-81BF-3F795B8DAF37}" destId="{37B0CE6E-C938-485D-BFDF-D3218A0B9123}" srcOrd="7" destOrd="0" presId="urn:microsoft.com/office/officeart/2005/8/layout/vList2"/>
    <dgm:cxn modelId="{8C09C59A-2F89-4273-BAA8-4794371C6535}" type="presParOf" srcId="{478547AB-621A-4404-81BF-3F795B8DAF37}" destId="{295F1193-D888-420F-9C1A-A24036AE6C72}" srcOrd="8" destOrd="0" presId="urn:microsoft.com/office/officeart/2005/8/layout/vList2"/>
    <dgm:cxn modelId="{119408D2-973F-40C4-9B89-D41251FADE6F}" type="presParOf" srcId="{478547AB-621A-4404-81BF-3F795B8DAF37}" destId="{B18E3BE0-C02F-4607-B0E1-9CCA171E8C06}" srcOrd="9" destOrd="0" presId="urn:microsoft.com/office/officeart/2005/8/layout/vList2"/>
    <dgm:cxn modelId="{B9A7B7A6-0B2F-47B4-B72C-7C2090002FAD}" type="presParOf" srcId="{478547AB-621A-4404-81BF-3F795B8DAF37}" destId="{FDAFD717-925B-4D4D-99B7-39238EF60029}" srcOrd="10" destOrd="0" presId="urn:microsoft.com/office/officeart/2005/8/layout/vList2"/>
    <dgm:cxn modelId="{DCF6D7A4-D5A0-42FA-BBEB-855DCE8AA672}" type="presParOf" srcId="{478547AB-621A-4404-81BF-3F795B8DAF37}" destId="{6F886127-37C7-4A42-9E50-0E669FEED8BF}" srcOrd="11" destOrd="0" presId="urn:microsoft.com/office/officeart/2005/8/layout/vList2"/>
    <dgm:cxn modelId="{898C9129-CBA4-470F-B4F4-D989811BC41A}" type="presParOf" srcId="{478547AB-621A-4404-81BF-3F795B8DAF37}" destId="{083ACC50-2B2B-4A68-84AD-E183885C80A2}" srcOrd="12" destOrd="0" presId="urn:microsoft.com/office/officeart/2005/8/layout/vList2"/>
    <dgm:cxn modelId="{C0A1964F-2A17-4636-9AC4-042992B14A13}" type="presParOf" srcId="{478547AB-621A-4404-81BF-3F795B8DAF37}" destId="{F5C0E0A3-5DB6-47D7-B88D-E5116EE71512}" srcOrd="13" destOrd="0" presId="urn:microsoft.com/office/officeart/2005/8/layout/vList2"/>
    <dgm:cxn modelId="{856EA301-3874-4AF7-B15B-2E4F3CB59A59}" type="presParOf" srcId="{478547AB-621A-4404-81BF-3F795B8DAF37}" destId="{ECF77730-9E3E-4498-B4C1-B6FBBABA65A9}" srcOrd="14" destOrd="0" presId="urn:microsoft.com/office/officeart/2005/8/layout/vList2"/>
    <dgm:cxn modelId="{9C82003B-8957-4119-A3B9-9F8E8082CC83}" type="presParOf" srcId="{478547AB-621A-4404-81BF-3F795B8DAF37}" destId="{EFC68C62-9FAB-45D5-BB95-E776EDEFDE1B}" srcOrd="15" destOrd="0" presId="urn:microsoft.com/office/officeart/2005/8/layout/vList2"/>
    <dgm:cxn modelId="{FE62575C-3D69-44CD-95AD-180DD19AE6CA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/>
            <a:t>na bezplatnou zdravotní péči 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/>
            <a:t>odmítnout poskytnutí zdravotních služeb pacientovi v případě, že by jejich poskytnutí odporovalo jeho svědomí nebo náboženskému vyznání</a:t>
          </a:r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550ED6A7-E411-4D94-A1EC-50E4C83882D1}" type="presOf" srcId="{AEEC6279-D5F7-41AD-AB93-059D481F91B2}" destId="{D8C3CC33-1E8E-409E-BB2C-249294B309D8}" srcOrd="0" destOrd="0" presId="urn:microsoft.com/office/officeart/2005/8/layout/hList1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4845A49D-F249-4EA5-B12F-C5AE4F9E1558}" type="presOf" srcId="{9A9DFF1C-FEE5-4E80-BA49-FFDA35B168AD}" destId="{D8C3CC33-1E8E-409E-BB2C-249294B309D8}" srcOrd="0" destOrd="2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16456096-EC08-4FC6-9968-DAE3F7D726BC}" type="presOf" srcId="{550EC7E7-1906-483F-A7DC-232E9A1F87A3}" destId="{706315B1-05E4-4985-8CB8-01F4FC0E5A93}" srcOrd="0" destOrd="3" presId="urn:microsoft.com/office/officeart/2005/8/layout/hList1"/>
    <dgm:cxn modelId="{4C94DA8A-221B-4BEB-8FC3-26868A6958DA}" type="presOf" srcId="{E79CBFE2-D209-4C02-891B-9F1306EA938E}" destId="{706315B1-05E4-4985-8CB8-01F4FC0E5A93}" srcOrd="0" destOrd="0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CBB1FA1-8A5D-4A80-B084-E0F5C244B6A2}" type="presOf" srcId="{A551AAA5-5572-4828-802F-DCE7FA1479D4}" destId="{C2604712-D49A-491F-8CF6-D36273E674E4}" srcOrd="0" destOrd="0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73793B84-88D6-4349-8CCA-25107FE76540}" type="presOf" srcId="{20F3E74B-3B38-4037-AFA1-C1CBE08A9868}" destId="{377EF242-2D1E-4002-AFA6-E7B6DFA5EECA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ACE364C0-B9C0-4D90-A420-B249F46CA88D}" type="presOf" srcId="{DFACD435-FF8C-4CA5-97EF-D4FDC10B7BAA}" destId="{D8C3CC33-1E8E-409E-BB2C-249294B309D8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370B701F-CE47-499B-BBFE-0F667CD42CBC}" type="presOf" srcId="{DFD60EC1-0392-4F9E-9170-34DDABFA6757}" destId="{706315B1-05E4-4985-8CB8-01F4FC0E5A93}" srcOrd="0" destOrd="1" presId="urn:microsoft.com/office/officeart/2005/8/layout/hList1"/>
    <dgm:cxn modelId="{D55D95CA-984D-4FF5-B930-56B972844876}" type="presOf" srcId="{B49A6628-F4C8-4201-A308-03047BF0AC17}" destId="{9A528F8C-6803-480E-9A2D-BB107AB8A856}" srcOrd="0" destOrd="0" presId="urn:microsoft.com/office/officeart/2005/8/layout/hList1"/>
    <dgm:cxn modelId="{05BF26AA-EFFA-43D2-9635-2C722F5A362F}" type="presOf" srcId="{B086603C-D35D-4A1A-8EB9-0D51D043E22F}" destId="{706315B1-05E4-4985-8CB8-01F4FC0E5A93}" srcOrd="0" destOrd="2" presId="urn:microsoft.com/office/officeart/2005/8/layout/hList1"/>
    <dgm:cxn modelId="{5644C440-8B70-4B34-98E8-408BAC12FB77}" type="presOf" srcId="{54EC24F4-A65C-4304-ACCD-4B13AF2B454C}" destId="{706315B1-05E4-4985-8CB8-01F4FC0E5A93}" srcOrd="0" destOrd="4" presId="urn:microsoft.com/office/officeart/2005/8/layout/hList1"/>
    <dgm:cxn modelId="{6A637CE8-75FB-4461-8701-7AEAB85A9D67}" type="presParOf" srcId="{C2604712-D49A-491F-8CF6-D36273E674E4}" destId="{94A173E6-2466-4661-ACD9-CB4B1C9A4DE4}" srcOrd="0" destOrd="0" presId="urn:microsoft.com/office/officeart/2005/8/layout/hList1"/>
    <dgm:cxn modelId="{EABC7607-4B8A-4CC3-B1DE-E3395F614AFF}" type="presParOf" srcId="{94A173E6-2466-4661-ACD9-CB4B1C9A4DE4}" destId="{377EF242-2D1E-4002-AFA6-E7B6DFA5EECA}" srcOrd="0" destOrd="0" presId="urn:microsoft.com/office/officeart/2005/8/layout/hList1"/>
    <dgm:cxn modelId="{41D48A21-B3D9-41BC-81AD-BC5FC1B7E575}" type="presParOf" srcId="{94A173E6-2466-4661-ACD9-CB4B1C9A4DE4}" destId="{D8C3CC33-1E8E-409E-BB2C-249294B309D8}" srcOrd="1" destOrd="0" presId="urn:microsoft.com/office/officeart/2005/8/layout/hList1"/>
    <dgm:cxn modelId="{A2BEFCAC-253D-491F-A238-4B6AB5B6534B}" type="presParOf" srcId="{C2604712-D49A-491F-8CF6-D36273E674E4}" destId="{582AF689-F23E-4D88-BBFA-6194DF96AEB7}" srcOrd="1" destOrd="0" presId="urn:microsoft.com/office/officeart/2005/8/layout/hList1"/>
    <dgm:cxn modelId="{31418572-56E1-4644-88AF-7FE87FDFA96C}" type="presParOf" srcId="{C2604712-D49A-491F-8CF6-D36273E674E4}" destId="{E5CF7C9C-BF3E-4E6C-BCB7-B2657F3F81C3}" srcOrd="2" destOrd="0" presId="urn:microsoft.com/office/officeart/2005/8/layout/hList1"/>
    <dgm:cxn modelId="{7E8990CB-FA9D-4228-807E-206BFB313F86}" type="presParOf" srcId="{E5CF7C9C-BF3E-4E6C-BCB7-B2657F3F81C3}" destId="{9A528F8C-6803-480E-9A2D-BB107AB8A856}" srcOrd="0" destOrd="0" presId="urn:microsoft.com/office/officeart/2005/8/layout/hList1"/>
    <dgm:cxn modelId="{3ABAD726-88D9-451F-A992-EB86DEF5CAA1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/>
            <a:t>Ukončení péče (poskytovatel)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2F46EB-8EDA-4811-B94F-74118021A9A3}" type="presOf" srcId="{4797ADE9-5066-42D6-9972-ADDCE462AF43}" destId="{BB4CF15A-9114-4173-BA23-94E2CBE4D531}" srcOrd="0" destOrd="0" presId="urn:microsoft.com/office/officeart/2005/8/layout/vList2"/>
    <dgm:cxn modelId="{CFAFF6A4-7745-4FB3-87A7-480CF6FCE52B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21179B7E-9473-414E-AA9D-B0BAB48805DD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Informace o nepříznivé diagnóze nebo prognóze zdravotního stavu pacienta může být v nezbytně nutném rozsahu a po dobu nezbytně nutnou zadržena,</a:t>
          </a:r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cs-CZ"/>
            <a:t>lze-li důvodně předpokládat, že by její podání mohlo pacientovi způsobit závažnou újmu na zdraví. </a:t>
          </a:r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/>
            <a:t>To neplatí pokud: </a:t>
          </a:r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/>
            <a:t>a)</a:t>
          </a:r>
          <a:r>
            <a:rPr lang="cs-CZ" dirty="0"/>
            <a:t> informace o určité nemoci nebo predispozici k ní je jediným způsobem, jak pacientovi umožnit podniknout preventivní opatření nebo podstoupit včasnou léčbu,</a:t>
          </a:r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zdravotní stav pacienta představuje riziko pro jeho okolí,</a:t>
          </a:r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pacient žádá výslovně o přesnou a pravdivou informaci, aby si mohl zajistit osobní záležitosti.</a:t>
          </a:r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B422548-8EF5-4F98-B444-6CF9EA555BCA}" type="presOf" srcId="{A0E8EF75-EA37-46A9-8CFA-5685F1BAC2D8}" destId="{8E72E03A-DE9F-4D2B-B3B3-546355C89DE7}" srcOrd="0" destOrd="0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56BE4145-8F24-4B48-AD36-098418858924}" type="presOf" srcId="{801AB5C2-23FC-4632-9E57-56064F98FC6D}" destId="{E973751A-E290-4BEC-A580-DD799A6D0A57}" srcOrd="0" destOrd="1" presId="urn:microsoft.com/office/officeart/2005/8/layout/vList2"/>
    <dgm:cxn modelId="{6C571892-4B91-4EBA-B62F-047B7B28E614}" type="presOf" srcId="{3DA730F5-796C-4713-B146-0F4C3CD19CA8}" destId="{E973751A-E290-4BEC-A580-DD799A6D0A57}" srcOrd="0" destOrd="0" presId="urn:microsoft.com/office/officeart/2005/8/layout/vList2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D5D14726-3985-4025-A561-60F3AA471B14}" type="presOf" srcId="{22402776-2180-4DFB-B0AA-0B711FA0874E}" destId="{91FEA49B-3650-4758-9BB1-008ACFACE984}" srcOrd="0" destOrd="0" presId="urn:microsoft.com/office/officeart/2005/8/layout/vList2"/>
    <dgm:cxn modelId="{119A9F51-FE43-435D-8636-1C86C16B6208}" type="presOf" srcId="{0F5C8883-6664-4171-8435-35813ADF21FE}" destId="{139050CB-4E24-4C4A-B816-FC9905BB4929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71C815BC-5468-4A4B-9DC0-A0909AF47247}" type="presOf" srcId="{E0FD4903-B688-4567-845D-955450DB2066}" destId="{E973751A-E290-4BEC-A580-DD799A6D0A57}" srcOrd="0" destOrd="2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F55B2EE1-71E7-4463-B6CF-625944BCF829}" type="presOf" srcId="{362ED5A1-8F33-42D6-8A99-3F2D70F9C7F9}" destId="{1BBFF8A5-8376-48E7-9557-7BC3CEF390F6}" srcOrd="0" destOrd="0" presId="urn:microsoft.com/office/officeart/2005/8/layout/vList2"/>
    <dgm:cxn modelId="{49EFC82F-F321-43D8-B666-D95FC459B911}" type="presParOf" srcId="{1BBFF8A5-8376-48E7-9557-7BC3CEF390F6}" destId="{139050CB-4E24-4C4A-B816-FC9905BB4929}" srcOrd="0" destOrd="0" presId="urn:microsoft.com/office/officeart/2005/8/layout/vList2"/>
    <dgm:cxn modelId="{B6AE1BAC-493A-4948-9593-B96BBAE95628}" type="presParOf" srcId="{1BBFF8A5-8376-48E7-9557-7BC3CEF390F6}" destId="{91FEA49B-3650-4758-9BB1-008ACFACE984}" srcOrd="1" destOrd="0" presId="urn:microsoft.com/office/officeart/2005/8/layout/vList2"/>
    <dgm:cxn modelId="{BA92FD4E-5C29-4CE8-A7CB-38F52BB2152D}" type="presParOf" srcId="{1BBFF8A5-8376-48E7-9557-7BC3CEF390F6}" destId="{8E72E03A-DE9F-4D2B-B3B3-546355C89DE7}" srcOrd="2" destOrd="0" presId="urn:microsoft.com/office/officeart/2005/8/layout/vList2"/>
    <dgm:cxn modelId="{C72EFC85-722A-477C-8719-3B99EF429090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DB499-8546-4FBA-B3F4-0DAC49334361}">
      <dsp:nvSpPr>
        <dsp:cNvPr id="0" name=""/>
        <dsp:cNvSpPr/>
      </dsp:nvSpPr>
      <dsp:spPr>
        <a:xfrm>
          <a:off x="51" y="31419"/>
          <a:ext cx="4913783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Zdravotnický pracovník</a:t>
          </a:r>
        </a:p>
      </dsp:txBody>
      <dsp:txXfrm>
        <a:off x="51" y="31419"/>
        <a:ext cx="4913783" cy="720000"/>
      </dsp:txXfrm>
    </dsp:sp>
    <dsp:sp modelId="{9C5FF6E2-CB76-4CFA-BD17-836136F061A1}">
      <dsp:nvSpPr>
        <dsp:cNvPr id="0" name=""/>
        <dsp:cNvSpPr/>
      </dsp:nvSpPr>
      <dsp:spPr>
        <a:xfrm>
          <a:off x="51" y="751419"/>
          <a:ext cx="4913783" cy="3568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/>
            <a:t>Dle zákona o zdravotních službách Lékaři i „</a:t>
          </a:r>
          <a:r>
            <a:rPr lang="cs-CZ" sz="2500" kern="1200" dirty="0" err="1"/>
            <a:t>nelékaři</a:t>
          </a:r>
          <a:r>
            <a:rPr lang="cs-CZ" sz="2500" kern="1200" dirty="0"/>
            <a:t>“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/>
            <a:t>Některé předpisy používají zdrav </a:t>
          </a:r>
          <a:r>
            <a:rPr lang="cs-CZ" sz="2500" kern="1200" dirty="0" err="1"/>
            <a:t>prac</a:t>
          </a:r>
          <a:r>
            <a:rPr lang="cs-CZ" sz="2500" kern="1200" dirty="0"/>
            <a:t>. v užším smyslu (</a:t>
          </a:r>
          <a:r>
            <a:rPr lang="cs-CZ" sz="2500" kern="1200" dirty="0" err="1"/>
            <a:t>nelékaři</a:t>
          </a:r>
          <a:r>
            <a:rPr lang="cs-CZ" sz="2500" kern="1200" dirty="0"/>
            <a:t>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500" kern="1200" dirty="0"/>
        </a:p>
      </dsp:txBody>
      <dsp:txXfrm>
        <a:off x="51" y="751419"/>
        <a:ext cx="4913783" cy="3568500"/>
      </dsp:txXfrm>
    </dsp:sp>
    <dsp:sp modelId="{4AFBEFC8-147C-4EA0-89A5-3E7A4C88E446}">
      <dsp:nvSpPr>
        <dsp:cNvPr id="0" name=""/>
        <dsp:cNvSpPr/>
      </dsp:nvSpPr>
      <dsp:spPr>
        <a:xfrm>
          <a:off x="5601764" y="31419"/>
          <a:ext cx="4913783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Jiný odborný pracovník</a:t>
          </a:r>
        </a:p>
      </dsp:txBody>
      <dsp:txXfrm>
        <a:off x="5601764" y="31419"/>
        <a:ext cx="4913783" cy="720000"/>
      </dsp:txXfrm>
    </dsp:sp>
    <dsp:sp modelId="{C3CDE481-09AA-46CB-880E-F08621424554}">
      <dsp:nvSpPr>
        <dsp:cNvPr id="0" name=""/>
        <dsp:cNvSpPr/>
      </dsp:nvSpPr>
      <dsp:spPr>
        <a:xfrm>
          <a:off x="5601764" y="751419"/>
          <a:ext cx="4913783" cy="3568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/>
            <a:t>pod odborným dohledem nebo přímým vedením zdravotnického pracovníka způsobilého k poskytování zdravotní péče vykonává činnosti, které přímo souvisejí s poskytováním zdravotní péče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/>
            <a:t>Psycholog, logoped, sociální pracovník, pracovní terapeut</a:t>
          </a:r>
        </a:p>
      </dsp:txBody>
      <dsp:txXfrm>
        <a:off x="5601764" y="751419"/>
        <a:ext cx="4913783" cy="35685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občan</a:t>
          </a:r>
        </a:p>
      </dsp:txBody>
      <dsp:txXfrm>
        <a:off x="3286" y="17006"/>
        <a:ext cx="3203971" cy="662400"/>
      </dsp:txXfrm>
    </dsp:sp>
    <dsp:sp modelId="{57ECB263-46D6-423B-9259-F73CAC9EC49D}">
      <dsp:nvSpPr>
        <dsp:cNvPr id="0" name=""/>
        <dsp:cNvSpPr/>
      </dsp:nvSpPr>
      <dsp:spPr>
        <a:xfrm>
          <a:off x="3286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na ochranu zdraví.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na bezplatnou zdravotní péči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na zdravotní pomůcky za podmínek, které stanoví zákon.</a:t>
          </a:r>
        </a:p>
      </dsp:txBody>
      <dsp:txXfrm>
        <a:off x="3286" y="679406"/>
        <a:ext cx="3203971" cy="3654924"/>
      </dsp:txXfrm>
    </dsp:sp>
    <dsp:sp modelId="{E34ECBC4-710E-4137-96F3-CEF8A381E585}">
      <dsp:nvSpPr>
        <dsp:cNvPr id="0" name=""/>
        <dsp:cNvSpPr/>
      </dsp:nvSpPr>
      <dsp:spPr>
        <a:xfrm>
          <a:off x="3655814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pojištěnec</a:t>
          </a:r>
        </a:p>
      </dsp:txBody>
      <dsp:txXfrm>
        <a:off x="3655814" y="17006"/>
        <a:ext cx="3203971" cy="662400"/>
      </dsp:txXfrm>
    </dsp:sp>
    <dsp:sp modelId="{020147FA-DAB9-4037-990B-2E88EA5F29AC}">
      <dsp:nvSpPr>
        <dsp:cNvPr id="0" name=""/>
        <dsp:cNvSpPr/>
      </dsp:nvSpPr>
      <dsp:spPr>
        <a:xfrm>
          <a:off x="3655814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Výběr zdravotní pojišťovny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Časovou a místní dostupnost hrazených služeb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Na léčivé přípravky a potraviny pro zvláštní lékařské účely</a:t>
          </a:r>
        </a:p>
      </dsp:txBody>
      <dsp:txXfrm>
        <a:off x="3655814" y="679406"/>
        <a:ext cx="3203971" cy="3654924"/>
      </dsp:txXfrm>
    </dsp:sp>
    <dsp:sp modelId="{A07AD56A-BD37-4116-A79B-8851F0C4A5D1}">
      <dsp:nvSpPr>
        <dsp:cNvPr id="0" name=""/>
        <dsp:cNvSpPr/>
      </dsp:nvSpPr>
      <dsp:spPr>
        <a:xfrm>
          <a:off x="7308342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pacienta</a:t>
          </a:r>
        </a:p>
      </dsp:txBody>
      <dsp:txXfrm>
        <a:off x="7308342" y="17006"/>
        <a:ext cx="3203971" cy="662400"/>
      </dsp:txXfrm>
    </dsp:sp>
    <dsp:sp modelId="{ADD0B6A6-D4BB-4473-A795-36922C279ADB}">
      <dsp:nvSpPr>
        <dsp:cNvPr id="0" name=""/>
        <dsp:cNvSpPr/>
      </dsp:nvSpPr>
      <dsp:spPr>
        <a:xfrm>
          <a:off x="7308342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b="0" i="0" kern="1200" dirty="0"/>
            <a:t>„Pacientem se rozumí fyzická osoba, které jsou poskytovány zdravotní služby“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Jeho právům odpovídají povinnosti poskytovatele, zdravotnického pracovníka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</dsp:txBody>
      <dsp:txXfrm>
        <a:off x="7308342" y="679406"/>
        <a:ext cx="3203971" cy="3654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Právo na poskytování zdravotních služeb na náležité odborné úrovni</a:t>
          </a:r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podle pravidel vědy a uznávaných medicínských postupů,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při respektování individuality pacienta,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s ohledem na konkrétní podmínky a objektivní možnosti.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64161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na úctu, důstojné zacházení, na ohleduplnost v souladu s charakterem poskytovaných zdravotních služeb,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28323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respektování soukromí při poskytování zdravotních služeb</a:t>
          </a:r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v souladu s charakterem poskytovaných zdravotních služeb,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Související pravidla k osobám blízkým, zdravotnické dokumentaci apod</a:t>
          </a:r>
        </a:p>
      </dsp:txBody>
      <dsp:txXfrm>
        <a:off x="0" y="3666284"/>
        <a:ext cx="10515600" cy="592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>zvolit si poskytovatele oprávněného k poskytnutí zdravotních služeb,</a:t>
          </a:r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57440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vyžádat si konzultační služby od jiného poskytovatele, popřípadě zdravotnického pracovníka, než který mu poskytuje zdravotní služby;</a:t>
          </a:r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57440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být seznámen s vnitřním řádem zdravotnického zařízení lůžkové nebo jednodenní péče</a:t>
          </a:r>
        </a:p>
      </dsp:txBody>
      <dsp:txXfrm>
        <a:off x="54298" y="2866759"/>
        <a:ext cx="10407004" cy="10037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64161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28323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přijímat návštěvy ve zdravotnickém zařízení lůžkové nebo jednodenní péče,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/>
            <a:t>a to s ohledem na svůj zdravotní stav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/>
            <a:t>v souladu s vnitřním řádem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dirty="0"/>
            <a:t>způsobem, který neporušuje práva ostatních pacientů, pokud tento zákon nebo jiný právní předpis nestanoví jinak,</a:t>
          </a:r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57440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přijímat duchovní péči a duchovní podporu od duchovních církví a náboženských společností  </a:t>
          </a:r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57440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6541" y="3354471"/>
        <a:ext cx="10422518" cy="8603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Odmítnutí Zdravotnickým pracovníkem</a:t>
          </a:r>
        </a:p>
      </dsp:txBody>
      <dsp:txXfrm>
        <a:off x="51" y="257825"/>
        <a:ext cx="4913783" cy="576000"/>
      </dsp:txXfrm>
    </dsp:sp>
    <dsp:sp modelId="{D8C3CC33-1E8E-409E-BB2C-249294B309D8}">
      <dsp:nvSpPr>
        <dsp:cNvPr id="0" name=""/>
        <dsp:cNvSpPr/>
      </dsp:nvSpPr>
      <dsp:spPr>
        <a:xfrm>
          <a:off x="51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Výhrada svědomí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odmítnout poskytnutí zdravotních služeb pacientovi v případě, že by jejich poskytnutí odporovalo jeho svědomí nebo náboženskému vyznání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51" y="833825"/>
        <a:ext cx="4913783" cy="3259687"/>
      </dsp:txXfrm>
    </dsp:sp>
    <dsp:sp modelId="{9A528F8C-6803-480E-9A2D-BB107AB8A856}">
      <dsp:nvSpPr>
        <dsp:cNvPr id="0" name=""/>
        <dsp:cNvSpPr/>
      </dsp:nvSpPr>
      <dsp:spPr>
        <a:xfrm>
          <a:off x="5601764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Nepřevzetí do péče poskytovatelem</a:t>
          </a:r>
        </a:p>
      </dsp:txBody>
      <dsp:txXfrm>
        <a:off x="5601764" y="257825"/>
        <a:ext cx="4913783" cy="576000"/>
      </dsp:txXfrm>
    </dsp:sp>
    <dsp:sp modelId="{706315B1-05E4-4985-8CB8-01F4FC0E5A93}">
      <dsp:nvSpPr>
        <dsp:cNvPr id="0" name=""/>
        <dsp:cNvSpPr/>
      </dsp:nvSpPr>
      <dsp:spPr>
        <a:xfrm>
          <a:off x="5601764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/>
            <a:t>jestliže pacient, zákonný zástupce nebo opatrovník pacienta odmítne prokázání totožnosti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by přijetím pacienta bylo překročeno únosné pracovní zatížení (Snížilo by to bezpečnost pacientů)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přijetí brání provozní důvody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není pojištěncem zdravotní pojišťovny, se kterou má poskytovatel uzavřenu smlouvu </a:t>
          </a: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Cizinci z EÚ mají zvláštní úpravu</a:t>
          </a:r>
        </a:p>
      </dsp:txBody>
      <dsp:txXfrm>
        <a:off x="5601764" y="833825"/>
        <a:ext cx="4913783" cy="32596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0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4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9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4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88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9D4-12D0-48F0-8F33-68729E7EC38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Přednáška č. </a:t>
            </a:r>
            <a:r>
              <a:rPr lang="cs-CZ" smtClean="0"/>
              <a:t>6-7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453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96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prokazatelně předá pacienta s jeho souhlasem do péče jiného poskytovatele,</a:t>
            </a:r>
          </a:p>
          <a:p>
            <a:r>
              <a:rPr lang="cs-CZ" dirty="0"/>
              <a:t>pominou důvody pro poskytování zdravotních služeb; to neplatí, jde-li o registrujícího poskytovatele; ustanovení § 47 odst. 2 není dotčeno,</a:t>
            </a:r>
          </a:p>
          <a:p>
            <a:r>
              <a:rPr lang="cs-CZ" dirty="0"/>
              <a:t>pacient vysloví nesouhlas s poskytováním veškerých zdravotních služeb,</a:t>
            </a:r>
          </a:p>
          <a:p>
            <a:r>
              <a:rPr lang="cs-CZ" dirty="0"/>
              <a:t>pacient závažným způsobem omezuje práva ostatních pacientů, </a:t>
            </a:r>
          </a:p>
          <a:p>
            <a:r>
              <a:rPr lang="cs-CZ" dirty="0">
                <a:solidFill>
                  <a:schemeClr val="accent2"/>
                </a:solidFill>
              </a:rPr>
              <a:t>úmyslně a soustavně nedodržuje navržený individuální léčebný postup, pokud s poskytováním zdravotních služeb vyslovil souhlas</a:t>
            </a:r>
            <a:r>
              <a:rPr lang="cs-CZ" dirty="0"/>
              <a:t>, </a:t>
            </a:r>
          </a:p>
          <a:p>
            <a:r>
              <a:rPr lang="cs-CZ" dirty="0"/>
              <a:t>nebo se neřídí vnitřním řádem</a:t>
            </a:r>
          </a:p>
          <a:p>
            <a:r>
              <a:rPr lang="cs-CZ" dirty="0">
                <a:solidFill>
                  <a:schemeClr val="accent2"/>
                </a:solidFill>
              </a:rPr>
              <a:t>přestal 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6532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Informovaný souhlas se zdravotním výkonem; odmítnutí zdravotní péče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43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Rozlišovat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svobodný, </a:t>
            </a:r>
            <a:r>
              <a:rPr lang="cs-CZ" dirty="0"/>
              <a:t>je-li dán bez jakéhokoliv nátlaku, </a:t>
            </a:r>
          </a:p>
          <a:p>
            <a:pPr marL="0" indent="0">
              <a:buNone/>
            </a:pPr>
            <a:r>
              <a:rPr lang="cs-CZ" b="1" dirty="0"/>
              <a:t>informovaný</a:t>
            </a:r>
            <a:r>
              <a:rPr lang="cs-CZ" dirty="0"/>
              <a:t>, je-li pacientovi před vyslovením souhlasu podána informace o zdravotním stavu;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Informace o zdravotním stavu je pacientovi sdělena při přijetí do péče </a:t>
            </a:r>
          </a:p>
          <a:p>
            <a:pPr marL="0" indent="0">
              <a:buNone/>
            </a:pPr>
            <a:r>
              <a:rPr lang="cs-CZ" dirty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r>
              <a:rPr lang="cs-CZ" dirty="0"/>
              <a:t>Pacient se může vzdát </a:t>
            </a:r>
          </a:p>
        </p:txBody>
      </p:sp>
    </p:spTree>
    <p:extLst>
      <p:ext uri="{BB962C8B-B14F-4D97-AF65-F5344CB8AC3E}">
        <p14:creationId xmlns:p14="http://schemas.microsoft.com/office/powerpoint/2010/main" val="232875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příčině a původu nemoci, jejím stadiu a předpokládaném vývoji,</a:t>
            </a:r>
          </a:p>
          <a:p>
            <a:r>
              <a:rPr lang="cs-CZ" dirty="0"/>
              <a:t>účelu, povaze, předpokládaném přínosu, možných důsledcích a rizicích navrhovaných zdravotních služeb, </a:t>
            </a:r>
          </a:p>
          <a:p>
            <a:r>
              <a:rPr lang="cs-CZ" dirty="0"/>
              <a:t>jiných možnostech poskytnutí zdravotních služeb, jejich vhodnosti, rizicích,</a:t>
            </a:r>
          </a:p>
          <a:p>
            <a:r>
              <a:rPr lang="cs-CZ" dirty="0"/>
              <a:t>další potřebné léčbě,</a:t>
            </a:r>
          </a:p>
          <a:p>
            <a:r>
              <a:rPr lang="cs-CZ" dirty="0"/>
              <a:t>omezeních a doporučeních ve způsobu života s ohledem na zdravotní stav a</a:t>
            </a:r>
          </a:p>
          <a:p>
            <a:r>
              <a:rPr lang="cs-CZ" dirty="0"/>
              <a:t>možnosti</a:t>
            </a:r>
          </a:p>
          <a:p>
            <a:pPr lvl="1"/>
            <a:r>
              <a:rPr lang="cs-CZ" dirty="0"/>
              <a:t>vzdát se podání informace o zdravotním stavu </a:t>
            </a:r>
          </a:p>
          <a:p>
            <a:pPr lvl="1"/>
            <a:r>
              <a:rPr lang="cs-CZ" dirty="0"/>
              <a:t>určit osoby kterým se mají podat informace nebo vyslovit zákaz o podávání informací o zdravotním stavu podle § 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27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05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forma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Souhlas s hospitalizací </a:t>
            </a:r>
            <a:r>
              <a:rPr lang="cs-CZ" dirty="0"/>
              <a:t>musí být vždy v písemné formě. </a:t>
            </a:r>
          </a:p>
          <a:p>
            <a:r>
              <a:rPr lang="cs-CZ" dirty="0"/>
              <a:t>Písemná forma souhlasu se vyžaduje, pokud tak stanoví jiný právní předpis nebo pokud tak s ohledem na charakter poskytovaných zdravotních služeb určí poskytovatel. </a:t>
            </a:r>
          </a:p>
          <a:p>
            <a:r>
              <a:rPr lang="cs-CZ" dirty="0"/>
              <a:t>Pozor na zákon o zdravotních službách, </a:t>
            </a:r>
            <a:r>
              <a:rPr lang="cs-CZ" dirty="0" err="1"/>
              <a:t>translpantační</a:t>
            </a:r>
            <a:r>
              <a:rPr lang="cs-CZ" dirty="0"/>
              <a:t> zákon, </a:t>
            </a:r>
          </a:p>
        </p:txBody>
      </p:sp>
    </p:spTree>
    <p:extLst>
      <p:ext uri="{BB962C8B-B14F-4D97-AF65-F5344CB8AC3E}">
        <p14:creationId xmlns:p14="http://schemas.microsoft.com/office/powerpoint/2010/main" val="29464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Nesouhlas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133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Pacientovi, kterému byla podána informace o zdravotním …..a který </a:t>
            </a:r>
            <a:r>
              <a:rPr lang="cs-CZ" b="1" u="sng" dirty="0"/>
              <a:t>odmítá vyslovit souhlas </a:t>
            </a:r>
            <a:r>
              <a:rPr lang="cs-CZ" dirty="0"/>
              <a:t>s poskytnutím zdravotních služeb, </a:t>
            </a:r>
            <a:r>
              <a:rPr lang="cs-CZ" b="1" u="sng" dirty="0"/>
              <a:t>nejde-li o případ, kdy lze zdravotní služby poskytnout bez souhlasu</a:t>
            </a:r>
            <a:r>
              <a:rPr lang="cs-CZ" dirty="0"/>
              <a:t>, </a:t>
            </a:r>
            <a:r>
              <a:rPr lang="cs-CZ" b="1" u="sng" dirty="0"/>
              <a:t>je opakovaně </a:t>
            </a:r>
            <a:r>
              <a:rPr lang="cs-CZ" dirty="0"/>
              <a:t>podána informace o jeho zdravotním stavu v rozsahu a způsobem, ze kterého je zřejmé, že neposkytnutí zdravotních služeb může vážně poškodit jeho zdraví nebo ohrozit život. </a:t>
            </a:r>
          </a:p>
          <a:p>
            <a:r>
              <a:rPr lang="cs-CZ" dirty="0"/>
              <a:t>Jestliže pacient i nadále odmítá vyslovit souhlas, učiní o tom písemné prohlášení (revers).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0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může svůj souhlas s poskytnutím zdravotních služeb odvolat. </a:t>
            </a:r>
          </a:p>
          <a:p>
            <a:r>
              <a:rPr lang="cs-CZ" dirty="0"/>
              <a:t>Odvolání souhlasu není účinné, pokud již bylo započato provádění zdravotního výkonu, jehož přerušení může způsobit vážné poškození zdraví nebo ohrožení života pacienta.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6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než začneme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566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/>
              <a:t>podepíše je pacient a zdravotnický pracovník. </a:t>
            </a:r>
          </a:p>
          <a:p>
            <a:r>
              <a:rPr lang="cs-CZ" dirty="0"/>
              <a:t>Odmítá-li pacient záznam podepsat, zdravotnický pracovník tuto skutečnost do záznamu doplní; podepíše zdravotnický pracovník a svědek.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34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může pro případ, kdy by se dostal do takového zdravotního stavu, ve kterém nebude schopen vyslovit souhlas nebo nesouhlas s poskytnutím zdravotních služeb a způsobem jejich poskytnutí, tento souhlas nebo nesouhlas předem vyslovit </a:t>
            </a:r>
          </a:p>
        </p:txBody>
      </p:sp>
    </p:spTree>
    <p:extLst>
      <p:ext uri="{BB962C8B-B14F-4D97-AF65-F5344CB8AC3E}">
        <p14:creationId xmlns:p14="http://schemas.microsoft.com/office/powerpoint/2010/main" val="203762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 bude brát zřetel na dříve vyslovené přání pacienta,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má-li ho k dispozici,</a:t>
            </a:r>
          </a:p>
          <a:p>
            <a:r>
              <a:rPr lang="cs-CZ" dirty="0"/>
              <a:t>za podmínky, že v době poskytování zdravotních služeb nastala předvídatelná situace, k níž se dříve vyslovené přání vztahuje, </a:t>
            </a:r>
          </a:p>
          <a:p>
            <a:r>
              <a:rPr lang="cs-CZ" dirty="0"/>
              <a:t>pacient je v takovém zdravotním stavu, kdy není schopen vyslovit nový souhlas nebo nesouhlas.</a:t>
            </a:r>
          </a:p>
        </p:txBody>
      </p:sp>
    </p:spTree>
    <p:extLst>
      <p:ext uri="{BB962C8B-B14F-4D97-AF65-F5344CB8AC3E}">
        <p14:creationId xmlns:p14="http://schemas.microsoft.com/office/powerpoint/2010/main" val="2876690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respektováno jen takové dříve vyslovené přání, které bylo učiněno </a:t>
            </a:r>
            <a:r>
              <a:rPr lang="cs-CZ" u="sng" dirty="0"/>
              <a:t>na základě písemného poučení pacienta o důsledcích jeho rozhodnutí</a:t>
            </a:r>
            <a:r>
              <a:rPr lang="cs-CZ" dirty="0"/>
              <a:t>, a to lékařem v oboru všeobecné praktické lékařství, u něhož je pacient registrován, nebo jiným ošetřujícím lékařem v oboru zdravotní péče, s níž dříve vyslovené přání souvisí. </a:t>
            </a:r>
          </a:p>
          <a:p>
            <a:r>
              <a:rPr lang="cs-CZ" dirty="0"/>
              <a:t>Dříve vyslovené přání musí mít písemnou formu a musí být opatřeno úředně ověřeným podpisem pacienta. Součástí dříve vysloveného přání je písemné poučení  ošetřujícího lékaře.</a:t>
            </a:r>
          </a:p>
        </p:txBody>
      </p:sp>
    </p:spTree>
    <p:extLst>
      <p:ext uri="{BB962C8B-B14F-4D97-AF65-F5344CB8AC3E}">
        <p14:creationId xmlns:p14="http://schemas.microsoft.com/office/powerpoint/2010/main" val="110167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není třeba respektovat, pokud od doby jeho vyslovení došlo v poskytování zdravotních služeb, k nimž se toto přání vztahuje, k takovému vývoji, že lze důvodně předpokládat, že by pacient vyslovil souhlas s jejich poskytnutím; </a:t>
            </a:r>
          </a:p>
          <a:p>
            <a:pPr marL="0" indent="0">
              <a:buNone/>
            </a:pPr>
            <a:r>
              <a:rPr lang="cs-CZ" sz="2000" dirty="0"/>
              <a:t>b) nelze respektovat, pokud nabádá k takovým postupům, jejichž výsledkem je aktivní způsobení smrti, </a:t>
            </a:r>
          </a:p>
          <a:p>
            <a:pPr marL="0" indent="0">
              <a:buNone/>
            </a:pPr>
            <a:r>
              <a:rPr lang="cs-CZ" sz="2000" dirty="0"/>
              <a:t>c) nelze respektovat, pokud by jeho splnění mohlo ohrozit jiné osoby, </a:t>
            </a:r>
          </a:p>
          <a:p>
            <a:pPr marL="0" indent="0">
              <a:buNone/>
            </a:pPr>
            <a:r>
              <a:rPr lang="cs-CZ" sz="2000" dirty="0"/>
              <a:t>d) nelze respektovat, pokud byly v době, kdy poskytovatel neměl k dispozici dříve vyslovené přání, započaty takové zdravotní výkony, jejichž přerušení by vedlo k aktivnímu způsobení smrti. </a:t>
            </a:r>
          </a:p>
        </p:txBody>
      </p:sp>
    </p:spTree>
    <p:extLst>
      <p:ext uri="{BB962C8B-B14F-4D97-AF65-F5344CB8AC3E}">
        <p14:creationId xmlns:p14="http://schemas.microsoft.com/office/powerpoint/2010/main" val="2634185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Nezletilý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zdravotních služeb nezletilému pacientovi je třeba 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Tento názor musí být zohledněn jako faktor, jehož závažnost narůstá úměrně s věkem a stupněm rozumové a volní vyspělosti nezletilého pacienta. 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454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Hospitalizace pacienta a poskytování zdravotních služeb bez 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307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12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6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35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77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28803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982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extLst>
      <p:ext uri="{BB962C8B-B14F-4D97-AF65-F5344CB8AC3E}">
        <p14:creationId xmlns:p14="http://schemas.microsoft.com/office/powerpoint/2010/main" val="3036145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42673136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1832612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720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3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354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41889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448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15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608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extLst>
      <p:ext uri="{BB962C8B-B14F-4D97-AF65-F5344CB8AC3E}">
        <p14:creationId xmlns:p14="http://schemas.microsoft.com/office/powerpoint/2010/main" val="3024519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066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extLst>
      <p:ext uri="{BB962C8B-B14F-4D97-AF65-F5344CB8AC3E}">
        <p14:creationId xmlns:p14="http://schemas.microsoft.com/office/powerpoint/2010/main" val="2608014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21262378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všech zdravotních služeb</a:t>
            </a:r>
          </a:p>
          <a:p>
            <a:pPr lvl="1"/>
            <a:r>
              <a:rPr lang="cs-CZ" dirty="0"/>
              <a:t>v souladu s jinými právními předpisy a vnitřním řádem, a nenaruší-li přítomnost těchto osob poskytnutí zdravotních služeb; to neplatí, jde-li o osoby ve výkonu vazby, trestu odnětí svobody nebo zabezpečovací detence;</a:t>
            </a:r>
          </a:p>
          <a:p>
            <a:r>
              <a:rPr lang="cs-CZ" dirty="0"/>
              <a:t>Hospitalizace</a:t>
            </a:r>
          </a:p>
          <a:p>
            <a:pPr lvl="1"/>
            <a:r>
              <a:rPr lang="cs-CZ" dirty="0"/>
              <a:t>umožnit pobyt zákonného zástupce nebo opatrovníka, nebo osoby jimi pověřené společně s hospitalizovaným nezletilým pacientem nebo pacientem s omezenou svéprávností, </a:t>
            </a:r>
          </a:p>
          <a:p>
            <a:pPr lvl="1"/>
            <a:r>
              <a:rPr lang="cs-CZ" dirty="0"/>
              <a:t>pokud to umožňuje vybavení zdravotnického zařízení nebo nebude narušeno poskytování zdravotních služeb anebo takový pobyt není na základě jiného právního předpisu vyloučen,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297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93 OZ Zákonný zástupce může udělit souhlas k zásahu do integrity zastoupeného,</a:t>
            </a:r>
          </a:p>
          <a:p>
            <a:r>
              <a:rPr lang="cs-CZ" dirty="0"/>
              <a:t>Podá se vysvětlení i tomu, kdo má být zákroku podroben</a:t>
            </a:r>
          </a:p>
          <a:p>
            <a:pPr lvl="1"/>
            <a:r>
              <a:rPr lang="cs-CZ" dirty="0"/>
              <a:t>způsobem přiměřeným schopnosti dotčeného vysvětlení pochopit.</a:t>
            </a:r>
          </a:p>
          <a:p>
            <a:r>
              <a:rPr lang="cs-CZ" dirty="0"/>
              <a:t>Nezletilý, může v obvyklých záležitostech udělit souhlas k zákroku na svém těle také sám, </a:t>
            </a:r>
          </a:p>
          <a:p>
            <a:pPr lvl="1"/>
            <a:r>
              <a:rPr lang="cs-CZ" dirty="0"/>
              <a:t>je-li to přiměřené rozumové a volní vyspělosti nezletilých jeho věku </a:t>
            </a:r>
          </a:p>
          <a:p>
            <a:pPr lvl="1"/>
            <a:r>
              <a:rPr lang="cs-CZ" dirty="0"/>
              <a:t>Jedná-li se o zákrok nezanechávající trvalé nebo závažné následky.</a:t>
            </a:r>
          </a:p>
          <a:p>
            <a:pPr lvl="1"/>
            <a:r>
              <a:rPr lang="cs-CZ" dirty="0"/>
              <a:t>Analogicky u nesvéprávného</a:t>
            </a:r>
          </a:p>
        </p:txBody>
      </p:sp>
    </p:spTree>
    <p:extLst>
      <p:ext uri="{BB962C8B-B14F-4D97-AF65-F5344CB8AC3E}">
        <p14:creationId xmlns:p14="http://schemas.microsoft.com/office/powerpoint/2010/main" val="813980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</a:t>
            </a:r>
            <a:r>
              <a:rPr lang="cs-CZ" dirty="0" err="1"/>
              <a:t>hospotalizaci</a:t>
            </a:r>
            <a:r>
              <a:rPr lang="cs-CZ" dirty="0"/>
              <a:t>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17433134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8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603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popřípadě oběma zákonným zástupcům, pěstounovi nebo jiné pečující osobě, pokud uzná, že toto omezení je v zájmu pacienta.</a:t>
            </a:r>
          </a:p>
        </p:txBody>
      </p:sp>
    </p:spTree>
    <p:extLst>
      <p:ext uri="{BB962C8B-B14F-4D97-AF65-F5344CB8AC3E}">
        <p14:creationId xmlns:p14="http://schemas.microsoft.com/office/powerpoint/2010/main" val="37727806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222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8899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6675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7649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Postup při zápisu do knihy narození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343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Matriční úřad a Matriční kniha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Matriční úřad: </a:t>
            </a:r>
          </a:p>
          <a:p>
            <a:r>
              <a:rPr lang="cs-CZ" dirty="0"/>
              <a:t>-	obecní úřady, v hlavním městě Praze úřady městských částí</a:t>
            </a:r>
          </a:p>
          <a:p>
            <a:r>
              <a:rPr lang="cs-CZ" dirty="0"/>
              <a:t>Matriční kniha:</a:t>
            </a:r>
          </a:p>
          <a:p>
            <a:r>
              <a:rPr lang="cs-CZ" dirty="0"/>
              <a:t>-	Kniha narození</a:t>
            </a:r>
          </a:p>
          <a:p>
            <a:r>
              <a:rPr lang="cs-CZ" dirty="0"/>
              <a:t>-	Kniha manželství</a:t>
            </a:r>
          </a:p>
          <a:p>
            <a:r>
              <a:rPr lang="cs-CZ" dirty="0"/>
              <a:t>-	Kniha úmrtí</a:t>
            </a:r>
          </a:p>
        </p:txBody>
      </p:sp>
    </p:spTree>
    <p:extLst>
      <p:ext uri="{BB962C8B-B14F-4D97-AF65-F5344CB8AC3E}">
        <p14:creationId xmlns:p14="http://schemas.microsoft.com/office/powerpoint/2010/main" val="15109250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knihy narození se zapisuje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jméno, popřípadě jména a příjmení dítěte,</a:t>
            </a:r>
          </a:p>
          <a:p>
            <a:r>
              <a:rPr lang="cs-CZ" dirty="0"/>
              <a:t>b) den, měsíc a rok narození dítěte,</a:t>
            </a:r>
          </a:p>
          <a:p>
            <a:r>
              <a:rPr lang="cs-CZ" dirty="0"/>
              <a:t>c) rodné číslo, místo narození a pohlaví dítěte,</a:t>
            </a:r>
          </a:p>
          <a:p>
            <a:r>
              <a:rPr lang="cs-CZ" dirty="0"/>
              <a:t>d) jméno, popřípadě jména, příjmení, popřípadě rodná příjmení, data a místa narození, rodná čísla, státní občanství a místo trvalého pobytu rodičů,</a:t>
            </a:r>
          </a:p>
          <a:p>
            <a:r>
              <a:rPr lang="cs-CZ" dirty="0"/>
              <a:t>e) datum zápisu a podpis matrikáře.</a:t>
            </a:r>
          </a:p>
        </p:txBody>
      </p:sp>
    </p:spTree>
    <p:extLst>
      <p:ext uri="{BB962C8B-B14F-4D97-AF65-F5344CB8AC3E}">
        <p14:creationId xmlns:p14="http://schemas.microsoft.com/office/powerpoint/2010/main" val="16143531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Hlášení narození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Narození je povinen oznámit matričnímu úřadu poskytovatel zdravotních služeb, v jehož zdravotnickém zařízení byl porod ukončen; </a:t>
            </a:r>
          </a:p>
          <a:p>
            <a:r>
              <a:rPr lang="cs-CZ" dirty="0"/>
              <a:t>nebyl-li porod ukončen ve zdravotnickém zařízení, oznámí narození lékař, který jako první poskytl při porodu nebo po porodu zdravotních služby.</a:t>
            </a:r>
          </a:p>
          <a:p>
            <a:r>
              <a:rPr lang="cs-CZ" dirty="0"/>
              <a:t>Nedošlo-li k oznámení, narození je povinen oznámit matričnímu úřadu jeden z rodičů, popřípadě jeho zákonný zástupce, nebo soudem jmenovaný opatrovník.</a:t>
            </a:r>
          </a:p>
        </p:txBody>
      </p:sp>
    </p:spTree>
    <p:extLst>
      <p:ext uri="{BB962C8B-B14F-4D97-AF65-F5344CB8AC3E}">
        <p14:creationId xmlns:p14="http://schemas.microsoft.com/office/powerpoint/2010/main" val="39238696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předložené </a:t>
            </a:r>
            <a:r>
              <a:rPr lang="cs-CZ" dirty="0" err="1"/>
              <a:t>rodičI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Manželsví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oddací list,</a:t>
            </a:r>
          </a:p>
          <a:p>
            <a:r>
              <a:rPr lang="cs-CZ" dirty="0"/>
              <a:t>b) občanský průkaz, </a:t>
            </a:r>
          </a:p>
          <a:p>
            <a:r>
              <a:rPr lang="cs-CZ" dirty="0"/>
              <a:t>c) souhlasné prohlášení rodičů o jménu, popřípadě jménech dítěte,</a:t>
            </a:r>
          </a:p>
          <a:p>
            <a:r>
              <a:rPr lang="cs-CZ" dirty="0"/>
              <a:t>d) souhlasné prohlášení rodičů o příjmení dítěte, pokud údaj o příjmení dítěte není patrný z oddacího listu rodičů dítěte,</a:t>
            </a:r>
          </a:p>
          <a:p>
            <a:r>
              <a:rPr lang="cs-CZ" dirty="0"/>
              <a:t>e) případně další doklady potřebné k zjištění, nebo ověření správnosti údajů, zapisovaných do knihy narození.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Mimo manželství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(souhlasné) prohlášení o jménu, popřípadě jménech dítěte, (</a:t>
            </a:r>
          </a:p>
          <a:p>
            <a:r>
              <a:rPr lang="cs-CZ" dirty="0"/>
              <a:t>b) rodný list, matky</a:t>
            </a:r>
          </a:p>
          <a:p>
            <a:r>
              <a:rPr lang="cs-CZ" dirty="0"/>
              <a:t>c) pravomocný rozsudek o rozvodu manželství, d) občanský průkaz, </a:t>
            </a:r>
          </a:p>
          <a:p>
            <a:r>
              <a:rPr lang="cs-CZ" dirty="0"/>
              <a:t>d) (souhlasné) prohlášení  příjmení dítěte, pokud údaj o příjmení dítěte není patrný z oddacího listu rodičů dítěte,</a:t>
            </a:r>
          </a:p>
          <a:p>
            <a:r>
              <a:rPr lang="cs-CZ" dirty="0"/>
              <a:t> e) případně další doklady potřebné k zjištění, nebo ověření správnosti údajů, zapisovaných do knihy narození.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3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04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25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Odmítnutí poskytnutí ZS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45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7c7ad1d-c38d-4fed-9ba2-56a07a4c65ad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Motiv Office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3102</Words>
  <Application>Microsoft Office PowerPoint</Application>
  <PresentationFormat>Vlastní</PresentationFormat>
  <Paragraphs>293</Paragraphs>
  <Slides>59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Motiv Office</vt:lpstr>
      <vt:lpstr>Přednáška č. 6-7</vt:lpstr>
      <vt:lpstr>Dříve než začneme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  <vt:lpstr>Informovaný souhlas se zdravotním výkonem; odmítnutí zdravotní péče</vt:lpstr>
      <vt:lpstr>Rozlišovat</vt:lpstr>
      <vt:lpstr>Informace o zdravotním stavu</vt:lpstr>
      <vt:lpstr>Prezentace aplikace PowerPoint</vt:lpstr>
      <vt:lpstr>Písemná forma souhlasu</vt:lpstr>
      <vt:lpstr>Nesouhlas</vt:lpstr>
      <vt:lpstr>REVERS</vt:lpstr>
      <vt:lpstr>Odvolání souhlasu</vt:lpstr>
      <vt:lpstr>Záznam</vt:lpstr>
      <vt:lpstr>Dříve vyslovené přání </vt:lpstr>
      <vt:lpstr>Poskytovatel bude brát zřetel na dříve vyslovené přání pacienta,  </vt:lpstr>
      <vt:lpstr>Prezentace aplikace PowerPoint</vt:lpstr>
      <vt:lpstr>Dříve vyslovené přání </vt:lpstr>
      <vt:lpstr>Nezletilý pacient</vt:lpstr>
      <vt:lpstr>  Hospitalizace pacienta a poskytování zdravotních služeb bez souhlasu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Hospitalizace i bez souhlasu zákonného zástupce</vt:lpstr>
      <vt:lpstr>Nahlížení do zdravotnické dokumentace</vt:lpstr>
      <vt:lpstr>Zvláštní případ</vt:lpstr>
      <vt:lpstr>Zacházení s člověkem po smrti</vt:lpstr>
      <vt:lpstr>Integrita člověka po smrti</vt:lpstr>
      <vt:lpstr>Tělo zemřelého</vt:lpstr>
      <vt:lpstr>V rámci prohlídky těla zemřelého</vt:lpstr>
      <vt:lpstr>Postup při zápisu do knihy narození</vt:lpstr>
      <vt:lpstr>Matriční úřad a Matriční kniha</vt:lpstr>
      <vt:lpstr>Do knihy narození se zapisuje</vt:lpstr>
      <vt:lpstr>Hlášení narození</vt:lpstr>
      <vt:lpstr>Doklady předložené rodičI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9</dc:title>
  <dc:creator>Michal Koščík</dc:creator>
  <cp:lastModifiedBy>LF Lektor</cp:lastModifiedBy>
  <cp:revision>6</cp:revision>
  <dcterms:created xsi:type="dcterms:W3CDTF">2015-04-12T20:08:03Z</dcterms:created>
  <dcterms:modified xsi:type="dcterms:W3CDTF">2017-04-10T06:42:57Z</dcterms:modified>
</cp:coreProperties>
</file>