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1596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r>
              <a:rPr lang="cs-CZ" sz="3200" dirty="0"/>
              <a:t>MNBS081c </a:t>
            </a:r>
            <a:r>
              <a:rPr lang="cs-CZ" sz="3200" dirty="0"/>
              <a:t>Biostatistika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1916832"/>
            <a:ext cx="8590855" cy="44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415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331142"/>
            <a:ext cx="8590855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   2. 2017 	úvod do analýzy dat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27.   2. 2017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6.   3. 2017 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13.   3. 2017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Excel?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20.   3. 2017 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27.   3. 2017	rozdělení </a:t>
            </a:r>
            <a:r>
              <a:rPr lang="cs-CZ" dirty="0"/>
              <a:t>pravděpodobnosti 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3.   4. 2017	</a:t>
            </a:r>
            <a:r>
              <a:rPr lang="cs-CZ" dirty="0"/>
              <a:t>parametrické testy 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10.   4. 2017</a:t>
            </a:r>
            <a:r>
              <a:rPr lang="cs-CZ" dirty="0"/>
              <a:t>	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  <a:r>
              <a:rPr lang="cs-CZ" dirty="0" smtClean="0"/>
              <a:t>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17.   4. 2017	odpadá - Velikonoce</a:t>
            </a:r>
            <a:endParaRPr lang="cs-CZ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24.   </a:t>
            </a:r>
            <a:r>
              <a:rPr lang="cs-CZ" dirty="0"/>
              <a:t>4</a:t>
            </a:r>
            <a:r>
              <a:rPr lang="cs-CZ" dirty="0" smtClean="0"/>
              <a:t>. 2017	</a:t>
            </a:r>
            <a:r>
              <a:rPr lang="cs-CZ" dirty="0"/>
              <a:t>analýza rozptylu</a:t>
            </a:r>
            <a:r>
              <a:rPr lang="cs-CZ" dirty="0" smtClean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 </a:t>
            </a:r>
            <a:r>
              <a:rPr lang="cs-CZ" dirty="0" smtClean="0"/>
              <a:t> 1.   5. 2017	odpadá – Svátek práce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 </a:t>
            </a:r>
            <a:r>
              <a:rPr lang="cs-CZ" dirty="0" smtClean="0"/>
              <a:t> 8.   5. 2017	odpadá – Den vítezství</a:t>
            </a:r>
            <a:endParaRPr lang="cs-CZ" dirty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15.   5. 2017	</a:t>
            </a:r>
            <a:r>
              <a:rPr lang="cs-CZ" dirty="0"/>
              <a:t>kontingenční tabulky, X2 test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22.   5. 2017 	</a:t>
            </a:r>
            <a:r>
              <a:rPr lang="cs-CZ" dirty="0"/>
              <a:t>korelace, regrese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23.   5. 2017	písemka – náhradní úterní termín!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12 CZ):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2017).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MNBS081c Biostatistika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86</cp:revision>
  <dcterms:created xsi:type="dcterms:W3CDTF">2011-03-03T07:28:24Z</dcterms:created>
  <dcterms:modified xsi:type="dcterms:W3CDTF">2017-02-20T11:50:26Z</dcterms:modified>
</cp:coreProperties>
</file>