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65" r:id="rId2"/>
    <p:sldId id="259" r:id="rId3"/>
    <p:sldId id="262" r:id="rId4"/>
    <p:sldId id="266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9900"/>
    <a:srgbClr val="FFCC00"/>
    <a:srgbClr val="99FFCC"/>
    <a:srgbClr val="FF3300"/>
    <a:srgbClr val="FF00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09C8E14-8E19-4D2E-8EFB-7ED188F0C1AB}" type="datetimeFigureOut">
              <a:rPr lang="en-US"/>
              <a:pPr>
                <a:defRPr/>
              </a:pPr>
              <a:t>5/9/2017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2A4F62A-52DF-441F-9AEF-FF2BCB934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41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3E8150-C140-46D9-952B-05682C66847E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5193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en-US" smtClean="0"/>
              <a:t>Anabolic and catabolic</a:t>
            </a:r>
            <a:endParaRPr lang="en-US" altLang="en-US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AA419E-3667-4A3C-BFA6-28D055DC58C7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9165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3794A-EC9C-488B-8A06-BEA3A942E09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0374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DF66-704A-49F9-A871-8BC89334995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9210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7D890-B379-4490-814C-0A30CACF78A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9823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FEF1F-A376-4C81-B0F3-8BB08298526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29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6D4F7-39E3-4682-86AF-2AEB0D60828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112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1187-DA0A-485C-A22F-931F68C61C5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9276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3F3EC-24BA-4371-AA30-BC72EDA50AE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9611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0265F-B750-4980-A2D6-9A9B505F2A6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539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56D2A-411D-42C9-A70C-25B782955D6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9017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7EC57-E7D2-4EBD-8636-D9C58D83588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4105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EFB5E-8D48-4DC9-A42B-5A5E2890169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3001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98643E0-EB0E-48A7-B554-F2E82A4EED4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Kopie obr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1088"/>
            <a:ext cx="6172200" cy="517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3" name="Skupina 2"/>
          <p:cNvGrpSpPr>
            <a:grpSpLocks/>
          </p:cNvGrpSpPr>
          <p:nvPr/>
        </p:nvGrpSpPr>
        <p:grpSpPr bwMode="auto">
          <a:xfrm>
            <a:off x="3635375" y="3395663"/>
            <a:ext cx="1198563" cy="984250"/>
            <a:chOff x="5410200" y="3505200"/>
            <a:chExt cx="1198563" cy="982076"/>
          </a:xfrm>
        </p:grpSpPr>
        <p:sp>
          <p:nvSpPr>
            <p:cNvPr id="15369" name="Oval 3"/>
            <p:cNvSpPr>
              <a:spLocks noChangeArrowheads="1"/>
            </p:cNvSpPr>
            <p:nvPr/>
          </p:nvSpPr>
          <p:spPr bwMode="auto">
            <a:xfrm>
              <a:off x="5867400" y="3505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5370" name="Oval 4"/>
            <p:cNvSpPr>
              <a:spLocks noChangeArrowheads="1"/>
            </p:cNvSpPr>
            <p:nvPr/>
          </p:nvSpPr>
          <p:spPr bwMode="auto">
            <a:xfrm>
              <a:off x="5562600" y="3733800"/>
              <a:ext cx="304800" cy="3048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5371" name="Text Box 5"/>
            <p:cNvSpPr txBox="1">
              <a:spLocks noChangeArrowheads="1"/>
            </p:cNvSpPr>
            <p:nvPr/>
          </p:nvSpPr>
          <p:spPr bwMode="auto">
            <a:xfrm>
              <a:off x="5410200" y="4087813"/>
              <a:ext cx="709040" cy="399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en-US" sz="2000" b="1"/>
                <a:t>VTA</a:t>
              </a:r>
            </a:p>
          </p:txBody>
        </p:sp>
        <p:sp>
          <p:nvSpPr>
            <p:cNvPr id="15372" name="Text Box 6"/>
            <p:cNvSpPr txBox="1">
              <a:spLocks noChangeArrowheads="1"/>
            </p:cNvSpPr>
            <p:nvPr/>
          </p:nvSpPr>
          <p:spPr bwMode="auto">
            <a:xfrm>
              <a:off x="5943600" y="3810000"/>
              <a:ext cx="6651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en-US" sz="2000" b="1"/>
                <a:t>DTJ</a:t>
              </a:r>
            </a:p>
          </p:txBody>
        </p:sp>
      </p:grp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752600" y="228600"/>
            <a:ext cx="6262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en-US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NĚKTERÉ CENTRÁLNÍ STRUKTURY ANS</a:t>
            </a:r>
          </a:p>
        </p:txBody>
      </p:sp>
      <p:sp>
        <p:nvSpPr>
          <p:cNvPr id="15365" name="TextovéPole 1"/>
          <p:cNvSpPr txBox="1">
            <a:spLocks noChangeArrowheads="1"/>
          </p:cNvSpPr>
          <p:nvPr/>
        </p:nvSpPr>
        <p:spPr bwMode="auto">
          <a:xfrm>
            <a:off x="6172200" y="1114425"/>
            <a:ext cx="297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000" b="1"/>
              <a:t>Kortex: </a:t>
            </a:r>
            <a:r>
              <a:rPr lang="cs-CZ" altLang="en-US" sz="2000"/>
              <a:t>insula,  g. cinguli </a:t>
            </a:r>
            <a:endParaRPr lang="en-US" altLang="en-US" sz="2000"/>
          </a:p>
        </p:txBody>
      </p:sp>
      <p:sp>
        <p:nvSpPr>
          <p:cNvPr id="15366" name="TextovéPole 3"/>
          <p:cNvSpPr txBox="1">
            <a:spLocks noChangeArrowheads="1"/>
          </p:cNvSpPr>
          <p:nvPr/>
        </p:nvSpPr>
        <p:spPr bwMode="auto">
          <a:xfrm>
            <a:off x="6172200" y="1568450"/>
            <a:ext cx="2298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000" b="1"/>
              <a:t>Amygdalární jádra</a:t>
            </a:r>
            <a:endParaRPr lang="en-US" altLang="en-US" sz="2000" b="1"/>
          </a:p>
        </p:txBody>
      </p:sp>
      <p:sp>
        <p:nvSpPr>
          <p:cNvPr id="15367" name="TextovéPole 4"/>
          <p:cNvSpPr txBox="1">
            <a:spLocks noChangeArrowheads="1"/>
          </p:cNvSpPr>
          <p:nvPr/>
        </p:nvSpPr>
        <p:spPr bwMode="auto">
          <a:xfrm>
            <a:off x="6172200" y="2022475"/>
            <a:ext cx="17924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000" b="1" dirty="0" err="1" smtClean="0"/>
              <a:t>Hypothalamus</a:t>
            </a:r>
            <a:endParaRPr lang="en-US" altLang="en-US" sz="2000" b="1" dirty="0"/>
          </a:p>
        </p:txBody>
      </p:sp>
      <p:sp>
        <p:nvSpPr>
          <p:cNvPr id="15368" name="TextovéPole 5"/>
          <p:cNvSpPr txBox="1">
            <a:spLocks noChangeArrowheads="1"/>
          </p:cNvSpPr>
          <p:nvPr/>
        </p:nvSpPr>
        <p:spPr bwMode="auto">
          <a:xfrm>
            <a:off x="6172200" y="2476500"/>
            <a:ext cx="174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000" b="1"/>
              <a:t>Septální jádra</a:t>
            </a:r>
            <a:endParaRPr lang="en-US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09613" y="49213"/>
            <a:ext cx="8156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altLang="en-US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STRUKTURY VYŠŠÍCH ETÁŽÍ OVLIVŇUJÍCÍ</a:t>
            </a:r>
          </a:p>
          <a:p>
            <a:pPr algn="ctr">
              <a:defRPr/>
            </a:pPr>
            <a:r>
              <a:rPr lang="cs-CZ" altLang="en-US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PREGANGLIOVÉ PARASYMPATICKÉ A SYMPATICKÉ NEURONY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-11113" y="1445875"/>
            <a:ext cx="91725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  <a:defRPr/>
            </a:pPr>
            <a:r>
              <a:rPr lang="cs-CZ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z mozkové kůry</a:t>
            </a:r>
            <a:r>
              <a:rPr lang="cs-CZ" altLang="en-US" dirty="0">
                <a:solidFill>
                  <a:srgbClr val="000000"/>
                </a:solidFill>
                <a:latin typeface="Times New Roman" charset="0"/>
              </a:rPr>
              <a:t> - na FR kmene cestou </a:t>
            </a:r>
            <a:r>
              <a:rPr lang="cs-CZ" altLang="en-US" b="1" dirty="0" err="1">
                <a:solidFill>
                  <a:srgbClr val="000000"/>
                </a:solidFill>
                <a:latin typeface="Times New Roman" charset="0"/>
              </a:rPr>
              <a:t>tr</a:t>
            </a:r>
            <a:r>
              <a:rPr lang="cs-CZ" altLang="en-US" b="1" dirty="0">
                <a:solidFill>
                  <a:srgbClr val="000000"/>
                </a:solidFill>
                <a:latin typeface="Times New Roman" charset="0"/>
              </a:rPr>
              <a:t>. </a:t>
            </a:r>
            <a:r>
              <a:rPr lang="cs-CZ" altLang="en-US" b="1" dirty="0" err="1">
                <a:solidFill>
                  <a:srgbClr val="000000"/>
                </a:solidFill>
                <a:latin typeface="Times New Roman" charset="0"/>
              </a:rPr>
              <a:t>cortico</a:t>
            </a:r>
            <a:r>
              <a:rPr lang="cs-CZ" altLang="en-US" b="1" dirty="0">
                <a:solidFill>
                  <a:srgbClr val="000000"/>
                </a:solidFill>
                <a:latin typeface="Times New Roman" charset="0"/>
              </a:rPr>
              <a:t>-reticularis</a:t>
            </a:r>
          </a:p>
          <a:p>
            <a:pPr>
              <a:buFont typeface="Symbol" pitchFamily="18" charset="2"/>
              <a:buNone/>
              <a:defRPr/>
            </a:pPr>
            <a:r>
              <a:rPr lang="cs-CZ" altLang="en-US" b="1" dirty="0">
                <a:solidFill>
                  <a:srgbClr val="000000"/>
                </a:solidFill>
                <a:latin typeface="Times New Roman" charset="0"/>
              </a:rPr>
              <a:t>		      </a:t>
            </a:r>
            <a:r>
              <a:rPr lang="cs-CZ" altLang="en-US" dirty="0">
                <a:solidFill>
                  <a:srgbClr val="000000"/>
                </a:solidFill>
                <a:latin typeface="Times New Roman" charset="0"/>
              </a:rPr>
              <a:t>po přepojení </a:t>
            </a:r>
            <a:r>
              <a:rPr lang="cs-CZ" altLang="en-US" b="1" dirty="0" err="1">
                <a:solidFill>
                  <a:srgbClr val="000000"/>
                </a:solidFill>
                <a:latin typeface="Times New Roman" charset="0"/>
              </a:rPr>
              <a:t>tr</a:t>
            </a:r>
            <a:r>
              <a:rPr lang="cs-CZ" altLang="en-US" b="1" dirty="0">
                <a:solidFill>
                  <a:srgbClr val="000000"/>
                </a:solidFill>
                <a:latin typeface="Times New Roman" charset="0"/>
              </a:rPr>
              <a:t>. </a:t>
            </a:r>
            <a:r>
              <a:rPr lang="cs-CZ" altLang="en-US" b="1" dirty="0" err="1">
                <a:solidFill>
                  <a:srgbClr val="000000"/>
                </a:solidFill>
                <a:latin typeface="Times New Roman" charset="0"/>
              </a:rPr>
              <a:t>reticulo</a:t>
            </a:r>
            <a:r>
              <a:rPr lang="cs-CZ" altLang="en-US" b="1" dirty="0">
                <a:solidFill>
                  <a:srgbClr val="000000"/>
                </a:solidFill>
                <a:latin typeface="Times New Roman" charset="0"/>
              </a:rPr>
              <a:t>-spinalis</a:t>
            </a:r>
            <a:r>
              <a:rPr lang="cs-CZ" altLang="en-US" dirty="0">
                <a:solidFill>
                  <a:srgbClr val="000000"/>
                </a:solidFill>
                <a:latin typeface="Times New Roman" charset="0"/>
              </a:rPr>
              <a:t> na </a:t>
            </a:r>
            <a:r>
              <a:rPr lang="cs-CZ" altLang="en-US" dirty="0" err="1">
                <a:solidFill>
                  <a:srgbClr val="000000"/>
                </a:solidFill>
                <a:latin typeface="Times New Roman" charset="0"/>
              </a:rPr>
              <a:t>pregang</a:t>
            </a:r>
            <a:r>
              <a:rPr lang="cs-CZ" altLang="en-US" dirty="0">
                <a:solidFill>
                  <a:srgbClr val="000000"/>
                </a:solidFill>
                <a:latin typeface="Times New Roman" charset="0"/>
              </a:rPr>
              <a:t>. </a:t>
            </a:r>
            <a:r>
              <a:rPr lang="cs-CZ" altLang="en-US" dirty="0" smtClean="0">
                <a:solidFill>
                  <a:srgbClr val="000000"/>
                </a:solidFill>
                <a:latin typeface="Times New Roman" charset="0"/>
              </a:rPr>
              <a:t>neurony</a:t>
            </a:r>
            <a:endParaRPr lang="cs-CZ" altLang="en-US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2532063"/>
            <a:ext cx="66886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z </a:t>
            </a:r>
            <a:r>
              <a:rPr lang="cs-CZ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hypothalamu</a:t>
            </a:r>
            <a:r>
              <a:rPr lang="cs-CZ" altLang="en-US" dirty="0">
                <a:latin typeface="Times New Roman" charset="0"/>
              </a:rPr>
              <a:t> - přes </a:t>
            </a:r>
            <a:r>
              <a:rPr lang="cs-CZ" altLang="en-US" b="1" dirty="0" err="1">
                <a:latin typeface="Times New Roman" charset="0"/>
              </a:rPr>
              <a:t>tr</a:t>
            </a:r>
            <a:r>
              <a:rPr lang="cs-CZ" altLang="en-US" b="1" dirty="0">
                <a:latin typeface="Times New Roman" charset="0"/>
              </a:rPr>
              <a:t>. </a:t>
            </a:r>
            <a:r>
              <a:rPr lang="cs-CZ" altLang="en-US" b="1" dirty="0" err="1">
                <a:latin typeface="Times New Roman" charset="0"/>
              </a:rPr>
              <a:t>hypothalamo-tegmentalis</a:t>
            </a:r>
            <a:endParaRPr lang="cs-CZ" altLang="en-US" dirty="0">
              <a:latin typeface="Times New Roman" charset="0"/>
            </a:endParaRPr>
          </a:p>
          <a:p>
            <a:pPr>
              <a:defRPr/>
            </a:pPr>
            <a:r>
              <a:rPr lang="cs-CZ" altLang="en-US" dirty="0">
                <a:latin typeface="Times New Roman" charset="0"/>
              </a:rPr>
              <a:t>                            a </a:t>
            </a:r>
            <a:r>
              <a:rPr lang="cs-CZ" altLang="en-US" b="1" dirty="0" err="1">
                <a:latin typeface="Times New Roman" charset="0"/>
              </a:rPr>
              <a:t>tr</a:t>
            </a:r>
            <a:r>
              <a:rPr lang="cs-CZ" altLang="en-US" b="1" dirty="0">
                <a:latin typeface="Times New Roman" charset="0"/>
              </a:rPr>
              <a:t>. </a:t>
            </a:r>
            <a:r>
              <a:rPr lang="cs-CZ" altLang="en-US" b="1" dirty="0" err="1" smtClean="0">
                <a:latin typeface="Times New Roman" charset="0"/>
              </a:rPr>
              <a:t>mammilo-tegmentalis</a:t>
            </a:r>
            <a:endParaRPr lang="cs-CZ" altLang="en-US" dirty="0">
              <a:latin typeface="Times New Roman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657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Symbol" pitchFamily="18" charset="2"/>
              <a:buNone/>
              <a:defRPr/>
            </a:pPr>
            <a:r>
              <a:rPr lang="cs-CZ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z </a:t>
            </a:r>
            <a:r>
              <a:rPr lang="cs-CZ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hypothalamu</a:t>
            </a:r>
            <a:r>
              <a:rPr lang="cs-CZ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 limb. předního mozku</a:t>
            </a:r>
            <a:r>
              <a:rPr lang="cs-CZ" altLang="en-US" dirty="0">
                <a:solidFill>
                  <a:srgbClr val="000000"/>
                </a:solidFill>
                <a:latin typeface="Times New Roman" charset="0"/>
              </a:rPr>
              <a:t> - přes </a:t>
            </a:r>
            <a:r>
              <a:rPr lang="cs-CZ" altLang="en-US" b="1" dirty="0">
                <a:solidFill>
                  <a:srgbClr val="000000"/>
                </a:solidFill>
                <a:latin typeface="Times New Roman" charset="0"/>
              </a:rPr>
              <a:t>FLD</a:t>
            </a:r>
            <a:r>
              <a:rPr lang="cs-CZ" altLang="en-US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cs-CZ" altLang="en-US" b="1" dirty="0">
                <a:solidFill>
                  <a:srgbClr val="000000"/>
                </a:solidFill>
                <a:latin typeface="Times New Roman" charset="0"/>
              </a:rPr>
              <a:t>a </a:t>
            </a:r>
            <a:r>
              <a:rPr lang="cs-CZ" altLang="en-US" b="1" dirty="0" smtClean="0">
                <a:solidFill>
                  <a:srgbClr val="000000"/>
                </a:solidFill>
                <a:latin typeface="Times New Roman" charset="0"/>
              </a:rPr>
              <a:t>dorsální </a:t>
            </a:r>
            <a:endParaRPr lang="cs-CZ" altLang="en-US" b="1" dirty="0">
              <a:solidFill>
                <a:srgbClr val="000000"/>
              </a:solidFill>
              <a:latin typeface="Times New Roman" charset="0"/>
            </a:endParaRPr>
          </a:p>
          <a:p>
            <a:pPr>
              <a:buFont typeface="Symbol" pitchFamily="18" charset="2"/>
              <a:buNone/>
              <a:defRPr/>
            </a:pPr>
            <a:r>
              <a:rPr lang="cs-CZ" altLang="en-US" dirty="0">
                <a:solidFill>
                  <a:srgbClr val="000000"/>
                </a:solidFill>
                <a:latin typeface="Times New Roman" charset="0"/>
              </a:rPr>
              <a:t>					           </a:t>
            </a:r>
            <a:r>
              <a:rPr lang="cs-CZ" altLang="en-US" b="1" dirty="0" err="1">
                <a:solidFill>
                  <a:srgbClr val="000000"/>
                </a:solidFill>
                <a:latin typeface="Times New Roman" charset="0"/>
              </a:rPr>
              <a:t>tegmentum</a:t>
            </a:r>
            <a:endParaRPr lang="cs-CZ" altLang="en-US" dirty="0">
              <a:latin typeface="Times New Roman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5733256"/>
            <a:ext cx="916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periaqueduktální</a:t>
            </a:r>
            <a:r>
              <a:rPr lang="cs-CZ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šedá hmota</a:t>
            </a:r>
            <a:r>
              <a:rPr lang="cs-CZ" altLang="en-US" dirty="0">
                <a:latin typeface="Times New Roman" charset="0"/>
              </a:rPr>
              <a:t> - koordinace somatických a autonomních </a:t>
            </a:r>
          </a:p>
          <a:p>
            <a:pPr>
              <a:defRPr/>
            </a:pPr>
            <a:r>
              <a:rPr lang="cs-CZ" altLang="en-US" dirty="0">
                <a:latin typeface="Times New Roman" charset="0"/>
              </a:rPr>
              <a:t>odpovědí na chování, obranné reakce, na </a:t>
            </a:r>
            <a:r>
              <a:rPr lang="cs-CZ" altLang="en-US" dirty="0" err="1">
                <a:latin typeface="Times New Roman" charset="0"/>
              </a:rPr>
              <a:t>pregangl</a:t>
            </a:r>
            <a:r>
              <a:rPr lang="cs-CZ" altLang="en-US" dirty="0">
                <a:latin typeface="Times New Roman" charset="0"/>
              </a:rPr>
              <a:t>. neurony </a:t>
            </a:r>
            <a:r>
              <a:rPr lang="cs-CZ" altLang="en-US" dirty="0" err="1">
                <a:latin typeface="Times New Roman" charset="0"/>
              </a:rPr>
              <a:t>sy</a:t>
            </a:r>
            <a:r>
              <a:rPr lang="cs-CZ" altLang="en-US" dirty="0">
                <a:latin typeface="Times New Roman" charset="0"/>
              </a:rPr>
              <a:t>. a </a:t>
            </a:r>
            <a:r>
              <a:rPr lang="cs-CZ" altLang="en-US" dirty="0" err="1">
                <a:latin typeface="Times New Roman" charset="0"/>
              </a:rPr>
              <a:t>parasy</a:t>
            </a:r>
            <a:r>
              <a:rPr lang="cs-CZ" altLang="en-US" dirty="0">
                <a:latin typeface="Times New Roman" charset="0"/>
              </a:rPr>
              <a:t>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325" y="4841875"/>
            <a:ext cx="8975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z </a:t>
            </a:r>
            <a:r>
              <a:rPr lang="cs-CZ" alt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amygdalárního</a:t>
            </a:r>
            <a:r>
              <a:rPr lang="cs-CZ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komplexu</a:t>
            </a:r>
            <a:r>
              <a:rPr lang="cs-CZ" altLang="en-US" dirty="0">
                <a:latin typeface="Times New Roman" charset="0"/>
              </a:rPr>
              <a:t> - přes </a:t>
            </a:r>
            <a:r>
              <a:rPr lang="cs-CZ" altLang="en-US" dirty="0" err="1">
                <a:latin typeface="Times New Roman" charset="0"/>
              </a:rPr>
              <a:t>hypothalamus</a:t>
            </a:r>
            <a:r>
              <a:rPr lang="cs-CZ" altLang="en-US" dirty="0">
                <a:latin typeface="Times New Roman" charset="0"/>
              </a:rPr>
              <a:t> a </a:t>
            </a:r>
            <a:r>
              <a:rPr lang="cs-CZ" altLang="en-US" dirty="0" err="1">
                <a:latin typeface="Times New Roman" charset="0"/>
              </a:rPr>
              <a:t>periaqued</a:t>
            </a:r>
            <a:r>
              <a:rPr lang="cs-CZ" altLang="en-US" dirty="0">
                <a:latin typeface="Times New Roman" charset="0"/>
              </a:rPr>
              <a:t>. š. hmotu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03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en-US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DESCENDENTNÍ DRÁHY MODULUJÍCÍ ČINNOST ANS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12725" y="1184275"/>
            <a:ext cx="340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/>
              <a:t>Tr. mamillo-tegmentalis</a:t>
            </a:r>
            <a:r>
              <a:rPr lang="cs-CZ" altLang="en-US" sz="2400"/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12725" y="1946275"/>
            <a:ext cx="5373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/>
              <a:t>Fasciculus longitudinalis dorsalis (FLD</a:t>
            </a:r>
            <a:r>
              <a:rPr lang="cs-CZ" altLang="en-US" sz="2400"/>
              <a:t>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2725" y="2708275"/>
            <a:ext cx="888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/>
              <a:t>Fasciculus telencephalicus medialis - MFB</a:t>
            </a:r>
            <a:r>
              <a:rPr lang="cs-CZ" altLang="en-US" sz="2400"/>
              <a:t> (medial forebrain bundle)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YMOBRY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0"/>
            <a:ext cx="7178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Freeform 33"/>
          <p:cNvSpPr>
            <a:spLocks/>
          </p:cNvSpPr>
          <p:nvPr/>
        </p:nvSpPr>
        <p:spPr bwMode="auto">
          <a:xfrm>
            <a:off x="2916238" y="1916113"/>
            <a:ext cx="287337" cy="460375"/>
          </a:xfrm>
          <a:custGeom>
            <a:avLst/>
            <a:gdLst>
              <a:gd name="T0" fmla="*/ 2147483646 w 918"/>
              <a:gd name="T1" fmla="*/ 2147483646 h 288"/>
              <a:gd name="T2" fmla="*/ 2147483646 w 918"/>
              <a:gd name="T3" fmla="*/ 2147483646 h 288"/>
              <a:gd name="T4" fmla="*/ 2147483646 w 918"/>
              <a:gd name="T5" fmla="*/ 2147483646 h 288"/>
              <a:gd name="T6" fmla="*/ 2147483646 w 918"/>
              <a:gd name="T7" fmla="*/ 2147483646 h 288"/>
              <a:gd name="T8" fmla="*/ 2147483646 w 918"/>
              <a:gd name="T9" fmla="*/ 2147483646 h 288"/>
              <a:gd name="T10" fmla="*/ 2147483646 w 918"/>
              <a:gd name="T11" fmla="*/ 2147483646 h 288"/>
              <a:gd name="T12" fmla="*/ 2147483646 w 918"/>
              <a:gd name="T13" fmla="*/ 2147483646 h 288"/>
              <a:gd name="T14" fmla="*/ 2147483646 w 918"/>
              <a:gd name="T15" fmla="*/ 2147483646 h 288"/>
              <a:gd name="T16" fmla="*/ 2147483646 w 918"/>
              <a:gd name="T17" fmla="*/ 2147483646 h 288"/>
              <a:gd name="T18" fmla="*/ 2147483646 w 918"/>
              <a:gd name="T19" fmla="*/ 2147483646 h 288"/>
              <a:gd name="T20" fmla="*/ 2147483646 w 918"/>
              <a:gd name="T21" fmla="*/ 2147483646 h 288"/>
              <a:gd name="T22" fmla="*/ 2147483646 w 918"/>
              <a:gd name="T23" fmla="*/ 2147483646 h 288"/>
              <a:gd name="T24" fmla="*/ 2147483646 w 918"/>
              <a:gd name="T25" fmla="*/ 0 h 288"/>
              <a:gd name="T26" fmla="*/ 2147483646 w 918"/>
              <a:gd name="T27" fmla="*/ 0 h 288"/>
              <a:gd name="T28" fmla="*/ 2147483646 w 918"/>
              <a:gd name="T29" fmla="*/ 2147483646 h 288"/>
              <a:gd name="T30" fmla="*/ 2147483646 w 918"/>
              <a:gd name="T31" fmla="*/ 2147483646 h 288"/>
              <a:gd name="T32" fmla="*/ 2147483646 w 918"/>
              <a:gd name="T33" fmla="*/ 2147483646 h 288"/>
              <a:gd name="T34" fmla="*/ 2147483646 w 918"/>
              <a:gd name="T35" fmla="*/ 2147483646 h 288"/>
              <a:gd name="T36" fmla="*/ 2147483646 w 918"/>
              <a:gd name="T37" fmla="*/ 2147483646 h 288"/>
              <a:gd name="T38" fmla="*/ 2147483646 w 918"/>
              <a:gd name="T39" fmla="*/ 2147483646 h 288"/>
              <a:gd name="T40" fmla="*/ 2147483646 w 918"/>
              <a:gd name="T41" fmla="*/ 2147483646 h 288"/>
              <a:gd name="T42" fmla="*/ 2147483646 w 918"/>
              <a:gd name="T43" fmla="*/ 2147483646 h 288"/>
              <a:gd name="T44" fmla="*/ 2147483646 w 918"/>
              <a:gd name="T45" fmla="*/ 2147483646 h 288"/>
              <a:gd name="T46" fmla="*/ 2147483646 w 918"/>
              <a:gd name="T47" fmla="*/ 2147483646 h 288"/>
              <a:gd name="T48" fmla="*/ 2147483646 w 918"/>
              <a:gd name="T49" fmla="*/ 2147483646 h 288"/>
              <a:gd name="T50" fmla="*/ 2147483646 w 918"/>
              <a:gd name="T51" fmla="*/ 2147483646 h 288"/>
              <a:gd name="T52" fmla="*/ 2147483646 w 918"/>
              <a:gd name="T53" fmla="*/ 2147483646 h 288"/>
              <a:gd name="T54" fmla="*/ 2147483646 w 918"/>
              <a:gd name="T55" fmla="*/ 2147483646 h 288"/>
              <a:gd name="T56" fmla="*/ 2147483646 w 918"/>
              <a:gd name="T57" fmla="*/ 2147483646 h 288"/>
              <a:gd name="T58" fmla="*/ 2147483646 w 918"/>
              <a:gd name="T59" fmla="*/ 2147483646 h 288"/>
              <a:gd name="T60" fmla="*/ 2147483646 w 918"/>
              <a:gd name="T61" fmla="*/ 2147483646 h 288"/>
              <a:gd name="T62" fmla="*/ 2147483646 w 918"/>
              <a:gd name="T63" fmla="*/ 2147483646 h 288"/>
              <a:gd name="T64" fmla="*/ 2147483646 w 918"/>
              <a:gd name="T65" fmla="*/ 2147483646 h 288"/>
              <a:gd name="T66" fmla="*/ 2147483646 w 918"/>
              <a:gd name="T67" fmla="*/ 2147483646 h 288"/>
              <a:gd name="T68" fmla="*/ 2147483646 w 918"/>
              <a:gd name="T69" fmla="*/ 2147483646 h 288"/>
              <a:gd name="T70" fmla="*/ 2147483646 w 918"/>
              <a:gd name="T71" fmla="*/ 2147483646 h 288"/>
              <a:gd name="T72" fmla="*/ 2147483646 w 918"/>
              <a:gd name="T73" fmla="*/ 2147483646 h 288"/>
              <a:gd name="T74" fmla="*/ 2147483646 w 918"/>
              <a:gd name="T75" fmla="*/ 2147483646 h 288"/>
              <a:gd name="T76" fmla="*/ 2147483646 w 918"/>
              <a:gd name="T77" fmla="*/ 2147483646 h 288"/>
              <a:gd name="T78" fmla="*/ 2147483646 w 918"/>
              <a:gd name="T79" fmla="*/ 2147483646 h 288"/>
              <a:gd name="T80" fmla="*/ 2147483646 w 918"/>
              <a:gd name="T81" fmla="*/ 2147483646 h 288"/>
              <a:gd name="T82" fmla="*/ 2147483646 w 918"/>
              <a:gd name="T83" fmla="*/ 2147483646 h 288"/>
              <a:gd name="T84" fmla="*/ 2147483646 w 918"/>
              <a:gd name="T85" fmla="*/ 2147483646 h 288"/>
              <a:gd name="T86" fmla="*/ 2147483646 w 918"/>
              <a:gd name="T87" fmla="*/ 2147483646 h 288"/>
              <a:gd name="T88" fmla="*/ 2147483646 w 918"/>
              <a:gd name="T89" fmla="*/ 2147483646 h 288"/>
              <a:gd name="T90" fmla="*/ 2147483646 w 918"/>
              <a:gd name="T91" fmla="*/ 2147483646 h 288"/>
              <a:gd name="T92" fmla="*/ 2147483646 w 918"/>
              <a:gd name="T93" fmla="*/ 2147483646 h 288"/>
              <a:gd name="T94" fmla="*/ 2147483646 w 918"/>
              <a:gd name="T95" fmla="*/ 2147483646 h 288"/>
              <a:gd name="T96" fmla="*/ 2147483646 w 918"/>
              <a:gd name="T97" fmla="*/ 2147483646 h 288"/>
              <a:gd name="T98" fmla="*/ 2147483646 w 918"/>
              <a:gd name="T99" fmla="*/ 2147483646 h 288"/>
              <a:gd name="T100" fmla="*/ 0 w 918"/>
              <a:gd name="T101" fmla="*/ 2147483646 h 28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918" h="288">
                <a:moveTo>
                  <a:pt x="0" y="144"/>
                </a:moveTo>
                <a:lnTo>
                  <a:pt x="0" y="140"/>
                </a:lnTo>
                <a:lnTo>
                  <a:pt x="0" y="135"/>
                </a:lnTo>
                <a:lnTo>
                  <a:pt x="1" y="131"/>
                </a:lnTo>
                <a:lnTo>
                  <a:pt x="2" y="126"/>
                </a:lnTo>
                <a:lnTo>
                  <a:pt x="5" y="122"/>
                </a:lnTo>
                <a:lnTo>
                  <a:pt x="8" y="117"/>
                </a:lnTo>
                <a:lnTo>
                  <a:pt x="11" y="112"/>
                </a:lnTo>
                <a:lnTo>
                  <a:pt x="14" y="107"/>
                </a:lnTo>
                <a:lnTo>
                  <a:pt x="18" y="104"/>
                </a:lnTo>
                <a:lnTo>
                  <a:pt x="23" y="99"/>
                </a:lnTo>
                <a:lnTo>
                  <a:pt x="29" y="94"/>
                </a:lnTo>
                <a:lnTo>
                  <a:pt x="35" y="89"/>
                </a:lnTo>
                <a:lnTo>
                  <a:pt x="41" y="86"/>
                </a:lnTo>
                <a:lnTo>
                  <a:pt x="47" y="82"/>
                </a:lnTo>
                <a:lnTo>
                  <a:pt x="54" y="78"/>
                </a:lnTo>
                <a:lnTo>
                  <a:pt x="61" y="74"/>
                </a:lnTo>
                <a:lnTo>
                  <a:pt x="68" y="70"/>
                </a:lnTo>
                <a:lnTo>
                  <a:pt x="77" y="66"/>
                </a:lnTo>
                <a:lnTo>
                  <a:pt x="85" y="63"/>
                </a:lnTo>
                <a:lnTo>
                  <a:pt x="94" y="59"/>
                </a:lnTo>
                <a:lnTo>
                  <a:pt x="103" y="56"/>
                </a:lnTo>
                <a:lnTo>
                  <a:pt x="113" y="51"/>
                </a:lnTo>
                <a:lnTo>
                  <a:pt x="124" y="47"/>
                </a:lnTo>
                <a:lnTo>
                  <a:pt x="134" y="44"/>
                </a:lnTo>
                <a:lnTo>
                  <a:pt x="144" y="41"/>
                </a:lnTo>
                <a:lnTo>
                  <a:pt x="155" y="39"/>
                </a:lnTo>
                <a:lnTo>
                  <a:pt x="166" y="36"/>
                </a:lnTo>
                <a:lnTo>
                  <a:pt x="176" y="33"/>
                </a:lnTo>
                <a:lnTo>
                  <a:pt x="188" y="29"/>
                </a:lnTo>
                <a:lnTo>
                  <a:pt x="200" y="27"/>
                </a:lnTo>
                <a:lnTo>
                  <a:pt x="212" y="24"/>
                </a:lnTo>
                <a:lnTo>
                  <a:pt x="226" y="22"/>
                </a:lnTo>
                <a:lnTo>
                  <a:pt x="239" y="20"/>
                </a:lnTo>
                <a:lnTo>
                  <a:pt x="252" y="17"/>
                </a:lnTo>
                <a:lnTo>
                  <a:pt x="265" y="15"/>
                </a:lnTo>
                <a:lnTo>
                  <a:pt x="280" y="12"/>
                </a:lnTo>
                <a:lnTo>
                  <a:pt x="293" y="11"/>
                </a:lnTo>
                <a:lnTo>
                  <a:pt x="307" y="10"/>
                </a:lnTo>
                <a:lnTo>
                  <a:pt x="322" y="9"/>
                </a:lnTo>
                <a:lnTo>
                  <a:pt x="336" y="6"/>
                </a:lnTo>
                <a:lnTo>
                  <a:pt x="350" y="5"/>
                </a:lnTo>
                <a:lnTo>
                  <a:pt x="365" y="4"/>
                </a:lnTo>
                <a:lnTo>
                  <a:pt x="379" y="3"/>
                </a:lnTo>
                <a:lnTo>
                  <a:pt x="395" y="3"/>
                </a:lnTo>
                <a:lnTo>
                  <a:pt x="410" y="3"/>
                </a:lnTo>
                <a:lnTo>
                  <a:pt x="426" y="2"/>
                </a:lnTo>
                <a:lnTo>
                  <a:pt x="442" y="0"/>
                </a:lnTo>
                <a:lnTo>
                  <a:pt x="458" y="0"/>
                </a:lnTo>
                <a:lnTo>
                  <a:pt x="474" y="0"/>
                </a:lnTo>
                <a:lnTo>
                  <a:pt x="488" y="0"/>
                </a:lnTo>
                <a:lnTo>
                  <a:pt x="503" y="0"/>
                </a:lnTo>
                <a:lnTo>
                  <a:pt x="518" y="0"/>
                </a:lnTo>
                <a:lnTo>
                  <a:pt x="534" y="0"/>
                </a:lnTo>
                <a:lnTo>
                  <a:pt x="550" y="2"/>
                </a:lnTo>
                <a:lnTo>
                  <a:pt x="564" y="3"/>
                </a:lnTo>
                <a:lnTo>
                  <a:pt x="578" y="4"/>
                </a:lnTo>
                <a:lnTo>
                  <a:pt x="593" y="5"/>
                </a:lnTo>
                <a:lnTo>
                  <a:pt x="607" y="6"/>
                </a:lnTo>
                <a:lnTo>
                  <a:pt x="622" y="9"/>
                </a:lnTo>
                <a:lnTo>
                  <a:pt x="636" y="11"/>
                </a:lnTo>
                <a:lnTo>
                  <a:pt x="649" y="12"/>
                </a:lnTo>
                <a:lnTo>
                  <a:pt x="662" y="14"/>
                </a:lnTo>
                <a:lnTo>
                  <a:pt x="674" y="16"/>
                </a:lnTo>
                <a:lnTo>
                  <a:pt x="688" y="18"/>
                </a:lnTo>
                <a:lnTo>
                  <a:pt x="701" y="21"/>
                </a:lnTo>
                <a:lnTo>
                  <a:pt x="713" y="23"/>
                </a:lnTo>
                <a:lnTo>
                  <a:pt x="725" y="26"/>
                </a:lnTo>
                <a:lnTo>
                  <a:pt x="737" y="28"/>
                </a:lnTo>
                <a:lnTo>
                  <a:pt x="748" y="32"/>
                </a:lnTo>
                <a:lnTo>
                  <a:pt x="760" y="35"/>
                </a:lnTo>
                <a:lnTo>
                  <a:pt x="772" y="39"/>
                </a:lnTo>
                <a:lnTo>
                  <a:pt x="782" y="42"/>
                </a:lnTo>
                <a:lnTo>
                  <a:pt x="792" y="45"/>
                </a:lnTo>
                <a:lnTo>
                  <a:pt x="802" y="48"/>
                </a:lnTo>
                <a:lnTo>
                  <a:pt x="811" y="52"/>
                </a:lnTo>
                <a:lnTo>
                  <a:pt x="821" y="56"/>
                </a:lnTo>
                <a:lnTo>
                  <a:pt x="829" y="59"/>
                </a:lnTo>
                <a:lnTo>
                  <a:pt x="838" y="63"/>
                </a:lnTo>
                <a:lnTo>
                  <a:pt x="846" y="66"/>
                </a:lnTo>
                <a:lnTo>
                  <a:pt x="853" y="70"/>
                </a:lnTo>
                <a:lnTo>
                  <a:pt x="860" y="74"/>
                </a:lnTo>
                <a:lnTo>
                  <a:pt x="868" y="78"/>
                </a:lnTo>
                <a:lnTo>
                  <a:pt x="875" y="83"/>
                </a:lnTo>
                <a:lnTo>
                  <a:pt x="881" y="88"/>
                </a:lnTo>
                <a:lnTo>
                  <a:pt x="887" y="92"/>
                </a:lnTo>
                <a:lnTo>
                  <a:pt x="892" y="95"/>
                </a:lnTo>
                <a:lnTo>
                  <a:pt x="895" y="100"/>
                </a:lnTo>
                <a:lnTo>
                  <a:pt x="900" y="105"/>
                </a:lnTo>
                <a:lnTo>
                  <a:pt x="904" y="110"/>
                </a:lnTo>
                <a:lnTo>
                  <a:pt x="907" y="114"/>
                </a:lnTo>
                <a:lnTo>
                  <a:pt x="911" y="119"/>
                </a:lnTo>
                <a:lnTo>
                  <a:pt x="913" y="124"/>
                </a:lnTo>
                <a:lnTo>
                  <a:pt x="914" y="129"/>
                </a:lnTo>
                <a:lnTo>
                  <a:pt x="917" y="134"/>
                </a:lnTo>
                <a:lnTo>
                  <a:pt x="918" y="138"/>
                </a:lnTo>
                <a:lnTo>
                  <a:pt x="918" y="144"/>
                </a:lnTo>
                <a:lnTo>
                  <a:pt x="918" y="149"/>
                </a:lnTo>
                <a:lnTo>
                  <a:pt x="918" y="154"/>
                </a:lnTo>
                <a:lnTo>
                  <a:pt x="917" y="158"/>
                </a:lnTo>
                <a:lnTo>
                  <a:pt x="916" y="162"/>
                </a:lnTo>
                <a:lnTo>
                  <a:pt x="913" y="167"/>
                </a:lnTo>
                <a:lnTo>
                  <a:pt x="910" y="172"/>
                </a:lnTo>
                <a:lnTo>
                  <a:pt x="907" y="177"/>
                </a:lnTo>
                <a:lnTo>
                  <a:pt x="904" y="182"/>
                </a:lnTo>
                <a:lnTo>
                  <a:pt x="900" y="185"/>
                </a:lnTo>
                <a:lnTo>
                  <a:pt x="895" y="190"/>
                </a:lnTo>
                <a:lnTo>
                  <a:pt x="889" y="195"/>
                </a:lnTo>
                <a:lnTo>
                  <a:pt x="883" y="200"/>
                </a:lnTo>
                <a:lnTo>
                  <a:pt x="877" y="203"/>
                </a:lnTo>
                <a:lnTo>
                  <a:pt x="871" y="207"/>
                </a:lnTo>
                <a:lnTo>
                  <a:pt x="864" y="210"/>
                </a:lnTo>
                <a:lnTo>
                  <a:pt x="857" y="215"/>
                </a:lnTo>
                <a:lnTo>
                  <a:pt x="850" y="219"/>
                </a:lnTo>
                <a:lnTo>
                  <a:pt x="841" y="222"/>
                </a:lnTo>
                <a:lnTo>
                  <a:pt x="833" y="226"/>
                </a:lnTo>
                <a:lnTo>
                  <a:pt x="824" y="230"/>
                </a:lnTo>
                <a:lnTo>
                  <a:pt x="815" y="233"/>
                </a:lnTo>
                <a:lnTo>
                  <a:pt x="805" y="238"/>
                </a:lnTo>
                <a:lnTo>
                  <a:pt x="794" y="242"/>
                </a:lnTo>
                <a:lnTo>
                  <a:pt x="784" y="245"/>
                </a:lnTo>
                <a:lnTo>
                  <a:pt x="774" y="248"/>
                </a:lnTo>
                <a:lnTo>
                  <a:pt x="763" y="250"/>
                </a:lnTo>
                <a:lnTo>
                  <a:pt x="752" y="252"/>
                </a:lnTo>
                <a:lnTo>
                  <a:pt x="742" y="256"/>
                </a:lnTo>
                <a:lnTo>
                  <a:pt x="730" y="260"/>
                </a:lnTo>
                <a:lnTo>
                  <a:pt x="718" y="262"/>
                </a:lnTo>
                <a:lnTo>
                  <a:pt x="706" y="264"/>
                </a:lnTo>
                <a:lnTo>
                  <a:pt x="692" y="267"/>
                </a:lnTo>
                <a:lnTo>
                  <a:pt x="679" y="269"/>
                </a:lnTo>
                <a:lnTo>
                  <a:pt x="666" y="272"/>
                </a:lnTo>
                <a:lnTo>
                  <a:pt x="653" y="274"/>
                </a:lnTo>
                <a:lnTo>
                  <a:pt x="638" y="276"/>
                </a:lnTo>
                <a:lnTo>
                  <a:pt x="625" y="278"/>
                </a:lnTo>
                <a:lnTo>
                  <a:pt x="611" y="279"/>
                </a:lnTo>
                <a:lnTo>
                  <a:pt x="596" y="280"/>
                </a:lnTo>
                <a:lnTo>
                  <a:pt x="582" y="282"/>
                </a:lnTo>
                <a:lnTo>
                  <a:pt x="568" y="284"/>
                </a:lnTo>
                <a:lnTo>
                  <a:pt x="552" y="285"/>
                </a:lnTo>
                <a:lnTo>
                  <a:pt x="538" y="286"/>
                </a:lnTo>
                <a:lnTo>
                  <a:pt x="522" y="286"/>
                </a:lnTo>
                <a:lnTo>
                  <a:pt x="506" y="286"/>
                </a:lnTo>
                <a:lnTo>
                  <a:pt x="491" y="287"/>
                </a:lnTo>
                <a:lnTo>
                  <a:pt x="475" y="288"/>
                </a:lnTo>
                <a:lnTo>
                  <a:pt x="458" y="288"/>
                </a:lnTo>
                <a:lnTo>
                  <a:pt x="443" y="288"/>
                </a:lnTo>
                <a:lnTo>
                  <a:pt x="428" y="288"/>
                </a:lnTo>
                <a:lnTo>
                  <a:pt x="414" y="288"/>
                </a:lnTo>
                <a:lnTo>
                  <a:pt x="398" y="288"/>
                </a:lnTo>
                <a:lnTo>
                  <a:pt x="383" y="288"/>
                </a:lnTo>
                <a:lnTo>
                  <a:pt x="368" y="287"/>
                </a:lnTo>
                <a:lnTo>
                  <a:pt x="354" y="286"/>
                </a:lnTo>
                <a:lnTo>
                  <a:pt x="340" y="285"/>
                </a:lnTo>
                <a:lnTo>
                  <a:pt x="325" y="284"/>
                </a:lnTo>
                <a:lnTo>
                  <a:pt x="311" y="282"/>
                </a:lnTo>
                <a:lnTo>
                  <a:pt x="296" y="280"/>
                </a:lnTo>
                <a:lnTo>
                  <a:pt x="282" y="278"/>
                </a:lnTo>
                <a:lnTo>
                  <a:pt x="269" y="276"/>
                </a:lnTo>
                <a:lnTo>
                  <a:pt x="256" y="275"/>
                </a:lnTo>
                <a:lnTo>
                  <a:pt x="244" y="273"/>
                </a:lnTo>
                <a:lnTo>
                  <a:pt x="230" y="270"/>
                </a:lnTo>
                <a:lnTo>
                  <a:pt x="217" y="268"/>
                </a:lnTo>
                <a:lnTo>
                  <a:pt x="205" y="266"/>
                </a:lnTo>
                <a:lnTo>
                  <a:pt x="193" y="263"/>
                </a:lnTo>
                <a:lnTo>
                  <a:pt x="181" y="261"/>
                </a:lnTo>
                <a:lnTo>
                  <a:pt x="170" y="257"/>
                </a:lnTo>
                <a:lnTo>
                  <a:pt x="158" y="254"/>
                </a:lnTo>
                <a:lnTo>
                  <a:pt x="146" y="250"/>
                </a:lnTo>
                <a:lnTo>
                  <a:pt x="136" y="246"/>
                </a:lnTo>
                <a:lnTo>
                  <a:pt x="126" y="244"/>
                </a:lnTo>
                <a:lnTo>
                  <a:pt x="116" y="240"/>
                </a:lnTo>
                <a:lnTo>
                  <a:pt x="107" y="237"/>
                </a:lnTo>
                <a:lnTo>
                  <a:pt x="97" y="233"/>
                </a:lnTo>
                <a:lnTo>
                  <a:pt x="89" y="230"/>
                </a:lnTo>
                <a:lnTo>
                  <a:pt x="80" y="226"/>
                </a:lnTo>
                <a:lnTo>
                  <a:pt x="72" y="222"/>
                </a:lnTo>
                <a:lnTo>
                  <a:pt x="65" y="219"/>
                </a:lnTo>
                <a:lnTo>
                  <a:pt x="58" y="215"/>
                </a:lnTo>
                <a:lnTo>
                  <a:pt x="50" y="210"/>
                </a:lnTo>
                <a:lnTo>
                  <a:pt x="43" y="206"/>
                </a:lnTo>
                <a:lnTo>
                  <a:pt x="37" y="201"/>
                </a:lnTo>
                <a:lnTo>
                  <a:pt x="31" y="197"/>
                </a:lnTo>
                <a:lnTo>
                  <a:pt x="26" y="194"/>
                </a:lnTo>
                <a:lnTo>
                  <a:pt x="23" y="189"/>
                </a:lnTo>
                <a:lnTo>
                  <a:pt x="18" y="184"/>
                </a:lnTo>
                <a:lnTo>
                  <a:pt x="14" y="179"/>
                </a:lnTo>
                <a:lnTo>
                  <a:pt x="11" y="174"/>
                </a:lnTo>
                <a:lnTo>
                  <a:pt x="7" y="170"/>
                </a:lnTo>
                <a:lnTo>
                  <a:pt x="5" y="165"/>
                </a:lnTo>
                <a:lnTo>
                  <a:pt x="4" y="160"/>
                </a:lnTo>
                <a:lnTo>
                  <a:pt x="1" y="155"/>
                </a:lnTo>
                <a:lnTo>
                  <a:pt x="0" y="150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Freeform 3"/>
          <p:cNvSpPr>
            <a:spLocks/>
          </p:cNvSpPr>
          <p:nvPr/>
        </p:nvSpPr>
        <p:spPr bwMode="auto">
          <a:xfrm>
            <a:off x="3059113" y="1916113"/>
            <a:ext cx="3005137" cy="2486025"/>
          </a:xfrm>
          <a:custGeom>
            <a:avLst/>
            <a:gdLst>
              <a:gd name="T0" fmla="*/ 2147483646 w 4770"/>
              <a:gd name="T1" fmla="*/ 2147483646 h 5785"/>
              <a:gd name="T2" fmla="*/ 2147483646 w 4770"/>
              <a:gd name="T3" fmla="*/ 2147483646 h 5785"/>
              <a:gd name="T4" fmla="*/ 2147483646 w 4770"/>
              <a:gd name="T5" fmla="*/ 2147483646 h 5785"/>
              <a:gd name="T6" fmla="*/ 2147483646 w 4770"/>
              <a:gd name="T7" fmla="*/ 2147483646 h 5785"/>
              <a:gd name="T8" fmla="*/ 2147483646 w 4770"/>
              <a:gd name="T9" fmla="*/ 2147483646 h 5785"/>
              <a:gd name="T10" fmla="*/ 2147483646 w 4770"/>
              <a:gd name="T11" fmla="*/ 2147483646 h 5785"/>
              <a:gd name="T12" fmla="*/ 2147483646 w 4770"/>
              <a:gd name="T13" fmla="*/ 2147483646 h 5785"/>
              <a:gd name="T14" fmla="*/ 2147483646 w 4770"/>
              <a:gd name="T15" fmla="*/ 2147483646 h 5785"/>
              <a:gd name="T16" fmla="*/ 2147483646 w 4770"/>
              <a:gd name="T17" fmla="*/ 2147483646 h 5785"/>
              <a:gd name="T18" fmla="*/ 2147483646 w 4770"/>
              <a:gd name="T19" fmla="*/ 2147483646 h 5785"/>
              <a:gd name="T20" fmla="*/ 2147483646 w 4770"/>
              <a:gd name="T21" fmla="*/ 2147483646 h 5785"/>
              <a:gd name="T22" fmla="*/ 2147483646 w 4770"/>
              <a:gd name="T23" fmla="*/ 2147483646 h 5785"/>
              <a:gd name="T24" fmla="*/ 2147483646 w 4770"/>
              <a:gd name="T25" fmla="*/ 2147483646 h 5785"/>
              <a:gd name="T26" fmla="*/ 2147483646 w 4770"/>
              <a:gd name="T27" fmla="*/ 2147483646 h 5785"/>
              <a:gd name="T28" fmla="*/ 2147483646 w 4770"/>
              <a:gd name="T29" fmla="*/ 2147483646 h 5785"/>
              <a:gd name="T30" fmla="*/ 2147483646 w 4770"/>
              <a:gd name="T31" fmla="*/ 2147483646 h 5785"/>
              <a:gd name="T32" fmla="*/ 2147483646 w 4770"/>
              <a:gd name="T33" fmla="*/ 2147483646 h 5785"/>
              <a:gd name="T34" fmla="*/ 2147483646 w 4770"/>
              <a:gd name="T35" fmla="*/ 2147483646 h 5785"/>
              <a:gd name="T36" fmla="*/ 2147483646 w 4770"/>
              <a:gd name="T37" fmla="*/ 2147483646 h 5785"/>
              <a:gd name="T38" fmla="*/ 2147483646 w 4770"/>
              <a:gd name="T39" fmla="*/ 2147483646 h 5785"/>
              <a:gd name="T40" fmla="*/ 2147483646 w 4770"/>
              <a:gd name="T41" fmla="*/ 2147483646 h 5785"/>
              <a:gd name="T42" fmla="*/ 2147483646 w 4770"/>
              <a:gd name="T43" fmla="*/ 2147483646 h 5785"/>
              <a:gd name="T44" fmla="*/ 2147483646 w 4770"/>
              <a:gd name="T45" fmla="*/ 2147483646 h 5785"/>
              <a:gd name="T46" fmla="*/ 2147483646 w 4770"/>
              <a:gd name="T47" fmla="*/ 2147483646 h 5785"/>
              <a:gd name="T48" fmla="*/ 2147483646 w 4770"/>
              <a:gd name="T49" fmla="*/ 2147483646 h 5785"/>
              <a:gd name="T50" fmla="*/ 2147483646 w 4770"/>
              <a:gd name="T51" fmla="*/ 2147483646 h 5785"/>
              <a:gd name="T52" fmla="*/ 2147483646 w 4770"/>
              <a:gd name="T53" fmla="*/ 2147483646 h 5785"/>
              <a:gd name="T54" fmla="*/ 2147483646 w 4770"/>
              <a:gd name="T55" fmla="*/ 2147483646 h 5785"/>
              <a:gd name="T56" fmla="*/ 2147483646 w 4770"/>
              <a:gd name="T57" fmla="*/ 2147483646 h 5785"/>
              <a:gd name="T58" fmla="*/ 2147483646 w 4770"/>
              <a:gd name="T59" fmla="*/ 2147483646 h 5785"/>
              <a:gd name="T60" fmla="*/ 2147483646 w 4770"/>
              <a:gd name="T61" fmla="*/ 0 h 5785"/>
              <a:gd name="T62" fmla="*/ 0 w 4770"/>
              <a:gd name="T63" fmla="*/ 2147483646 h 578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770" h="5785">
                <a:moveTo>
                  <a:pt x="4770" y="5785"/>
                </a:moveTo>
                <a:lnTo>
                  <a:pt x="4756" y="5676"/>
                </a:lnTo>
                <a:lnTo>
                  <a:pt x="4742" y="5556"/>
                </a:lnTo>
                <a:lnTo>
                  <a:pt x="4729" y="5426"/>
                </a:lnTo>
                <a:lnTo>
                  <a:pt x="4716" y="5296"/>
                </a:lnTo>
                <a:lnTo>
                  <a:pt x="4703" y="5158"/>
                </a:lnTo>
                <a:lnTo>
                  <a:pt x="4687" y="5013"/>
                </a:lnTo>
                <a:lnTo>
                  <a:pt x="4673" y="4868"/>
                </a:lnTo>
                <a:lnTo>
                  <a:pt x="4656" y="4717"/>
                </a:lnTo>
                <a:lnTo>
                  <a:pt x="4637" y="4561"/>
                </a:lnTo>
                <a:lnTo>
                  <a:pt x="4618" y="4403"/>
                </a:lnTo>
                <a:lnTo>
                  <a:pt x="4596" y="4241"/>
                </a:lnTo>
                <a:lnTo>
                  <a:pt x="4571" y="4076"/>
                </a:lnTo>
                <a:lnTo>
                  <a:pt x="4546" y="3911"/>
                </a:lnTo>
                <a:lnTo>
                  <a:pt x="4517" y="3745"/>
                </a:lnTo>
                <a:lnTo>
                  <a:pt x="4483" y="3575"/>
                </a:lnTo>
                <a:lnTo>
                  <a:pt x="4450" y="3406"/>
                </a:lnTo>
                <a:lnTo>
                  <a:pt x="4411" y="3236"/>
                </a:lnTo>
                <a:lnTo>
                  <a:pt x="4366" y="3067"/>
                </a:lnTo>
                <a:lnTo>
                  <a:pt x="4321" y="2897"/>
                </a:lnTo>
                <a:lnTo>
                  <a:pt x="4271" y="2728"/>
                </a:lnTo>
                <a:lnTo>
                  <a:pt x="4212" y="2561"/>
                </a:lnTo>
                <a:lnTo>
                  <a:pt x="4153" y="2395"/>
                </a:lnTo>
                <a:lnTo>
                  <a:pt x="4087" y="2230"/>
                </a:lnTo>
                <a:lnTo>
                  <a:pt x="4013" y="2071"/>
                </a:lnTo>
                <a:lnTo>
                  <a:pt x="3940" y="1911"/>
                </a:lnTo>
                <a:lnTo>
                  <a:pt x="3858" y="1756"/>
                </a:lnTo>
                <a:lnTo>
                  <a:pt x="3766" y="1607"/>
                </a:lnTo>
                <a:lnTo>
                  <a:pt x="3673" y="1459"/>
                </a:lnTo>
                <a:lnTo>
                  <a:pt x="3571" y="1316"/>
                </a:lnTo>
                <a:lnTo>
                  <a:pt x="3458" y="1181"/>
                </a:lnTo>
                <a:lnTo>
                  <a:pt x="3346" y="1047"/>
                </a:lnTo>
                <a:lnTo>
                  <a:pt x="3222" y="921"/>
                </a:lnTo>
                <a:lnTo>
                  <a:pt x="3086" y="805"/>
                </a:lnTo>
                <a:lnTo>
                  <a:pt x="2951" y="688"/>
                </a:lnTo>
                <a:lnTo>
                  <a:pt x="2803" y="581"/>
                </a:lnTo>
                <a:lnTo>
                  <a:pt x="2642" y="486"/>
                </a:lnTo>
                <a:lnTo>
                  <a:pt x="2482" y="393"/>
                </a:lnTo>
                <a:lnTo>
                  <a:pt x="2308" y="310"/>
                </a:lnTo>
                <a:lnTo>
                  <a:pt x="2119" y="242"/>
                </a:lnTo>
                <a:lnTo>
                  <a:pt x="1931" y="172"/>
                </a:lnTo>
                <a:lnTo>
                  <a:pt x="1728" y="117"/>
                </a:lnTo>
                <a:lnTo>
                  <a:pt x="1510" y="77"/>
                </a:lnTo>
                <a:lnTo>
                  <a:pt x="1291" y="38"/>
                </a:lnTo>
                <a:lnTo>
                  <a:pt x="1057" y="14"/>
                </a:lnTo>
                <a:lnTo>
                  <a:pt x="806" y="8"/>
                </a:lnTo>
                <a:lnTo>
                  <a:pt x="556" y="0"/>
                </a:lnTo>
                <a:lnTo>
                  <a:pt x="287" y="11"/>
                </a:lnTo>
                <a:lnTo>
                  <a:pt x="0" y="42"/>
                </a:lnTo>
              </a:path>
            </a:pathLst>
          </a:custGeom>
          <a:noFill/>
          <a:ln w="60325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4"/>
          <p:cNvSpPr>
            <a:spLocks/>
          </p:cNvSpPr>
          <p:nvPr/>
        </p:nvSpPr>
        <p:spPr bwMode="auto">
          <a:xfrm>
            <a:off x="4778375" y="2909888"/>
            <a:ext cx="1466850" cy="2092325"/>
          </a:xfrm>
          <a:custGeom>
            <a:avLst/>
            <a:gdLst>
              <a:gd name="T0" fmla="*/ 2147483646 w 2649"/>
              <a:gd name="T1" fmla="*/ 2147483646 h 4871"/>
              <a:gd name="T2" fmla="*/ 2147483646 w 2649"/>
              <a:gd name="T3" fmla="*/ 2147483646 h 4871"/>
              <a:gd name="T4" fmla="*/ 2147483646 w 2649"/>
              <a:gd name="T5" fmla="*/ 2147483646 h 4871"/>
              <a:gd name="T6" fmla="*/ 2147483646 w 2649"/>
              <a:gd name="T7" fmla="*/ 2147483646 h 4871"/>
              <a:gd name="T8" fmla="*/ 2147483646 w 2649"/>
              <a:gd name="T9" fmla="*/ 2147483646 h 4871"/>
              <a:gd name="T10" fmla="*/ 2147483646 w 2649"/>
              <a:gd name="T11" fmla="*/ 2147483646 h 4871"/>
              <a:gd name="T12" fmla="*/ 2147483646 w 2649"/>
              <a:gd name="T13" fmla="*/ 2147483646 h 4871"/>
              <a:gd name="T14" fmla="*/ 2147483646 w 2649"/>
              <a:gd name="T15" fmla="*/ 2147483646 h 4871"/>
              <a:gd name="T16" fmla="*/ 2147483646 w 2649"/>
              <a:gd name="T17" fmla="*/ 2147483646 h 4871"/>
              <a:gd name="T18" fmla="*/ 2147483646 w 2649"/>
              <a:gd name="T19" fmla="*/ 2147483646 h 4871"/>
              <a:gd name="T20" fmla="*/ 2147483646 w 2649"/>
              <a:gd name="T21" fmla="*/ 2147483646 h 4871"/>
              <a:gd name="T22" fmla="*/ 2147483646 w 2649"/>
              <a:gd name="T23" fmla="*/ 2147483646 h 4871"/>
              <a:gd name="T24" fmla="*/ 2147483646 w 2649"/>
              <a:gd name="T25" fmla="*/ 2147483646 h 4871"/>
              <a:gd name="T26" fmla="*/ 2147483646 w 2649"/>
              <a:gd name="T27" fmla="*/ 2147483646 h 4871"/>
              <a:gd name="T28" fmla="*/ 2147483646 w 2649"/>
              <a:gd name="T29" fmla="*/ 2147483646 h 4871"/>
              <a:gd name="T30" fmla="*/ 2147483646 w 2649"/>
              <a:gd name="T31" fmla="*/ 2147483646 h 4871"/>
              <a:gd name="T32" fmla="*/ 2147483646 w 2649"/>
              <a:gd name="T33" fmla="*/ 2147483646 h 4871"/>
              <a:gd name="T34" fmla="*/ 2147483646 w 2649"/>
              <a:gd name="T35" fmla="*/ 2147483646 h 4871"/>
              <a:gd name="T36" fmla="*/ 2147483646 w 2649"/>
              <a:gd name="T37" fmla="*/ 2147483646 h 4871"/>
              <a:gd name="T38" fmla="*/ 2147483646 w 2649"/>
              <a:gd name="T39" fmla="*/ 2147483646 h 4871"/>
              <a:gd name="T40" fmla="*/ 2147483646 w 2649"/>
              <a:gd name="T41" fmla="*/ 2147483646 h 4871"/>
              <a:gd name="T42" fmla="*/ 2147483646 w 2649"/>
              <a:gd name="T43" fmla="*/ 2147483646 h 4871"/>
              <a:gd name="T44" fmla="*/ 2147483646 w 2649"/>
              <a:gd name="T45" fmla="*/ 2147483646 h 4871"/>
              <a:gd name="T46" fmla="*/ 2147483646 w 2649"/>
              <a:gd name="T47" fmla="*/ 2147483646 h 4871"/>
              <a:gd name="T48" fmla="*/ 2147483646 w 2649"/>
              <a:gd name="T49" fmla="*/ 2147483646 h 4871"/>
              <a:gd name="T50" fmla="*/ 2147483646 w 2649"/>
              <a:gd name="T51" fmla="*/ 2147483646 h 4871"/>
              <a:gd name="T52" fmla="*/ 2147483646 w 2649"/>
              <a:gd name="T53" fmla="*/ 2147483646 h 4871"/>
              <a:gd name="T54" fmla="*/ 2147483646 w 2649"/>
              <a:gd name="T55" fmla="*/ 2147483646 h 4871"/>
              <a:gd name="T56" fmla="*/ 2147483646 w 2649"/>
              <a:gd name="T57" fmla="*/ 2147483646 h 4871"/>
              <a:gd name="T58" fmla="*/ 2147483646 w 2649"/>
              <a:gd name="T59" fmla="*/ 2147483646 h 4871"/>
              <a:gd name="T60" fmla="*/ 2147483646 w 2649"/>
              <a:gd name="T61" fmla="*/ 2147483646 h 4871"/>
              <a:gd name="T62" fmla="*/ 2147483646 w 2649"/>
              <a:gd name="T63" fmla="*/ 2147483646 h 4871"/>
              <a:gd name="T64" fmla="*/ 2147483646 w 2649"/>
              <a:gd name="T65" fmla="*/ 2147483646 h 4871"/>
              <a:gd name="T66" fmla="*/ 2147483646 w 2649"/>
              <a:gd name="T67" fmla="*/ 2147483646 h 4871"/>
              <a:gd name="T68" fmla="*/ 2147483646 w 2649"/>
              <a:gd name="T69" fmla="*/ 2147483646 h 4871"/>
              <a:gd name="T70" fmla="*/ 2147483646 w 2649"/>
              <a:gd name="T71" fmla="*/ 2147483646 h 4871"/>
              <a:gd name="T72" fmla="*/ 2147483646 w 2649"/>
              <a:gd name="T73" fmla="*/ 2147483646 h 4871"/>
              <a:gd name="T74" fmla="*/ 2147483646 w 2649"/>
              <a:gd name="T75" fmla="*/ 2147483646 h 4871"/>
              <a:gd name="T76" fmla="*/ 2147483646 w 2649"/>
              <a:gd name="T77" fmla="*/ 2147483646 h 4871"/>
              <a:gd name="T78" fmla="*/ 2147483646 w 2649"/>
              <a:gd name="T79" fmla="*/ 2147483646 h 4871"/>
              <a:gd name="T80" fmla="*/ 2147483646 w 2649"/>
              <a:gd name="T81" fmla="*/ 2147483646 h 4871"/>
              <a:gd name="T82" fmla="*/ 2147483646 w 2649"/>
              <a:gd name="T83" fmla="*/ 2147483646 h 4871"/>
              <a:gd name="T84" fmla="*/ 2147483646 w 2649"/>
              <a:gd name="T85" fmla="*/ 2147483646 h 4871"/>
              <a:gd name="T86" fmla="*/ 2147483646 w 2649"/>
              <a:gd name="T87" fmla="*/ 2147483646 h 4871"/>
              <a:gd name="T88" fmla="*/ 2147483646 w 2649"/>
              <a:gd name="T89" fmla="*/ 2147483646 h 4871"/>
              <a:gd name="T90" fmla="*/ 2147483646 w 2649"/>
              <a:gd name="T91" fmla="*/ 2147483646 h 4871"/>
              <a:gd name="T92" fmla="*/ 2147483646 w 2649"/>
              <a:gd name="T93" fmla="*/ 2147483646 h 4871"/>
              <a:gd name="T94" fmla="*/ 2147483646 w 2649"/>
              <a:gd name="T95" fmla="*/ 2147483646 h 4871"/>
              <a:gd name="T96" fmla="*/ 2147483646 w 2649"/>
              <a:gd name="T97" fmla="*/ 2147483646 h 4871"/>
              <a:gd name="T98" fmla="*/ 2147483646 w 2649"/>
              <a:gd name="T99" fmla="*/ 2147483646 h 4871"/>
              <a:gd name="T100" fmla="*/ 2147483646 w 2649"/>
              <a:gd name="T101" fmla="*/ 2147483646 h 487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649" h="4871">
                <a:moveTo>
                  <a:pt x="291" y="890"/>
                </a:moveTo>
                <a:lnTo>
                  <a:pt x="278" y="864"/>
                </a:lnTo>
                <a:lnTo>
                  <a:pt x="264" y="838"/>
                </a:lnTo>
                <a:lnTo>
                  <a:pt x="251" y="814"/>
                </a:lnTo>
                <a:lnTo>
                  <a:pt x="237" y="790"/>
                </a:lnTo>
                <a:lnTo>
                  <a:pt x="224" y="768"/>
                </a:lnTo>
                <a:lnTo>
                  <a:pt x="210" y="745"/>
                </a:lnTo>
                <a:lnTo>
                  <a:pt x="197" y="723"/>
                </a:lnTo>
                <a:lnTo>
                  <a:pt x="185" y="702"/>
                </a:lnTo>
                <a:lnTo>
                  <a:pt x="173" y="681"/>
                </a:lnTo>
                <a:lnTo>
                  <a:pt x="161" y="661"/>
                </a:lnTo>
                <a:lnTo>
                  <a:pt x="149" y="642"/>
                </a:lnTo>
                <a:lnTo>
                  <a:pt x="137" y="622"/>
                </a:lnTo>
                <a:lnTo>
                  <a:pt x="126" y="604"/>
                </a:lnTo>
                <a:lnTo>
                  <a:pt x="116" y="586"/>
                </a:lnTo>
                <a:lnTo>
                  <a:pt x="106" y="570"/>
                </a:lnTo>
                <a:lnTo>
                  <a:pt x="95" y="553"/>
                </a:lnTo>
                <a:lnTo>
                  <a:pt x="86" y="537"/>
                </a:lnTo>
                <a:lnTo>
                  <a:pt x="77" y="522"/>
                </a:lnTo>
                <a:lnTo>
                  <a:pt x="69" y="507"/>
                </a:lnTo>
                <a:lnTo>
                  <a:pt x="60" y="493"/>
                </a:lnTo>
                <a:lnTo>
                  <a:pt x="53" y="480"/>
                </a:lnTo>
                <a:lnTo>
                  <a:pt x="45" y="465"/>
                </a:lnTo>
                <a:lnTo>
                  <a:pt x="38" y="452"/>
                </a:lnTo>
                <a:lnTo>
                  <a:pt x="32" y="440"/>
                </a:lnTo>
                <a:lnTo>
                  <a:pt x="26" y="428"/>
                </a:lnTo>
                <a:lnTo>
                  <a:pt x="21" y="417"/>
                </a:lnTo>
                <a:lnTo>
                  <a:pt x="17" y="408"/>
                </a:lnTo>
                <a:lnTo>
                  <a:pt x="12" y="397"/>
                </a:lnTo>
                <a:lnTo>
                  <a:pt x="9" y="387"/>
                </a:lnTo>
                <a:lnTo>
                  <a:pt x="6" y="379"/>
                </a:lnTo>
                <a:lnTo>
                  <a:pt x="4" y="370"/>
                </a:lnTo>
                <a:lnTo>
                  <a:pt x="3" y="362"/>
                </a:lnTo>
                <a:lnTo>
                  <a:pt x="2" y="355"/>
                </a:lnTo>
                <a:lnTo>
                  <a:pt x="0" y="346"/>
                </a:lnTo>
                <a:lnTo>
                  <a:pt x="0" y="339"/>
                </a:lnTo>
                <a:lnTo>
                  <a:pt x="3" y="332"/>
                </a:lnTo>
                <a:lnTo>
                  <a:pt x="4" y="326"/>
                </a:lnTo>
                <a:lnTo>
                  <a:pt x="6" y="320"/>
                </a:lnTo>
                <a:lnTo>
                  <a:pt x="10" y="315"/>
                </a:lnTo>
                <a:lnTo>
                  <a:pt x="14" y="310"/>
                </a:lnTo>
                <a:lnTo>
                  <a:pt x="18" y="306"/>
                </a:lnTo>
                <a:lnTo>
                  <a:pt x="24" y="301"/>
                </a:lnTo>
                <a:lnTo>
                  <a:pt x="30" y="297"/>
                </a:lnTo>
                <a:lnTo>
                  <a:pt x="38" y="294"/>
                </a:lnTo>
                <a:lnTo>
                  <a:pt x="46" y="291"/>
                </a:lnTo>
                <a:lnTo>
                  <a:pt x="56" y="288"/>
                </a:lnTo>
                <a:lnTo>
                  <a:pt x="66" y="285"/>
                </a:lnTo>
                <a:lnTo>
                  <a:pt x="78" y="283"/>
                </a:lnTo>
                <a:lnTo>
                  <a:pt x="135" y="171"/>
                </a:lnTo>
                <a:lnTo>
                  <a:pt x="143" y="172"/>
                </a:lnTo>
                <a:lnTo>
                  <a:pt x="150" y="174"/>
                </a:lnTo>
                <a:lnTo>
                  <a:pt x="156" y="175"/>
                </a:lnTo>
                <a:lnTo>
                  <a:pt x="164" y="176"/>
                </a:lnTo>
                <a:lnTo>
                  <a:pt x="171" y="177"/>
                </a:lnTo>
                <a:lnTo>
                  <a:pt x="178" y="178"/>
                </a:lnTo>
                <a:lnTo>
                  <a:pt x="184" y="180"/>
                </a:lnTo>
                <a:lnTo>
                  <a:pt x="190" y="180"/>
                </a:lnTo>
                <a:lnTo>
                  <a:pt x="196" y="180"/>
                </a:lnTo>
                <a:lnTo>
                  <a:pt x="203" y="181"/>
                </a:lnTo>
                <a:lnTo>
                  <a:pt x="209" y="181"/>
                </a:lnTo>
                <a:lnTo>
                  <a:pt x="215" y="180"/>
                </a:lnTo>
                <a:lnTo>
                  <a:pt x="221" y="180"/>
                </a:lnTo>
                <a:lnTo>
                  <a:pt x="227" y="178"/>
                </a:lnTo>
                <a:lnTo>
                  <a:pt x="233" y="177"/>
                </a:lnTo>
                <a:lnTo>
                  <a:pt x="239" y="175"/>
                </a:lnTo>
                <a:lnTo>
                  <a:pt x="245" y="172"/>
                </a:lnTo>
                <a:lnTo>
                  <a:pt x="252" y="170"/>
                </a:lnTo>
                <a:lnTo>
                  <a:pt x="258" y="168"/>
                </a:lnTo>
                <a:lnTo>
                  <a:pt x="266" y="165"/>
                </a:lnTo>
                <a:lnTo>
                  <a:pt x="273" y="163"/>
                </a:lnTo>
                <a:lnTo>
                  <a:pt x="281" y="159"/>
                </a:lnTo>
                <a:lnTo>
                  <a:pt x="290" y="156"/>
                </a:lnTo>
                <a:lnTo>
                  <a:pt x="299" y="151"/>
                </a:lnTo>
                <a:lnTo>
                  <a:pt x="308" y="147"/>
                </a:lnTo>
                <a:lnTo>
                  <a:pt x="317" y="144"/>
                </a:lnTo>
                <a:lnTo>
                  <a:pt x="327" y="140"/>
                </a:lnTo>
                <a:lnTo>
                  <a:pt x="338" y="135"/>
                </a:lnTo>
                <a:lnTo>
                  <a:pt x="350" y="130"/>
                </a:lnTo>
                <a:lnTo>
                  <a:pt x="363" y="126"/>
                </a:lnTo>
                <a:lnTo>
                  <a:pt x="375" y="121"/>
                </a:lnTo>
                <a:lnTo>
                  <a:pt x="388" y="115"/>
                </a:lnTo>
                <a:lnTo>
                  <a:pt x="404" y="109"/>
                </a:lnTo>
                <a:lnTo>
                  <a:pt x="419" y="103"/>
                </a:lnTo>
                <a:lnTo>
                  <a:pt x="436" y="97"/>
                </a:lnTo>
                <a:lnTo>
                  <a:pt x="454" y="90"/>
                </a:lnTo>
                <a:lnTo>
                  <a:pt x="472" y="84"/>
                </a:lnTo>
                <a:lnTo>
                  <a:pt x="491" y="78"/>
                </a:lnTo>
                <a:lnTo>
                  <a:pt x="512" y="70"/>
                </a:lnTo>
                <a:lnTo>
                  <a:pt x="533" y="63"/>
                </a:lnTo>
                <a:lnTo>
                  <a:pt x="556" y="56"/>
                </a:lnTo>
                <a:lnTo>
                  <a:pt x="581" y="49"/>
                </a:lnTo>
                <a:lnTo>
                  <a:pt x="605" y="42"/>
                </a:lnTo>
                <a:lnTo>
                  <a:pt x="632" y="33"/>
                </a:lnTo>
                <a:lnTo>
                  <a:pt x="660" y="25"/>
                </a:lnTo>
                <a:lnTo>
                  <a:pt x="689" y="16"/>
                </a:lnTo>
                <a:lnTo>
                  <a:pt x="720" y="8"/>
                </a:lnTo>
                <a:lnTo>
                  <a:pt x="754" y="0"/>
                </a:lnTo>
                <a:lnTo>
                  <a:pt x="2388" y="4115"/>
                </a:lnTo>
                <a:lnTo>
                  <a:pt x="2416" y="4179"/>
                </a:lnTo>
                <a:lnTo>
                  <a:pt x="2441" y="4238"/>
                </a:lnTo>
                <a:lnTo>
                  <a:pt x="2463" y="4292"/>
                </a:lnTo>
                <a:lnTo>
                  <a:pt x="2486" y="4346"/>
                </a:lnTo>
                <a:lnTo>
                  <a:pt x="2506" y="4395"/>
                </a:lnTo>
                <a:lnTo>
                  <a:pt x="2524" y="4440"/>
                </a:lnTo>
                <a:lnTo>
                  <a:pt x="2542" y="4483"/>
                </a:lnTo>
                <a:lnTo>
                  <a:pt x="2558" y="4521"/>
                </a:lnTo>
                <a:lnTo>
                  <a:pt x="2571" y="4556"/>
                </a:lnTo>
                <a:lnTo>
                  <a:pt x="2584" y="4591"/>
                </a:lnTo>
                <a:lnTo>
                  <a:pt x="2596" y="4622"/>
                </a:lnTo>
                <a:lnTo>
                  <a:pt x="2606" y="4649"/>
                </a:lnTo>
                <a:lnTo>
                  <a:pt x="2615" y="4674"/>
                </a:lnTo>
                <a:lnTo>
                  <a:pt x="2622" y="4695"/>
                </a:lnTo>
                <a:lnTo>
                  <a:pt x="2627" y="4713"/>
                </a:lnTo>
                <a:lnTo>
                  <a:pt x="2633" y="4733"/>
                </a:lnTo>
                <a:lnTo>
                  <a:pt x="2638" y="4748"/>
                </a:lnTo>
                <a:lnTo>
                  <a:pt x="2642" y="4760"/>
                </a:lnTo>
                <a:lnTo>
                  <a:pt x="2645" y="4772"/>
                </a:lnTo>
                <a:lnTo>
                  <a:pt x="2646" y="4782"/>
                </a:lnTo>
                <a:lnTo>
                  <a:pt x="2648" y="4789"/>
                </a:lnTo>
                <a:lnTo>
                  <a:pt x="2649" y="4796"/>
                </a:lnTo>
                <a:lnTo>
                  <a:pt x="2649" y="4801"/>
                </a:lnTo>
                <a:lnTo>
                  <a:pt x="2648" y="4803"/>
                </a:lnTo>
                <a:lnTo>
                  <a:pt x="2646" y="4805"/>
                </a:lnTo>
                <a:lnTo>
                  <a:pt x="2645" y="4805"/>
                </a:lnTo>
                <a:lnTo>
                  <a:pt x="2643" y="4805"/>
                </a:lnTo>
                <a:lnTo>
                  <a:pt x="2640" y="4803"/>
                </a:lnTo>
                <a:lnTo>
                  <a:pt x="2638" y="4801"/>
                </a:lnTo>
                <a:lnTo>
                  <a:pt x="2634" y="4797"/>
                </a:lnTo>
                <a:lnTo>
                  <a:pt x="2631" y="4794"/>
                </a:lnTo>
                <a:lnTo>
                  <a:pt x="2627" y="4789"/>
                </a:lnTo>
                <a:lnTo>
                  <a:pt x="2624" y="4783"/>
                </a:lnTo>
                <a:lnTo>
                  <a:pt x="2620" y="4777"/>
                </a:lnTo>
                <a:lnTo>
                  <a:pt x="2616" y="4771"/>
                </a:lnTo>
                <a:lnTo>
                  <a:pt x="2613" y="4765"/>
                </a:lnTo>
                <a:lnTo>
                  <a:pt x="2610" y="4759"/>
                </a:lnTo>
                <a:lnTo>
                  <a:pt x="2608" y="4753"/>
                </a:lnTo>
                <a:lnTo>
                  <a:pt x="2606" y="4748"/>
                </a:lnTo>
                <a:lnTo>
                  <a:pt x="2602" y="4742"/>
                </a:lnTo>
                <a:lnTo>
                  <a:pt x="2600" y="4737"/>
                </a:lnTo>
                <a:lnTo>
                  <a:pt x="2598" y="4733"/>
                </a:lnTo>
                <a:lnTo>
                  <a:pt x="2597" y="4729"/>
                </a:lnTo>
                <a:lnTo>
                  <a:pt x="2596" y="4725"/>
                </a:lnTo>
                <a:lnTo>
                  <a:pt x="2596" y="4723"/>
                </a:lnTo>
                <a:lnTo>
                  <a:pt x="2596" y="4721"/>
                </a:lnTo>
                <a:lnTo>
                  <a:pt x="2598" y="4719"/>
                </a:lnTo>
                <a:lnTo>
                  <a:pt x="2602" y="4722"/>
                </a:lnTo>
                <a:lnTo>
                  <a:pt x="2546" y="4832"/>
                </a:lnTo>
                <a:lnTo>
                  <a:pt x="2543" y="4837"/>
                </a:lnTo>
                <a:lnTo>
                  <a:pt x="2541" y="4842"/>
                </a:lnTo>
                <a:lnTo>
                  <a:pt x="2538" y="4847"/>
                </a:lnTo>
                <a:lnTo>
                  <a:pt x="2535" y="4851"/>
                </a:lnTo>
                <a:lnTo>
                  <a:pt x="2531" y="4855"/>
                </a:lnTo>
                <a:lnTo>
                  <a:pt x="2528" y="4859"/>
                </a:lnTo>
                <a:lnTo>
                  <a:pt x="2525" y="4862"/>
                </a:lnTo>
                <a:lnTo>
                  <a:pt x="2522" y="4865"/>
                </a:lnTo>
                <a:lnTo>
                  <a:pt x="2518" y="4866"/>
                </a:lnTo>
                <a:lnTo>
                  <a:pt x="2514" y="4868"/>
                </a:lnTo>
                <a:lnTo>
                  <a:pt x="2511" y="4869"/>
                </a:lnTo>
                <a:lnTo>
                  <a:pt x="2507" y="4871"/>
                </a:lnTo>
                <a:lnTo>
                  <a:pt x="2504" y="4871"/>
                </a:lnTo>
                <a:lnTo>
                  <a:pt x="2500" y="4871"/>
                </a:lnTo>
                <a:lnTo>
                  <a:pt x="2496" y="4871"/>
                </a:lnTo>
                <a:lnTo>
                  <a:pt x="2493" y="4871"/>
                </a:lnTo>
                <a:lnTo>
                  <a:pt x="2489" y="4868"/>
                </a:lnTo>
                <a:lnTo>
                  <a:pt x="2484" y="4865"/>
                </a:lnTo>
                <a:lnTo>
                  <a:pt x="2480" y="4862"/>
                </a:lnTo>
                <a:lnTo>
                  <a:pt x="2475" y="4859"/>
                </a:lnTo>
                <a:lnTo>
                  <a:pt x="2470" y="4854"/>
                </a:lnTo>
                <a:lnTo>
                  <a:pt x="2464" y="4848"/>
                </a:lnTo>
                <a:lnTo>
                  <a:pt x="2458" y="4842"/>
                </a:lnTo>
                <a:lnTo>
                  <a:pt x="2452" y="4835"/>
                </a:lnTo>
                <a:lnTo>
                  <a:pt x="2447" y="4829"/>
                </a:lnTo>
                <a:lnTo>
                  <a:pt x="2441" y="4821"/>
                </a:lnTo>
                <a:lnTo>
                  <a:pt x="2435" y="4813"/>
                </a:lnTo>
                <a:lnTo>
                  <a:pt x="2428" y="4803"/>
                </a:lnTo>
                <a:lnTo>
                  <a:pt x="2421" y="4794"/>
                </a:lnTo>
                <a:lnTo>
                  <a:pt x="2414" y="4783"/>
                </a:lnTo>
                <a:lnTo>
                  <a:pt x="2406" y="4772"/>
                </a:lnTo>
                <a:lnTo>
                  <a:pt x="2399" y="4760"/>
                </a:lnTo>
                <a:lnTo>
                  <a:pt x="2391" y="4747"/>
                </a:lnTo>
                <a:lnTo>
                  <a:pt x="2382" y="4733"/>
                </a:lnTo>
                <a:lnTo>
                  <a:pt x="2373" y="4718"/>
                </a:lnTo>
                <a:lnTo>
                  <a:pt x="2363" y="4701"/>
                </a:lnTo>
                <a:lnTo>
                  <a:pt x="2354" y="4686"/>
                </a:lnTo>
                <a:lnTo>
                  <a:pt x="2344" y="4669"/>
                </a:lnTo>
                <a:lnTo>
                  <a:pt x="2334" y="4651"/>
                </a:lnTo>
                <a:lnTo>
                  <a:pt x="2324" y="4633"/>
                </a:lnTo>
                <a:lnTo>
                  <a:pt x="2313" y="4614"/>
                </a:lnTo>
                <a:lnTo>
                  <a:pt x="2301" y="4592"/>
                </a:lnTo>
                <a:lnTo>
                  <a:pt x="2289" y="4572"/>
                </a:lnTo>
                <a:lnTo>
                  <a:pt x="2277" y="4549"/>
                </a:lnTo>
                <a:lnTo>
                  <a:pt x="2264" y="4525"/>
                </a:lnTo>
                <a:lnTo>
                  <a:pt x="2250" y="4501"/>
                </a:lnTo>
                <a:lnTo>
                  <a:pt x="2236" y="4476"/>
                </a:lnTo>
                <a:lnTo>
                  <a:pt x="2222" y="4449"/>
                </a:lnTo>
                <a:lnTo>
                  <a:pt x="291" y="890"/>
                </a:lnTo>
                <a:close/>
              </a:path>
            </a:pathLst>
          </a:custGeom>
          <a:solidFill>
            <a:srgbClr val="F8FA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5" descr="20%"/>
          <p:cNvSpPr>
            <a:spLocks/>
          </p:cNvSpPr>
          <p:nvPr/>
        </p:nvSpPr>
        <p:spPr bwMode="auto">
          <a:xfrm>
            <a:off x="4778375" y="2909888"/>
            <a:ext cx="1466850" cy="2092325"/>
          </a:xfrm>
          <a:custGeom>
            <a:avLst/>
            <a:gdLst>
              <a:gd name="T0" fmla="*/ 2147483646 w 2649"/>
              <a:gd name="T1" fmla="*/ 2147483646 h 4871"/>
              <a:gd name="T2" fmla="*/ 2147483646 w 2649"/>
              <a:gd name="T3" fmla="*/ 2147483646 h 4871"/>
              <a:gd name="T4" fmla="*/ 2147483646 w 2649"/>
              <a:gd name="T5" fmla="*/ 2147483646 h 4871"/>
              <a:gd name="T6" fmla="*/ 2147483646 w 2649"/>
              <a:gd name="T7" fmla="*/ 2147483646 h 4871"/>
              <a:gd name="T8" fmla="*/ 2147483646 w 2649"/>
              <a:gd name="T9" fmla="*/ 2147483646 h 4871"/>
              <a:gd name="T10" fmla="*/ 2147483646 w 2649"/>
              <a:gd name="T11" fmla="*/ 2147483646 h 4871"/>
              <a:gd name="T12" fmla="*/ 2147483646 w 2649"/>
              <a:gd name="T13" fmla="*/ 2147483646 h 4871"/>
              <a:gd name="T14" fmla="*/ 2147483646 w 2649"/>
              <a:gd name="T15" fmla="*/ 2147483646 h 4871"/>
              <a:gd name="T16" fmla="*/ 2147483646 w 2649"/>
              <a:gd name="T17" fmla="*/ 2147483646 h 4871"/>
              <a:gd name="T18" fmla="*/ 2147483646 w 2649"/>
              <a:gd name="T19" fmla="*/ 2147483646 h 4871"/>
              <a:gd name="T20" fmla="*/ 2147483646 w 2649"/>
              <a:gd name="T21" fmla="*/ 2147483646 h 4871"/>
              <a:gd name="T22" fmla="*/ 2147483646 w 2649"/>
              <a:gd name="T23" fmla="*/ 2147483646 h 4871"/>
              <a:gd name="T24" fmla="*/ 2147483646 w 2649"/>
              <a:gd name="T25" fmla="*/ 2147483646 h 4871"/>
              <a:gd name="T26" fmla="*/ 2147483646 w 2649"/>
              <a:gd name="T27" fmla="*/ 2147483646 h 4871"/>
              <a:gd name="T28" fmla="*/ 2147483646 w 2649"/>
              <a:gd name="T29" fmla="*/ 2147483646 h 4871"/>
              <a:gd name="T30" fmla="*/ 2147483646 w 2649"/>
              <a:gd name="T31" fmla="*/ 2147483646 h 4871"/>
              <a:gd name="T32" fmla="*/ 2147483646 w 2649"/>
              <a:gd name="T33" fmla="*/ 2147483646 h 4871"/>
              <a:gd name="T34" fmla="*/ 2147483646 w 2649"/>
              <a:gd name="T35" fmla="*/ 2147483646 h 4871"/>
              <a:gd name="T36" fmla="*/ 2147483646 w 2649"/>
              <a:gd name="T37" fmla="*/ 2147483646 h 4871"/>
              <a:gd name="T38" fmla="*/ 2147483646 w 2649"/>
              <a:gd name="T39" fmla="*/ 2147483646 h 4871"/>
              <a:gd name="T40" fmla="*/ 2147483646 w 2649"/>
              <a:gd name="T41" fmla="*/ 2147483646 h 4871"/>
              <a:gd name="T42" fmla="*/ 2147483646 w 2649"/>
              <a:gd name="T43" fmla="*/ 2147483646 h 4871"/>
              <a:gd name="T44" fmla="*/ 2147483646 w 2649"/>
              <a:gd name="T45" fmla="*/ 2147483646 h 4871"/>
              <a:gd name="T46" fmla="*/ 2147483646 w 2649"/>
              <a:gd name="T47" fmla="*/ 2147483646 h 4871"/>
              <a:gd name="T48" fmla="*/ 2147483646 w 2649"/>
              <a:gd name="T49" fmla="*/ 2147483646 h 4871"/>
              <a:gd name="T50" fmla="*/ 2147483646 w 2649"/>
              <a:gd name="T51" fmla="*/ 2147483646 h 4871"/>
              <a:gd name="T52" fmla="*/ 2147483646 w 2649"/>
              <a:gd name="T53" fmla="*/ 2147483646 h 4871"/>
              <a:gd name="T54" fmla="*/ 2147483646 w 2649"/>
              <a:gd name="T55" fmla="*/ 2147483646 h 4871"/>
              <a:gd name="T56" fmla="*/ 2147483646 w 2649"/>
              <a:gd name="T57" fmla="*/ 2147483646 h 4871"/>
              <a:gd name="T58" fmla="*/ 2147483646 w 2649"/>
              <a:gd name="T59" fmla="*/ 2147483646 h 4871"/>
              <a:gd name="T60" fmla="*/ 2147483646 w 2649"/>
              <a:gd name="T61" fmla="*/ 2147483646 h 4871"/>
              <a:gd name="T62" fmla="*/ 2147483646 w 2649"/>
              <a:gd name="T63" fmla="*/ 2147483646 h 4871"/>
              <a:gd name="T64" fmla="*/ 2147483646 w 2649"/>
              <a:gd name="T65" fmla="*/ 2147483646 h 4871"/>
              <a:gd name="T66" fmla="*/ 2147483646 w 2649"/>
              <a:gd name="T67" fmla="*/ 2147483646 h 4871"/>
              <a:gd name="T68" fmla="*/ 2147483646 w 2649"/>
              <a:gd name="T69" fmla="*/ 2147483646 h 4871"/>
              <a:gd name="T70" fmla="*/ 2147483646 w 2649"/>
              <a:gd name="T71" fmla="*/ 2147483646 h 4871"/>
              <a:gd name="T72" fmla="*/ 2147483646 w 2649"/>
              <a:gd name="T73" fmla="*/ 2147483646 h 4871"/>
              <a:gd name="T74" fmla="*/ 2147483646 w 2649"/>
              <a:gd name="T75" fmla="*/ 2147483646 h 4871"/>
              <a:gd name="T76" fmla="*/ 2147483646 w 2649"/>
              <a:gd name="T77" fmla="*/ 2147483646 h 4871"/>
              <a:gd name="T78" fmla="*/ 2147483646 w 2649"/>
              <a:gd name="T79" fmla="*/ 2147483646 h 4871"/>
              <a:gd name="T80" fmla="*/ 2147483646 w 2649"/>
              <a:gd name="T81" fmla="*/ 2147483646 h 4871"/>
              <a:gd name="T82" fmla="*/ 2147483646 w 2649"/>
              <a:gd name="T83" fmla="*/ 2147483646 h 4871"/>
              <a:gd name="T84" fmla="*/ 2147483646 w 2649"/>
              <a:gd name="T85" fmla="*/ 2147483646 h 4871"/>
              <a:gd name="T86" fmla="*/ 2147483646 w 2649"/>
              <a:gd name="T87" fmla="*/ 2147483646 h 4871"/>
              <a:gd name="T88" fmla="*/ 2147483646 w 2649"/>
              <a:gd name="T89" fmla="*/ 2147483646 h 4871"/>
              <a:gd name="T90" fmla="*/ 2147483646 w 2649"/>
              <a:gd name="T91" fmla="*/ 2147483646 h 4871"/>
              <a:gd name="T92" fmla="*/ 2147483646 w 2649"/>
              <a:gd name="T93" fmla="*/ 2147483646 h 4871"/>
              <a:gd name="T94" fmla="*/ 2147483646 w 2649"/>
              <a:gd name="T95" fmla="*/ 2147483646 h 4871"/>
              <a:gd name="T96" fmla="*/ 2147483646 w 2649"/>
              <a:gd name="T97" fmla="*/ 2147483646 h 4871"/>
              <a:gd name="T98" fmla="*/ 2147483646 w 2649"/>
              <a:gd name="T99" fmla="*/ 2147483646 h 4871"/>
              <a:gd name="T100" fmla="*/ 2147483646 w 2649"/>
              <a:gd name="T101" fmla="*/ 2147483646 h 487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649" h="4871">
                <a:moveTo>
                  <a:pt x="291" y="890"/>
                </a:moveTo>
                <a:lnTo>
                  <a:pt x="278" y="864"/>
                </a:lnTo>
                <a:lnTo>
                  <a:pt x="264" y="838"/>
                </a:lnTo>
                <a:lnTo>
                  <a:pt x="251" y="814"/>
                </a:lnTo>
                <a:lnTo>
                  <a:pt x="237" y="790"/>
                </a:lnTo>
                <a:lnTo>
                  <a:pt x="224" y="768"/>
                </a:lnTo>
                <a:lnTo>
                  <a:pt x="210" y="745"/>
                </a:lnTo>
                <a:lnTo>
                  <a:pt x="197" y="723"/>
                </a:lnTo>
                <a:lnTo>
                  <a:pt x="185" y="702"/>
                </a:lnTo>
                <a:lnTo>
                  <a:pt x="173" y="681"/>
                </a:lnTo>
                <a:lnTo>
                  <a:pt x="161" y="661"/>
                </a:lnTo>
                <a:lnTo>
                  <a:pt x="149" y="642"/>
                </a:lnTo>
                <a:lnTo>
                  <a:pt x="137" y="622"/>
                </a:lnTo>
                <a:lnTo>
                  <a:pt x="126" y="604"/>
                </a:lnTo>
                <a:lnTo>
                  <a:pt x="116" y="586"/>
                </a:lnTo>
                <a:lnTo>
                  <a:pt x="106" y="570"/>
                </a:lnTo>
                <a:lnTo>
                  <a:pt x="95" y="553"/>
                </a:lnTo>
                <a:lnTo>
                  <a:pt x="86" y="537"/>
                </a:lnTo>
                <a:lnTo>
                  <a:pt x="77" y="522"/>
                </a:lnTo>
                <a:lnTo>
                  <a:pt x="69" y="507"/>
                </a:lnTo>
                <a:lnTo>
                  <a:pt x="60" y="493"/>
                </a:lnTo>
                <a:lnTo>
                  <a:pt x="53" y="480"/>
                </a:lnTo>
                <a:lnTo>
                  <a:pt x="45" y="465"/>
                </a:lnTo>
                <a:lnTo>
                  <a:pt x="38" y="452"/>
                </a:lnTo>
                <a:lnTo>
                  <a:pt x="32" y="440"/>
                </a:lnTo>
                <a:lnTo>
                  <a:pt x="26" y="428"/>
                </a:lnTo>
                <a:lnTo>
                  <a:pt x="21" y="417"/>
                </a:lnTo>
                <a:lnTo>
                  <a:pt x="17" y="408"/>
                </a:lnTo>
                <a:lnTo>
                  <a:pt x="12" y="397"/>
                </a:lnTo>
                <a:lnTo>
                  <a:pt x="9" y="387"/>
                </a:lnTo>
                <a:lnTo>
                  <a:pt x="6" y="379"/>
                </a:lnTo>
                <a:lnTo>
                  <a:pt x="4" y="370"/>
                </a:lnTo>
                <a:lnTo>
                  <a:pt x="3" y="362"/>
                </a:lnTo>
                <a:lnTo>
                  <a:pt x="2" y="355"/>
                </a:lnTo>
                <a:lnTo>
                  <a:pt x="0" y="346"/>
                </a:lnTo>
                <a:lnTo>
                  <a:pt x="0" y="339"/>
                </a:lnTo>
                <a:lnTo>
                  <a:pt x="3" y="332"/>
                </a:lnTo>
                <a:lnTo>
                  <a:pt x="4" y="326"/>
                </a:lnTo>
                <a:lnTo>
                  <a:pt x="6" y="320"/>
                </a:lnTo>
                <a:lnTo>
                  <a:pt x="10" y="315"/>
                </a:lnTo>
                <a:lnTo>
                  <a:pt x="14" y="310"/>
                </a:lnTo>
                <a:lnTo>
                  <a:pt x="18" y="306"/>
                </a:lnTo>
                <a:lnTo>
                  <a:pt x="24" y="301"/>
                </a:lnTo>
                <a:lnTo>
                  <a:pt x="30" y="297"/>
                </a:lnTo>
                <a:lnTo>
                  <a:pt x="38" y="294"/>
                </a:lnTo>
                <a:lnTo>
                  <a:pt x="46" y="291"/>
                </a:lnTo>
                <a:lnTo>
                  <a:pt x="56" y="288"/>
                </a:lnTo>
                <a:lnTo>
                  <a:pt x="66" y="285"/>
                </a:lnTo>
                <a:lnTo>
                  <a:pt x="78" y="283"/>
                </a:lnTo>
                <a:lnTo>
                  <a:pt x="135" y="171"/>
                </a:lnTo>
                <a:lnTo>
                  <a:pt x="143" y="172"/>
                </a:lnTo>
                <a:lnTo>
                  <a:pt x="150" y="174"/>
                </a:lnTo>
                <a:lnTo>
                  <a:pt x="156" y="175"/>
                </a:lnTo>
                <a:lnTo>
                  <a:pt x="164" y="176"/>
                </a:lnTo>
                <a:lnTo>
                  <a:pt x="171" y="177"/>
                </a:lnTo>
                <a:lnTo>
                  <a:pt x="178" y="178"/>
                </a:lnTo>
                <a:lnTo>
                  <a:pt x="184" y="180"/>
                </a:lnTo>
                <a:lnTo>
                  <a:pt x="190" y="180"/>
                </a:lnTo>
                <a:lnTo>
                  <a:pt x="196" y="180"/>
                </a:lnTo>
                <a:lnTo>
                  <a:pt x="203" y="181"/>
                </a:lnTo>
                <a:lnTo>
                  <a:pt x="209" y="181"/>
                </a:lnTo>
                <a:lnTo>
                  <a:pt x="215" y="180"/>
                </a:lnTo>
                <a:lnTo>
                  <a:pt x="221" y="180"/>
                </a:lnTo>
                <a:lnTo>
                  <a:pt x="227" y="178"/>
                </a:lnTo>
                <a:lnTo>
                  <a:pt x="233" y="177"/>
                </a:lnTo>
                <a:lnTo>
                  <a:pt x="239" y="175"/>
                </a:lnTo>
                <a:lnTo>
                  <a:pt x="245" y="172"/>
                </a:lnTo>
                <a:lnTo>
                  <a:pt x="252" y="170"/>
                </a:lnTo>
                <a:lnTo>
                  <a:pt x="258" y="168"/>
                </a:lnTo>
                <a:lnTo>
                  <a:pt x="266" y="165"/>
                </a:lnTo>
                <a:lnTo>
                  <a:pt x="273" y="163"/>
                </a:lnTo>
                <a:lnTo>
                  <a:pt x="281" y="159"/>
                </a:lnTo>
                <a:lnTo>
                  <a:pt x="290" y="156"/>
                </a:lnTo>
                <a:lnTo>
                  <a:pt x="299" y="151"/>
                </a:lnTo>
                <a:lnTo>
                  <a:pt x="308" y="147"/>
                </a:lnTo>
                <a:lnTo>
                  <a:pt x="317" y="144"/>
                </a:lnTo>
                <a:lnTo>
                  <a:pt x="327" y="140"/>
                </a:lnTo>
                <a:lnTo>
                  <a:pt x="338" y="135"/>
                </a:lnTo>
                <a:lnTo>
                  <a:pt x="350" y="130"/>
                </a:lnTo>
                <a:lnTo>
                  <a:pt x="363" y="126"/>
                </a:lnTo>
                <a:lnTo>
                  <a:pt x="375" y="121"/>
                </a:lnTo>
                <a:lnTo>
                  <a:pt x="388" y="115"/>
                </a:lnTo>
                <a:lnTo>
                  <a:pt x="404" y="109"/>
                </a:lnTo>
                <a:lnTo>
                  <a:pt x="419" y="103"/>
                </a:lnTo>
                <a:lnTo>
                  <a:pt x="436" y="97"/>
                </a:lnTo>
                <a:lnTo>
                  <a:pt x="454" y="90"/>
                </a:lnTo>
                <a:lnTo>
                  <a:pt x="472" y="84"/>
                </a:lnTo>
                <a:lnTo>
                  <a:pt x="491" y="78"/>
                </a:lnTo>
                <a:lnTo>
                  <a:pt x="512" y="70"/>
                </a:lnTo>
                <a:lnTo>
                  <a:pt x="533" y="63"/>
                </a:lnTo>
                <a:lnTo>
                  <a:pt x="556" y="56"/>
                </a:lnTo>
                <a:lnTo>
                  <a:pt x="581" y="49"/>
                </a:lnTo>
                <a:lnTo>
                  <a:pt x="605" y="42"/>
                </a:lnTo>
                <a:lnTo>
                  <a:pt x="632" y="33"/>
                </a:lnTo>
                <a:lnTo>
                  <a:pt x="660" y="25"/>
                </a:lnTo>
                <a:lnTo>
                  <a:pt x="689" y="16"/>
                </a:lnTo>
                <a:lnTo>
                  <a:pt x="720" y="8"/>
                </a:lnTo>
                <a:lnTo>
                  <a:pt x="754" y="0"/>
                </a:lnTo>
                <a:lnTo>
                  <a:pt x="2388" y="4115"/>
                </a:lnTo>
                <a:lnTo>
                  <a:pt x="2416" y="4179"/>
                </a:lnTo>
                <a:lnTo>
                  <a:pt x="2441" y="4238"/>
                </a:lnTo>
                <a:lnTo>
                  <a:pt x="2463" y="4292"/>
                </a:lnTo>
                <a:lnTo>
                  <a:pt x="2486" y="4346"/>
                </a:lnTo>
                <a:lnTo>
                  <a:pt x="2506" y="4395"/>
                </a:lnTo>
                <a:lnTo>
                  <a:pt x="2524" y="4440"/>
                </a:lnTo>
                <a:lnTo>
                  <a:pt x="2542" y="4483"/>
                </a:lnTo>
                <a:lnTo>
                  <a:pt x="2558" y="4521"/>
                </a:lnTo>
                <a:lnTo>
                  <a:pt x="2571" y="4556"/>
                </a:lnTo>
                <a:lnTo>
                  <a:pt x="2584" y="4591"/>
                </a:lnTo>
                <a:lnTo>
                  <a:pt x="2596" y="4622"/>
                </a:lnTo>
                <a:lnTo>
                  <a:pt x="2606" y="4649"/>
                </a:lnTo>
                <a:lnTo>
                  <a:pt x="2615" y="4674"/>
                </a:lnTo>
                <a:lnTo>
                  <a:pt x="2622" y="4695"/>
                </a:lnTo>
                <a:lnTo>
                  <a:pt x="2627" y="4713"/>
                </a:lnTo>
                <a:lnTo>
                  <a:pt x="2633" y="4733"/>
                </a:lnTo>
                <a:lnTo>
                  <a:pt x="2638" y="4748"/>
                </a:lnTo>
                <a:lnTo>
                  <a:pt x="2642" y="4760"/>
                </a:lnTo>
                <a:lnTo>
                  <a:pt x="2645" y="4772"/>
                </a:lnTo>
                <a:lnTo>
                  <a:pt x="2646" y="4782"/>
                </a:lnTo>
                <a:lnTo>
                  <a:pt x="2648" y="4789"/>
                </a:lnTo>
                <a:lnTo>
                  <a:pt x="2649" y="4796"/>
                </a:lnTo>
                <a:lnTo>
                  <a:pt x="2649" y="4801"/>
                </a:lnTo>
                <a:lnTo>
                  <a:pt x="2648" y="4803"/>
                </a:lnTo>
                <a:lnTo>
                  <a:pt x="2646" y="4805"/>
                </a:lnTo>
                <a:lnTo>
                  <a:pt x="2645" y="4805"/>
                </a:lnTo>
                <a:lnTo>
                  <a:pt x="2643" y="4805"/>
                </a:lnTo>
                <a:lnTo>
                  <a:pt x="2640" y="4803"/>
                </a:lnTo>
                <a:lnTo>
                  <a:pt x="2638" y="4801"/>
                </a:lnTo>
                <a:lnTo>
                  <a:pt x="2634" y="4797"/>
                </a:lnTo>
                <a:lnTo>
                  <a:pt x="2631" y="4794"/>
                </a:lnTo>
                <a:lnTo>
                  <a:pt x="2627" y="4789"/>
                </a:lnTo>
                <a:lnTo>
                  <a:pt x="2624" y="4783"/>
                </a:lnTo>
                <a:lnTo>
                  <a:pt x="2620" y="4777"/>
                </a:lnTo>
                <a:lnTo>
                  <a:pt x="2616" y="4771"/>
                </a:lnTo>
                <a:lnTo>
                  <a:pt x="2613" y="4765"/>
                </a:lnTo>
                <a:lnTo>
                  <a:pt x="2610" y="4759"/>
                </a:lnTo>
                <a:lnTo>
                  <a:pt x="2608" y="4753"/>
                </a:lnTo>
                <a:lnTo>
                  <a:pt x="2606" y="4748"/>
                </a:lnTo>
                <a:lnTo>
                  <a:pt x="2602" y="4742"/>
                </a:lnTo>
                <a:lnTo>
                  <a:pt x="2600" y="4737"/>
                </a:lnTo>
                <a:lnTo>
                  <a:pt x="2598" y="4733"/>
                </a:lnTo>
                <a:lnTo>
                  <a:pt x="2597" y="4729"/>
                </a:lnTo>
                <a:lnTo>
                  <a:pt x="2596" y="4725"/>
                </a:lnTo>
                <a:lnTo>
                  <a:pt x="2596" y="4723"/>
                </a:lnTo>
                <a:lnTo>
                  <a:pt x="2596" y="4721"/>
                </a:lnTo>
                <a:lnTo>
                  <a:pt x="2598" y="4719"/>
                </a:lnTo>
                <a:lnTo>
                  <a:pt x="2602" y="4722"/>
                </a:lnTo>
                <a:lnTo>
                  <a:pt x="2546" y="4832"/>
                </a:lnTo>
                <a:lnTo>
                  <a:pt x="2543" y="4837"/>
                </a:lnTo>
                <a:lnTo>
                  <a:pt x="2541" y="4842"/>
                </a:lnTo>
                <a:lnTo>
                  <a:pt x="2538" y="4847"/>
                </a:lnTo>
                <a:lnTo>
                  <a:pt x="2535" y="4851"/>
                </a:lnTo>
                <a:lnTo>
                  <a:pt x="2531" y="4855"/>
                </a:lnTo>
                <a:lnTo>
                  <a:pt x="2528" y="4859"/>
                </a:lnTo>
                <a:lnTo>
                  <a:pt x="2525" y="4862"/>
                </a:lnTo>
                <a:lnTo>
                  <a:pt x="2522" y="4865"/>
                </a:lnTo>
                <a:lnTo>
                  <a:pt x="2518" y="4866"/>
                </a:lnTo>
                <a:lnTo>
                  <a:pt x="2514" y="4868"/>
                </a:lnTo>
                <a:lnTo>
                  <a:pt x="2511" y="4869"/>
                </a:lnTo>
                <a:lnTo>
                  <a:pt x="2507" y="4871"/>
                </a:lnTo>
                <a:lnTo>
                  <a:pt x="2504" y="4871"/>
                </a:lnTo>
                <a:lnTo>
                  <a:pt x="2500" y="4871"/>
                </a:lnTo>
                <a:lnTo>
                  <a:pt x="2496" y="4871"/>
                </a:lnTo>
                <a:lnTo>
                  <a:pt x="2493" y="4871"/>
                </a:lnTo>
                <a:lnTo>
                  <a:pt x="2489" y="4868"/>
                </a:lnTo>
                <a:lnTo>
                  <a:pt x="2484" y="4865"/>
                </a:lnTo>
                <a:lnTo>
                  <a:pt x="2480" y="4862"/>
                </a:lnTo>
                <a:lnTo>
                  <a:pt x="2475" y="4859"/>
                </a:lnTo>
                <a:lnTo>
                  <a:pt x="2470" y="4854"/>
                </a:lnTo>
                <a:lnTo>
                  <a:pt x="2464" y="4848"/>
                </a:lnTo>
                <a:lnTo>
                  <a:pt x="2458" y="4842"/>
                </a:lnTo>
                <a:lnTo>
                  <a:pt x="2452" y="4835"/>
                </a:lnTo>
                <a:lnTo>
                  <a:pt x="2447" y="4829"/>
                </a:lnTo>
                <a:lnTo>
                  <a:pt x="2441" y="4821"/>
                </a:lnTo>
                <a:lnTo>
                  <a:pt x="2435" y="4813"/>
                </a:lnTo>
                <a:lnTo>
                  <a:pt x="2428" y="4803"/>
                </a:lnTo>
                <a:lnTo>
                  <a:pt x="2421" y="4794"/>
                </a:lnTo>
                <a:lnTo>
                  <a:pt x="2414" y="4783"/>
                </a:lnTo>
                <a:lnTo>
                  <a:pt x="2406" y="4772"/>
                </a:lnTo>
                <a:lnTo>
                  <a:pt x="2399" y="4760"/>
                </a:lnTo>
                <a:lnTo>
                  <a:pt x="2391" y="4747"/>
                </a:lnTo>
                <a:lnTo>
                  <a:pt x="2382" y="4733"/>
                </a:lnTo>
                <a:lnTo>
                  <a:pt x="2373" y="4718"/>
                </a:lnTo>
                <a:lnTo>
                  <a:pt x="2363" y="4701"/>
                </a:lnTo>
                <a:lnTo>
                  <a:pt x="2354" y="4686"/>
                </a:lnTo>
                <a:lnTo>
                  <a:pt x="2344" y="4669"/>
                </a:lnTo>
                <a:lnTo>
                  <a:pt x="2334" y="4651"/>
                </a:lnTo>
                <a:lnTo>
                  <a:pt x="2324" y="4633"/>
                </a:lnTo>
                <a:lnTo>
                  <a:pt x="2313" y="4614"/>
                </a:lnTo>
                <a:lnTo>
                  <a:pt x="2301" y="4592"/>
                </a:lnTo>
                <a:lnTo>
                  <a:pt x="2289" y="4572"/>
                </a:lnTo>
                <a:lnTo>
                  <a:pt x="2277" y="4549"/>
                </a:lnTo>
                <a:lnTo>
                  <a:pt x="2264" y="4525"/>
                </a:lnTo>
                <a:lnTo>
                  <a:pt x="2250" y="4501"/>
                </a:lnTo>
                <a:lnTo>
                  <a:pt x="2236" y="4476"/>
                </a:lnTo>
                <a:lnTo>
                  <a:pt x="2222" y="4449"/>
                </a:lnTo>
                <a:lnTo>
                  <a:pt x="291" y="890"/>
                </a:lnTo>
                <a:close/>
              </a:path>
            </a:pathLst>
          </a:custGeom>
          <a:pattFill prst="pct20">
            <a:fgClr>
              <a:schemeClr val="bg2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986338" y="3022600"/>
            <a:ext cx="323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cs-CZ" altLang="en-US" sz="18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III.</a:t>
            </a:r>
            <a:endParaRPr lang="cs-CZ" altLang="en-US" b="1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464" name="Freeform 7"/>
          <p:cNvSpPr>
            <a:spLocks/>
          </p:cNvSpPr>
          <p:nvPr/>
        </p:nvSpPr>
        <p:spPr bwMode="auto">
          <a:xfrm>
            <a:off x="5356225" y="2763838"/>
            <a:ext cx="508000" cy="1196975"/>
          </a:xfrm>
          <a:custGeom>
            <a:avLst/>
            <a:gdLst>
              <a:gd name="T0" fmla="*/ 2147483646 w 918"/>
              <a:gd name="T1" fmla="*/ 2147483646 h 2790"/>
              <a:gd name="T2" fmla="*/ 2147483646 w 918"/>
              <a:gd name="T3" fmla="*/ 2147483646 h 2790"/>
              <a:gd name="T4" fmla="*/ 2147483646 w 918"/>
              <a:gd name="T5" fmla="*/ 2147483646 h 2790"/>
              <a:gd name="T6" fmla="*/ 2147483646 w 918"/>
              <a:gd name="T7" fmla="*/ 2147483646 h 2790"/>
              <a:gd name="T8" fmla="*/ 2147483646 w 918"/>
              <a:gd name="T9" fmla="*/ 2147483646 h 2790"/>
              <a:gd name="T10" fmla="*/ 2147483646 w 918"/>
              <a:gd name="T11" fmla="*/ 2147483646 h 2790"/>
              <a:gd name="T12" fmla="*/ 2147483646 w 918"/>
              <a:gd name="T13" fmla="*/ 2147483646 h 2790"/>
              <a:gd name="T14" fmla="*/ 2147483646 w 918"/>
              <a:gd name="T15" fmla="*/ 2147483646 h 2790"/>
              <a:gd name="T16" fmla="*/ 2147483646 w 918"/>
              <a:gd name="T17" fmla="*/ 2147483646 h 2790"/>
              <a:gd name="T18" fmla="*/ 2147483646 w 918"/>
              <a:gd name="T19" fmla="*/ 2147483646 h 2790"/>
              <a:gd name="T20" fmla="*/ 2147483646 w 918"/>
              <a:gd name="T21" fmla="*/ 2147483646 h 2790"/>
              <a:gd name="T22" fmla="*/ 2147483646 w 918"/>
              <a:gd name="T23" fmla="*/ 2147483646 h 2790"/>
              <a:gd name="T24" fmla="*/ 2147483646 w 918"/>
              <a:gd name="T25" fmla="*/ 2147483646 h 2790"/>
              <a:gd name="T26" fmla="*/ 2147483646 w 918"/>
              <a:gd name="T27" fmla="*/ 2147483646 h 2790"/>
              <a:gd name="T28" fmla="*/ 2147483646 w 918"/>
              <a:gd name="T29" fmla="*/ 2147483646 h 2790"/>
              <a:gd name="T30" fmla="*/ 2147483646 w 918"/>
              <a:gd name="T31" fmla="*/ 2147483646 h 2790"/>
              <a:gd name="T32" fmla="*/ 2147483646 w 918"/>
              <a:gd name="T33" fmla="*/ 2147483646 h 2790"/>
              <a:gd name="T34" fmla="*/ 2147483646 w 918"/>
              <a:gd name="T35" fmla="*/ 2147483646 h 2790"/>
              <a:gd name="T36" fmla="*/ 2147483646 w 918"/>
              <a:gd name="T37" fmla="*/ 2147483646 h 2790"/>
              <a:gd name="T38" fmla="*/ 2147483646 w 918"/>
              <a:gd name="T39" fmla="*/ 2147483646 h 2790"/>
              <a:gd name="T40" fmla="*/ 2147483646 w 918"/>
              <a:gd name="T41" fmla="*/ 2147483646 h 2790"/>
              <a:gd name="T42" fmla="*/ 2147483646 w 918"/>
              <a:gd name="T43" fmla="*/ 2147483646 h 2790"/>
              <a:gd name="T44" fmla="*/ 2147483646 w 918"/>
              <a:gd name="T45" fmla="*/ 2147483646 h 2790"/>
              <a:gd name="T46" fmla="*/ 2147483646 w 918"/>
              <a:gd name="T47" fmla="*/ 2147483646 h 2790"/>
              <a:gd name="T48" fmla="*/ 2147483646 w 918"/>
              <a:gd name="T49" fmla="*/ 2147483646 h 2790"/>
              <a:gd name="T50" fmla="*/ 2147483646 w 918"/>
              <a:gd name="T51" fmla="*/ 2147483646 h 2790"/>
              <a:gd name="T52" fmla="*/ 2147483646 w 918"/>
              <a:gd name="T53" fmla="*/ 2147483646 h 2790"/>
              <a:gd name="T54" fmla="*/ 2147483646 w 918"/>
              <a:gd name="T55" fmla="*/ 2147483646 h 2790"/>
              <a:gd name="T56" fmla="*/ 2147483646 w 918"/>
              <a:gd name="T57" fmla="*/ 2147483646 h 2790"/>
              <a:gd name="T58" fmla="*/ 2147483646 w 918"/>
              <a:gd name="T59" fmla="*/ 2147483646 h 2790"/>
              <a:gd name="T60" fmla="*/ 2147483646 w 918"/>
              <a:gd name="T61" fmla="*/ 2147483646 h 2790"/>
              <a:gd name="T62" fmla="*/ 0 w 918"/>
              <a:gd name="T63" fmla="*/ 0 h 279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918" h="2790">
                <a:moveTo>
                  <a:pt x="918" y="2790"/>
                </a:moveTo>
                <a:lnTo>
                  <a:pt x="910" y="2696"/>
                </a:lnTo>
                <a:lnTo>
                  <a:pt x="900" y="2602"/>
                </a:lnTo>
                <a:lnTo>
                  <a:pt x="890" y="2511"/>
                </a:lnTo>
                <a:lnTo>
                  <a:pt x="881" y="2419"/>
                </a:lnTo>
                <a:lnTo>
                  <a:pt x="870" y="2328"/>
                </a:lnTo>
                <a:lnTo>
                  <a:pt x="859" y="2238"/>
                </a:lnTo>
                <a:lnTo>
                  <a:pt x="848" y="2148"/>
                </a:lnTo>
                <a:lnTo>
                  <a:pt x="836" y="2060"/>
                </a:lnTo>
                <a:lnTo>
                  <a:pt x="824" y="1974"/>
                </a:lnTo>
                <a:lnTo>
                  <a:pt x="812" y="1886"/>
                </a:lnTo>
                <a:lnTo>
                  <a:pt x="799" y="1801"/>
                </a:lnTo>
                <a:lnTo>
                  <a:pt x="786" y="1717"/>
                </a:lnTo>
                <a:lnTo>
                  <a:pt x="773" y="1634"/>
                </a:lnTo>
                <a:lnTo>
                  <a:pt x="760" y="1554"/>
                </a:lnTo>
                <a:lnTo>
                  <a:pt x="745" y="1474"/>
                </a:lnTo>
                <a:lnTo>
                  <a:pt x="731" y="1395"/>
                </a:lnTo>
                <a:lnTo>
                  <a:pt x="715" y="1318"/>
                </a:lnTo>
                <a:lnTo>
                  <a:pt x="700" y="1244"/>
                </a:lnTo>
                <a:lnTo>
                  <a:pt x="684" y="1170"/>
                </a:lnTo>
                <a:lnTo>
                  <a:pt x="667" y="1098"/>
                </a:lnTo>
                <a:lnTo>
                  <a:pt x="650" y="1029"/>
                </a:lnTo>
                <a:lnTo>
                  <a:pt x="632" y="960"/>
                </a:lnTo>
                <a:lnTo>
                  <a:pt x="614" y="892"/>
                </a:lnTo>
                <a:lnTo>
                  <a:pt x="595" y="829"/>
                </a:lnTo>
                <a:lnTo>
                  <a:pt x="577" y="765"/>
                </a:lnTo>
                <a:lnTo>
                  <a:pt x="558" y="705"/>
                </a:lnTo>
                <a:lnTo>
                  <a:pt x="539" y="648"/>
                </a:lnTo>
                <a:lnTo>
                  <a:pt x="518" y="590"/>
                </a:lnTo>
                <a:lnTo>
                  <a:pt x="498" y="536"/>
                </a:lnTo>
                <a:lnTo>
                  <a:pt x="476" y="486"/>
                </a:lnTo>
                <a:lnTo>
                  <a:pt x="455" y="435"/>
                </a:lnTo>
                <a:lnTo>
                  <a:pt x="433" y="388"/>
                </a:lnTo>
                <a:lnTo>
                  <a:pt x="410" y="345"/>
                </a:lnTo>
                <a:lnTo>
                  <a:pt x="386" y="301"/>
                </a:lnTo>
                <a:lnTo>
                  <a:pt x="362" y="260"/>
                </a:lnTo>
                <a:lnTo>
                  <a:pt x="337" y="224"/>
                </a:lnTo>
                <a:lnTo>
                  <a:pt x="313" y="188"/>
                </a:lnTo>
                <a:lnTo>
                  <a:pt x="288" y="157"/>
                </a:lnTo>
                <a:lnTo>
                  <a:pt x="263" y="129"/>
                </a:lnTo>
                <a:lnTo>
                  <a:pt x="236" y="102"/>
                </a:lnTo>
                <a:lnTo>
                  <a:pt x="209" y="78"/>
                </a:lnTo>
                <a:lnTo>
                  <a:pt x="180" y="58"/>
                </a:lnTo>
                <a:lnTo>
                  <a:pt x="152" y="39"/>
                </a:lnTo>
                <a:lnTo>
                  <a:pt x="124" y="25"/>
                </a:lnTo>
                <a:lnTo>
                  <a:pt x="94" y="15"/>
                </a:lnTo>
                <a:lnTo>
                  <a:pt x="64" y="6"/>
                </a:lnTo>
                <a:lnTo>
                  <a:pt x="32" y="0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8"/>
          <p:cNvSpPr>
            <a:spLocks/>
          </p:cNvSpPr>
          <p:nvPr/>
        </p:nvSpPr>
        <p:spPr bwMode="auto">
          <a:xfrm>
            <a:off x="5365750" y="2747963"/>
            <a:ext cx="260350" cy="587375"/>
          </a:xfrm>
          <a:custGeom>
            <a:avLst/>
            <a:gdLst>
              <a:gd name="T0" fmla="*/ 2147483646 w 470"/>
              <a:gd name="T1" fmla="*/ 2147483646 h 1368"/>
              <a:gd name="T2" fmla="*/ 2147483646 w 470"/>
              <a:gd name="T3" fmla="*/ 2147483646 h 1368"/>
              <a:gd name="T4" fmla="*/ 2147483646 w 470"/>
              <a:gd name="T5" fmla="*/ 2147483646 h 1368"/>
              <a:gd name="T6" fmla="*/ 2147483646 w 470"/>
              <a:gd name="T7" fmla="*/ 2147483646 h 1368"/>
              <a:gd name="T8" fmla="*/ 2147483646 w 470"/>
              <a:gd name="T9" fmla="*/ 2147483646 h 1368"/>
              <a:gd name="T10" fmla="*/ 2147483646 w 470"/>
              <a:gd name="T11" fmla="*/ 2147483646 h 1368"/>
              <a:gd name="T12" fmla="*/ 2147483646 w 470"/>
              <a:gd name="T13" fmla="*/ 2147483646 h 1368"/>
              <a:gd name="T14" fmla="*/ 2147483646 w 470"/>
              <a:gd name="T15" fmla="*/ 2147483646 h 1368"/>
              <a:gd name="T16" fmla="*/ 2147483646 w 470"/>
              <a:gd name="T17" fmla="*/ 2147483646 h 1368"/>
              <a:gd name="T18" fmla="*/ 2147483646 w 470"/>
              <a:gd name="T19" fmla="*/ 2147483646 h 1368"/>
              <a:gd name="T20" fmla="*/ 2147483646 w 470"/>
              <a:gd name="T21" fmla="*/ 2147483646 h 1368"/>
              <a:gd name="T22" fmla="*/ 2147483646 w 470"/>
              <a:gd name="T23" fmla="*/ 2147483646 h 1368"/>
              <a:gd name="T24" fmla="*/ 2147483646 w 470"/>
              <a:gd name="T25" fmla="*/ 2147483646 h 1368"/>
              <a:gd name="T26" fmla="*/ 2147483646 w 470"/>
              <a:gd name="T27" fmla="*/ 2147483646 h 1368"/>
              <a:gd name="T28" fmla="*/ 2147483646 w 470"/>
              <a:gd name="T29" fmla="*/ 2147483646 h 1368"/>
              <a:gd name="T30" fmla="*/ 2147483646 w 470"/>
              <a:gd name="T31" fmla="*/ 2147483646 h 1368"/>
              <a:gd name="T32" fmla="*/ 2147483646 w 470"/>
              <a:gd name="T33" fmla="*/ 2147483646 h 1368"/>
              <a:gd name="T34" fmla="*/ 2147483646 w 470"/>
              <a:gd name="T35" fmla="*/ 2147483646 h 1368"/>
              <a:gd name="T36" fmla="*/ 2147483646 w 470"/>
              <a:gd name="T37" fmla="*/ 2147483646 h 1368"/>
              <a:gd name="T38" fmla="*/ 2147483646 w 470"/>
              <a:gd name="T39" fmla="*/ 2147483646 h 1368"/>
              <a:gd name="T40" fmla="*/ 2147483646 w 470"/>
              <a:gd name="T41" fmla="*/ 2147483646 h 1368"/>
              <a:gd name="T42" fmla="*/ 2147483646 w 470"/>
              <a:gd name="T43" fmla="*/ 2147483646 h 1368"/>
              <a:gd name="T44" fmla="*/ 2147483646 w 470"/>
              <a:gd name="T45" fmla="*/ 2147483646 h 1368"/>
              <a:gd name="T46" fmla="*/ 2147483646 w 470"/>
              <a:gd name="T47" fmla="*/ 2147483646 h 1368"/>
              <a:gd name="T48" fmla="*/ 2147483646 w 470"/>
              <a:gd name="T49" fmla="*/ 2147483646 h 1368"/>
              <a:gd name="T50" fmla="*/ 2147483646 w 470"/>
              <a:gd name="T51" fmla="*/ 2147483646 h 1368"/>
              <a:gd name="T52" fmla="*/ 2147483646 w 470"/>
              <a:gd name="T53" fmla="*/ 2147483646 h 1368"/>
              <a:gd name="T54" fmla="*/ 2147483646 w 470"/>
              <a:gd name="T55" fmla="*/ 2147483646 h 1368"/>
              <a:gd name="T56" fmla="*/ 2147483646 w 470"/>
              <a:gd name="T57" fmla="*/ 2147483646 h 1368"/>
              <a:gd name="T58" fmla="*/ 2147483646 w 470"/>
              <a:gd name="T59" fmla="*/ 2147483646 h 1368"/>
              <a:gd name="T60" fmla="*/ 2147483646 w 470"/>
              <a:gd name="T61" fmla="*/ 2147483646 h 1368"/>
              <a:gd name="T62" fmla="*/ 0 w 470"/>
              <a:gd name="T63" fmla="*/ 0 h 136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70" h="1368">
                <a:moveTo>
                  <a:pt x="466" y="1368"/>
                </a:moveTo>
                <a:lnTo>
                  <a:pt x="468" y="1323"/>
                </a:lnTo>
                <a:lnTo>
                  <a:pt x="469" y="1279"/>
                </a:lnTo>
                <a:lnTo>
                  <a:pt x="469" y="1234"/>
                </a:lnTo>
                <a:lnTo>
                  <a:pt x="470" y="1190"/>
                </a:lnTo>
                <a:lnTo>
                  <a:pt x="470" y="1146"/>
                </a:lnTo>
                <a:lnTo>
                  <a:pt x="469" y="1102"/>
                </a:lnTo>
                <a:lnTo>
                  <a:pt x="468" y="1059"/>
                </a:lnTo>
                <a:lnTo>
                  <a:pt x="466" y="1016"/>
                </a:lnTo>
                <a:lnTo>
                  <a:pt x="463" y="974"/>
                </a:lnTo>
                <a:lnTo>
                  <a:pt x="460" y="932"/>
                </a:lnTo>
                <a:lnTo>
                  <a:pt x="455" y="890"/>
                </a:lnTo>
                <a:lnTo>
                  <a:pt x="449" y="849"/>
                </a:lnTo>
                <a:lnTo>
                  <a:pt x="444" y="810"/>
                </a:lnTo>
                <a:lnTo>
                  <a:pt x="439" y="770"/>
                </a:lnTo>
                <a:lnTo>
                  <a:pt x="433" y="732"/>
                </a:lnTo>
                <a:lnTo>
                  <a:pt x="426" y="693"/>
                </a:lnTo>
                <a:lnTo>
                  <a:pt x="418" y="655"/>
                </a:lnTo>
                <a:lnTo>
                  <a:pt x="409" y="618"/>
                </a:lnTo>
                <a:lnTo>
                  <a:pt x="401" y="582"/>
                </a:lnTo>
                <a:lnTo>
                  <a:pt x="392" y="547"/>
                </a:lnTo>
                <a:lnTo>
                  <a:pt x="383" y="513"/>
                </a:lnTo>
                <a:lnTo>
                  <a:pt x="373" y="478"/>
                </a:lnTo>
                <a:lnTo>
                  <a:pt x="362" y="445"/>
                </a:lnTo>
                <a:lnTo>
                  <a:pt x="352" y="412"/>
                </a:lnTo>
                <a:lnTo>
                  <a:pt x="341" y="381"/>
                </a:lnTo>
                <a:lnTo>
                  <a:pt x="330" y="351"/>
                </a:lnTo>
                <a:lnTo>
                  <a:pt x="318" y="324"/>
                </a:lnTo>
                <a:lnTo>
                  <a:pt x="306" y="295"/>
                </a:lnTo>
                <a:lnTo>
                  <a:pt x="294" y="267"/>
                </a:lnTo>
                <a:lnTo>
                  <a:pt x="281" y="242"/>
                </a:lnTo>
                <a:lnTo>
                  <a:pt x="268" y="217"/>
                </a:lnTo>
                <a:lnTo>
                  <a:pt x="254" y="194"/>
                </a:lnTo>
                <a:lnTo>
                  <a:pt x="240" y="172"/>
                </a:lnTo>
                <a:lnTo>
                  <a:pt x="226" y="151"/>
                </a:lnTo>
                <a:lnTo>
                  <a:pt x="211" y="130"/>
                </a:lnTo>
                <a:lnTo>
                  <a:pt x="196" y="112"/>
                </a:lnTo>
                <a:lnTo>
                  <a:pt x="181" y="94"/>
                </a:lnTo>
                <a:lnTo>
                  <a:pt x="166" y="79"/>
                </a:lnTo>
                <a:lnTo>
                  <a:pt x="150" y="66"/>
                </a:lnTo>
                <a:lnTo>
                  <a:pt x="134" y="51"/>
                </a:lnTo>
                <a:lnTo>
                  <a:pt x="119" y="39"/>
                </a:lnTo>
                <a:lnTo>
                  <a:pt x="102" y="30"/>
                </a:lnTo>
                <a:lnTo>
                  <a:pt x="86" y="20"/>
                </a:lnTo>
                <a:lnTo>
                  <a:pt x="70" y="13"/>
                </a:lnTo>
                <a:lnTo>
                  <a:pt x="53" y="8"/>
                </a:lnTo>
                <a:lnTo>
                  <a:pt x="36" y="3"/>
                </a:lnTo>
                <a:lnTo>
                  <a:pt x="18" y="0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9"/>
          <p:cNvSpPr>
            <a:spLocks/>
          </p:cNvSpPr>
          <p:nvPr/>
        </p:nvSpPr>
        <p:spPr bwMode="auto">
          <a:xfrm>
            <a:off x="2344738" y="1873250"/>
            <a:ext cx="279400" cy="587375"/>
          </a:xfrm>
          <a:custGeom>
            <a:avLst/>
            <a:gdLst>
              <a:gd name="T0" fmla="*/ 0 w 504"/>
              <a:gd name="T1" fmla="*/ 2147483646 h 1369"/>
              <a:gd name="T2" fmla="*/ 0 w 504"/>
              <a:gd name="T3" fmla="*/ 2147483646 h 1369"/>
              <a:gd name="T4" fmla="*/ 2147483646 w 504"/>
              <a:gd name="T5" fmla="*/ 2147483646 h 1369"/>
              <a:gd name="T6" fmla="*/ 2147483646 w 504"/>
              <a:gd name="T7" fmla="*/ 2147483646 h 1369"/>
              <a:gd name="T8" fmla="*/ 2147483646 w 504"/>
              <a:gd name="T9" fmla="*/ 2147483646 h 1369"/>
              <a:gd name="T10" fmla="*/ 2147483646 w 504"/>
              <a:gd name="T11" fmla="*/ 2147483646 h 1369"/>
              <a:gd name="T12" fmla="*/ 2147483646 w 504"/>
              <a:gd name="T13" fmla="*/ 2147483646 h 1369"/>
              <a:gd name="T14" fmla="*/ 2147483646 w 504"/>
              <a:gd name="T15" fmla="*/ 2147483646 h 1369"/>
              <a:gd name="T16" fmla="*/ 2147483646 w 504"/>
              <a:gd name="T17" fmla="*/ 2147483646 h 1369"/>
              <a:gd name="T18" fmla="*/ 2147483646 w 504"/>
              <a:gd name="T19" fmla="*/ 2147483646 h 1369"/>
              <a:gd name="T20" fmla="*/ 2147483646 w 504"/>
              <a:gd name="T21" fmla="*/ 2147483646 h 1369"/>
              <a:gd name="T22" fmla="*/ 2147483646 w 504"/>
              <a:gd name="T23" fmla="*/ 2147483646 h 1369"/>
              <a:gd name="T24" fmla="*/ 2147483646 w 504"/>
              <a:gd name="T25" fmla="*/ 0 h 1369"/>
              <a:gd name="T26" fmla="*/ 2147483646 w 504"/>
              <a:gd name="T27" fmla="*/ 0 h 1369"/>
              <a:gd name="T28" fmla="*/ 2147483646 w 504"/>
              <a:gd name="T29" fmla="*/ 2147483646 h 1369"/>
              <a:gd name="T30" fmla="*/ 2147483646 w 504"/>
              <a:gd name="T31" fmla="*/ 2147483646 h 1369"/>
              <a:gd name="T32" fmla="*/ 2147483646 w 504"/>
              <a:gd name="T33" fmla="*/ 2147483646 h 1369"/>
              <a:gd name="T34" fmla="*/ 2147483646 w 504"/>
              <a:gd name="T35" fmla="*/ 2147483646 h 1369"/>
              <a:gd name="T36" fmla="*/ 2147483646 w 504"/>
              <a:gd name="T37" fmla="*/ 2147483646 h 1369"/>
              <a:gd name="T38" fmla="*/ 2147483646 w 504"/>
              <a:gd name="T39" fmla="*/ 2147483646 h 1369"/>
              <a:gd name="T40" fmla="*/ 2147483646 w 504"/>
              <a:gd name="T41" fmla="*/ 2147483646 h 1369"/>
              <a:gd name="T42" fmla="*/ 2147483646 w 504"/>
              <a:gd name="T43" fmla="*/ 2147483646 h 1369"/>
              <a:gd name="T44" fmla="*/ 2147483646 w 504"/>
              <a:gd name="T45" fmla="*/ 2147483646 h 1369"/>
              <a:gd name="T46" fmla="*/ 2147483646 w 504"/>
              <a:gd name="T47" fmla="*/ 2147483646 h 1369"/>
              <a:gd name="T48" fmla="*/ 2147483646 w 504"/>
              <a:gd name="T49" fmla="*/ 2147483646 h 1369"/>
              <a:gd name="T50" fmla="*/ 2147483646 w 504"/>
              <a:gd name="T51" fmla="*/ 2147483646 h 1369"/>
              <a:gd name="T52" fmla="*/ 2147483646 w 504"/>
              <a:gd name="T53" fmla="*/ 2147483646 h 1369"/>
              <a:gd name="T54" fmla="*/ 2147483646 w 504"/>
              <a:gd name="T55" fmla="*/ 2147483646 h 1369"/>
              <a:gd name="T56" fmla="*/ 2147483646 w 504"/>
              <a:gd name="T57" fmla="*/ 2147483646 h 1369"/>
              <a:gd name="T58" fmla="*/ 2147483646 w 504"/>
              <a:gd name="T59" fmla="*/ 2147483646 h 1369"/>
              <a:gd name="T60" fmla="*/ 2147483646 w 504"/>
              <a:gd name="T61" fmla="*/ 2147483646 h 1369"/>
              <a:gd name="T62" fmla="*/ 2147483646 w 504"/>
              <a:gd name="T63" fmla="*/ 2147483646 h 1369"/>
              <a:gd name="T64" fmla="*/ 2147483646 w 504"/>
              <a:gd name="T65" fmla="*/ 2147483646 h 1369"/>
              <a:gd name="T66" fmla="*/ 2147483646 w 504"/>
              <a:gd name="T67" fmla="*/ 2147483646 h 1369"/>
              <a:gd name="T68" fmla="*/ 2147483646 w 504"/>
              <a:gd name="T69" fmla="*/ 2147483646 h 1369"/>
              <a:gd name="T70" fmla="*/ 2147483646 w 504"/>
              <a:gd name="T71" fmla="*/ 2147483646 h 1369"/>
              <a:gd name="T72" fmla="*/ 2147483646 w 504"/>
              <a:gd name="T73" fmla="*/ 2147483646 h 1369"/>
              <a:gd name="T74" fmla="*/ 2147483646 w 504"/>
              <a:gd name="T75" fmla="*/ 2147483646 h 1369"/>
              <a:gd name="T76" fmla="*/ 2147483646 w 504"/>
              <a:gd name="T77" fmla="*/ 2147483646 h 1369"/>
              <a:gd name="T78" fmla="*/ 2147483646 w 504"/>
              <a:gd name="T79" fmla="*/ 2147483646 h 1369"/>
              <a:gd name="T80" fmla="*/ 2147483646 w 504"/>
              <a:gd name="T81" fmla="*/ 2147483646 h 1369"/>
              <a:gd name="T82" fmla="*/ 2147483646 w 504"/>
              <a:gd name="T83" fmla="*/ 2147483646 h 1369"/>
              <a:gd name="T84" fmla="*/ 2147483646 w 504"/>
              <a:gd name="T85" fmla="*/ 2147483646 h 1369"/>
              <a:gd name="T86" fmla="*/ 2147483646 w 504"/>
              <a:gd name="T87" fmla="*/ 2147483646 h 1369"/>
              <a:gd name="T88" fmla="*/ 2147483646 w 504"/>
              <a:gd name="T89" fmla="*/ 2147483646 h 1369"/>
              <a:gd name="T90" fmla="*/ 2147483646 w 504"/>
              <a:gd name="T91" fmla="*/ 2147483646 h 1369"/>
              <a:gd name="T92" fmla="*/ 2147483646 w 504"/>
              <a:gd name="T93" fmla="*/ 2147483646 h 1369"/>
              <a:gd name="T94" fmla="*/ 2147483646 w 504"/>
              <a:gd name="T95" fmla="*/ 2147483646 h 1369"/>
              <a:gd name="T96" fmla="*/ 2147483646 w 504"/>
              <a:gd name="T97" fmla="*/ 2147483646 h 1369"/>
              <a:gd name="T98" fmla="*/ 2147483646 w 504"/>
              <a:gd name="T99" fmla="*/ 2147483646 h 1369"/>
              <a:gd name="T100" fmla="*/ 0 w 504"/>
              <a:gd name="T101" fmla="*/ 2147483646 h 136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504" h="1369">
                <a:moveTo>
                  <a:pt x="0" y="456"/>
                </a:moveTo>
                <a:lnTo>
                  <a:pt x="0" y="432"/>
                </a:lnTo>
                <a:lnTo>
                  <a:pt x="0" y="410"/>
                </a:lnTo>
                <a:lnTo>
                  <a:pt x="0" y="388"/>
                </a:lnTo>
                <a:lnTo>
                  <a:pt x="0" y="366"/>
                </a:lnTo>
                <a:lnTo>
                  <a:pt x="0" y="346"/>
                </a:lnTo>
                <a:lnTo>
                  <a:pt x="0" y="327"/>
                </a:lnTo>
                <a:lnTo>
                  <a:pt x="0" y="308"/>
                </a:lnTo>
                <a:lnTo>
                  <a:pt x="0" y="290"/>
                </a:lnTo>
                <a:lnTo>
                  <a:pt x="1" y="273"/>
                </a:lnTo>
                <a:lnTo>
                  <a:pt x="2" y="256"/>
                </a:lnTo>
                <a:lnTo>
                  <a:pt x="4" y="239"/>
                </a:lnTo>
                <a:lnTo>
                  <a:pt x="5" y="224"/>
                </a:lnTo>
                <a:lnTo>
                  <a:pt x="6" y="209"/>
                </a:lnTo>
                <a:lnTo>
                  <a:pt x="7" y="195"/>
                </a:lnTo>
                <a:lnTo>
                  <a:pt x="8" y="182"/>
                </a:lnTo>
                <a:lnTo>
                  <a:pt x="10" y="168"/>
                </a:lnTo>
                <a:lnTo>
                  <a:pt x="11" y="156"/>
                </a:lnTo>
                <a:lnTo>
                  <a:pt x="13" y="144"/>
                </a:lnTo>
                <a:lnTo>
                  <a:pt x="16" y="132"/>
                </a:lnTo>
                <a:lnTo>
                  <a:pt x="18" y="122"/>
                </a:lnTo>
                <a:lnTo>
                  <a:pt x="20" y="112"/>
                </a:lnTo>
                <a:lnTo>
                  <a:pt x="23" y="102"/>
                </a:lnTo>
                <a:lnTo>
                  <a:pt x="26" y="93"/>
                </a:lnTo>
                <a:lnTo>
                  <a:pt x="30" y="84"/>
                </a:lnTo>
                <a:lnTo>
                  <a:pt x="32" y="77"/>
                </a:lnTo>
                <a:lnTo>
                  <a:pt x="35" y="70"/>
                </a:lnTo>
                <a:lnTo>
                  <a:pt x="38" y="64"/>
                </a:lnTo>
                <a:lnTo>
                  <a:pt x="42" y="57"/>
                </a:lnTo>
                <a:lnTo>
                  <a:pt x="46" y="51"/>
                </a:lnTo>
                <a:lnTo>
                  <a:pt x="50" y="45"/>
                </a:lnTo>
                <a:lnTo>
                  <a:pt x="54" y="40"/>
                </a:lnTo>
                <a:lnTo>
                  <a:pt x="59" y="35"/>
                </a:lnTo>
                <a:lnTo>
                  <a:pt x="64" y="32"/>
                </a:lnTo>
                <a:lnTo>
                  <a:pt x="68" y="27"/>
                </a:lnTo>
                <a:lnTo>
                  <a:pt x="74" y="22"/>
                </a:lnTo>
                <a:lnTo>
                  <a:pt x="80" y="18"/>
                </a:lnTo>
                <a:lnTo>
                  <a:pt x="85" y="16"/>
                </a:lnTo>
                <a:lnTo>
                  <a:pt x="91" y="14"/>
                </a:lnTo>
                <a:lnTo>
                  <a:pt x="97" y="11"/>
                </a:lnTo>
                <a:lnTo>
                  <a:pt x="104" y="9"/>
                </a:lnTo>
                <a:lnTo>
                  <a:pt x="112" y="6"/>
                </a:lnTo>
                <a:lnTo>
                  <a:pt x="119" y="5"/>
                </a:lnTo>
                <a:lnTo>
                  <a:pt x="126" y="4"/>
                </a:lnTo>
                <a:lnTo>
                  <a:pt x="133" y="3"/>
                </a:lnTo>
                <a:lnTo>
                  <a:pt x="142" y="3"/>
                </a:lnTo>
                <a:lnTo>
                  <a:pt x="150" y="2"/>
                </a:lnTo>
                <a:lnTo>
                  <a:pt x="158" y="0"/>
                </a:lnTo>
                <a:lnTo>
                  <a:pt x="168" y="0"/>
                </a:lnTo>
                <a:lnTo>
                  <a:pt x="336" y="0"/>
                </a:lnTo>
                <a:lnTo>
                  <a:pt x="344" y="0"/>
                </a:lnTo>
                <a:lnTo>
                  <a:pt x="352" y="0"/>
                </a:lnTo>
                <a:lnTo>
                  <a:pt x="359" y="0"/>
                </a:lnTo>
                <a:lnTo>
                  <a:pt x="367" y="0"/>
                </a:lnTo>
                <a:lnTo>
                  <a:pt x="374" y="2"/>
                </a:lnTo>
                <a:lnTo>
                  <a:pt x="382" y="3"/>
                </a:lnTo>
                <a:lnTo>
                  <a:pt x="389" y="4"/>
                </a:lnTo>
                <a:lnTo>
                  <a:pt x="395" y="5"/>
                </a:lnTo>
                <a:lnTo>
                  <a:pt x="401" y="8"/>
                </a:lnTo>
                <a:lnTo>
                  <a:pt x="408" y="10"/>
                </a:lnTo>
                <a:lnTo>
                  <a:pt x="415" y="12"/>
                </a:lnTo>
                <a:lnTo>
                  <a:pt x="421" y="16"/>
                </a:lnTo>
                <a:lnTo>
                  <a:pt x="426" y="18"/>
                </a:lnTo>
                <a:lnTo>
                  <a:pt x="431" y="22"/>
                </a:lnTo>
                <a:lnTo>
                  <a:pt x="436" y="26"/>
                </a:lnTo>
                <a:lnTo>
                  <a:pt x="440" y="30"/>
                </a:lnTo>
                <a:lnTo>
                  <a:pt x="445" y="35"/>
                </a:lnTo>
                <a:lnTo>
                  <a:pt x="450" y="41"/>
                </a:lnTo>
                <a:lnTo>
                  <a:pt x="455" y="46"/>
                </a:lnTo>
                <a:lnTo>
                  <a:pt x="458" y="52"/>
                </a:lnTo>
                <a:lnTo>
                  <a:pt x="462" y="58"/>
                </a:lnTo>
                <a:lnTo>
                  <a:pt x="466" y="65"/>
                </a:lnTo>
                <a:lnTo>
                  <a:pt x="469" y="74"/>
                </a:lnTo>
                <a:lnTo>
                  <a:pt x="473" y="82"/>
                </a:lnTo>
                <a:lnTo>
                  <a:pt x="475" y="89"/>
                </a:lnTo>
                <a:lnTo>
                  <a:pt x="478" y="98"/>
                </a:lnTo>
                <a:lnTo>
                  <a:pt x="480" y="107"/>
                </a:lnTo>
                <a:lnTo>
                  <a:pt x="482" y="117"/>
                </a:lnTo>
                <a:lnTo>
                  <a:pt x="485" y="128"/>
                </a:lnTo>
                <a:lnTo>
                  <a:pt x="487" y="140"/>
                </a:lnTo>
                <a:lnTo>
                  <a:pt x="488" y="150"/>
                </a:lnTo>
                <a:lnTo>
                  <a:pt x="490" y="162"/>
                </a:lnTo>
                <a:lnTo>
                  <a:pt x="491" y="176"/>
                </a:lnTo>
                <a:lnTo>
                  <a:pt x="493" y="190"/>
                </a:lnTo>
                <a:lnTo>
                  <a:pt x="496" y="204"/>
                </a:lnTo>
                <a:lnTo>
                  <a:pt x="497" y="220"/>
                </a:lnTo>
                <a:lnTo>
                  <a:pt x="498" y="234"/>
                </a:lnTo>
                <a:lnTo>
                  <a:pt x="498" y="250"/>
                </a:lnTo>
                <a:lnTo>
                  <a:pt x="498" y="267"/>
                </a:lnTo>
                <a:lnTo>
                  <a:pt x="499" y="285"/>
                </a:lnTo>
                <a:lnTo>
                  <a:pt x="500" y="304"/>
                </a:lnTo>
                <a:lnTo>
                  <a:pt x="502" y="323"/>
                </a:lnTo>
                <a:lnTo>
                  <a:pt x="502" y="342"/>
                </a:lnTo>
                <a:lnTo>
                  <a:pt x="502" y="363"/>
                </a:lnTo>
                <a:lnTo>
                  <a:pt x="502" y="384"/>
                </a:lnTo>
                <a:lnTo>
                  <a:pt x="503" y="407"/>
                </a:lnTo>
                <a:lnTo>
                  <a:pt x="504" y="431"/>
                </a:lnTo>
                <a:lnTo>
                  <a:pt x="504" y="456"/>
                </a:lnTo>
                <a:lnTo>
                  <a:pt x="504" y="913"/>
                </a:lnTo>
                <a:lnTo>
                  <a:pt x="504" y="937"/>
                </a:lnTo>
                <a:lnTo>
                  <a:pt x="504" y="959"/>
                </a:lnTo>
                <a:lnTo>
                  <a:pt x="504" y="981"/>
                </a:lnTo>
                <a:lnTo>
                  <a:pt x="504" y="1003"/>
                </a:lnTo>
                <a:lnTo>
                  <a:pt x="504" y="1023"/>
                </a:lnTo>
                <a:lnTo>
                  <a:pt x="504" y="1042"/>
                </a:lnTo>
                <a:lnTo>
                  <a:pt x="504" y="1061"/>
                </a:lnTo>
                <a:lnTo>
                  <a:pt x="504" y="1079"/>
                </a:lnTo>
                <a:lnTo>
                  <a:pt x="503" y="1096"/>
                </a:lnTo>
                <a:lnTo>
                  <a:pt x="502" y="1113"/>
                </a:lnTo>
                <a:lnTo>
                  <a:pt x="500" y="1130"/>
                </a:lnTo>
                <a:lnTo>
                  <a:pt x="499" y="1145"/>
                </a:lnTo>
                <a:lnTo>
                  <a:pt x="498" y="1160"/>
                </a:lnTo>
                <a:lnTo>
                  <a:pt x="497" y="1174"/>
                </a:lnTo>
                <a:lnTo>
                  <a:pt x="496" y="1187"/>
                </a:lnTo>
                <a:lnTo>
                  <a:pt x="494" y="1201"/>
                </a:lnTo>
                <a:lnTo>
                  <a:pt x="493" y="1213"/>
                </a:lnTo>
                <a:lnTo>
                  <a:pt x="491" y="1225"/>
                </a:lnTo>
                <a:lnTo>
                  <a:pt x="488" y="1237"/>
                </a:lnTo>
                <a:lnTo>
                  <a:pt x="486" y="1247"/>
                </a:lnTo>
                <a:lnTo>
                  <a:pt x="484" y="1257"/>
                </a:lnTo>
                <a:lnTo>
                  <a:pt x="481" y="1267"/>
                </a:lnTo>
                <a:lnTo>
                  <a:pt x="478" y="1276"/>
                </a:lnTo>
                <a:lnTo>
                  <a:pt x="474" y="1285"/>
                </a:lnTo>
                <a:lnTo>
                  <a:pt x="472" y="1292"/>
                </a:lnTo>
                <a:lnTo>
                  <a:pt x="469" y="1299"/>
                </a:lnTo>
                <a:lnTo>
                  <a:pt x="466" y="1305"/>
                </a:lnTo>
                <a:lnTo>
                  <a:pt x="462" y="1312"/>
                </a:lnTo>
                <a:lnTo>
                  <a:pt x="458" y="1318"/>
                </a:lnTo>
                <a:lnTo>
                  <a:pt x="454" y="1324"/>
                </a:lnTo>
                <a:lnTo>
                  <a:pt x="450" y="1329"/>
                </a:lnTo>
                <a:lnTo>
                  <a:pt x="445" y="1334"/>
                </a:lnTo>
                <a:lnTo>
                  <a:pt x="440" y="1337"/>
                </a:lnTo>
                <a:lnTo>
                  <a:pt x="436" y="1342"/>
                </a:lnTo>
                <a:lnTo>
                  <a:pt x="430" y="1347"/>
                </a:lnTo>
                <a:lnTo>
                  <a:pt x="424" y="1351"/>
                </a:lnTo>
                <a:lnTo>
                  <a:pt x="419" y="1353"/>
                </a:lnTo>
                <a:lnTo>
                  <a:pt x="413" y="1355"/>
                </a:lnTo>
                <a:lnTo>
                  <a:pt x="407" y="1358"/>
                </a:lnTo>
                <a:lnTo>
                  <a:pt x="400" y="1360"/>
                </a:lnTo>
                <a:lnTo>
                  <a:pt x="392" y="1363"/>
                </a:lnTo>
                <a:lnTo>
                  <a:pt x="385" y="1364"/>
                </a:lnTo>
                <a:lnTo>
                  <a:pt x="378" y="1365"/>
                </a:lnTo>
                <a:lnTo>
                  <a:pt x="371" y="1366"/>
                </a:lnTo>
                <a:lnTo>
                  <a:pt x="362" y="1366"/>
                </a:lnTo>
                <a:lnTo>
                  <a:pt x="354" y="1367"/>
                </a:lnTo>
                <a:lnTo>
                  <a:pt x="346" y="1369"/>
                </a:lnTo>
                <a:lnTo>
                  <a:pt x="336" y="1369"/>
                </a:lnTo>
                <a:lnTo>
                  <a:pt x="168" y="1369"/>
                </a:lnTo>
                <a:lnTo>
                  <a:pt x="160" y="1369"/>
                </a:lnTo>
                <a:lnTo>
                  <a:pt x="152" y="1369"/>
                </a:lnTo>
                <a:lnTo>
                  <a:pt x="145" y="1369"/>
                </a:lnTo>
                <a:lnTo>
                  <a:pt x="137" y="1369"/>
                </a:lnTo>
                <a:lnTo>
                  <a:pt x="130" y="1367"/>
                </a:lnTo>
                <a:lnTo>
                  <a:pt x="122" y="1366"/>
                </a:lnTo>
                <a:lnTo>
                  <a:pt x="115" y="1365"/>
                </a:lnTo>
                <a:lnTo>
                  <a:pt x="109" y="1364"/>
                </a:lnTo>
                <a:lnTo>
                  <a:pt x="103" y="1361"/>
                </a:lnTo>
                <a:lnTo>
                  <a:pt x="96" y="1359"/>
                </a:lnTo>
                <a:lnTo>
                  <a:pt x="89" y="1357"/>
                </a:lnTo>
                <a:lnTo>
                  <a:pt x="83" y="1353"/>
                </a:lnTo>
                <a:lnTo>
                  <a:pt x="78" y="1351"/>
                </a:lnTo>
                <a:lnTo>
                  <a:pt x="73" y="1347"/>
                </a:lnTo>
                <a:lnTo>
                  <a:pt x="68" y="1343"/>
                </a:lnTo>
                <a:lnTo>
                  <a:pt x="64" y="1339"/>
                </a:lnTo>
                <a:lnTo>
                  <a:pt x="59" y="1334"/>
                </a:lnTo>
                <a:lnTo>
                  <a:pt x="54" y="1328"/>
                </a:lnTo>
                <a:lnTo>
                  <a:pt x="49" y="1323"/>
                </a:lnTo>
                <a:lnTo>
                  <a:pt x="46" y="1317"/>
                </a:lnTo>
                <a:lnTo>
                  <a:pt x="42" y="1311"/>
                </a:lnTo>
                <a:lnTo>
                  <a:pt x="38" y="1304"/>
                </a:lnTo>
                <a:lnTo>
                  <a:pt x="35" y="1295"/>
                </a:lnTo>
                <a:lnTo>
                  <a:pt x="31" y="1287"/>
                </a:lnTo>
                <a:lnTo>
                  <a:pt x="29" y="1280"/>
                </a:lnTo>
                <a:lnTo>
                  <a:pt x="26" y="1271"/>
                </a:lnTo>
                <a:lnTo>
                  <a:pt x="24" y="1262"/>
                </a:lnTo>
                <a:lnTo>
                  <a:pt x="22" y="1252"/>
                </a:lnTo>
                <a:lnTo>
                  <a:pt x="19" y="1241"/>
                </a:lnTo>
                <a:lnTo>
                  <a:pt x="17" y="1229"/>
                </a:lnTo>
                <a:lnTo>
                  <a:pt x="16" y="1219"/>
                </a:lnTo>
                <a:lnTo>
                  <a:pt x="14" y="1207"/>
                </a:lnTo>
                <a:lnTo>
                  <a:pt x="13" y="1193"/>
                </a:lnTo>
                <a:lnTo>
                  <a:pt x="11" y="1179"/>
                </a:lnTo>
                <a:lnTo>
                  <a:pt x="8" y="1165"/>
                </a:lnTo>
                <a:lnTo>
                  <a:pt x="7" y="1149"/>
                </a:lnTo>
                <a:lnTo>
                  <a:pt x="6" y="1135"/>
                </a:lnTo>
                <a:lnTo>
                  <a:pt x="6" y="1119"/>
                </a:lnTo>
                <a:lnTo>
                  <a:pt x="6" y="1102"/>
                </a:lnTo>
                <a:lnTo>
                  <a:pt x="5" y="1084"/>
                </a:lnTo>
                <a:lnTo>
                  <a:pt x="4" y="1065"/>
                </a:lnTo>
                <a:lnTo>
                  <a:pt x="2" y="1046"/>
                </a:lnTo>
                <a:lnTo>
                  <a:pt x="2" y="1027"/>
                </a:lnTo>
                <a:lnTo>
                  <a:pt x="2" y="1006"/>
                </a:lnTo>
                <a:lnTo>
                  <a:pt x="2" y="985"/>
                </a:lnTo>
                <a:lnTo>
                  <a:pt x="1" y="962"/>
                </a:lnTo>
                <a:lnTo>
                  <a:pt x="0" y="938"/>
                </a:lnTo>
                <a:lnTo>
                  <a:pt x="0" y="913"/>
                </a:lnTo>
                <a:lnTo>
                  <a:pt x="0" y="456"/>
                </a:ln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Freeform 10"/>
          <p:cNvSpPr>
            <a:spLocks/>
          </p:cNvSpPr>
          <p:nvPr/>
        </p:nvSpPr>
        <p:spPr bwMode="auto">
          <a:xfrm>
            <a:off x="2271713" y="1873250"/>
            <a:ext cx="352425" cy="963613"/>
          </a:xfrm>
          <a:custGeom>
            <a:avLst/>
            <a:gdLst>
              <a:gd name="T0" fmla="*/ 0 w 504"/>
              <a:gd name="T1" fmla="*/ 2147483646 h 1369"/>
              <a:gd name="T2" fmla="*/ 0 w 504"/>
              <a:gd name="T3" fmla="*/ 2147483646 h 1369"/>
              <a:gd name="T4" fmla="*/ 2147483646 w 504"/>
              <a:gd name="T5" fmla="*/ 2147483646 h 1369"/>
              <a:gd name="T6" fmla="*/ 2147483646 w 504"/>
              <a:gd name="T7" fmla="*/ 2147483646 h 1369"/>
              <a:gd name="T8" fmla="*/ 2147483646 w 504"/>
              <a:gd name="T9" fmla="*/ 2147483646 h 1369"/>
              <a:gd name="T10" fmla="*/ 2147483646 w 504"/>
              <a:gd name="T11" fmla="*/ 2147483646 h 1369"/>
              <a:gd name="T12" fmla="*/ 2147483646 w 504"/>
              <a:gd name="T13" fmla="*/ 2147483646 h 1369"/>
              <a:gd name="T14" fmla="*/ 2147483646 w 504"/>
              <a:gd name="T15" fmla="*/ 2147483646 h 1369"/>
              <a:gd name="T16" fmla="*/ 2147483646 w 504"/>
              <a:gd name="T17" fmla="*/ 2147483646 h 1369"/>
              <a:gd name="T18" fmla="*/ 2147483646 w 504"/>
              <a:gd name="T19" fmla="*/ 2147483646 h 1369"/>
              <a:gd name="T20" fmla="*/ 2147483646 w 504"/>
              <a:gd name="T21" fmla="*/ 2147483646 h 1369"/>
              <a:gd name="T22" fmla="*/ 2147483646 w 504"/>
              <a:gd name="T23" fmla="*/ 2147483646 h 1369"/>
              <a:gd name="T24" fmla="*/ 2147483646 w 504"/>
              <a:gd name="T25" fmla="*/ 0 h 1369"/>
              <a:gd name="T26" fmla="*/ 2147483646 w 504"/>
              <a:gd name="T27" fmla="*/ 0 h 1369"/>
              <a:gd name="T28" fmla="*/ 2147483646 w 504"/>
              <a:gd name="T29" fmla="*/ 2147483646 h 1369"/>
              <a:gd name="T30" fmla="*/ 2147483646 w 504"/>
              <a:gd name="T31" fmla="*/ 2147483646 h 1369"/>
              <a:gd name="T32" fmla="*/ 2147483646 w 504"/>
              <a:gd name="T33" fmla="*/ 2147483646 h 1369"/>
              <a:gd name="T34" fmla="*/ 2147483646 w 504"/>
              <a:gd name="T35" fmla="*/ 2147483646 h 1369"/>
              <a:gd name="T36" fmla="*/ 2147483646 w 504"/>
              <a:gd name="T37" fmla="*/ 2147483646 h 1369"/>
              <a:gd name="T38" fmla="*/ 2147483646 w 504"/>
              <a:gd name="T39" fmla="*/ 2147483646 h 1369"/>
              <a:gd name="T40" fmla="*/ 2147483646 w 504"/>
              <a:gd name="T41" fmla="*/ 2147483646 h 1369"/>
              <a:gd name="T42" fmla="*/ 2147483646 w 504"/>
              <a:gd name="T43" fmla="*/ 2147483646 h 1369"/>
              <a:gd name="T44" fmla="*/ 2147483646 w 504"/>
              <a:gd name="T45" fmla="*/ 2147483646 h 1369"/>
              <a:gd name="T46" fmla="*/ 2147483646 w 504"/>
              <a:gd name="T47" fmla="*/ 2147483646 h 1369"/>
              <a:gd name="T48" fmla="*/ 2147483646 w 504"/>
              <a:gd name="T49" fmla="*/ 2147483646 h 1369"/>
              <a:gd name="T50" fmla="*/ 2147483646 w 504"/>
              <a:gd name="T51" fmla="*/ 2147483646 h 1369"/>
              <a:gd name="T52" fmla="*/ 2147483646 w 504"/>
              <a:gd name="T53" fmla="*/ 2147483646 h 1369"/>
              <a:gd name="T54" fmla="*/ 2147483646 w 504"/>
              <a:gd name="T55" fmla="*/ 2147483646 h 1369"/>
              <a:gd name="T56" fmla="*/ 2147483646 w 504"/>
              <a:gd name="T57" fmla="*/ 2147483646 h 1369"/>
              <a:gd name="T58" fmla="*/ 2147483646 w 504"/>
              <a:gd name="T59" fmla="*/ 2147483646 h 1369"/>
              <a:gd name="T60" fmla="*/ 2147483646 w 504"/>
              <a:gd name="T61" fmla="*/ 2147483646 h 1369"/>
              <a:gd name="T62" fmla="*/ 2147483646 w 504"/>
              <a:gd name="T63" fmla="*/ 2147483646 h 1369"/>
              <a:gd name="T64" fmla="*/ 2147483646 w 504"/>
              <a:gd name="T65" fmla="*/ 2147483646 h 1369"/>
              <a:gd name="T66" fmla="*/ 2147483646 w 504"/>
              <a:gd name="T67" fmla="*/ 2147483646 h 1369"/>
              <a:gd name="T68" fmla="*/ 2147483646 w 504"/>
              <a:gd name="T69" fmla="*/ 2147483646 h 1369"/>
              <a:gd name="T70" fmla="*/ 2147483646 w 504"/>
              <a:gd name="T71" fmla="*/ 2147483646 h 1369"/>
              <a:gd name="T72" fmla="*/ 2147483646 w 504"/>
              <a:gd name="T73" fmla="*/ 2147483646 h 1369"/>
              <a:gd name="T74" fmla="*/ 2147483646 w 504"/>
              <a:gd name="T75" fmla="*/ 2147483646 h 1369"/>
              <a:gd name="T76" fmla="*/ 2147483646 w 504"/>
              <a:gd name="T77" fmla="*/ 2147483646 h 1369"/>
              <a:gd name="T78" fmla="*/ 2147483646 w 504"/>
              <a:gd name="T79" fmla="*/ 2147483646 h 1369"/>
              <a:gd name="T80" fmla="*/ 2147483646 w 504"/>
              <a:gd name="T81" fmla="*/ 2147483646 h 1369"/>
              <a:gd name="T82" fmla="*/ 2147483646 w 504"/>
              <a:gd name="T83" fmla="*/ 2147483646 h 1369"/>
              <a:gd name="T84" fmla="*/ 2147483646 w 504"/>
              <a:gd name="T85" fmla="*/ 2147483646 h 1369"/>
              <a:gd name="T86" fmla="*/ 2147483646 w 504"/>
              <a:gd name="T87" fmla="*/ 2147483646 h 1369"/>
              <a:gd name="T88" fmla="*/ 2147483646 w 504"/>
              <a:gd name="T89" fmla="*/ 2147483646 h 1369"/>
              <a:gd name="T90" fmla="*/ 2147483646 w 504"/>
              <a:gd name="T91" fmla="*/ 2147483646 h 1369"/>
              <a:gd name="T92" fmla="*/ 2147483646 w 504"/>
              <a:gd name="T93" fmla="*/ 2147483646 h 1369"/>
              <a:gd name="T94" fmla="*/ 2147483646 w 504"/>
              <a:gd name="T95" fmla="*/ 2147483646 h 1369"/>
              <a:gd name="T96" fmla="*/ 2147483646 w 504"/>
              <a:gd name="T97" fmla="*/ 2147483646 h 1369"/>
              <a:gd name="T98" fmla="*/ 2147483646 w 504"/>
              <a:gd name="T99" fmla="*/ 2147483646 h 1369"/>
              <a:gd name="T100" fmla="*/ 0 w 504"/>
              <a:gd name="T101" fmla="*/ 2147483646 h 136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504" h="1369">
                <a:moveTo>
                  <a:pt x="0" y="456"/>
                </a:moveTo>
                <a:lnTo>
                  <a:pt x="0" y="432"/>
                </a:lnTo>
                <a:lnTo>
                  <a:pt x="0" y="410"/>
                </a:lnTo>
                <a:lnTo>
                  <a:pt x="0" y="388"/>
                </a:lnTo>
                <a:lnTo>
                  <a:pt x="0" y="366"/>
                </a:lnTo>
                <a:lnTo>
                  <a:pt x="0" y="346"/>
                </a:lnTo>
                <a:lnTo>
                  <a:pt x="0" y="327"/>
                </a:lnTo>
                <a:lnTo>
                  <a:pt x="0" y="308"/>
                </a:lnTo>
                <a:lnTo>
                  <a:pt x="0" y="290"/>
                </a:lnTo>
                <a:lnTo>
                  <a:pt x="1" y="273"/>
                </a:lnTo>
                <a:lnTo>
                  <a:pt x="2" y="256"/>
                </a:lnTo>
                <a:lnTo>
                  <a:pt x="4" y="239"/>
                </a:lnTo>
                <a:lnTo>
                  <a:pt x="5" y="224"/>
                </a:lnTo>
                <a:lnTo>
                  <a:pt x="6" y="209"/>
                </a:lnTo>
                <a:lnTo>
                  <a:pt x="7" y="195"/>
                </a:lnTo>
                <a:lnTo>
                  <a:pt x="8" y="182"/>
                </a:lnTo>
                <a:lnTo>
                  <a:pt x="10" y="168"/>
                </a:lnTo>
                <a:lnTo>
                  <a:pt x="11" y="156"/>
                </a:lnTo>
                <a:lnTo>
                  <a:pt x="13" y="144"/>
                </a:lnTo>
                <a:lnTo>
                  <a:pt x="16" y="132"/>
                </a:lnTo>
                <a:lnTo>
                  <a:pt x="18" y="122"/>
                </a:lnTo>
                <a:lnTo>
                  <a:pt x="20" y="112"/>
                </a:lnTo>
                <a:lnTo>
                  <a:pt x="23" y="102"/>
                </a:lnTo>
                <a:lnTo>
                  <a:pt x="26" y="93"/>
                </a:lnTo>
                <a:lnTo>
                  <a:pt x="30" y="84"/>
                </a:lnTo>
                <a:lnTo>
                  <a:pt x="32" y="77"/>
                </a:lnTo>
                <a:lnTo>
                  <a:pt x="35" y="70"/>
                </a:lnTo>
                <a:lnTo>
                  <a:pt x="38" y="64"/>
                </a:lnTo>
                <a:lnTo>
                  <a:pt x="42" y="57"/>
                </a:lnTo>
                <a:lnTo>
                  <a:pt x="46" y="51"/>
                </a:lnTo>
                <a:lnTo>
                  <a:pt x="50" y="45"/>
                </a:lnTo>
                <a:lnTo>
                  <a:pt x="54" y="40"/>
                </a:lnTo>
                <a:lnTo>
                  <a:pt x="59" y="35"/>
                </a:lnTo>
                <a:lnTo>
                  <a:pt x="64" y="32"/>
                </a:lnTo>
                <a:lnTo>
                  <a:pt x="68" y="27"/>
                </a:lnTo>
                <a:lnTo>
                  <a:pt x="74" y="22"/>
                </a:lnTo>
                <a:lnTo>
                  <a:pt x="80" y="18"/>
                </a:lnTo>
                <a:lnTo>
                  <a:pt x="85" y="16"/>
                </a:lnTo>
                <a:lnTo>
                  <a:pt x="91" y="14"/>
                </a:lnTo>
                <a:lnTo>
                  <a:pt x="97" y="11"/>
                </a:lnTo>
                <a:lnTo>
                  <a:pt x="104" y="9"/>
                </a:lnTo>
                <a:lnTo>
                  <a:pt x="112" y="6"/>
                </a:lnTo>
                <a:lnTo>
                  <a:pt x="119" y="5"/>
                </a:lnTo>
                <a:lnTo>
                  <a:pt x="126" y="4"/>
                </a:lnTo>
                <a:lnTo>
                  <a:pt x="133" y="3"/>
                </a:lnTo>
                <a:lnTo>
                  <a:pt x="142" y="3"/>
                </a:lnTo>
                <a:lnTo>
                  <a:pt x="150" y="2"/>
                </a:lnTo>
                <a:lnTo>
                  <a:pt x="158" y="0"/>
                </a:lnTo>
                <a:lnTo>
                  <a:pt x="168" y="0"/>
                </a:lnTo>
                <a:lnTo>
                  <a:pt x="336" y="0"/>
                </a:lnTo>
                <a:lnTo>
                  <a:pt x="344" y="0"/>
                </a:lnTo>
                <a:lnTo>
                  <a:pt x="352" y="0"/>
                </a:lnTo>
                <a:lnTo>
                  <a:pt x="359" y="0"/>
                </a:lnTo>
                <a:lnTo>
                  <a:pt x="367" y="0"/>
                </a:lnTo>
                <a:lnTo>
                  <a:pt x="374" y="2"/>
                </a:lnTo>
                <a:lnTo>
                  <a:pt x="382" y="3"/>
                </a:lnTo>
                <a:lnTo>
                  <a:pt x="389" y="4"/>
                </a:lnTo>
                <a:lnTo>
                  <a:pt x="395" y="5"/>
                </a:lnTo>
                <a:lnTo>
                  <a:pt x="401" y="8"/>
                </a:lnTo>
                <a:lnTo>
                  <a:pt x="408" y="10"/>
                </a:lnTo>
                <a:lnTo>
                  <a:pt x="415" y="12"/>
                </a:lnTo>
                <a:lnTo>
                  <a:pt x="421" y="16"/>
                </a:lnTo>
                <a:lnTo>
                  <a:pt x="426" y="18"/>
                </a:lnTo>
                <a:lnTo>
                  <a:pt x="431" y="22"/>
                </a:lnTo>
                <a:lnTo>
                  <a:pt x="436" y="26"/>
                </a:lnTo>
                <a:lnTo>
                  <a:pt x="440" y="30"/>
                </a:lnTo>
                <a:lnTo>
                  <a:pt x="445" y="35"/>
                </a:lnTo>
                <a:lnTo>
                  <a:pt x="450" y="41"/>
                </a:lnTo>
                <a:lnTo>
                  <a:pt x="455" y="46"/>
                </a:lnTo>
                <a:lnTo>
                  <a:pt x="458" y="52"/>
                </a:lnTo>
                <a:lnTo>
                  <a:pt x="462" y="58"/>
                </a:lnTo>
                <a:lnTo>
                  <a:pt x="466" y="65"/>
                </a:lnTo>
                <a:lnTo>
                  <a:pt x="469" y="74"/>
                </a:lnTo>
                <a:lnTo>
                  <a:pt x="473" y="82"/>
                </a:lnTo>
                <a:lnTo>
                  <a:pt x="475" y="89"/>
                </a:lnTo>
                <a:lnTo>
                  <a:pt x="478" y="98"/>
                </a:lnTo>
                <a:lnTo>
                  <a:pt x="480" y="107"/>
                </a:lnTo>
                <a:lnTo>
                  <a:pt x="482" y="117"/>
                </a:lnTo>
                <a:lnTo>
                  <a:pt x="485" y="128"/>
                </a:lnTo>
                <a:lnTo>
                  <a:pt x="487" y="140"/>
                </a:lnTo>
                <a:lnTo>
                  <a:pt x="488" y="150"/>
                </a:lnTo>
                <a:lnTo>
                  <a:pt x="490" y="162"/>
                </a:lnTo>
                <a:lnTo>
                  <a:pt x="491" y="176"/>
                </a:lnTo>
                <a:lnTo>
                  <a:pt x="493" y="190"/>
                </a:lnTo>
                <a:lnTo>
                  <a:pt x="496" y="204"/>
                </a:lnTo>
                <a:lnTo>
                  <a:pt x="497" y="220"/>
                </a:lnTo>
                <a:lnTo>
                  <a:pt x="498" y="234"/>
                </a:lnTo>
                <a:lnTo>
                  <a:pt x="498" y="250"/>
                </a:lnTo>
                <a:lnTo>
                  <a:pt x="498" y="267"/>
                </a:lnTo>
                <a:lnTo>
                  <a:pt x="499" y="285"/>
                </a:lnTo>
                <a:lnTo>
                  <a:pt x="500" y="304"/>
                </a:lnTo>
                <a:lnTo>
                  <a:pt x="502" y="323"/>
                </a:lnTo>
                <a:lnTo>
                  <a:pt x="502" y="342"/>
                </a:lnTo>
                <a:lnTo>
                  <a:pt x="502" y="363"/>
                </a:lnTo>
                <a:lnTo>
                  <a:pt x="502" y="384"/>
                </a:lnTo>
                <a:lnTo>
                  <a:pt x="503" y="407"/>
                </a:lnTo>
                <a:lnTo>
                  <a:pt x="504" y="431"/>
                </a:lnTo>
                <a:lnTo>
                  <a:pt x="504" y="456"/>
                </a:lnTo>
                <a:lnTo>
                  <a:pt x="504" y="913"/>
                </a:lnTo>
                <a:lnTo>
                  <a:pt x="504" y="937"/>
                </a:lnTo>
                <a:lnTo>
                  <a:pt x="504" y="959"/>
                </a:lnTo>
                <a:lnTo>
                  <a:pt x="504" y="981"/>
                </a:lnTo>
                <a:lnTo>
                  <a:pt x="504" y="1003"/>
                </a:lnTo>
                <a:lnTo>
                  <a:pt x="504" y="1023"/>
                </a:lnTo>
                <a:lnTo>
                  <a:pt x="504" y="1042"/>
                </a:lnTo>
                <a:lnTo>
                  <a:pt x="504" y="1061"/>
                </a:lnTo>
                <a:lnTo>
                  <a:pt x="504" y="1079"/>
                </a:lnTo>
                <a:lnTo>
                  <a:pt x="503" y="1096"/>
                </a:lnTo>
                <a:lnTo>
                  <a:pt x="502" y="1113"/>
                </a:lnTo>
                <a:lnTo>
                  <a:pt x="500" y="1130"/>
                </a:lnTo>
                <a:lnTo>
                  <a:pt x="499" y="1145"/>
                </a:lnTo>
                <a:lnTo>
                  <a:pt x="498" y="1160"/>
                </a:lnTo>
                <a:lnTo>
                  <a:pt x="497" y="1174"/>
                </a:lnTo>
                <a:lnTo>
                  <a:pt x="496" y="1187"/>
                </a:lnTo>
                <a:lnTo>
                  <a:pt x="494" y="1201"/>
                </a:lnTo>
                <a:lnTo>
                  <a:pt x="493" y="1213"/>
                </a:lnTo>
                <a:lnTo>
                  <a:pt x="491" y="1225"/>
                </a:lnTo>
                <a:lnTo>
                  <a:pt x="488" y="1237"/>
                </a:lnTo>
                <a:lnTo>
                  <a:pt x="486" y="1247"/>
                </a:lnTo>
                <a:lnTo>
                  <a:pt x="484" y="1257"/>
                </a:lnTo>
                <a:lnTo>
                  <a:pt x="481" y="1267"/>
                </a:lnTo>
                <a:lnTo>
                  <a:pt x="478" y="1276"/>
                </a:lnTo>
                <a:lnTo>
                  <a:pt x="474" y="1285"/>
                </a:lnTo>
                <a:lnTo>
                  <a:pt x="472" y="1292"/>
                </a:lnTo>
                <a:lnTo>
                  <a:pt x="469" y="1299"/>
                </a:lnTo>
                <a:lnTo>
                  <a:pt x="466" y="1305"/>
                </a:lnTo>
                <a:lnTo>
                  <a:pt x="462" y="1312"/>
                </a:lnTo>
                <a:lnTo>
                  <a:pt x="458" y="1318"/>
                </a:lnTo>
                <a:lnTo>
                  <a:pt x="454" y="1324"/>
                </a:lnTo>
                <a:lnTo>
                  <a:pt x="450" y="1329"/>
                </a:lnTo>
                <a:lnTo>
                  <a:pt x="445" y="1334"/>
                </a:lnTo>
                <a:lnTo>
                  <a:pt x="440" y="1337"/>
                </a:lnTo>
                <a:lnTo>
                  <a:pt x="436" y="1342"/>
                </a:lnTo>
                <a:lnTo>
                  <a:pt x="430" y="1347"/>
                </a:lnTo>
                <a:lnTo>
                  <a:pt x="424" y="1351"/>
                </a:lnTo>
                <a:lnTo>
                  <a:pt x="419" y="1353"/>
                </a:lnTo>
                <a:lnTo>
                  <a:pt x="413" y="1355"/>
                </a:lnTo>
                <a:lnTo>
                  <a:pt x="407" y="1358"/>
                </a:lnTo>
                <a:lnTo>
                  <a:pt x="400" y="1360"/>
                </a:lnTo>
                <a:lnTo>
                  <a:pt x="392" y="1363"/>
                </a:lnTo>
                <a:lnTo>
                  <a:pt x="385" y="1364"/>
                </a:lnTo>
                <a:lnTo>
                  <a:pt x="378" y="1365"/>
                </a:lnTo>
                <a:lnTo>
                  <a:pt x="371" y="1366"/>
                </a:lnTo>
                <a:lnTo>
                  <a:pt x="362" y="1366"/>
                </a:lnTo>
                <a:lnTo>
                  <a:pt x="354" y="1367"/>
                </a:lnTo>
                <a:lnTo>
                  <a:pt x="346" y="1369"/>
                </a:lnTo>
                <a:lnTo>
                  <a:pt x="336" y="1369"/>
                </a:lnTo>
                <a:lnTo>
                  <a:pt x="168" y="1369"/>
                </a:lnTo>
                <a:lnTo>
                  <a:pt x="160" y="1369"/>
                </a:lnTo>
                <a:lnTo>
                  <a:pt x="152" y="1369"/>
                </a:lnTo>
                <a:lnTo>
                  <a:pt x="145" y="1369"/>
                </a:lnTo>
                <a:lnTo>
                  <a:pt x="137" y="1369"/>
                </a:lnTo>
                <a:lnTo>
                  <a:pt x="130" y="1367"/>
                </a:lnTo>
                <a:lnTo>
                  <a:pt x="122" y="1366"/>
                </a:lnTo>
                <a:lnTo>
                  <a:pt x="115" y="1365"/>
                </a:lnTo>
                <a:lnTo>
                  <a:pt x="109" y="1364"/>
                </a:lnTo>
                <a:lnTo>
                  <a:pt x="103" y="1361"/>
                </a:lnTo>
                <a:lnTo>
                  <a:pt x="96" y="1359"/>
                </a:lnTo>
                <a:lnTo>
                  <a:pt x="89" y="1357"/>
                </a:lnTo>
                <a:lnTo>
                  <a:pt x="83" y="1353"/>
                </a:lnTo>
                <a:lnTo>
                  <a:pt x="78" y="1351"/>
                </a:lnTo>
                <a:lnTo>
                  <a:pt x="73" y="1347"/>
                </a:lnTo>
                <a:lnTo>
                  <a:pt x="68" y="1343"/>
                </a:lnTo>
                <a:lnTo>
                  <a:pt x="64" y="1339"/>
                </a:lnTo>
                <a:lnTo>
                  <a:pt x="59" y="1334"/>
                </a:lnTo>
                <a:lnTo>
                  <a:pt x="54" y="1328"/>
                </a:lnTo>
                <a:lnTo>
                  <a:pt x="49" y="1323"/>
                </a:lnTo>
                <a:lnTo>
                  <a:pt x="46" y="1317"/>
                </a:lnTo>
                <a:lnTo>
                  <a:pt x="42" y="1311"/>
                </a:lnTo>
                <a:lnTo>
                  <a:pt x="38" y="1304"/>
                </a:lnTo>
                <a:lnTo>
                  <a:pt x="35" y="1295"/>
                </a:lnTo>
                <a:lnTo>
                  <a:pt x="31" y="1287"/>
                </a:lnTo>
                <a:lnTo>
                  <a:pt x="29" y="1280"/>
                </a:lnTo>
                <a:lnTo>
                  <a:pt x="26" y="1271"/>
                </a:lnTo>
                <a:lnTo>
                  <a:pt x="24" y="1262"/>
                </a:lnTo>
                <a:lnTo>
                  <a:pt x="22" y="1252"/>
                </a:lnTo>
                <a:lnTo>
                  <a:pt x="19" y="1241"/>
                </a:lnTo>
                <a:lnTo>
                  <a:pt x="17" y="1229"/>
                </a:lnTo>
                <a:lnTo>
                  <a:pt x="16" y="1219"/>
                </a:lnTo>
                <a:lnTo>
                  <a:pt x="14" y="1207"/>
                </a:lnTo>
                <a:lnTo>
                  <a:pt x="13" y="1193"/>
                </a:lnTo>
                <a:lnTo>
                  <a:pt x="11" y="1179"/>
                </a:lnTo>
                <a:lnTo>
                  <a:pt x="8" y="1165"/>
                </a:lnTo>
                <a:lnTo>
                  <a:pt x="7" y="1149"/>
                </a:lnTo>
                <a:lnTo>
                  <a:pt x="6" y="1135"/>
                </a:lnTo>
                <a:lnTo>
                  <a:pt x="6" y="1119"/>
                </a:lnTo>
                <a:lnTo>
                  <a:pt x="6" y="1102"/>
                </a:lnTo>
                <a:lnTo>
                  <a:pt x="5" y="1084"/>
                </a:lnTo>
                <a:lnTo>
                  <a:pt x="4" y="1065"/>
                </a:lnTo>
                <a:lnTo>
                  <a:pt x="2" y="1046"/>
                </a:lnTo>
                <a:lnTo>
                  <a:pt x="2" y="1027"/>
                </a:lnTo>
                <a:lnTo>
                  <a:pt x="2" y="1006"/>
                </a:lnTo>
                <a:lnTo>
                  <a:pt x="2" y="985"/>
                </a:lnTo>
                <a:lnTo>
                  <a:pt x="1" y="962"/>
                </a:lnTo>
                <a:lnTo>
                  <a:pt x="0" y="938"/>
                </a:lnTo>
                <a:lnTo>
                  <a:pt x="0" y="913"/>
                </a:lnTo>
                <a:lnTo>
                  <a:pt x="0" y="456"/>
                </a:lnTo>
                <a:close/>
              </a:path>
            </a:pathLst>
          </a:custGeom>
          <a:noFill/>
          <a:ln w="38100" cmpd="sng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Freeform 11"/>
          <p:cNvSpPr>
            <a:spLocks/>
          </p:cNvSpPr>
          <p:nvPr/>
        </p:nvSpPr>
        <p:spPr bwMode="auto">
          <a:xfrm>
            <a:off x="2430463" y="2278063"/>
            <a:ext cx="2536825" cy="723900"/>
          </a:xfrm>
          <a:custGeom>
            <a:avLst/>
            <a:gdLst>
              <a:gd name="T0" fmla="*/ 2147483646 w 1526"/>
              <a:gd name="T1" fmla="*/ 2147483646 h 562"/>
              <a:gd name="T2" fmla="*/ 2147483646 w 1526"/>
              <a:gd name="T3" fmla="*/ 2147483646 h 562"/>
              <a:gd name="T4" fmla="*/ 2147483646 w 1526"/>
              <a:gd name="T5" fmla="*/ 2147483646 h 562"/>
              <a:gd name="T6" fmla="*/ 2147483646 w 1526"/>
              <a:gd name="T7" fmla="*/ 2147483646 h 562"/>
              <a:gd name="T8" fmla="*/ 2147483646 w 1526"/>
              <a:gd name="T9" fmla="*/ 2147483646 h 562"/>
              <a:gd name="T10" fmla="*/ 2147483646 w 1526"/>
              <a:gd name="T11" fmla="*/ 2147483646 h 562"/>
              <a:gd name="T12" fmla="*/ 2147483646 w 1526"/>
              <a:gd name="T13" fmla="*/ 2147483646 h 562"/>
              <a:gd name="T14" fmla="*/ 2147483646 w 1526"/>
              <a:gd name="T15" fmla="*/ 2147483646 h 562"/>
              <a:gd name="T16" fmla="*/ 2147483646 w 1526"/>
              <a:gd name="T17" fmla="*/ 2147483646 h 562"/>
              <a:gd name="T18" fmla="*/ 2147483646 w 1526"/>
              <a:gd name="T19" fmla="*/ 2147483646 h 562"/>
              <a:gd name="T20" fmla="*/ 2147483646 w 1526"/>
              <a:gd name="T21" fmla="*/ 2147483646 h 562"/>
              <a:gd name="T22" fmla="*/ 2147483646 w 1526"/>
              <a:gd name="T23" fmla="*/ 2147483646 h 562"/>
              <a:gd name="T24" fmla="*/ 2147483646 w 1526"/>
              <a:gd name="T25" fmla="*/ 2147483646 h 562"/>
              <a:gd name="T26" fmla="*/ 2147483646 w 1526"/>
              <a:gd name="T27" fmla="*/ 2147483646 h 562"/>
              <a:gd name="T28" fmla="*/ 2147483646 w 1526"/>
              <a:gd name="T29" fmla="*/ 2147483646 h 562"/>
              <a:gd name="T30" fmla="*/ 2147483646 w 1526"/>
              <a:gd name="T31" fmla="*/ 2147483646 h 562"/>
              <a:gd name="T32" fmla="*/ 2147483646 w 1526"/>
              <a:gd name="T33" fmla="*/ 2147483646 h 562"/>
              <a:gd name="T34" fmla="*/ 2147483646 w 1526"/>
              <a:gd name="T35" fmla="*/ 2147483646 h 562"/>
              <a:gd name="T36" fmla="*/ 2147483646 w 1526"/>
              <a:gd name="T37" fmla="*/ 2147483646 h 562"/>
              <a:gd name="T38" fmla="*/ 2147483646 w 1526"/>
              <a:gd name="T39" fmla="*/ 2147483646 h 562"/>
              <a:gd name="T40" fmla="*/ 2147483646 w 1526"/>
              <a:gd name="T41" fmla="*/ 2147483646 h 562"/>
              <a:gd name="T42" fmla="*/ 2147483646 w 1526"/>
              <a:gd name="T43" fmla="*/ 2147483646 h 562"/>
              <a:gd name="T44" fmla="*/ 2147483646 w 1526"/>
              <a:gd name="T45" fmla="*/ 2147483646 h 562"/>
              <a:gd name="T46" fmla="*/ 2147483646 w 1526"/>
              <a:gd name="T47" fmla="*/ 2147483646 h 562"/>
              <a:gd name="T48" fmla="*/ 2147483646 w 1526"/>
              <a:gd name="T49" fmla="*/ 2147483646 h 562"/>
              <a:gd name="T50" fmla="*/ 2147483646 w 1526"/>
              <a:gd name="T51" fmla="*/ 0 h 562"/>
              <a:gd name="T52" fmla="*/ 2147483646 w 1526"/>
              <a:gd name="T53" fmla="*/ 0 h 562"/>
              <a:gd name="T54" fmla="*/ 2147483646 w 1526"/>
              <a:gd name="T55" fmla="*/ 2147483646 h 562"/>
              <a:gd name="T56" fmla="*/ 2147483646 w 1526"/>
              <a:gd name="T57" fmla="*/ 2147483646 h 562"/>
              <a:gd name="T58" fmla="*/ 2147483646 w 1526"/>
              <a:gd name="T59" fmla="*/ 2147483646 h 562"/>
              <a:gd name="T60" fmla="*/ 2147483646 w 1526"/>
              <a:gd name="T61" fmla="*/ 2147483646 h 562"/>
              <a:gd name="T62" fmla="*/ 0 w 1526"/>
              <a:gd name="T63" fmla="*/ 2147483646 h 56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26" h="562">
                <a:moveTo>
                  <a:pt x="1520" y="562"/>
                </a:moveTo>
                <a:lnTo>
                  <a:pt x="1524" y="547"/>
                </a:lnTo>
                <a:lnTo>
                  <a:pt x="1526" y="531"/>
                </a:lnTo>
                <a:lnTo>
                  <a:pt x="1526" y="515"/>
                </a:lnTo>
                <a:lnTo>
                  <a:pt x="1526" y="498"/>
                </a:lnTo>
                <a:lnTo>
                  <a:pt x="1524" y="480"/>
                </a:lnTo>
                <a:lnTo>
                  <a:pt x="1521" y="462"/>
                </a:lnTo>
                <a:lnTo>
                  <a:pt x="1517" y="444"/>
                </a:lnTo>
                <a:lnTo>
                  <a:pt x="1511" y="426"/>
                </a:lnTo>
                <a:lnTo>
                  <a:pt x="1503" y="407"/>
                </a:lnTo>
                <a:lnTo>
                  <a:pt x="1495" y="388"/>
                </a:lnTo>
                <a:lnTo>
                  <a:pt x="1485" y="369"/>
                </a:lnTo>
                <a:lnTo>
                  <a:pt x="1473" y="350"/>
                </a:lnTo>
                <a:lnTo>
                  <a:pt x="1461" y="331"/>
                </a:lnTo>
                <a:lnTo>
                  <a:pt x="1446" y="312"/>
                </a:lnTo>
                <a:lnTo>
                  <a:pt x="1430" y="293"/>
                </a:lnTo>
                <a:lnTo>
                  <a:pt x="1414" y="274"/>
                </a:lnTo>
                <a:lnTo>
                  <a:pt x="1395" y="255"/>
                </a:lnTo>
                <a:lnTo>
                  <a:pt x="1374" y="237"/>
                </a:lnTo>
                <a:lnTo>
                  <a:pt x="1353" y="219"/>
                </a:lnTo>
                <a:lnTo>
                  <a:pt x="1330" y="201"/>
                </a:lnTo>
                <a:lnTo>
                  <a:pt x="1305" y="184"/>
                </a:lnTo>
                <a:lnTo>
                  <a:pt x="1279" y="167"/>
                </a:lnTo>
                <a:lnTo>
                  <a:pt x="1251" y="150"/>
                </a:lnTo>
                <a:lnTo>
                  <a:pt x="1221" y="134"/>
                </a:lnTo>
                <a:lnTo>
                  <a:pt x="1191" y="119"/>
                </a:lnTo>
                <a:lnTo>
                  <a:pt x="1159" y="105"/>
                </a:lnTo>
                <a:lnTo>
                  <a:pt x="1125" y="92"/>
                </a:lnTo>
                <a:lnTo>
                  <a:pt x="1090" y="78"/>
                </a:lnTo>
                <a:lnTo>
                  <a:pt x="1053" y="66"/>
                </a:lnTo>
                <a:lnTo>
                  <a:pt x="1013" y="55"/>
                </a:lnTo>
                <a:lnTo>
                  <a:pt x="974" y="44"/>
                </a:lnTo>
                <a:lnTo>
                  <a:pt x="932" y="34"/>
                </a:lnTo>
                <a:lnTo>
                  <a:pt x="888" y="26"/>
                </a:lnTo>
                <a:lnTo>
                  <a:pt x="844" y="18"/>
                </a:lnTo>
                <a:lnTo>
                  <a:pt x="797" y="12"/>
                </a:lnTo>
                <a:lnTo>
                  <a:pt x="748" y="8"/>
                </a:lnTo>
                <a:lnTo>
                  <a:pt x="698" y="3"/>
                </a:lnTo>
                <a:lnTo>
                  <a:pt x="647" y="1"/>
                </a:lnTo>
                <a:lnTo>
                  <a:pt x="592" y="0"/>
                </a:lnTo>
                <a:lnTo>
                  <a:pt x="538" y="0"/>
                </a:lnTo>
                <a:lnTo>
                  <a:pt x="481" y="2"/>
                </a:lnTo>
                <a:lnTo>
                  <a:pt x="421" y="6"/>
                </a:lnTo>
                <a:lnTo>
                  <a:pt x="362" y="10"/>
                </a:lnTo>
                <a:lnTo>
                  <a:pt x="300" y="16"/>
                </a:lnTo>
                <a:lnTo>
                  <a:pt x="235" y="25"/>
                </a:lnTo>
                <a:lnTo>
                  <a:pt x="170" y="34"/>
                </a:lnTo>
                <a:lnTo>
                  <a:pt x="102" y="46"/>
                </a:lnTo>
                <a:lnTo>
                  <a:pt x="0" y="146"/>
                </a:lnTo>
              </a:path>
            </a:pathLst>
          </a:custGeom>
          <a:noFill/>
          <a:ln w="60325">
            <a:solidFill>
              <a:srgbClr val="FFCC00"/>
            </a:solidFill>
            <a:prstDash val="sysDot"/>
            <a:round/>
            <a:headEnd type="triangle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12"/>
          <p:cNvSpPr>
            <a:spLocks/>
          </p:cNvSpPr>
          <p:nvPr/>
        </p:nvSpPr>
        <p:spPr bwMode="auto">
          <a:xfrm>
            <a:off x="2782888" y="1841500"/>
            <a:ext cx="1217612" cy="603250"/>
          </a:xfrm>
          <a:custGeom>
            <a:avLst/>
            <a:gdLst>
              <a:gd name="T0" fmla="*/ 2147483646 w 2196"/>
              <a:gd name="T1" fmla="*/ 2147483646 h 1406"/>
              <a:gd name="T2" fmla="*/ 2147483646 w 2196"/>
              <a:gd name="T3" fmla="*/ 2147483646 h 1406"/>
              <a:gd name="T4" fmla="*/ 2147483646 w 2196"/>
              <a:gd name="T5" fmla="*/ 2147483646 h 1406"/>
              <a:gd name="T6" fmla="*/ 2147483646 w 2196"/>
              <a:gd name="T7" fmla="*/ 2147483646 h 1406"/>
              <a:gd name="T8" fmla="*/ 2147483646 w 2196"/>
              <a:gd name="T9" fmla="*/ 2147483646 h 1406"/>
              <a:gd name="T10" fmla="*/ 2147483646 w 2196"/>
              <a:gd name="T11" fmla="*/ 2147483646 h 1406"/>
              <a:gd name="T12" fmla="*/ 2147483646 w 2196"/>
              <a:gd name="T13" fmla="*/ 2147483646 h 1406"/>
              <a:gd name="T14" fmla="*/ 2147483646 w 2196"/>
              <a:gd name="T15" fmla="*/ 2147483646 h 1406"/>
              <a:gd name="T16" fmla="*/ 2147483646 w 2196"/>
              <a:gd name="T17" fmla="*/ 2147483646 h 1406"/>
              <a:gd name="T18" fmla="*/ 2147483646 w 2196"/>
              <a:gd name="T19" fmla="*/ 2147483646 h 1406"/>
              <a:gd name="T20" fmla="*/ 2147483646 w 2196"/>
              <a:gd name="T21" fmla="*/ 2147483646 h 1406"/>
              <a:gd name="T22" fmla="*/ 2147483646 w 2196"/>
              <a:gd name="T23" fmla="*/ 2147483646 h 1406"/>
              <a:gd name="T24" fmla="*/ 2147483646 w 2196"/>
              <a:gd name="T25" fmla="*/ 0 h 1406"/>
              <a:gd name="T26" fmla="*/ 2147483646 w 2196"/>
              <a:gd name="T27" fmla="*/ 2147483646 h 1406"/>
              <a:gd name="T28" fmla="*/ 2147483646 w 2196"/>
              <a:gd name="T29" fmla="*/ 2147483646 h 1406"/>
              <a:gd name="T30" fmla="*/ 2147483646 w 2196"/>
              <a:gd name="T31" fmla="*/ 2147483646 h 1406"/>
              <a:gd name="T32" fmla="*/ 2147483646 w 2196"/>
              <a:gd name="T33" fmla="*/ 2147483646 h 1406"/>
              <a:gd name="T34" fmla="*/ 2147483646 w 2196"/>
              <a:gd name="T35" fmla="*/ 2147483646 h 1406"/>
              <a:gd name="T36" fmla="*/ 2147483646 w 2196"/>
              <a:gd name="T37" fmla="*/ 2147483646 h 1406"/>
              <a:gd name="T38" fmla="*/ 2147483646 w 2196"/>
              <a:gd name="T39" fmla="*/ 2147483646 h 1406"/>
              <a:gd name="T40" fmla="*/ 2147483646 w 2196"/>
              <a:gd name="T41" fmla="*/ 2147483646 h 1406"/>
              <a:gd name="T42" fmla="*/ 2147483646 w 2196"/>
              <a:gd name="T43" fmla="*/ 2147483646 h 1406"/>
              <a:gd name="T44" fmla="*/ 2147483646 w 2196"/>
              <a:gd name="T45" fmla="*/ 2147483646 h 1406"/>
              <a:gd name="T46" fmla="*/ 2147483646 w 2196"/>
              <a:gd name="T47" fmla="*/ 2147483646 h 1406"/>
              <a:gd name="T48" fmla="*/ 2147483646 w 2196"/>
              <a:gd name="T49" fmla="*/ 2147483646 h 1406"/>
              <a:gd name="T50" fmla="*/ 2147483646 w 2196"/>
              <a:gd name="T51" fmla="*/ 2147483646 h 1406"/>
              <a:gd name="T52" fmla="*/ 2147483646 w 2196"/>
              <a:gd name="T53" fmla="*/ 2147483646 h 1406"/>
              <a:gd name="T54" fmla="*/ 2147483646 w 2196"/>
              <a:gd name="T55" fmla="*/ 2147483646 h 1406"/>
              <a:gd name="T56" fmla="*/ 2147483646 w 2196"/>
              <a:gd name="T57" fmla="*/ 2147483646 h 1406"/>
              <a:gd name="T58" fmla="*/ 2147483646 w 2196"/>
              <a:gd name="T59" fmla="*/ 2147483646 h 1406"/>
              <a:gd name="T60" fmla="*/ 2147483646 w 2196"/>
              <a:gd name="T61" fmla="*/ 2147483646 h 1406"/>
              <a:gd name="T62" fmla="*/ 2147483646 w 2196"/>
              <a:gd name="T63" fmla="*/ 2147483646 h 1406"/>
              <a:gd name="T64" fmla="*/ 2147483646 w 2196"/>
              <a:gd name="T65" fmla="*/ 2147483646 h 1406"/>
              <a:gd name="T66" fmla="*/ 2147483646 w 2196"/>
              <a:gd name="T67" fmla="*/ 2147483646 h 1406"/>
              <a:gd name="T68" fmla="*/ 2147483646 w 2196"/>
              <a:gd name="T69" fmla="*/ 2147483646 h 1406"/>
              <a:gd name="T70" fmla="*/ 2147483646 w 2196"/>
              <a:gd name="T71" fmla="*/ 2147483646 h 1406"/>
              <a:gd name="T72" fmla="*/ 2147483646 w 2196"/>
              <a:gd name="T73" fmla="*/ 2147483646 h 1406"/>
              <a:gd name="T74" fmla="*/ 2147483646 w 2196"/>
              <a:gd name="T75" fmla="*/ 2147483646 h 1406"/>
              <a:gd name="T76" fmla="*/ 2147483646 w 2196"/>
              <a:gd name="T77" fmla="*/ 2147483646 h 1406"/>
              <a:gd name="T78" fmla="*/ 2147483646 w 2196"/>
              <a:gd name="T79" fmla="*/ 2147483646 h 1406"/>
              <a:gd name="T80" fmla="*/ 2147483646 w 2196"/>
              <a:gd name="T81" fmla="*/ 2147483646 h 1406"/>
              <a:gd name="T82" fmla="*/ 2147483646 w 2196"/>
              <a:gd name="T83" fmla="*/ 2147483646 h 1406"/>
              <a:gd name="T84" fmla="*/ 2147483646 w 2196"/>
              <a:gd name="T85" fmla="*/ 2147483646 h 1406"/>
              <a:gd name="T86" fmla="*/ 2147483646 w 2196"/>
              <a:gd name="T87" fmla="*/ 2147483646 h 1406"/>
              <a:gd name="T88" fmla="*/ 2147483646 w 2196"/>
              <a:gd name="T89" fmla="*/ 2147483646 h 1406"/>
              <a:gd name="T90" fmla="*/ 2147483646 w 2196"/>
              <a:gd name="T91" fmla="*/ 2147483646 h 1406"/>
              <a:gd name="T92" fmla="*/ 2147483646 w 2196"/>
              <a:gd name="T93" fmla="*/ 2147483646 h 1406"/>
              <a:gd name="T94" fmla="*/ 2147483646 w 2196"/>
              <a:gd name="T95" fmla="*/ 2147483646 h 1406"/>
              <a:gd name="T96" fmla="*/ 2147483646 w 2196"/>
              <a:gd name="T97" fmla="*/ 2147483646 h 1406"/>
              <a:gd name="T98" fmla="*/ 2147483646 w 2196"/>
              <a:gd name="T99" fmla="*/ 2147483646 h 1406"/>
              <a:gd name="T100" fmla="*/ 0 w 2196"/>
              <a:gd name="T101" fmla="*/ 2147483646 h 140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96" h="1406">
                <a:moveTo>
                  <a:pt x="0" y="701"/>
                </a:moveTo>
                <a:lnTo>
                  <a:pt x="0" y="677"/>
                </a:lnTo>
                <a:lnTo>
                  <a:pt x="1" y="654"/>
                </a:lnTo>
                <a:lnTo>
                  <a:pt x="5" y="632"/>
                </a:lnTo>
                <a:lnTo>
                  <a:pt x="8" y="608"/>
                </a:lnTo>
                <a:lnTo>
                  <a:pt x="14" y="585"/>
                </a:lnTo>
                <a:lnTo>
                  <a:pt x="22" y="562"/>
                </a:lnTo>
                <a:lnTo>
                  <a:pt x="29" y="539"/>
                </a:lnTo>
                <a:lnTo>
                  <a:pt x="37" y="518"/>
                </a:lnTo>
                <a:lnTo>
                  <a:pt x="48" y="496"/>
                </a:lnTo>
                <a:lnTo>
                  <a:pt x="59" y="473"/>
                </a:lnTo>
                <a:lnTo>
                  <a:pt x="71" y="452"/>
                </a:lnTo>
                <a:lnTo>
                  <a:pt x="85" y="430"/>
                </a:lnTo>
                <a:lnTo>
                  <a:pt x="98" y="410"/>
                </a:lnTo>
                <a:lnTo>
                  <a:pt x="114" y="389"/>
                </a:lnTo>
                <a:lnTo>
                  <a:pt x="131" y="370"/>
                </a:lnTo>
                <a:lnTo>
                  <a:pt x="148" y="350"/>
                </a:lnTo>
                <a:lnTo>
                  <a:pt x="166" y="330"/>
                </a:lnTo>
                <a:lnTo>
                  <a:pt x="186" y="311"/>
                </a:lnTo>
                <a:lnTo>
                  <a:pt x="205" y="293"/>
                </a:lnTo>
                <a:lnTo>
                  <a:pt x="227" y="275"/>
                </a:lnTo>
                <a:lnTo>
                  <a:pt x="250" y="258"/>
                </a:lnTo>
                <a:lnTo>
                  <a:pt x="272" y="240"/>
                </a:lnTo>
                <a:lnTo>
                  <a:pt x="296" y="224"/>
                </a:lnTo>
                <a:lnTo>
                  <a:pt x="322" y="207"/>
                </a:lnTo>
                <a:lnTo>
                  <a:pt x="346" y="191"/>
                </a:lnTo>
                <a:lnTo>
                  <a:pt x="371" y="177"/>
                </a:lnTo>
                <a:lnTo>
                  <a:pt x="397" y="162"/>
                </a:lnTo>
                <a:lnTo>
                  <a:pt x="425" y="148"/>
                </a:lnTo>
                <a:lnTo>
                  <a:pt x="454" y="135"/>
                </a:lnTo>
                <a:lnTo>
                  <a:pt x="482" y="122"/>
                </a:lnTo>
                <a:lnTo>
                  <a:pt x="511" y="110"/>
                </a:lnTo>
                <a:lnTo>
                  <a:pt x="541" y="98"/>
                </a:lnTo>
                <a:lnTo>
                  <a:pt x="572" y="87"/>
                </a:lnTo>
                <a:lnTo>
                  <a:pt x="604" y="76"/>
                </a:lnTo>
                <a:lnTo>
                  <a:pt x="636" y="66"/>
                </a:lnTo>
                <a:lnTo>
                  <a:pt x="670" y="57"/>
                </a:lnTo>
                <a:lnTo>
                  <a:pt x="702" y="48"/>
                </a:lnTo>
                <a:lnTo>
                  <a:pt x="736" y="41"/>
                </a:lnTo>
                <a:lnTo>
                  <a:pt x="769" y="34"/>
                </a:lnTo>
                <a:lnTo>
                  <a:pt x="804" y="27"/>
                </a:lnTo>
                <a:lnTo>
                  <a:pt x="840" y="21"/>
                </a:lnTo>
                <a:lnTo>
                  <a:pt x="876" y="16"/>
                </a:lnTo>
                <a:lnTo>
                  <a:pt x="912" y="11"/>
                </a:lnTo>
                <a:lnTo>
                  <a:pt x="948" y="8"/>
                </a:lnTo>
                <a:lnTo>
                  <a:pt x="985" y="5"/>
                </a:lnTo>
                <a:lnTo>
                  <a:pt x="1022" y="3"/>
                </a:lnTo>
                <a:lnTo>
                  <a:pt x="1060" y="0"/>
                </a:lnTo>
                <a:lnTo>
                  <a:pt x="1098" y="0"/>
                </a:lnTo>
                <a:lnTo>
                  <a:pt x="1135" y="0"/>
                </a:lnTo>
                <a:lnTo>
                  <a:pt x="1172" y="2"/>
                </a:lnTo>
                <a:lnTo>
                  <a:pt x="1208" y="3"/>
                </a:lnTo>
                <a:lnTo>
                  <a:pt x="1246" y="5"/>
                </a:lnTo>
                <a:lnTo>
                  <a:pt x="1282" y="9"/>
                </a:lnTo>
                <a:lnTo>
                  <a:pt x="1318" y="14"/>
                </a:lnTo>
                <a:lnTo>
                  <a:pt x="1354" y="18"/>
                </a:lnTo>
                <a:lnTo>
                  <a:pt x="1388" y="23"/>
                </a:lnTo>
                <a:lnTo>
                  <a:pt x="1422" y="29"/>
                </a:lnTo>
                <a:lnTo>
                  <a:pt x="1457" y="36"/>
                </a:lnTo>
                <a:lnTo>
                  <a:pt x="1490" y="45"/>
                </a:lnTo>
                <a:lnTo>
                  <a:pt x="1524" y="54"/>
                </a:lnTo>
                <a:lnTo>
                  <a:pt x="1556" y="63"/>
                </a:lnTo>
                <a:lnTo>
                  <a:pt x="1588" y="72"/>
                </a:lnTo>
                <a:lnTo>
                  <a:pt x="1619" y="83"/>
                </a:lnTo>
                <a:lnTo>
                  <a:pt x="1650" y="94"/>
                </a:lnTo>
                <a:lnTo>
                  <a:pt x="1680" y="106"/>
                </a:lnTo>
                <a:lnTo>
                  <a:pt x="1709" y="119"/>
                </a:lnTo>
                <a:lnTo>
                  <a:pt x="1738" y="131"/>
                </a:lnTo>
                <a:lnTo>
                  <a:pt x="1766" y="144"/>
                </a:lnTo>
                <a:lnTo>
                  <a:pt x="1794" y="159"/>
                </a:lnTo>
                <a:lnTo>
                  <a:pt x="1822" y="173"/>
                </a:lnTo>
                <a:lnTo>
                  <a:pt x="1848" y="189"/>
                </a:lnTo>
                <a:lnTo>
                  <a:pt x="1873" y="206"/>
                </a:lnTo>
                <a:lnTo>
                  <a:pt x="1897" y="221"/>
                </a:lnTo>
                <a:lnTo>
                  <a:pt x="1920" y="237"/>
                </a:lnTo>
                <a:lnTo>
                  <a:pt x="1942" y="254"/>
                </a:lnTo>
                <a:lnTo>
                  <a:pt x="1964" y="272"/>
                </a:lnTo>
                <a:lnTo>
                  <a:pt x="1986" y="290"/>
                </a:lnTo>
                <a:lnTo>
                  <a:pt x="2006" y="309"/>
                </a:lnTo>
                <a:lnTo>
                  <a:pt x="2026" y="327"/>
                </a:lnTo>
                <a:lnTo>
                  <a:pt x="2044" y="346"/>
                </a:lnTo>
                <a:lnTo>
                  <a:pt x="2060" y="365"/>
                </a:lnTo>
                <a:lnTo>
                  <a:pt x="2078" y="386"/>
                </a:lnTo>
                <a:lnTo>
                  <a:pt x="2094" y="406"/>
                </a:lnTo>
                <a:lnTo>
                  <a:pt x="2108" y="428"/>
                </a:lnTo>
                <a:lnTo>
                  <a:pt x="2122" y="448"/>
                </a:lnTo>
                <a:lnTo>
                  <a:pt x="2134" y="470"/>
                </a:lnTo>
                <a:lnTo>
                  <a:pt x="2144" y="491"/>
                </a:lnTo>
                <a:lnTo>
                  <a:pt x="2155" y="513"/>
                </a:lnTo>
                <a:lnTo>
                  <a:pt x="2165" y="536"/>
                </a:lnTo>
                <a:lnTo>
                  <a:pt x="2172" y="558"/>
                </a:lnTo>
                <a:lnTo>
                  <a:pt x="2179" y="581"/>
                </a:lnTo>
                <a:lnTo>
                  <a:pt x="2185" y="604"/>
                </a:lnTo>
                <a:lnTo>
                  <a:pt x="2189" y="628"/>
                </a:lnTo>
                <a:lnTo>
                  <a:pt x="2194" y="652"/>
                </a:lnTo>
                <a:lnTo>
                  <a:pt x="2196" y="676"/>
                </a:lnTo>
                <a:lnTo>
                  <a:pt x="2196" y="701"/>
                </a:lnTo>
                <a:lnTo>
                  <a:pt x="2196" y="725"/>
                </a:lnTo>
                <a:lnTo>
                  <a:pt x="2195" y="748"/>
                </a:lnTo>
                <a:lnTo>
                  <a:pt x="2191" y="771"/>
                </a:lnTo>
                <a:lnTo>
                  <a:pt x="2188" y="795"/>
                </a:lnTo>
                <a:lnTo>
                  <a:pt x="2182" y="819"/>
                </a:lnTo>
                <a:lnTo>
                  <a:pt x="2174" y="842"/>
                </a:lnTo>
                <a:lnTo>
                  <a:pt x="2167" y="865"/>
                </a:lnTo>
                <a:lnTo>
                  <a:pt x="2159" y="887"/>
                </a:lnTo>
                <a:lnTo>
                  <a:pt x="2148" y="909"/>
                </a:lnTo>
                <a:lnTo>
                  <a:pt x="2137" y="932"/>
                </a:lnTo>
                <a:lnTo>
                  <a:pt x="2125" y="953"/>
                </a:lnTo>
                <a:lnTo>
                  <a:pt x="2111" y="975"/>
                </a:lnTo>
                <a:lnTo>
                  <a:pt x="2098" y="995"/>
                </a:lnTo>
                <a:lnTo>
                  <a:pt x="2082" y="1016"/>
                </a:lnTo>
                <a:lnTo>
                  <a:pt x="2065" y="1035"/>
                </a:lnTo>
                <a:lnTo>
                  <a:pt x="2048" y="1055"/>
                </a:lnTo>
                <a:lnTo>
                  <a:pt x="2030" y="1075"/>
                </a:lnTo>
                <a:lnTo>
                  <a:pt x="2010" y="1094"/>
                </a:lnTo>
                <a:lnTo>
                  <a:pt x="1991" y="1112"/>
                </a:lnTo>
                <a:lnTo>
                  <a:pt x="1969" y="1130"/>
                </a:lnTo>
                <a:lnTo>
                  <a:pt x="1946" y="1147"/>
                </a:lnTo>
                <a:lnTo>
                  <a:pt x="1924" y="1165"/>
                </a:lnTo>
                <a:lnTo>
                  <a:pt x="1900" y="1181"/>
                </a:lnTo>
                <a:lnTo>
                  <a:pt x="1874" y="1198"/>
                </a:lnTo>
                <a:lnTo>
                  <a:pt x="1850" y="1214"/>
                </a:lnTo>
                <a:lnTo>
                  <a:pt x="1825" y="1228"/>
                </a:lnTo>
                <a:lnTo>
                  <a:pt x="1799" y="1243"/>
                </a:lnTo>
                <a:lnTo>
                  <a:pt x="1771" y="1257"/>
                </a:lnTo>
                <a:lnTo>
                  <a:pt x="1742" y="1270"/>
                </a:lnTo>
                <a:lnTo>
                  <a:pt x="1714" y="1283"/>
                </a:lnTo>
                <a:lnTo>
                  <a:pt x="1685" y="1295"/>
                </a:lnTo>
                <a:lnTo>
                  <a:pt x="1655" y="1307"/>
                </a:lnTo>
                <a:lnTo>
                  <a:pt x="1624" y="1318"/>
                </a:lnTo>
                <a:lnTo>
                  <a:pt x="1592" y="1329"/>
                </a:lnTo>
                <a:lnTo>
                  <a:pt x="1560" y="1340"/>
                </a:lnTo>
                <a:lnTo>
                  <a:pt x="1526" y="1349"/>
                </a:lnTo>
                <a:lnTo>
                  <a:pt x="1494" y="1358"/>
                </a:lnTo>
                <a:lnTo>
                  <a:pt x="1460" y="1365"/>
                </a:lnTo>
                <a:lnTo>
                  <a:pt x="1427" y="1372"/>
                </a:lnTo>
                <a:lnTo>
                  <a:pt x="1392" y="1379"/>
                </a:lnTo>
                <a:lnTo>
                  <a:pt x="1356" y="1385"/>
                </a:lnTo>
                <a:lnTo>
                  <a:pt x="1320" y="1390"/>
                </a:lnTo>
                <a:lnTo>
                  <a:pt x="1284" y="1395"/>
                </a:lnTo>
                <a:lnTo>
                  <a:pt x="1248" y="1399"/>
                </a:lnTo>
                <a:lnTo>
                  <a:pt x="1211" y="1401"/>
                </a:lnTo>
                <a:lnTo>
                  <a:pt x="1174" y="1403"/>
                </a:lnTo>
                <a:lnTo>
                  <a:pt x="1136" y="1406"/>
                </a:lnTo>
                <a:lnTo>
                  <a:pt x="1098" y="1406"/>
                </a:lnTo>
                <a:lnTo>
                  <a:pt x="1061" y="1406"/>
                </a:lnTo>
                <a:lnTo>
                  <a:pt x="1024" y="1405"/>
                </a:lnTo>
                <a:lnTo>
                  <a:pt x="988" y="1403"/>
                </a:lnTo>
                <a:lnTo>
                  <a:pt x="950" y="1401"/>
                </a:lnTo>
                <a:lnTo>
                  <a:pt x="914" y="1397"/>
                </a:lnTo>
                <a:lnTo>
                  <a:pt x="878" y="1393"/>
                </a:lnTo>
                <a:lnTo>
                  <a:pt x="842" y="1388"/>
                </a:lnTo>
                <a:lnTo>
                  <a:pt x="808" y="1383"/>
                </a:lnTo>
                <a:lnTo>
                  <a:pt x="774" y="1377"/>
                </a:lnTo>
                <a:lnTo>
                  <a:pt x="739" y="1370"/>
                </a:lnTo>
                <a:lnTo>
                  <a:pt x="706" y="1361"/>
                </a:lnTo>
                <a:lnTo>
                  <a:pt x="672" y="1352"/>
                </a:lnTo>
                <a:lnTo>
                  <a:pt x="640" y="1343"/>
                </a:lnTo>
                <a:lnTo>
                  <a:pt x="608" y="1334"/>
                </a:lnTo>
                <a:lnTo>
                  <a:pt x="577" y="1323"/>
                </a:lnTo>
                <a:lnTo>
                  <a:pt x="546" y="1312"/>
                </a:lnTo>
                <a:lnTo>
                  <a:pt x="516" y="1300"/>
                </a:lnTo>
                <a:lnTo>
                  <a:pt x="487" y="1287"/>
                </a:lnTo>
                <a:lnTo>
                  <a:pt x="458" y="1275"/>
                </a:lnTo>
                <a:lnTo>
                  <a:pt x="430" y="1262"/>
                </a:lnTo>
                <a:lnTo>
                  <a:pt x="402" y="1247"/>
                </a:lnTo>
                <a:lnTo>
                  <a:pt x="374" y="1233"/>
                </a:lnTo>
                <a:lnTo>
                  <a:pt x="348" y="1217"/>
                </a:lnTo>
                <a:lnTo>
                  <a:pt x="323" y="1201"/>
                </a:lnTo>
                <a:lnTo>
                  <a:pt x="299" y="1185"/>
                </a:lnTo>
                <a:lnTo>
                  <a:pt x="276" y="1169"/>
                </a:lnTo>
                <a:lnTo>
                  <a:pt x="254" y="1153"/>
                </a:lnTo>
                <a:lnTo>
                  <a:pt x="232" y="1135"/>
                </a:lnTo>
                <a:lnTo>
                  <a:pt x="210" y="1117"/>
                </a:lnTo>
                <a:lnTo>
                  <a:pt x="190" y="1097"/>
                </a:lnTo>
                <a:lnTo>
                  <a:pt x="170" y="1079"/>
                </a:lnTo>
                <a:lnTo>
                  <a:pt x="152" y="1060"/>
                </a:lnTo>
                <a:lnTo>
                  <a:pt x="136" y="1040"/>
                </a:lnTo>
                <a:lnTo>
                  <a:pt x="118" y="1019"/>
                </a:lnTo>
                <a:lnTo>
                  <a:pt x="102" y="999"/>
                </a:lnTo>
                <a:lnTo>
                  <a:pt x="88" y="977"/>
                </a:lnTo>
                <a:lnTo>
                  <a:pt x="74" y="957"/>
                </a:lnTo>
                <a:lnTo>
                  <a:pt x="62" y="935"/>
                </a:lnTo>
                <a:lnTo>
                  <a:pt x="52" y="914"/>
                </a:lnTo>
                <a:lnTo>
                  <a:pt x="41" y="891"/>
                </a:lnTo>
                <a:lnTo>
                  <a:pt x="31" y="868"/>
                </a:lnTo>
                <a:lnTo>
                  <a:pt x="24" y="845"/>
                </a:lnTo>
                <a:lnTo>
                  <a:pt x="17" y="822"/>
                </a:lnTo>
                <a:lnTo>
                  <a:pt x="11" y="798"/>
                </a:lnTo>
                <a:lnTo>
                  <a:pt x="7" y="774"/>
                </a:lnTo>
                <a:lnTo>
                  <a:pt x="2" y="750"/>
                </a:lnTo>
                <a:lnTo>
                  <a:pt x="0" y="726"/>
                </a:lnTo>
                <a:lnTo>
                  <a:pt x="0" y="701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13"/>
          <p:cNvSpPr>
            <a:spLocks/>
          </p:cNvSpPr>
          <p:nvPr/>
        </p:nvSpPr>
        <p:spPr bwMode="auto">
          <a:xfrm>
            <a:off x="2782888" y="1841500"/>
            <a:ext cx="1217612" cy="603250"/>
          </a:xfrm>
          <a:custGeom>
            <a:avLst/>
            <a:gdLst>
              <a:gd name="T0" fmla="*/ 2147483646 w 2196"/>
              <a:gd name="T1" fmla="*/ 2147483646 h 1406"/>
              <a:gd name="T2" fmla="*/ 2147483646 w 2196"/>
              <a:gd name="T3" fmla="*/ 2147483646 h 1406"/>
              <a:gd name="T4" fmla="*/ 2147483646 w 2196"/>
              <a:gd name="T5" fmla="*/ 2147483646 h 1406"/>
              <a:gd name="T6" fmla="*/ 2147483646 w 2196"/>
              <a:gd name="T7" fmla="*/ 2147483646 h 1406"/>
              <a:gd name="T8" fmla="*/ 2147483646 w 2196"/>
              <a:gd name="T9" fmla="*/ 2147483646 h 1406"/>
              <a:gd name="T10" fmla="*/ 2147483646 w 2196"/>
              <a:gd name="T11" fmla="*/ 2147483646 h 1406"/>
              <a:gd name="T12" fmla="*/ 2147483646 w 2196"/>
              <a:gd name="T13" fmla="*/ 2147483646 h 1406"/>
              <a:gd name="T14" fmla="*/ 2147483646 w 2196"/>
              <a:gd name="T15" fmla="*/ 2147483646 h 1406"/>
              <a:gd name="T16" fmla="*/ 2147483646 w 2196"/>
              <a:gd name="T17" fmla="*/ 2147483646 h 1406"/>
              <a:gd name="T18" fmla="*/ 2147483646 w 2196"/>
              <a:gd name="T19" fmla="*/ 2147483646 h 1406"/>
              <a:gd name="T20" fmla="*/ 2147483646 w 2196"/>
              <a:gd name="T21" fmla="*/ 2147483646 h 1406"/>
              <a:gd name="T22" fmla="*/ 2147483646 w 2196"/>
              <a:gd name="T23" fmla="*/ 2147483646 h 1406"/>
              <a:gd name="T24" fmla="*/ 2147483646 w 2196"/>
              <a:gd name="T25" fmla="*/ 0 h 1406"/>
              <a:gd name="T26" fmla="*/ 2147483646 w 2196"/>
              <a:gd name="T27" fmla="*/ 2147483646 h 1406"/>
              <a:gd name="T28" fmla="*/ 2147483646 w 2196"/>
              <a:gd name="T29" fmla="*/ 2147483646 h 1406"/>
              <a:gd name="T30" fmla="*/ 2147483646 w 2196"/>
              <a:gd name="T31" fmla="*/ 2147483646 h 1406"/>
              <a:gd name="T32" fmla="*/ 2147483646 w 2196"/>
              <a:gd name="T33" fmla="*/ 2147483646 h 1406"/>
              <a:gd name="T34" fmla="*/ 2147483646 w 2196"/>
              <a:gd name="T35" fmla="*/ 2147483646 h 1406"/>
              <a:gd name="T36" fmla="*/ 2147483646 w 2196"/>
              <a:gd name="T37" fmla="*/ 2147483646 h 1406"/>
              <a:gd name="T38" fmla="*/ 2147483646 w 2196"/>
              <a:gd name="T39" fmla="*/ 2147483646 h 1406"/>
              <a:gd name="T40" fmla="*/ 2147483646 w 2196"/>
              <a:gd name="T41" fmla="*/ 2147483646 h 1406"/>
              <a:gd name="T42" fmla="*/ 2147483646 w 2196"/>
              <a:gd name="T43" fmla="*/ 2147483646 h 1406"/>
              <a:gd name="T44" fmla="*/ 2147483646 w 2196"/>
              <a:gd name="T45" fmla="*/ 2147483646 h 1406"/>
              <a:gd name="T46" fmla="*/ 2147483646 w 2196"/>
              <a:gd name="T47" fmla="*/ 2147483646 h 1406"/>
              <a:gd name="T48" fmla="*/ 2147483646 w 2196"/>
              <a:gd name="T49" fmla="*/ 2147483646 h 1406"/>
              <a:gd name="T50" fmla="*/ 2147483646 w 2196"/>
              <a:gd name="T51" fmla="*/ 2147483646 h 1406"/>
              <a:gd name="T52" fmla="*/ 2147483646 w 2196"/>
              <a:gd name="T53" fmla="*/ 2147483646 h 1406"/>
              <a:gd name="T54" fmla="*/ 2147483646 w 2196"/>
              <a:gd name="T55" fmla="*/ 2147483646 h 1406"/>
              <a:gd name="T56" fmla="*/ 2147483646 w 2196"/>
              <a:gd name="T57" fmla="*/ 2147483646 h 1406"/>
              <a:gd name="T58" fmla="*/ 2147483646 w 2196"/>
              <a:gd name="T59" fmla="*/ 2147483646 h 1406"/>
              <a:gd name="T60" fmla="*/ 2147483646 w 2196"/>
              <a:gd name="T61" fmla="*/ 2147483646 h 1406"/>
              <a:gd name="T62" fmla="*/ 2147483646 w 2196"/>
              <a:gd name="T63" fmla="*/ 2147483646 h 1406"/>
              <a:gd name="T64" fmla="*/ 2147483646 w 2196"/>
              <a:gd name="T65" fmla="*/ 2147483646 h 1406"/>
              <a:gd name="T66" fmla="*/ 2147483646 w 2196"/>
              <a:gd name="T67" fmla="*/ 2147483646 h 1406"/>
              <a:gd name="T68" fmla="*/ 2147483646 w 2196"/>
              <a:gd name="T69" fmla="*/ 2147483646 h 1406"/>
              <a:gd name="T70" fmla="*/ 2147483646 w 2196"/>
              <a:gd name="T71" fmla="*/ 2147483646 h 1406"/>
              <a:gd name="T72" fmla="*/ 2147483646 w 2196"/>
              <a:gd name="T73" fmla="*/ 2147483646 h 1406"/>
              <a:gd name="T74" fmla="*/ 2147483646 w 2196"/>
              <a:gd name="T75" fmla="*/ 2147483646 h 1406"/>
              <a:gd name="T76" fmla="*/ 2147483646 w 2196"/>
              <a:gd name="T77" fmla="*/ 2147483646 h 1406"/>
              <a:gd name="T78" fmla="*/ 2147483646 w 2196"/>
              <a:gd name="T79" fmla="*/ 2147483646 h 1406"/>
              <a:gd name="T80" fmla="*/ 2147483646 w 2196"/>
              <a:gd name="T81" fmla="*/ 2147483646 h 1406"/>
              <a:gd name="T82" fmla="*/ 2147483646 w 2196"/>
              <a:gd name="T83" fmla="*/ 2147483646 h 1406"/>
              <a:gd name="T84" fmla="*/ 2147483646 w 2196"/>
              <a:gd name="T85" fmla="*/ 2147483646 h 1406"/>
              <a:gd name="T86" fmla="*/ 2147483646 w 2196"/>
              <a:gd name="T87" fmla="*/ 2147483646 h 1406"/>
              <a:gd name="T88" fmla="*/ 2147483646 w 2196"/>
              <a:gd name="T89" fmla="*/ 2147483646 h 1406"/>
              <a:gd name="T90" fmla="*/ 2147483646 w 2196"/>
              <a:gd name="T91" fmla="*/ 2147483646 h 1406"/>
              <a:gd name="T92" fmla="*/ 2147483646 w 2196"/>
              <a:gd name="T93" fmla="*/ 2147483646 h 1406"/>
              <a:gd name="T94" fmla="*/ 2147483646 w 2196"/>
              <a:gd name="T95" fmla="*/ 2147483646 h 1406"/>
              <a:gd name="T96" fmla="*/ 2147483646 w 2196"/>
              <a:gd name="T97" fmla="*/ 2147483646 h 1406"/>
              <a:gd name="T98" fmla="*/ 2147483646 w 2196"/>
              <a:gd name="T99" fmla="*/ 2147483646 h 1406"/>
              <a:gd name="T100" fmla="*/ 0 w 2196"/>
              <a:gd name="T101" fmla="*/ 2147483646 h 140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96" h="1406">
                <a:moveTo>
                  <a:pt x="0" y="701"/>
                </a:moveTo>
                <a:lnTo>
                  <a:pt x="0" y="677"/>
                </a:lnTo>
                <a:lnTo>
                  <a:pt x="1" y="654"/>
                </a:lnTo>
                <a:lnTo>
                  <a:pt x="5" y="632"/>
                </a:lnTo>
                <a:lnTo>
                  <a:pt x="8" y="608"/>
                </a:lnTo>
                <a:lnTo>
                  <a:pt x="14" y="585"/>
                </a:lnTo>
                <a:lnTo>
                  <a:pt x="22" y="562"/>
                </a:lnTo>
                <a:lnTo>
                  <a:pt x="29" y="539"/>
                </a:lnTo>
                <a:lnTo>
                  <a:pt x="37" y="518"/>
                </a:lnTo>
                <a:lnTo>
                  <a:pt x="48" y="496"/>
                </a:lnTo>
                <a:lnTo>
                  <a:pt x="59" y="473"/>
                </a:lnTo>
                <a:lnTo>
                  <a:pt x="71" y="452"/>
                </a:lnTo>
                <a:lnTo>
                  <a:pt x="85" y="430"/>
                </a:lnTo>
                <a:lnTo>
                  <a:pt x="98" y="410"/>
                </a:lnTo>
                <a:lnTo>
                  <a:pt x="114" y="389"/>
                </a:lnTo>
                <a:lnTo>
                  <a:pt x="131" y="370"/>
                </a:lnTo>
                <a:lnTo>
                  <a:pt x="148" y="350"/>
                </a:lnTo>
                <a:lnTo>
                  <a:pt x="166" y="330"/>
                </a:lnTo>
                <a:lnTo>
                  <a:pt x="186" y="311"/>
                </a:lnTo>
                <a:lnTo>
                  <a:pt x="205" y="293"/>
                </a:lnTo>
                <a:lnTo>
                  <a:pt x="227" y="275"/>
                </a:lnTo>
                <a:lnTo>
                  <a:pt x="250" y="258"/>
                </a:lnTo>
                <a:lnTo>
                  <a:pt x="272" y="240"/>
                </a:lnTo>
                <a:lnTo>
                  <a:pt x="296" y="224"/>
                </a:lnTo>
                <a:lnTo>
                  <a:pt x="322" y="207"/>
                </a:lnTo>
                <a:lnTo>
                  <a:pt x="346" y="191"/>
                </a:lnTo>
                <a:lnTo>
                  <a:pt x="371" y="177"/>
                </a:lnTo>
                <a:lnTo>
                  <a:pt x="397" y="162"/>
                </a:lnTo>
                <a:lnTo>
                  <a:pt x="425" y="148"/>
                </a:lnTo>
                <a:lnTo>
                  <a:pt x="454" y="135"/>
                </a:lnTo>
                <a:lnTo>
                  <a:pt x="482" y="122"/>
                </a:lnTo>
                <a:lnTo>
                  <a:pt x="511" y="110"/>
                </a:lnTo>
                <a:lnTo>
                  <a:pt x="541" y="98"/>
                </a:lnTo>
                <a:lnTo>
                  <a:pt x="572" y="87"/>
                </a:lnTo>
                <a:lnTo>
                  <a:pt x="604" y="76"/>
                </a:lnTo>
                <a:lnTo>
                  <a:pt x="636" y="66"/>
                </a:lnTo>
                <a:lnTo>
                  <a:pt x="670" y="57"/>
                </a:lnTo>
                <a:lnTo>
                  <a:pt x="702" y="48"/>
                </a:lnTo>
                <a:lnTo>
                  <a:pt x="736" y="41"/>
                </a:lnTo>
                <a:lnTo>
                  <a:pt x="769" y="34"/>
                </a:lnTo>
                <a:lnTo>
                  <a:pt x="804" y="27"/>
                </a:lnTo>
                <a:lnTo>
                  <a:pt x="840" y="21"/>
                </a:lnTo>
                <a:lnTo>
                  <a:pt x="876" y="16"/>
                </a:lnTo>
                <a:lnTo>
                  <a:pt x="912" y="11"/>
                </a:lnTo>
                <a:lnTo>
                  <a:pt x="948" y="8"/>
                </a:lnTo>
                <a:lnTo>
                  <a:pt x="985" y="5"/>
                </a:lnTo>
                <a:lnTo>
                  <a:pt x="1022" y="3"/>
                </a:lnTo>
                <a:lnTo>
                  <a:pt x="1060" y="0"/>
                </a:lnTo>
                <a:lnTo>
                  <a:pt x="1098" y="0"/>
                </a:lnTo>
                <a:lnTo>
                  <a:pt x="1135" y="0"/>
                </a:lnTo>
                <a:lnTo>
                  <a:pt x="1172" y="2"/>
                </a:lnTo>
                <a:lnTo>
                  <a:pt x="1208" y="3"/>
                </a:lnTo>
                <a:lnTo>
                  <a:pt x="1246" y="5"/>
                </a:lnTo>
                <a:lnTo>
                  <a:pt x="1282" y="9"/>
                </a:lnTo>
                <a:lnTo>
                  <a:pt x="1318" y="14"/>
                </a:lnTo>
                <a:lnTo>
                  <a:pt x="1354" y="18"/>
                </a:lnTo>
                <a:lnTo>
                  <a:pt x="1388" y="23"/>
                </a:lnTo>
                <a:lnTo>
                  <a:pt x="1422" y="29"/>
                </a:lnTo>
                <a:lnTo>
                  <a:pt x="1457" y="36"/>
                </a:lnTo>
                <a:lnTo>
                  <a:pt x="1490" y="45"/>
                </a:lnTo>
                <a:lnTo>
                  <a:pt x="1524" y="54"/>
                </a:lnTo>
                <a:lnTo>
                  <a:pt x="1556" y="63"/>
                </a:lnTo>
                <a:lnTo>
                  <a:pt x="1588" y="72"/>
                </a:lnTo>
                <a:lnTo>
                  <a:pt x="1619" y="83"/>
                </a:lnTo>
                <a:lnTo>
                  <a:pt x="1650" y="94"/>
                </a:lnTo>
                <a:lnTo>
                  <a:pt x="1680" y="106"/>
                </a:lnTo>
                <a:lnTo>
                  <a:pt x="1709" y="119"/>
                </a:lnTo>
                <a:lnTo>
                  <a:pt x="1738" y="131"/>
                </a:lnTo>
                <a:lnTo>
                  <a:pt x="1766" y="144"/>
                </a:lnTo>
                <a:lnTo>
                  <a:pt x="1794" y="159"/>
                </a:lnTo>
                <a:lnTo>
                  <a:pt x="1822" y="173"/>
                </a:lnTo>
                <a:lnTo>
                  <a:pt x="1848" y="189"/>
                </a:lnTo>
                <a:lnTo>
                  <a:pt x="1873" y="206"/>
                </a:lnTo>
                <a:lnTo>
                  <a:pt x="1897" y="221"/>
                </a:lnTo>
                <a:lnTo>
                  <a:pt x="1920" y="237"/>
                </a:lnTo>
                <a:lnTo>
                  <a:pt x="1942" y="254"/>
                </a:lnTo>
                <a:lnTo>
                  <a:pt x="1964" y="272"/>
                </a:lnTo>
                <a:lnTo>
                  <a:pt x="1986" y="290"/>
                </a:lnTo>
                <a:lnTo>
                  <a:pt x="2006" y="309"/>
                </a:lnTo>
                <a:lnTo>
                  <a:pt x="2026" y="327"/>
                </a:lnTo>
                <a:lnTo>
                  <a:pt x="2044" y="346"/>
                </a:lnTo>
                <a:lnTo>
                  <a:pt x="2060" y="365"/>
                </a:lnTo>
                <a:lnTo>
                  <a:pt x="2078" y="386"/>
                </a:lnTo>
                <a:lnTo>
                  <a:pt x="2094" y="406"/>
                </a:lnTo>
                <a:lnTo>
                  <a:pt x="2108" y="428"/>
                </a:lnTo>
                <a:lnTo>
                  <a:pt x="2122" y="448"/>
                </a:lnTo>
                <a:lnTo>
                  <a:pt x="2134" y="470"/>
                </a:lnTo>
                <a:lnTo>
                  <a:pt x="2144" y="491"/>
                </a:lnTo>
                <a:lnTo>
                  <a:pt x="2155" y="513"/>
                </a:lnTo>
                <a:lnTo>
                  <a:pt x="2165" y="536"/>
                </a:lnTo>
                <a:lnTo>
                  <a:pt x="2172" y="558"/>
                </a:lnTo>
                <a:lnTo>
                  <a:pt x="2179" y="581"/>
                </a:lnTo>
                <a:lnTo>
                  <a:pt x="2185" y="604"/>
                </a:lnTo>
                <a:lnTo>
                  <a:pt x="2189" y="628"/>
                </a:lnTo>
                <a:lnTo>
                  <a:pt x="2194" y="652"/>
                </a:lnTo>
                <a:lnTo>
                  <a:pt x="2196" y="676"/>
                </a:lnTo>
                <a:lnTo>
                  <a:pt x="2196" y="701"/>
                </a:lnTo>
                <a:lnTo>
                  <a:pt x="2196" y="725"/>
                </a:lnTo>
                <a:lnTo>
                  <a:pt x="2195" y="748"/>
                </a:lnTo>
                <a:lnTo>
                  <a:pt x="2191" y="771"/>
                </a:lnTo>
                <a:lnTo>
                  <a:pt x="2188" y="795"/>
                </a:lnTo>
                <a:lnTo>
                  <a:pt x="2182" y="819"/>
                </a:lnTo>
                <a:lnTo>
                  <a:pt x="2174" y="842"/>
                </a:lnTo>
                <a:lnTo>
                  <a:pt x="2167" y="865"/>
                </a:lnTo>
                <a:lnTo>
                  <a:pt x="2159" y="887"/>
                </a:lnTo>
                <a:lnTo>
                  <a:pt x="2148" y="909"/>
                </a:lnTo>
                <a:lnTo>
                  <a:pt x="2137" y="932"/>
                </a:lnTo>
                <a:lnTo>
                  <a:pt x="2125" y="953"/>
                </a:lnTo>
                <a:lnTo>
                  <a:pt x="2111" y="975"/>
                </a:lnTo>
                <a:lnTo>
                  <a:pt x="2098" y="995"/>
                </a:lnTo>
                <a:lnTo>
                  <a:pt x="2082" y="1016"/>
                </a:lnTo>
                <a:lnTo>
                  <a:pt x="2065" y="1035"/>
                </a:lnTo>
                <a:lnTo>
                  <a:pt x="2048" y="1055"/>
                </a:lnTo>
                <a:lnTo>
                  <a:pt x="2030" y="1075"/>
                </a:lnTo>
                <a:lnTo>
                  <a:pt x="2010" y="1094"/>
                </a:lnTo>
                <a:lnTo>
                  <a:pt x="1991" y="1112"/>
                </a:lnTo>
                <a:lnTo>
                  <a:pt x="1969" y="1130"/>
                </a:lnTo>
                <a:lnTo>
                  <a:pt x="1946" y="1147"/>
                </a:lnTo>
                <a:lnTo>
                  <a:pt x="1924" y="1165"/>
                </a:lnTo>
                <a:lnTo>
                  <a:pt x="1900" y="1181"/>
                </a:lnTo>
                <a:lnTo>
                  <a:pt x="1874" y="1198"/>
                </a:lnTo>
                <a:lnTo>
                  <a:pt x="1850" y="1214"/>
                </a:lnTo>
                <a:lnTo>
                  <a:pt x="1825" y="1228"/>
                </a:lnTo>
                <a:lnTo>
                  <a:pt x="1799" y="1243"/>
                </a:lnTo>
                <a:lnTo>
                  <a:pt x="1771" y="1257"/>
                </a:lnTo>
                <a:lnTo>
                  <a:pt x="1742" y="1270"/>
                </a:lnTo>
                <a:lnTo>
                  <a:pt x="1714" y="1283"/>
                </a:lnTo>
                <a:lnTo>
                  <a:pt x="1685" y="1295"/>
                </a:lnTo>
                <a:lnTo>
                  <a:pt x="1655" y="1307"/>
                </a:lnTo>
                <a:lnTo>
                  <a:pt x="1624" y="1318"/>
                </a:lnTo>
                <a:lnTo>
                  <a:pt x="1592" y="1329"/>
                </a:lnTo>
                <a:lnTo>
                  <a:pt x="1560" y="1340"/>
                </a:lnTo>
                <a:lnTo>
                  <a:pt x="1526" y="1349"/>
                </a:lnTo>
                <a:lnTo>
                  <a:pt x="1494" y="1358"/>
                </a:lnTo>
                <a:lnTo>
                  <a:pt x="1460" y="1365"/>
                </a:lnTo>
                <a:lnTo>
                  <a:pt x="1427" y="1372"/>
                </a:lnTo>
                <a:lnTo>
                  <a:pt x="1392" y="1379"/>
                </a:lnTo>
                <a:lnTo>
                  <a:pt x="1356" y="1385"/>
                </a:lnTo>
                <a:lnTo>
                  <a:pt x="1320" y="1390"/>
                </a:lnTo>
                <a:lnTo>
                  <a:pt x="1284" y="1395"/>
                </a:lnTo>
                <a:lnTo>
                  <a:pt x="1248" y="1399"/>
                </a:lnTo>
                <a:lnTo>
                  <a:pt x="1211" y="1401"/>
                </a:lnTo>
                <a:lnTo>
                  <a:pt x="1174" y="1403"/>
                </a:lnTo>
                <a:lnTo>
                  <a:pt x="1136" y="1406"/>
                </a:lnTo>
                <a:lnTo>
                  <a:pt x="1098" y="1406"/>
                </a:lnTo>
                <a:lnTo>
                  <a:pt x="1061" y="1406"/>
                </a:lnTo>
                <a:lnTo>
                  <a:pt x="1024" y="1405"/>
                </a:lnTo>
                <a:lnTo>
                  <a:pt x="988" y="1403"/>
                </a:lnTo>
                <a:lnTo>
                  <a:pt x="950" y="1401"/>
                </a:lnTo>
                <a:lnTo>
                  <a:pt x="914" y="1397"/>
                </a:lnTo>
                <a:lnTo>
                  <a:pt x="878" y="1393"/>
                </a:lnTo>
                <a:lnTo>
                  <a:pt x="842" y="1388"/>
                </a:lnTo>
                <a:lnTo>
                  <a:pt x="808" y="1383"/>
                </a:lnTo>
                <a:lnTo>
                  <a:pt x="774" y="1377"/>
                </a:lnTo>
                <a:lnTo>
                  <a:pt x="739" y="1370"/>
                </a:lnTo>
                <a:lnTo>
                  <a:pt x="706" y="1361"/>
                </a:lnTo>
                <a:lnTo>
                  <a:pt x="672" y="1352"/>
                </a:lnTo>
                <a:lnTo>
                  <a:pt x="640" y="1343"/>
                </a:lnTo>
                <a:lnTo>
                  <a:pt x="608" y="1334"/>
                </a:lnTo>
                <a:lnTo>
                  <a:pt x="577" y="1323"/>
                </a:lnTo>
                <a:lnTo>
                  <a:pt x="546" y="1312"/>
                </a:lnTo>
                <a:lnTo>
                  <a:pt x="516" y="1300"/>
                </a:lnTo>
                <a:lnTo>
                  <a:pt x="487" y="1287"/>
                </a:lnTo>
                <a:lnTo>
                  <a:pt x="458" y="1275"/>
                </a:lnTo>
                <a:lnTo>
                  <a:pt x="430" y="1262"/>
                </a:lnTo>
                <a:lnTo>
                  <a:pt x="402" y="1247"/>
                </a:lnTo>
                <a:lnTo>
                  <a:pt x="374" y="1233"/>
                </a:lnTo>
                <a:lnTo>
                  <a:pt x="348" y="1217"/>
                </a:lnTo>
                <a:lnTo>
                  <a:pt x="323" y="1201"/>
                </a:lnTo>
                <a:lnTo>
                  <a:pt x="299" y="1185"/>
                </a:lnTo>
                <a:lnTo>
                  <a:pt x="276" y="1169"/>
                </a:lnTo>
                <a:lnTo>
                  <a:pt x="254" y="1153"/>
                </a:lnTo>
                <a:lnTo>
                  <a:pt x="232" y="1135"/>
                </a:lnTo>
                <a:lnTo>
                  <a:pt x="210" y="1117"/>
                </a:lnTo>
                <a:lnTo>
                  <a:pt x="190" y="1097"/>
                </a:lnTo>
                <a:lnTo>
                  <a:pt x="170" y="1079"/>
                </a:lnTo>
                <a:lnTo>
                  <a:pt x="152" y="1060"/>
                </a:lnTo>
                <a:lnTo>
                  <a:pt x="136" y="1040"/>
                </a:lnTo>
                <a:lnTo>
                  <a:pt x="118" y="1019"/>
                </a:lnTo>
                <a:lnTo>
                  <a:pt x="102" y="999"/>
                </a:lnTo>
                <a:lnTo>
                  <a:pt x="88" y="977"/>
                </a:lnTo>
                <a:lnTo>
                  <a:pt x="74" y="957"/>
                </a:lnTo>
                <a:lnTo>
                  <a:pt x="62" y="935"/>
                </a:lnTo>
                <a:lnTo>
                  <a:pt x="52" y="914"/>
                </a:lnTo>
                <a:lnTo>
                  <a:pt x="41" y="891"/>
                </a:lnTo>
                <a:lnTo>
                  <a:pt x="31" y="868"/>
                </a:lnTo>
                <a:lnTo>
                  <a:pt x="24" y="845"/>
                </a:lnTo>
                <a:lnTo>
                  <a:pt x="17" y="822"/>
                </a:lnTo>
                <a:lnTo>
                  <a:pt x="11" y="798"/>
                </a:lnTo>
                <a:lnTo>
                  <a:pt x="7" y="774"/>
                </a:lnTo>
                <a:lnTo>
                  <a:pt x="2" y="750"/>
                </a:lnTo>
                <a:lnTo>
                  <a:pt x="0" y="726"/>
                </a:lnTo>
                <a:lnTo>
                  <a:pt x="0" y="701"/>
                </a:lnTo>
                <a:close/>
              </a:path>
            </a:pathLst>
          </a:custGeom>
          <a:noFill/>
          <a:ln w="190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Freeform 14"/>
          <p:cNvSpPr>
            <a:spLocks/>
          </p:cNvSpPr>
          <p:nvPr/>
        </p:nvSpPr>
        <p:spPr bwMode="auto">
          <a:xfrm>
            <a:off x="2400300" y="2030413"/>
            <a:ext cx="2755900" cy="887412"/>
          </a:xfrm>
          <a:custGeom>
            <a:avLst/>
            <a:gdLst>
              <a:gd name="T0" fmla="*/ 2147483646 w 1658"/>
              <a:gd name="T1" fmla="*/ 2147483646 h 687"/>
              <a:gd name="T2" fmla="*/ 2147483646 w 1658"/>
              <a:gd name="T3" fmla="*/ 2147483646 h 687"/>
              <a:gd name="T4" fmla="*/ 2147483646 w 1658"/>
              <a:gd name="T5" fmla="*/ 2147483646 h 687"/>
              <a:gd name="T6" fmla="*/ 2147483646 w 1658"/>
              <a:gd name="T7" fmla="*/ 2147483646 h 687"/>
              <a:gd name="T8" fmla="*/ 2147483646 w 1658"/>
              <a:gd name="T9" fmla="*/ 2147483646 h 687"/>
              <a:gd name="T10" fmla="*/ 2147483646 w 1658"/>
              <a:gd name="T11" fmla="*/ 2147483646 h 687"/>
              <a:gd name="T12" fmla="*/ 2147483646 w 1658"/>
              <a:gd name="T13" fmla="*/ 2147483646 h 687"/>
              <a:gd name="T14" fmla="*/ 2147483646 w 1658"/>
              <a:gd name="T15" fmla="*/ 2147483646 h 687"/>
              <a:gd name="T16" fmla="*/ 2147483646 w 1658"/>
              <a:gd name="T17" fmla="*/ 2147483646 h 687"/>
              <a:gd name="T18" fmla="*/ 2147483646 w 1658"/>
              <a:gd name="T19" fmla="*/ 2147483646 h 687"/>
              <a:gd name="T20" fmla="*/ 2147483646 w 1658"/>
              <a:gd name="T21" fmla="*/ 2147483646 h 687"/>
              <a:gd name="T22" fmla="*/ 2147483646 w 1658"/>
              <a:gd name="T23" fmla="*/ 2147483646 h 687"/>
              <a:gd name="T24" fmla="*/ 2147483646 w 1658"/>
              <a:gd name="T25" fmla="*/ 2147483646 h 687"/>
              <a:gd name="T26" fmla="*/ 2147483646 w 1658"/>
              <a:gd name="T27" fmla="*/ 2147483646 h 687"/>
              <a:gd name="T28" fmla="*/ 2147483646 w 1658"/>
              <a:gd name="T29" fmla="*/ 2147483646 h 687"/>
              <a:gd name="T30" fmla="*/ 2147483646 w 1658"/>
              <a:gd name="T31" fmla="*/ 2147483646 h 687"/>
              <a:gd name="T32" fmla="*/ 2147483646 w 1658"/>
              <a:gd name="T33" fmla="*/ 2147483646 h 687"/>
              <a:gd name="T34" fmla="*/ 2147483646 w 1658"/>
              <a:gd name="T35" fmla="*/ 2147483646 h 687"/>
              <a:gd name="T36" fmla="*/ 2147483646 w 1658"/>
              <a:gd name="T37" fmla="*/ 2147483646 h 687"/>
              <a:gd name="T38" fmla="*/ 2147483646 w 1658"/>
              <a:gd name="T39" fmla="*/ 2147483646 h 687"/>
              <a:gd name="T40" fmla="*/ 2147483646 w 1658"/>
              <a:gd name="T41" fmla="*/ 2147483646 h 687"/>
              <a:gd name="T42" fmla="*/ 2147483646 w 1658"/>
              <a:gd name="T43" fmla="*/ 2147483646 h 687"/>
              <a:gd name="T44" fmla="*/ 2147483646 w 1658"/>
              <a:gd name="T45" fmla="*/ 2147483646 h 687"/>
              <a:gd name="T46" fmla="*/ 2147483646 w 1658"/>
              <a:gd name="T47" fmla="*/ 2147483646 h 687"/>
              <a:gd name="T48" fmla="*/ 2147483646 w 1658"/>
              <a:gd name="T49" fmla="*/ 2147483646 h 687"/>
              <a:gd name="T50" fmla="*/ 2147483646 w 1658"/>
              <a:gd name="T51" fmla="*/ 2147483646 h 687"/>
              <a:gd name="T52" fmla="*/ 2147483646 w 1658"/>
              <a:gd name="T53" fmla="*/ 2147483646 h 687"/>
              <a:gd name="T54" fmla="*/ 2147483646 w 1658"/>
              <a:gd name="T55" fmla="*/ 2147483646 h 687"/>
              <a:gd name="T56" fmla="*/ 2147483646 w 1658"/>
              <a:gd name="T57" fmla="*/ 0 h 687"/>
              <a:gd name="T58" fmla="*/ 2147483646 w 1658"/>
              <a:gd name="T59" fmla="*/ 2147483646 h 687"/>
              <a:gd name="T60" fmla="*/ 2147483646 w 1658"/>
              <a:gd name="T61" fmla="*/ 2147483646 h 687"/>
              <a:gd name="T62" fmla="*/ 0 w 1658"/>
              <a:gd name="T63" fmla="*/ 2147483646 h 6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658" h="687">
                <a:moveTo>
                  <a:pt x="1658" y="687"/>
                </a:moveTo>
                <a:lnTo>
                  <a:pt x="1658" y="664"/>
                </a:lnTo>
                <a:lnTo>
                  <a:pt x="1656" y="640"/>
                </a:lnTo>
                <a:lnTo>
                  <a:pt x="1652" y="618"/>
                </a:lnTo>
                <a:lnTo>
                  <a:pt x="1648" y="594"/>
                </a:lnTo>
                <a:lnTo>
                  <a:pt x="1641" y="571"/>
                </a:lnTo>
                <a:lnTo>
                  <a:pt x="1633" y="548"/>
                </a:lnTo>
                <a:lnTo>
                  <a:pt x="1624" y="526"/>
                </a:lnTo>
                <a:lnTo>
                  <a:pt x="1614" y="503"/>
                </a:lnTo>
                <a:lnTo>
                  <a:pt x="1602" y="480"/>
                </a:lnTo>
                <a:lnTo>
                  <a:pt x="1589" y="458"/>
                </a:lnTo>
                <a:lnTo>
                  <a:pt x="1574" y="436"/>
                </a:lnTo>
                <a:lnTo>
                  <a:pt x="1557" y="414"/>
                </a:lnTo>
                <a:lnTo>
                  <a:pt x="1540" y="392"/>
                </a:lnTo>
                <a:lnTo>
                  <a:pt x="1522" y="371"/>
                </a:lnTo>
                <a:lnTo>
                  <a:pt x="1501" y="350"/>
                </a:lnTo>
                <a:lnTo>
                  <a:pt x="1480" y="329"/>
                </a:lnTo>
                <a:lnTo>
                  <a:pt x="1456" y="309"/>
                </a:lnTo>
                <a:lnTo>
                  <a:pt x="1431" y="289"/>
                </a:lnTo>
                <a:lnTo>
                  <a:pt x="1406" y="270"/>
                </a:lnTo>
                <a:lnTo>
                  <a:pt x="1379" y="251"/>
                </a:lnTo>
                <a:lnTo>
                  <a:pt x="1349" y="233"/>
                </a:lnTo>
                <a:lnTo>
                  <a:pt x="1320" y="214"/>
                </a:lnTo>
                <a:lnTo>
                  <a:pt x="1288" y="197"/>
                </a:lnTo>
                <a:lnTo>
                  <a:pt x="1254" y="180"/>
                </a:lnTo>
                <a:lnTo>
                  <a:pt x="1220" y="163"/>
                </a:lnTo>
                <a:lnTo>
                  <a:pt x="1185" y="148"/>
                </a:lnTo>
                <a:lnTo>
                  <a:pt x="1147" y="133"/>
                </a:lnTo>
                <a:lnTo>
                  <a:pt x="1109" y="118"/>
                </a:lnTo>
                <a:lnTo>
                  <a:pt x="1069" y="104"/>
                </a:lnTo>
                <a:lnTo>
                  <a:pt x="1027" y="92"/>
                </a:lnTo>
                <a:lnTo>
                  <a:pt x="985" y="80"/>
                </a:lnTo>
                <a:lnTo>
                  <a:pt x="941" y="68"/>
                </a:lnTo>
                <a:lnTo>
                  <a:pt x="895" y="58"/>
                </a:lnTo>
                <a:lnTo>
                  <a:pt x="849" y="48"/>
                </a:lnTo>
                <a:lnTo>
                  <a:pt x="800" y="38"/>
                </a:lnTo>
                <a:lnTo>
                  <a:pt x="750" y="31"/>
                </a:lnTo>
                <a:lnTo>
                  <a:pt x="700" y="23"/>
                </a:lnTo>
                <a:lnTo>
                  <a:pt x="647" y="17"/>
                </a:lnTo>
                <a:lnTo>
                  <a:pt x="593" y="12"/>
                </a:lnTo>
                <a:lnTo>
                  <a:pt x="538" y="8"/>
                </a:lnTo>
                <a:lnTo>
                  <a:pt x="481" y="4"/>
                </a:lnTo>
                <a:lnTo>
                  <a:pt x="422" y="2"/>
                </a:lnTo>
                <a:lnTo>
                  <a:pt x="364" y="0"/>
                </a:lnTo>
                <a:lnTo>
                  <a:pt x="303" y="0"/>
                </a:lnTo>
                <a:lnTo>
                  <a:pt x="240" y="1"/>
                </a:lnTo>
                <a:lnTo>
                  <a:pt x="176" y="3"/>
                </a:lnTo>
                <a:lnTo>
                  <a:pt x="111" y="6"/>
                </a:lnTo>
                <a:lnTo>
                  <a:pt x="0" y="7"/>
                </a:lnTo>
              </a:path>
            </a:pathLst>
          </a:custGeom>
          <a:noFill/>
          <a:ln w="60325" cap="flat" cmpd="sng">
            <a:solidFill>
              <a:srgbClr val="FFCC00"/>
            </a:solidFill>
            <a:prstDash val="sysDot"/>
            <a:round/>
            <a:headEnd type="triangl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Freeform 15"/>
          <p:cNvSpPr>
            <a:spLocks/>
          </p:cNvSpPr>
          <p:nvPr/>
        </p:nvSpPr>
        <p:spPr bwMode="auto">
          <a:xfrm>
            <a:off x="2420938" y="2143125"/>
            <a:ext cx="2616200" cy="790575"/>
          </a:xfrm>
          <a:custGeom>
            <a:avLst/>
            <a:gdLst>
              <a:gd name="T0" fmla="*/ 2147483646 w 1574"/>
              <a:gd name="T1" fmla="*/ 2147483646 h 613"/>
              <a:gd name="T2" fmla="*/ 2147483646 w 1574"/>
              <a:gd name="T3" fmla="*/ 2147483646 h 613"/>
              <a:gd name="T4" fmla="*/ 2147483646 w 1574"/>
              <a:gd name="T5" fmla="*/ 2147483646 h 613"/>
              <a:gd name="T6" fmla="*/ 2147483646 w 1574"/>
              <a:gd name="T7" fmla="*/ 2147483646 h 613"/>
              <a:gd name="T8" fmla="*/ 2147483646 w 1574"/>
              <a:gd name="T9" fmla="*/ 2147483646 h 613"/>
              <a:gd name="T10" fmla="*/ 2147483646 w 1574"/>
              <a:gd name="T11" fmla="*/ 2147483646 h 613"/>
              <a:gd name="T12" fmla="*/ 2147483646 w 1574"/>
              <a:gd name="T13" fmla="*/ 2147483646 h 613"/>
              <a:gd name="T14" fmla="*/ 2147483646 w 1574"/>
              <a:gd name="T15" fmla="*/ 2147483646 h 613"/>
              <a:gd name="T16" fmla="*/ 2147483646 w 1574"/>
              <a:gd name="T17" fmla="*/ 2147483646 h 613"/>
              <a:gd name="T18" fmla="*/ 2147483646 w 1574"/>
              <a:gd name="T19" fmla="*/ 2147483646 h 613"/>
              <a:gd name="T20" fmla="*/ 2147483646 w 1574"/>
              <a:gd name="T21" fmla="*/ 2147483646 h 613"/>
              <a:gd name="T22" fmla="*/ 2147483646 w 1574"/>
              <a:gd name="T23" fmla="*/ 2147483646 h 613"/>
              <a:gd name="T24" fmla="*/ 2147483646 w 1574"/>
              <a:gd name="T25" fmla="*/ 2147483646 h 613"/>
              <a:gd name="T26" fmla="*/ 2147483646 w 1574"/>
              <a:gd name="T27" fmla="*/ 2147483646 h 613"/>
              <a:gd name="T28" fmla="*/ 2147483646 w 1574"/>
              <a:gd name="T29" fmla="*/ 2147483646 h 613"/>
              <a:gd name="T30" fmla="*/ 2147483646 w 1574"/>
              <a:gd name="T31" fmla="*/ 2147483646 h 613"/>
              <a:gd name="T32" fmla="*/ 2147483646 w 1574"/>
              <a:gd name="T33" fmla="*/ 2147483646 h 613"/>
              <a:gd name="T34" fmla="*/ 2147483646 w 1574"/>
              <a:gd name="T35" fmla="*/ 2147483646 h 613"/>
              <a:gd name="T36" fmla="*/ 2147483646 w 1574"/>
              <a:gd name="T37" fmla="*/ 2147483646 h 613"/>
              <a:gd name="T38" fmla="*/ 2147483646 w 1574"/>
              <a:gd name="T39" fmla="*/ 2147483646 h 613"/>
              <a:gd name="T40" fmla="*/ 2147483646 w 1574"/>
              <a:gd name="T41" fmla="*/ 2147483646 h 613"/>
              <a:gd name="T42" fmla="*/ 2147483646 w 1574"/>
              <a:gd name="T43" fmla="*/ 2147483646 h 613"/>
              <a:gd name="T44" fmla="*/ 2147483646 w 1574"/>
              <a:gd name="T45" fmla="*/ 2147483646 h 613"/>
              <a:gd name="T46" fmla="*/ 2147483646 w 1574"/>
              <a:gd name="T47" fmla="*/ 2147483646 h 613"/>
              <a:gd name="T48" fmla="*/ 2147483646 w 1574"/>
              <a:gd name="T49" fmla="*/ 2147483646 h 613"/>
              <a:gd name="T50" fmla="*/ 2147483646 w 1574"/>
              <a:gd name="T51" fmla="*/ 2147483646 h 613"/>
              <a:gd name="T52" fmla="*/ 2147483646 w 1574"/>
              <a:gd name="T53" fmla="*/ 2147483646 h 613"/>
              <a:gd name="T54" fmla="*/ 2147483646 w 1574"/>
              <a:gd name="T55" fmla="*/ 2147483646 h 613"/>
              <a:gd name="T56" fmla="*/ 2147483646 w 1574"/>
              <a:gd name="T57" fmla="*/ 2147483646 h 613"/>
              <a:gd name="T58" fmla="*/ 2147483646 w 1574"/>
              <a:gd name="T59" fmla="*/ 2147483646 h 613"/>
              <a:gd name="T60" fmla="*/ 2147483646 w 1574"/>
              <a:gd name="T61" fmla="*/ 2147483646 h 613"/>
              <a:gd name="T62" fmla="*/ 0 w 1574"/>
              <a:gd name="T63" fmla="*/ 2147483646 h 6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74" h="613">
                <a:moveTo>
                  <a:pt x="1574" y="613"/>
                </a:moveTo>
                <a:lnTo>
                  <a:pt x="1574" y="593"/>
                </a:lnTo>
                <a:lnTo>
                  <a:pt x="1572" y="573"/>
                </a:lnTo>
                <a:lnTo>
                  <a:pt x="1569" y="553"/>
                </a:lnTo>
                <a:lnTo>
                  <a:pt x="1565" y="532"/>
                </a:lnTo>
                <a:lnTo>
                  <a:pt x="1559" y="512"/>
                </a:lnTo>
                <a:lnTo>
                  <a:pt x="1552" y="491"/>
                </a:lnTo>
                <a:lnTo>
                  <a:pt x="1544" y="470"/>
                </a:lnTo>
                <a:lnTo>
                  <a:pt x="1534" y="449"/>
                </a:lnTo>
                <a:lnTo>
                  <a:pt x="1523" y="429"/>
                </a:lnTo>
                <a:lnTo>
                  <a:pt x="1511" y="408"/>
                </a:lnTo>
                <a:lnTo>
                  <a:pt x="1498" y="387"/>
                </a:lnTo>
                <a:lnTo>
                  <a:pt x="1482" y="367"/>
                </a:lnTo>
                <a:lnTo>
                  <a:pt x="1467" y="347"/>
                </a:lnTo>
                <a:lnTo>
                  <a:pt x="1450" y="327"/>
                </a:lnTo>
                <a:lnTo>
                  <a:pt x="1430" y="307"/>
                </a:lnTo>
                <a:lnTo>
                  <a:pt x="1410" y="288"/>
                </a:lnTo>
                <a:lnTo>
                  <a:pt x="1389" y="269"/>
                </a:lnTo>
                <a:lnTo>
                  <a:pt x="1365" y="250"/>
                </a:lnTo>
                <a:lnTo>
                  <a:pt x="1342" y="232"/>
                </a:lnTo>
                <a:lnTo>
                  <a:pt x="1316" y="214"/>
                </a:lnTo>
                <a:lnTo>
                  <a:pt x="1288" y="197"/>
                </a:lnTo>
                <a:lnTo>
                  <a:pt x="1261" y="180"/>
                </a:lnTo>
                <a:lnTo>
                  <a:pt x="1231" y="163"/>
                </a:lnTo>
                <a:lnTo>
                  <a:pt x="1199" y="147"/>
                </a:lnTo>
                <a:lnTo>
                  <a:pt x="1167" y="132"/>
                </a:lnTo>
                <a:lnTo>
                  <a:pt x="1133" y="118"/>
                </a:lnTo>
                <a:lnTo>
                  <a:pt x="1097" y="104"/>
                </a:lnTo>
                <a:lnTo>
                  <a:pt x="1061" y="90"/>
                </a:lnTo>
                <a:lnTo>
                  <a:pt x="1023" y="78"/>
                </a:lnTo>
                <a:lnTo>
                  <a:pt x="983" y="67"/>
                </a:lnTo>
                <a:lnTo>
                  <a:pt x="942" y="56"/>
                </a:lnTo>
                <a:lnTo>
                  <a:pt x="900" y="46"/>
                </a:lnTo>
                <a:lnTo>
                  <a:pt x="856" y="37"/>
                </a:lnTo>
                <a:lnTo>
                  <a:pt x="811" y="28"/>
                </a:lnTo>
                <a:lnTo>
                  <a:pt x="764" y="21"/>
                </a:lnTo>
                <a:lnTo>
                  <a:pt x="715" y="15"/>
                </a:lnTo>
                <a:lnTo>
                  <a:pt x="666" y="10"/>
                </a:lnTo>
                <a:lnTo>
                  <a:pt x="615" y="6"/>
                </a:lnTo>
                <a:lnTo>
                  <a:pt x="562" y="3"/>
                </a:lnTo>
                <a:lnTo>
                  <a:pt x="508" y="1"/>
                </a:lnTo>
                <a:lnTo>
                  <a:pt x="452" y="0"/>
                </a:lnTo>
                <a:lnTo>
                  <a:pt x="394" y="1"/>
                </a:lnTo>
                <a:lnTo>
                  <a:pt x="337" y="2"/>
                </a:lnTo>
                <a:lnTo>
                  <a:pt x="277" y="6"/>
                </a:lnTo>
                <a:lnTo>
                  <a:pt x="214" y="11"/>
                </a:lnTo>
                <a:lnTo>
                  <a:pt x="152" y="16"/>
                </a:lnTo>
                <a:lnTo>
                  <a:pt x="87" y="24"/>
                </a:lnTo>
                <a:lnTo>
                  <a:pt x="0" y="83"/>
                </a:lnTo>
              </a:path>
            </a:pathLst>
          </a:custGeom>
          <a:noFill/>
          <a:ln w="60325" cap="flat" cmpd="sng">
            <a:solidFill>
              <a:srgbClr val="FFCC00"/>
            </a:solidFill>
            <a:prstDash val="sysDot"/>
            <a:round/>
            <a:headEnd type="triangl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16"/>
          <p:cNvSpPr>
            <a:spLocks/>
          </p:cNvSpPr>
          <p:nvPr/>
        </p:nvSpPr>
        <p:spPr bwMode="auto">
          <a:xfrm>
            <a:off x="4637088" y="2692400"/>
            <a:ext cx="200025" cy="179388"/>
          </a:xfrm>
          <a:custGeom>
            <a:avLst/>
            <a:gdLst>
              <a:gd name="T0" fmla="*/ 0 w 360"/>
              <a:gd name="T1" fmla="*/ 2147483646 h 414"/>
              <a:gd name="T2" fmla="*/ 2147483646 w 360"/>
              <a:gd name="T3" fmla="*/ 2147483646 h 414"/>
              <a:gd name="T4" fmla="*/ 2147483646 w 360"/>
              <a:gd name="T5" fmla="*/ 2147483646 h 414"/>
              <a:gd name="T6" fmla="*/ 2147483646 w 360"/>
              <a:gd name="T7" fmla="*/ 2147483646 h 414"/>
              <a:gd name="T8" fmla="*/ 2147483646 w 360"/>
              <a:gd name="T9" fmla="*/ 2147483646 h 414"/>
              <a:gd name="T10" fmla="*/ 2147483646 w 360"/>
              <a:gd name="T11" fmla="*/ 2147483646 h 414"/>
              <a:gd name="T12" fmla="*/ 2147483646 w 360"/>
              <a:gd name="T13" fmla="*/ 2147483646 h 414"/>
              <a:gd name="T14" fmla="*/ 2147483646 w 360"/>
              <a:gd name="T15" fmla="*/ 2147483646 h 414"/>
              <a:gd name="T16" fmla="*/ 2147483646 w 360"/>
              <a:gd name="T17" fmla="*/ 2147483646 h 414"/>
              <a:gd name="T18" fmla="*/ 2147483646 w 360"/>
              <a:gd name="T19" fmla="*/ 2147483646 h 414"/>
              <a:gd name="T20" fmla="*/ 2147483646 w 360"/>
              <a:gd name="T21" fmla="*/ 2147483646 h 414"/>
              <a:gd name="T22" fmla="*/ 2147483646 w 360"/>
              <a:gd name="T23" fmla="*/ 2147483646 h 414"/>
              <a:gd name="T24" fmla="*/ 2147483646 w 360"/>
              <a:gd name="T25" fmla="*/ 0 h 414"/>
              <a:gd name="T26" fmla="*/ 2147483646 w 360"/>
              <a:gd name="T27" fmla="*/ 2147483646 h 414"/>
              <a:gd name="T28" fmla="*/ 2147483646 w 360"/>
              <a:gd name="T29" fmla="*/ 2147483646 h 414"/>
              <a:gd name="T30" fmla="*/ 2147483646 w 360"/>
              <a:gd name="T31" fmla="*/ 2147483646 h 414"/>
              <a:gd name="T32" fmla="*/ 2147483646 w 360"/>
              <a:gd name="T33" fmla="*/ 2147483646 h 414"/>
              <a:gd name="T34" fmla="*/ 2147483646 w 360"/>
              <a:gd name="T35" fmla="*/ 2147483646 h 414"/>
              <a:gd name="T36" fmla="*/ 2147483646 w 360"/>
              <a:gd name="T37" fmla="*/ 2147483646 h 414"/>
              <a:gd name="T38" fmla="*/ 2147483646 w 360"/>
              <a:gd name="T39" fmla="*/ 2147483646 h 414"/>
              <a:gd name="T40" fmla="*/ 2147483646 w 360"/>
              <a:gd name="T41" fmla="*/ 2147483646 h 414"/>
              <a:gd name="T42" fmla="*/ 2147483646 w 360"/>
              <a:gd name="T43" fmla="*/ 2147483646 h 414"/>
              <a:gd name="T44" fmla="*/ 2147483646 w 360"/>
              <a:gd name="T45" fmla="*/ 2147483646 h 414"/>
              <a:gd name="T46" fmla="*/ 2147483646 w 360"/>
              <a:gd name="T47" fmla="*/ 2147483646 h 414"/>
              <a:gd name="T48" fmla="*/ 2147483646 w 360"/>
              <a:gd name="T49" fmla="*/ 2147483646 h 414"/>
              <a:gd name="T50" fmla="*/ 2147483646 w 360"/>
              <a:gd name="T51" fmla="*/ 2147483646 h 414"/>
              <a:gd name="T52" fmla="*/ 2147483646 w 360"/>
              <a:gd name="T53" fmla="*/ 2147483646 h 414"/>
              <a:gd name="T54" fmla="*/ 2147483646 w 360"/>
              <a:gd name="T55" fmla="*/ 2147483646 h 414"/>
              <a:gd name="T56" fmla="*/ 2147483646 w 360"/>
              <a:gd name="T57" fmla="*/ 2147483646 h 414"/>
              <a:gd name="T58" fmla="*/ 2147483646 w 360"/>
              <a:gd name="T59" fmla="*/ 2147483646 h 414"/>
              <a:gd name="T60" fmla="*/ 2147483646 w 360"/>
              <a:gd name="T61" fmla="*/ 2147483646 h 414"/>
              <a:gd name="T62" fmla="*/ 2147483646 w 360"/>
              <a:gd name="T63" fmla="*/ 2147483646 h 414"/>
              <a:gd name="T64" fmla="*/ 2147483646 w 360"/>
              <a:gd name="T65" fmla="*/ 2147483646 h 414"/>
              <a:gd name="T66" fmla="*/ 2147483646 w 360"/>
              <a:gd name="T67" fmla="*/ 2147483646 h 414"/>
              <a:gd name="T68" fmla="*/ 2147483646 w 360"/>
              <a:gd name="T69" fmla="*/ 2147483646 h 414"/>
              <a:gd name="T70" fmla="*/ 2147483646 w 360"/>
              <a:gd name="T71" fmla="*/ 2147483646 h 414"/>
              <a:gd name="T72" fmla="*/ 2147483646 w 360"/>
              <a:gd name="T73" fmla="*/ 2147483646 h 414"/>
              <a:gd name="T74" fmla="*/ 2147483646 w 360"/>
              <a:gd name="T75" fmla="*/ 2147483646 h 414"/>
              <a:gd name="T76" fmla="*/ 2147483646 w 360"/>
              <a:gd name="T77" fmla="*/ 2147483646 h 414"/>
              <a:gd name="T78" fmla="*/ 2147483646 w 360"/>
              <a:gd name="T79" fmla="*/ 2147483646 h 414"/>
              <a:gd name="T80" fmla="*/ 2147483646 w 360"/>
              <a:gd name="T81" fmla="*/ 2147483646 h 414"/>
              <a:gd name="T82" fmla="*/ 2147483646 w 360"/>
              <a:gd name="T83" fmla="*/ 2147483646 h 414"/>
              <a:gd name="T84" fmla="*/ 2147483646 w 360"/>
              <a:gd name="T85" fmla="*/ 2147483646 h 414"/>
              <a:gd name="T86" fmla="*/ 2147483646 w 360"/>
              <a:gd name="T87" fmla="*/ 2147483646 h 414"/>
              <a:gd name="T88" fmla="*/ 2147483646 w 360"/>
              <a:gd name="T89" fmla="*/ 2147483646 h 414"/>
              <a:gd name="T90" fmla="*/ 2147483646 w 360"/>
              <a:gd name="T91" fmla="*/ 2147483646 h 414"/>
              <a:gd name="T92" fmla="*/ 2147483646 w 360"/>
              <a:gd name="T93" fmla="*/ 2147483646 h 414"/>
              <a:gd name="T94" fmla="*/ 2147483646 w 360"/>
              <a:gd name="T95" fmla="*/ 2147483646 h 414"/>
              <a:gd name="T96" fmla="*/ 2147483646 w 360"/>
              <a:gd name="T97" fmla="*/ 2147483646 h 414"/>
              <a:gd name="T98" fmla="*/ 2147483646 w 360"/>
              <a:gd name="T99" fmla="*/ 2147483646 h 414"/>
              <a:gd name="T100" fmla="*/ 0 w 360"/>
              <a:gd name="T101" fmla="*/ 2147483646 h 41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60" h="414">
                <a:moveTo>
                  <a:pt x="0" y="206"/>
                </a:moveTo>
                <a:lnTo>
                  <a:pt x="0" y="200"/>
                </a:lnTo>
                <a:lnTo>
                  <a:pt x="0" y="194"/>
                </a:lnTo>
                <a:lnTo>
                  <a:pt x="0" y="188"/>
                </a:lnTo>
                <a:lnTo>
                  <a:pt x="0" y="181"/>
                </a:lnTo>
                <a:lnTo>
                  <a:pt x="1" y="174"/>
                </a:lnTo>
                <a:lnTo>
                  <a:pt x="2" y="167"/>
                </a:lnTo>
                <a:lnTo>
                  <a:pt x="4" y="161"/>
                </a:lnTo>
                <a:lnTo>
                  <a:pt x="5" y="155"/>
                </a:lnTo>
                <a:lnTo>
                  <a:pt x="6" y="149"/>
                </a:lnTo>
                <a:lnTo>
                  <a:pt x="8" y="141"/>
                </a:lnTo>
                <a:lnTo>
                  <a:pt x="11" y="134"/>
                </a:lnTo>
                <a:lnTo>
                  <a:pt x="13" y="128"/>
                </a:lnTo>
                <a:lnTo>
                  <a:pt x="14" y="122"/>
                </a:lnTo>
                <a:lnTo>
                  <a:pt x="17" y="116"/>
                </a:lnTo>
                <a:lnTo>
                  <a:pt x="19" y="111"/>
                </a:lnTo>
                <a:lnTo>
                  <a:pt x="22" y="105"/>
                </a:lnTo>
                <a:lnTo>
                  <a:pt x="24" y="99"/>
                </a:lnTo>
                <a:lnTo>
                  <a:pt x="28" y="93"/>
                </a:lnTo>
                <a:lnTo>
                  <a:pt x="31" y="87"/>
                </a:lnTo>
                <a:lnTo>
                  <a:pt x="35" y="83"/>
                </a:lnTo>
                <a:lnTo>
                  <a:pt x="38" y="78"/>
                </a:lnTo>
                <a:lnTo>
                  <a:pt x="42" y="72"/>
                </a:lnTo>
                <a:lnTo>
                  <a:pt x="47" y="66"/>
                </a:lnTo>
                <a:lnTo>
                  <a:pt x="52" y="61"/>
                </a:lnTo>
                <a:lnTo>
                  <a:pt x="55" y="57"/>
                </a:lnTo>
                <a:lnTo>
                  <a:pt x="59" y="54"/>
                </a:lnTo>
                <a:lnTo>
                  <a:pt x="62" y="50"/>
                </a:lnTo>
                <a:lnTo>
                  <a:pt x="67" y="45"/>
                </a:lnTo>
                <a:lnTo>
                  <a:pt x="72" y="41"/>
                </a:lnTo>
                <a:lnTo>
                  <a:pt x="77" y="37"/>
                </a:lnTo>
                <a:lnTo>
                  <a:pt x="82" y="33"/>
                </a:lnTo>
                <a:lnTo>
                  <a:pt x="86" y="30"/>
                </a:lnTo>
                <a:lnTo>
                  <a:pt x="91" y="27"/>
                </a:lnTo>
                <a:lnTo>
                  <a:pt x="96" y="24"/>
                </a:lnTo>
                <a:lnTo>
                  <a:pt x="102" y="20"/>
                </a:lnTo>
                <a:lnTo>
                  <a:pt x="108" y="17"/>
                </a:lnTo>
                <a:lnTo>
                  <a:pt x="113" y="14"/>
                </a:lnTo>
                <a:lnTo>
                  <a:pt x="118" y="13"/>
                </a:lnTo>
                <a:lnTo>
                  <a:pt x="124" y="12"/>
                </a:lnTo>
                <a:lnTo>
                  <a:pt x="130" y="9"/>
                </a:lnTo>
                <a:lnTo>
                  <a:pt x="136" y="7"/>
                </a:lnTo>
                <a:lnTo>
                  <a:pt x="142" y="6"/>
                </a:lnTo>
                <a:lnTo>
                  <a:pt x="148" y="5"/>
                </a:lnTo>
                <a:lnTo>
                  <a:pt x="154" y="3"/>
                </a:lnTo>
                <a:lnTo>
                  <a:pt x="160" y="2"/>
                </a:lnTo>
                <a:lnTo>
                  <a:pt x="166" y="1"/>
                </a:lnTo>
                <a:lnTo>
                  <a:pt x="172" y="0"/>
                </a:lnTo>
                <a:lnTo>
                  <a:pt x="179" y="0"/>
                </a:lnTo>
                <a:lnTo>
                  <a:pt x="185" y="0"/>
                </a:lnTo>
                <a:lnTo>
                  <a:pt x="191" y="0"/>
                </a:lnTo>
                <a:lnTo>
                  <a:pt x="196" y="0"/>
                </a:lnTo>
                <a:lnTo>
                  <a:pt x="202" y="1"/>
                </a:lnTo>
                <a:lnTo>
                  <a:pt x="208" y="2"/>
                </a:lnTo>
                <a:lnTo>
                  <a:pt x="214" y="3"/>
                </a:lnTo>
                <a:lnTo>
                  <a:pt x="220" y="5"/>
                </a:lnTo>
                <a:lnTo>
                  <a:pt x="226" y="6"/>
                </a:lnTo>
                <a:lnTo>
                  <a:pt x="230" y="7"/>
                </a:lnTo>
                <a:lnTo>
                  <a:pt x="236" y="9"/>
                </a:lnTo>
                <a:lnTo>
                  <a:pt x="242" y="12"/>
                </a:lnTo>
                <a:lnTo>
                  <a:pt x="248" y="14"/>
                </a:lnTo>
                <a:lnTo>
                  <a:pt x="253" y="17"/>
                </a:lnTo>
                <a:lnTo>
                  <a:pt x="258" y="19"/>
                </a:lnTo>
                <a:lnTo>
                  <a:pt x="263" y="21"/>
                </a:lnTo>
                <a:lnTo>
                  <a:pt x="269" y="25"/>
                </a:lnTo>
                <a:lnTo>
                  <a:pt x="274" y="29"/>
                </a:lnTo>
                <a:lnTo>
                  <a:pt x="278" y="32"/>
                </a:lnTo>
                <a:lnTo>
                  <a:pt x="283" y="36"/>
                </a:lnTo>
                <a:lnTo>
                  <a:pt x="288" y="41"/>
                </a:lnTo>
                <a:lnTo>
                  <a:pt x="292" y="45"/>
                </a:lnTo>
                <a:lnTo>
                  <a:pt x="296" y="50"/>
                </a:lnTo>
                <a:lnTo>
                  <a:pt x="301" y="55"/>
                </a:lnTo>
                <a:lnTo>
                  <a:pt x="306" y="60"/>
                </a:lnTo>
                <a:lnTo>
                  <a:pt x="310" y="63"/>
                </a:lnTo>
                <a:lnTo>
                  <a:pt x="313" y="68"/>
                </a:lnTo>
                <a:lnTo>
                  <a:pt x="317" y="73"/>
                </a:lnTo>
                <a:lnTo>
                  <a:pt x="320" y="78"/>
                </a:lnTo>
                <a:lnTo>
                  <a:pt x="324" y="83"/>
                </a:lnTo>
                <a:lnTo>
                  <a:pt x="328" y="89"/>
                </a:lnTo>
                <a:lnTo>
                  <a:pt x="330" y="93"/>
                </a:lnTo>
                <a:lnTo>
                  <a:pt x="332" y="99"/>
                </a:lnTo>
                <a:lnTo>
                  <a:pt x="335" y="105"/>
                </a:lnTo>
                <a:lnTo>
                  <a:pt x="338" y="111"/>
                </a:lnTo>
                <a:lnTo>
                  <a:pt x="342" y="117"/>
                </a:lnTo>
                <a:lnTo>
                  <a:pt x="344" y="125"/>
                </a:lnTo>
                <a:lnTo>
                  <a:pt x="347" y="131"/>
                </a:lnTo>
                <a:lnTo>
                  <a:pt x="348" y="137"/>
                </a:lnTo>
                <a:lnTo>
                  <a:pt x="349" y="143"/>
                </a:lnTo>
                <a:lnTo>
                  <a:pt x="352" y="149"/>
                </a:lnTo>
                <a:lnTo>
                  <a:pt x="354" y="156"/>
                </a:lnTo>
                <a:lnTo>
                  <a:pt x="355" y="163"/>
                </a:lnTo>
                <a:lnTo>
                  <a:pt x="356" y="170"/>
                </a:lnTo>
                <a:lnTo>
                  <a:pt x="358" y="177"/>
                </a:lnTo>
                <a:lnTo>
                  <a:pt x="358" y="185"/>
                </a:lnTo>
                <a:lnTo>
                  <a:pt x="359" y="192"/>
                </a:lnTo>
                <a:lnTo>
                  <a:pt x="360" y="199"/>
                </a:lnTo>
                <a:lnTo>
                  <a:pt x="360" y="206"/>
                </a:lnTo>
                <a:lnTo>
                  <a:pt x="360" y="212"/>
                </a:lnTo>
                <a:lnTo>
                  <a:pt x="360" y="218"/>
                </a:lnTo>
                <a:lnTo>
                  <a:pt x="360" y="224"/>
                </a:lnTo>
                <a:lnTo>
                  <a:pt x="360" y="231"/>
                </a:lnTo>
                <a:lnTo>
                  <a:pt x="359" y="239"/>
                </a:lnTo>
                <a:lnTo>
                  <a:pt x="358" y="246"/>
                </a:lnTo>
                <a:lnTo>
                  <a:pt x="356" y="252"/>
                </a:lnTo>
                <a:lnTo>
                  <a:pt x="355" y="258"/>
                </a:lnTo>
                <a:lnTo>
                  <a:pt x="354" y="264"/>
                </a:lnTo>
                <a:lnTo>
                  <a:pt x="352" y="271"/>
                </a:lnTo>
                <a:lnTo>
                  <a:pt x="349" y="278"/>
                </a:lnTo>
                <a:lnTo>
                  <a:pt x="347" y="284"/>
                </a:lnTo>
                <a:lnTo>
                  <a:pt x="346" y="290"/>
                </a:lnTo>
                <a:lnTo>
                  <a:pt x="343" y="296"/>
                </a:lnTo>
                <a:lnTo>
                  <a:pt x="341" y="301"/>
                </a:lnTo>
                <a:lnTo>
                  <a:pt x="338" y="307"/>
                </a:lnTo>
                <a:lnTo>
                  <a:pt x="336" y="313"/>
                </a:lnTo>
                <a:lnTo>
                  <a:pt x="332" y="319"/>
                </a:lnTo>
                <a:lnTo>
                  <a:pt x="329" y="325"/>
                </a:lnTo>
                <a:lnTo>
                  <a:pt x="325" y="330"/>
                </a:lnTo>
                <a:lnTo>
                  <a:pt x="322" y="335"/>
                </a:lnTo>
                <a:lnTo>
                  <a:pt x="318" y="341"/>
                </a:lnTo>
                <a:lnTo>
                  <a:pt x="313" y="347"/>
                </a:lnTo>
                <a:lnTo>
                  <a:pt x="308" y="351"/>
                </a:lnTo>
                <a:lnTo>
                  <a:pt x="305" y="356"/>
                </a:lnTo>
                <a:lnTo>
                  <a:pt x="301" y="360"/>
                </a:lnTo>
                <a:lnTo>
                  <a:pt x="296" y="363"/>
                </a:lnTo>
                <a:lnTo>
                  <a:pt x="292" y="368"/>
                </a:lnTo>
                <a:lnTo>
                  <a:pt x="287" y="373"/>
                </a:lnTo>
                <a:lnTo>
                  <a:pt x="282" y="377"/>
                </a:lnTo>
                <a:lnTo>
                  <a:pt x="277" y="380"/>
                </a:lnTo>
                <a:lnTo>
                  <a:pt x="272" y="384"/>
                </a:lnTo>
                <a:lnTo>
                  <a:pt x="268" y="386"/>
                </a:lnTo>
                <a:lnTo>
                  <a:pt x="263" y="390"/>
                </a:lnTo>
                <a:lnTo>
                  <a:pt x="257" y="393"/>
                </a:lnTo>
                <a:lnTo>
                  <a:pt x="251" y="397"/>
                </a:lnTo>
                <a:lnTo>
                  <a:pt x="246" y="399"/>
                </a:lnTo>
                <a:lnTo>
                  <a:pt x="240" y="401"/>
                </a:lnTo>
                <a:lnTo>
                  <a:pt x="234" y="402"/>
                </a:lnTo>
                <a:lnTo>
                  <a:pt x="228" y="404"/>
                </a:lnTo>
                <a:lnTo>
                  <a:pt x="222" y="407"/>
                </a:lnTo>
                <a:lnTo>
                  <a:pt x="216" y="408"/>
                </a:lnTo>
                <a:lnTo>
                  <a:pt x="210" y="409"/>
                </a:lnTo>
                <a:lnTo>
                  <a:pt x="204" y="410"/>
                </a:lnTo>
                <a:lnTo>
                  <a:pt x="198" y="411"/>
                </a:lnTo>
                <a:lnTo>
                  <a:pt x="192" y="413"/>
                </a:lnTo>
                <a:lnTo>
                  <a:pt x="186" y="414"/>
                </a:lnTo>
                <a:lnTo>
                  <a:pt x="179" y="414"/>
                </a:lnTo>
                <a:lnTo>
                  <a:pt x="173" y="414"/>
                </a:lnTo>
                <a:lnTo>
                  <a:pt x="168" y="414"/>
                </a:lnTo>
                <a:lnTo>
                  <a:pt x="163" y="414"/>
                </a:lnTo>
                <a:lnTo>
                  <a:pt x="157" y="413"/>
                </a:lnTo>
                <a:lnTo>
                  <a:pt x="151" y="411"/>
                </a:lnTo>
                <a:lnTo>
                  <a:pt x="145" y="410"/>
                </a:lnTo>
                <a:lnTo>
                  <a:pt x="139" y="409"/>
                </a:lnTo>
                <a:lnTo>
                  <a:pt x="133" y="408"/>
                </a:lnTo>
                <a:lnTo>
                  <a:pt x="128" y="407"/>
                </a:lnTo>
                <a:lnTo>
                  <a:pt x="122" y="404"/>
                </a:lnTo>
                <a:lnTo>
                  <a:pt x="116" y="402"/>
                </a:lnTo>
                <a:lnTo>
                  <a:pt x="110" y="399"/>
                </a:lnTo>
                <a:lnTo>
                  <a:pt x="106" y="397"/>
                </a:lnTo>
                <a:lnTo>
                  <a:pt x="101" y="395"/>
                </a:lnTo>
                <a:lnTo>
                  <a:pt x="96" y="392"/>
                </a:lnTo>
                <a:lnTo>
                  <a:pt x="90" y="389"/>
                </a:lnTo>
                <a:lnTo>
                  <a:pt x="85" y="385"/>
                </a:lnTo>
                <a:lnTo>
                  <a:pt x="80" y="381"/>
                </a:lnTo>
                <a:lnTo>
                  <a:pt x="76" y="378"/>
                </a:lnTo>
                <a:lnTo>
                  <a:pt x="71" y="373"/>
                </a:lnTo>
                <a:lnTo>
                  <a:pt x="67" y="368"/>
                </a:lnTo>
                <a:lnTo>
                  <a:pt x="62" y="363"/>
                </a:lnTo>
                <a:lnTo>
                  <a:pt x="58" y="359"/>
                </a:lnTo>
                <a:lnTo>
                  <a:pt x="53" y="354"/>
                </a:lnTo>
                <a:lnTo>
                  <a:pt x="49" y="349"/>
                </a:lnTo>
                <a:lnTo>
                  <a:pt x="46" y="344"/>
                </a:lnTo>
                <a:lnTo>
                  <a:pt x="43" y="339"/>
                </a:lnTo>
                <a:lnTo>
                  <a:pt x="40" y="335"/>
                </a:lnTo>
                <a:lnTo>
                  <a:pt x="36" y="330"/>
                </a:lnTo>
                <a:lnTo>
                  <a:pt x="32" y="324"/>
                </a:lnTo>
                <a:lnTo>
                  <a:pt x="30" y="319"/>
                </a:lnTo>
                <a:lnTo>
                  <a:pt x="28" y="313"/>
                </a:lnTo>
                <a:lnTo>
                  <a:pt x="25" y="307"/>
                </a:lnTo>
                <a:lnTo>
                  <a:pt x="22" y="301"/>
                </a:lnTo>
                <a:lnTo>
                  <a:pt x="18" y="295"/>
                </a:lnTo>
                <a:lnTo>
                  <a:pt x="16" y="288"/>
                </a:lnTo>
                <a:lnTo>
                  <a:pt x="13" y="282"/>
                </a:lnTo>
                <a:lnTo>
                  <a:pt x="12" y="276"/>
                </a:lnTo>
                <a:lnTo>
                  <a:pt x="11" y="270"/>
                </a:lnTo>
                <a:lnTo>
                  <a:pt x="8" y="264"/>
                </a:lnTo>
                <a:lnTo>
                  <a:pt x="6" y="257"/>
                </a:lnTo>
                <a:lnTo>
                  <a:pt x="5" y="249"/>
                </a:lnTo>
                <a:lnTo>
                  <a:pt x="4" y="242"/>
                </a:lnTo>
                <a:lnTo>
                  <a:pt x="2" y="235"/>
                </a:lnTo>
                <a:lnTo>
                  <a:pt x="2" y="228"/>
                </a:lnTo>
                <a:lnTo>
                  <a:pt x="1" y="221"/>
                </a:lnTo>
                <a:lnTo>
                  <a:pt x="0" y="213"/>
                </a:lnTo>
                <a:lnTo>
                  <a:pt x="0" y="206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5256213" y="2600325"/>
            <a:ext cx="209550" cy="261938"/>
          </a:xfrm>
          <a:custGeom>
            <a:avLst/>
            <a:gdLst>
              <a:gd name="T0" fmla="*/ 0 w 378"/>
              <a:gd name="T1" fmla="*/ 2147483646 h 613"/>
              <a:gd name="T2" fmla="*/ 2147483646 w 378"/>
              <a:gd name="T3" fmla="*/ 2147483646 h 613"/>
              <a:gd name="T4" fmla="*/ 2147483646 w 378"/>
              <a:gd name="T5" fmla="*/ 2147483646 h 613"/>
              <a:gd name="T6" fmla="*/ 2147483646 w 378"/>
              <a:gd name="T7" fmla="*/ 2147483646 h 613"/>
              <a:gd name="T8" fmla="*/ 2147483646 w 378"/>
              <a:gd name="T9" fmla="*/ 2147483646 h 613"/>
              <a:gd name="T10" fmla="*/ 2147483646 w 378"/>
              <a:gd name="T11" fmla="*/ 2147483646 h 613"/>
              <a:gd name="T12" fmla="*/ 2147483646 w 378"/>
              <a:gd name="T13" fmla="*/ 2147483646 h 613"/>
              <a:gd name="T14" fmla="*/ 2147483646 w 378"/>
              <a:gd name="T15" fmla="*/ 2147483646 h 613"/>
              <a:gd name="T16" fmla="*/ 2147483646 w 378"/>
              <a:gd name="T17" fmla="*/ 2147483646 h 613"/>
              <a:gd name="T18" fmla="*/ 2147483646 w 378"/>
              <a:gd name="T19" fmla="*/ 2147483646 h 613"/>
              <a:gd name="T20" fmla="*/ 2147483646 w 378"/>
              <a:gd name="T21" fmla="*/ 2147483646 h 613"/>
              <a:gd name="T22" fmla="*/ 2147483646 w 378"/>
              <a:gd name="T23" fmla="*/ 2147483646 h 613"/>
              <a:gd name="T24" fmla="*/ 2147483646 w 378"/>
              <a:gd name="T25" fmla="*/ 0 h 613"/>
              <a:gd name="T26" fmla="*/ 2147483646 w 378"/>
              <a:gd name="T27" fmla="*/ 2147483646 h 613"/>
              <a:gd name="T28" fmla="*/ 2147483646 w 378"/>
              <a:gd name="T29" fmla="*/ 2147483646 h 613"/>
              <a:gd name="T30" fmla="*/ 2147483646 w 378"/>
              <a:gd name="T31" fmla="*/ 2147483646 h 613"/>
              <a:gd name="T32" fmla="*/ 2147483646 w 378"/>
              <a:gd name="T33" fmla="*/ 2147483646 h 613"/>
              <a:gd name="T34" fmla="*/ 2147483646 w 378"/>
              <a:gd name="T35" fmla="*/ 2147483646 h 613"/>
              <a:gd name="T36" fmla="*/ 2147483646 w 378"/>
              <a:gd name="T37" fmla="*/ 2147483646 h 613"/>
              <a:gd name="T38" fmla="*/ 2147483646 w 378"/>
              <a:gd name="T39" fmla="*/ 2147483646 h 613"/>
              <a:gd name="T40" fmla="*/ 2147483646 w 378"/>
              <a:gd name="T41" fmla="*/ 2147483646 h 613"/>
              <a:gd name="T42" fmla="*/ 2147483646 w 378"/>
              <a:gd name="T43" fmla="*/ 2147483646 h 613"/>
              <a:gd name="T44" fmla="*/ 2147483646 w 378"/>
              <a:gd name="T45" fmla="*/ 2147483646 h 613"/>
              <a:gd name="T46" fmla="*/ 2147483646 w 378"/>
              <a:gd name="T47" fmla="*/ 2147483646 h 613"/>
              <a:gd name="T48" fmla="*/ 2147483646 w 378"/>
              <a:gd name="T49" fmla="*/ 2147483646 h 613"/>
              <a:gd name="T50" fmla="*/ 2147483646 w 378"/>
              <a:gd name="T51" fmla="*/ 2147483646 h 613"/>
              <a:gd name="T52" fmla="*/ 2147483646 w 378"/>
              <a:gd name="T53" fmla="*/ 2147483646 h 613"/>
              <a:gd name="T54" fmla="*/ 2147483646 w 378"/>
              <a:gd name="T55" fmla="*/ 2147483646 h 613"/>
              <a:gd name="T56" fmla="*/ 2147483646 w 378"/>
              <a:gd name="T57" fmla="*/ 2147483646 h 613"/>
              <a:gd name="T58" fmla="*/ 2147483646 w 378"/>
              <a:gd name="T59" fmla="*/ 2147483646 h 613"/>
              <a:gd name="T60" fmla="*/ 2147483646 w 378"/>
              <a:gd name="T61" fmla="*/ 2147483646 h 613"/>
              <a:gd name="T62" fmla="*/ 2147483646 w 378"/>
              <a:gd name="T63" fmla="*/ 2147483646 h 613"/>
              <a:gd name="T64" fmla="*/ 2147483646 w 378"/>
              <a:gd name="T65" fmla="*/ 2147483646 h 613"/>
              <a:gd name="T66" fmla="*/ 2147483646 w 378"/>
              <a:gd name="T67" fmla="*/ 2147483646 h 613"/>
              <a:gd name="T68" fmla="*/ 2147483646 w 378"/>
              <a:gd name="T69" fmla="*/ 2147483646 h 613"/>
              <a:gd name="T70" fmla="*/ 2147483646 w 378"/>
              <a:gd name="T71" fmla="*/ 2147483646 h 613"/>
              <a:gd name="T72" fmla="*/ 2147483646 w 378"/>
              <a:gd name="T73" fmla="*/ 2147483646 h 613"/>
              <a:gd name="T74" fmla="*/ 2147483646 w 378"/>
              <a:gd name="T75" fmla="*/ 2147483646 h 613"/>
              <a:gd name="T76" fmla="*/ 2147483646 w 378"/>
              <a:gd name="T77" fmla="*/ 2147483646 h 613"/>
              <a:gd name="T78" fmla="*/ 2147483646 w 378"/>
              <a:gd name="T79" fmla="*/ 2147483646 h 613"/>
              <a:gd name="T80" fmla="*/ 2147483646 w 378"/>
              <a:gd name="T81" fmla="*/ 2147483646 h 613"/>
              <a:gd name="T82" fmla="*/ 2147483646 w 378"/>
              <a:gd name="T83" fmla="*/ 2147483646 h 613"/>
              <a:gd name="T84" fmla="*/ 2147483646 w 378"/>
              <a:gd name="T85" fmla="*/ 2147483646 h 613"/>
              <a:gd name="T86" fmla="*/ 2147483646 w 378"/>
              <a:gd name="T87" fmla="*/ 2147483646 h 613"/>
              <a:gd name="T88" fmla="*/ 2147483646 w 378"/>
              <a:gd name="T89" fmla="*/ 2147483646 h 613"/>
              <a:gd name="T90" fmla="*/ 2147483646 w 378"/>
              <a:gd name="T91" fmla="*/ 2147483646 h 613"/>
              <a:gd name="T92" fmla="*/ 2147483646 w 378"/>
              <a:gd name="T93" fmla="*/ 2147483646 h 613"/>
              <a:gd name="T94" fmla="*/ 2147483646 w 378"/>
              <a:gd name="T95" fmla="*/ 2147483646 h 613"/>
              <a:gd name="T96" fmla="*/ 2147483646 w 378"/>
              <a:gd name="T97" fmla="*/ 2147483646 h 613"/>
              <a:gd name="T98" fmla="*/ 2147483646 w 378"/>
              <a:gd name="T99" fmla="*/ 2147483646 h 613"/>
              <a:gd name="T100" fmla="*/ 0 w 378"/>
              <a:gd name="T101" fmla="*/ 2147483646 h 61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78" h="613">
                <a:moveTo>
                  <a:pt x="0" y="306"/>
                </a:moveTo>
                <a:lnTo>
                  <a:pt x="0" y="296"/>
                </a:lnTo>
                <a:lnTo>
                  <a:pt x="0" y="286"/>
                </a:lnTo>
                <a:lnTo>
                  <a:pt x="0" y="277"/>
                </a:lnTo>
                <a:lnTo>
                  <a:pt x="0" y="266"/>
                </a:lnTo>
                <a:lnTo>
                  <a:pt x="1" y="255"/>
                </a:lnTo>
                <a:lnTo>
                  <a:pt x="2" y="246"/>
                </a:lnTo>
                <a:lnTo>
                  <a:pt x="4" y="236"/>
                </a:lnTo>
                <a:lnTo>
                  <a:pt x="5" y="226"/>
                </a:lnTo>
                <a:lnTo>
                  <a:pt x="6" y="217"/>
                </a:lnTo>
                <a:lnTo>
                  <a:pt x="8" y="207"/>
                </a:lnTo>
                <a:lnTo>
                  <a:pt x="11" y="198"/>
                </a:lnTo>
                <a:lnTo>
                  <a:pt x="13" y="188"/>
                </a:lnTo>
                <a:lnTo>
                  <a:pt x="16" y="180"/>
                </a:lnTo>
                <a:lnTo>
                  <a:pt x="18" y="171"/>
                </a:lnTo>
                <a:lnTo>
                  <a:pt x="20" y="163"/>
                </a:lnTo>
                <a:lnTo>
                  <a:pt x="23" y="153"/>
                </a:lnTo>
                <a:lnTo>
                  <a:pt x="26" y="145"/>
                </a:lnTo>
                <a:lnTo>
                  <a:pt x="30" y="136"/>
                </a:lnTo>
                <a:lnTo>
                  <a:pt x="34" y="128"/>
                </a:lnTo>
                <a:lnTo>
                  <a:pt x="37" y="121"/>
                </a:lnTo>
                <a:lnTo>
                  <a:pt x="41" y="114"/>
                </a:lnTo>
                <a:lnTo>
                  <a:pt x="44" y="105"/>
                </a:lnTo>
                <a:lnTo>
                  <a:pt x="49" y="97"/>
                </a:lnTo>
                <a:lnTo>
                  <a:pt x="54" y="90"/>
                </a:lnTo>
                <a:lnTo>
                  <a:pt x="58" y="84"/>
                </a:lnTo>
                <a:lnTo>
                  <a:pt x="61" y="78"/>
                </a:lnTo>
                <a:lnTo>
                  <a:pt x="66" y="72"/>
                </a:lnTo>
                <a:lnTo>
                  <a:pt x="71" y="66"/>
                </a:lnTo>
                <a:lnTo>
                  <a:pt x="76" y="60"/>
                </a:lnTo>
                <a:lnTo>
                  <a:pt x="80" y="54"/>
                </a:lnTo>
                <a:lnTo>
                  <a:pt x="85" y="49"/>
                </a:lnTo>
                <a:lnTo>
                  <a:pt x="90" y="44"/>
                </a:lnTo>
                <a:lnTo>
                  <a:pt x="96" y="39"/>
                </a:lnTo>
                <a:lnTo>
                  <a:pt x="102" y="34"/>
                </a:lnTo>
                <a:lnTo>
                  <a:pt x="108" y="30"/>
                </a:lnTo>
                <a:lnTo>
                  <a:pt x="114" y="25"/>
                </a:lnTo>
                <a:lnTo>
                  <a:pt x="119" y="21"/>
                </a:lnTo>
                <a:lnTo>
                  <a:pt x="125" y="19"/>
                </a:lnTo>
                <a:lnTo>
                  <a:pt x="131" y="16"/>
                </a:lnTo>
                <a:lnTo>
                  <a:pt x="137" y="13"/>
                </a:lnTo>
                <a:lnTo>
                  <a:pt x="143" y="9"/>
                </a:lnTo>
                <a:lnTo>
                  <a:pt x="149" y="7"/>
                </a:lnTo>
                <a:lnTo>
                  <a:pt x="155" y="4"/>
                </a:lnTo>
                <a:lnTo>
                  <a:pt x="161" y="3"/>
                </a:lnTo>
                <a:lnTo>
                  <a:pt x="167" y="2"/>
                </a:lnTo>
                <a:lnTo>
                  <a:pt x="174" y="1"/>
                </a:lnTo>
                <a:lnTo>
                  <a:pt x="181" y="0"/>
                </a:lnTo>
                <a:lnTo>
                  <a:pt x="188" y="0"/>
                </a:lnTo>
                <a:lnTo>
                  <a:pt x="194" y="0"/>
                </a:lnTo>
                <a:lnTo>
                  <a:pt x="200" y="0"/>
                </a:lnTo>
                <a:lnTo>
                  <a:pt x="206" y="0"/>
                </a:lnTo>
                <a:lnTo>
                  <a:pt x="212" y="1"/>
                </a:lnTo>
                <a:lnTo>
                  <a:pt x="218" y="2"/>
                </a:lnTo>
                <a:lnTo>
                  <a:pt x="224" y="4"/>
                </a:lnTo>
                <a:lnTo>
                  <a:pt x="230" y="7"/>
                </a:lnTo>
                <a:lnTo>
                  <a:pt x="236" y="9"/>
                </a:lnTo>
                <a:lnTo>
                  <a:pt x="242" y="12"/>
                </a:lnTo>
                <a:lnTo>
                  <a:pt x="248" y="15"/>
                </a:lnTo>
                <a:lnTo>
                  <a:pt x="254" y="19"/>
                </a:lnTo>
                <a:lnTo>
                  <a:pt x="260" y="22"/>
                </a:lnTo>
                <a:lnTo>
                  <a:pt x="265" y="26"/>
                </a:lnTo>
                <a:lnTo>
                  <a:pt x="270" y="30"/>
                </a:lnTo>
                <a:lnTo>
                  <a:pt x="275" y="34"/>
                </a:lnTo>
                <a:lnTo>
                  <a:pt x="281" y="39"/>
                </a:lnTo>
                <a:lnTo>
                  <a:pt x="287" y="44"/>
                </a:lnTo>
                <a:lnTo>
                  <a:pt x="292" y="50"/>
                </a:lnTo>
                <a:lnTo>
                  <a:pt x="296" y="55"/>
                </a:lnTo>
                <a:lnTo>
                  <a:pt x="301" y="61"/>
                </a:lnTo>
                <a:lnTo>
                  <a:pt x="306" y="67"/>
                </a:lnTo>
                <a:lnTo>
                  <a:pt x="312" y="74"/>
                </a:lnTo>
                <a:lnTo>
                  <a:pt x="317" y="81"/>
                </a:lnTo>
                <a:lnTo>
                  <a:pt x="322" y="88"/>
                </a:lnTo>
                <a:lnTo>
                  <a:pt x="325" y="94"/>
                </a:lnTo>
                <a:lnTo>
                  <a:pt x="329" y="102"/>
                </a:lnTo>
                <a:lnTo>
                  <a:pt x="332" y="109"/>
                </a:lnTo>
                <a:lnTo>
                  <a:pt x="337" y="116"/>
                </a:lnTo>
                <a:lnTo>
                  <a:pt x="341" y="123"/>
                </a:lnTo>
                <a:lnTo>
                  <a:pt x="344" y="132"/>
                </a:lnTo>
                <a:lnTo>
                  <a:pt x="348" y="140"/>
                </a:lnTo>
                <a:lnTo>
                  <a:pt x="350" y="148"/>
                </a:lnTo>
                <a:lnTo>
                  <a:pt x="353" y="157"/>
                </a:lnTo>
                <a:lnTo>
                  <a:pt x="356" y="165"/>
                </a:lnTo>
                <a:lnTo>
                  <a:pt x="360" y="175"/>
                </a:lnTo>
                <a:lnTo>
                  <a:pt x="362" y="184"/>
                </a:lnTo>
                <a:lnTo>
                  <a:pt x="365" y="193"/>
                </a:lnTo>
                <a:lnTo>
                  <a:pt x="366" y="202"/>
                </a:lnTo>
                <a:lnTo>
                  <a:pt x="367" y="212"/>
                </a:lnTo>
                <a:lnTo>
                  <a:pt x="370" y="222"/>
                </a:lnTo>
                <a:lnTo>
                  <a:pt x="372" y="231"/>
                </a:lnTo>
                <a:lnTo>
                  <a:pt x="373" y="242"/>
                </a:lnTo>
                <a:lnTo>
                  <a:pt x="374" y="252"/>
                </a:lnTo>
                <a:lnTo>
                  <a:pt x="376" y="262"/>
                </a:lnTo>
                <a:lnTo>
                  <a:pt x="376" y="273"/>
                </a:lnTo>
                <a:lnTo>
                  <a:pt x="377" y="284"/>
                </a:lnTo>
                <a:lnTo>
                  <a:pt x="378" y="295"/>
                </a:lnTo>
                <a:lnTo>
                  <a:pt x="378" y="306"/>
                </a:lnTo>
                <a:lnTo>
                  <a:pt x="378" y="315"/>
                </a:lnTo>
                <a:lnTo>
                  <a:pt x="378" y="325"/>
                </a:lnTo>
                <a:lnTo>
                  <a:pt x="378" y="334"/>
                </a:lnTo>
                <a:lnTo>
                  <a:pt x="378" y="345"/>
                </a:lnTo>
                <a:lnTo>
                  <a:pt x="377" y="356"/>
                </a:lnTo>
                <a:lnTo>
                  <a:pt x="376" y="366"/>
                </a:lnTo>
                <a:lnTo>
                  <a:pt x="374" y="375"/>
                </a:lnTo>
                <a:lnTo>
                  <a:pt x="373" y="385"/>
                </a:lnTo>
                <a:lnTo>
                  <a:pt x="372" y="394"/>
                </a:lnTo>
                <a:lnTo>
                  <a:pt x="370" y="404"/>
                </a:lnTo>
                <a:lnTo>
                  <a:pt x="367" y="414"/>
                </a:lnTo>
                <a:lnTo>
                  <a:pt x="365" y="423"/>
                </a:lnTo>
                <a:lnTo>
                  <a:pt x="362" y="432"/>
                </a:lnTo>
                <a:lnTo>
                  <a:pt x="360" y="440"/>
                </a:lnTo>
                <a:lnTo>
                  <a:pt x="358" y="448"/>
                </a:lnTo>
                <a:lnTo>
                  <a:pt x="355" y="458"/>
                </a:lnTo>
                <a:lnTo>
                  <a:pt x="352" y="466"/>
                </a:lnTo>
                <a:lnTo>
                  <a:pt x="348" y="475"/>
                </a:lnTo>
                <a:lnTo>
                  <a:pt x="344" y="483"/>
                </a:lnTo>
                <a:lnTo>
                  <a:pt x="341" y="490"/>
                </a:lnTo>
                <a:lnTo>
                  <a:pt x="337" y="498"/>
                </a:lnTo>
                <a:lnTo>
                  <a:pt x="334" y="506"/>
                </a:lnTo>
                <a:lnTo>
                  <a:pt x="329" y="514"/>
                </a:lnTo>
                <a:lnTo>
                  <a:pt x="324" y="522"/>
                </a:lnTo>
                <a:lnTo>
                  <a:pt x="320" y="528"/>
                </a:lnTo>
                <a:lnTo>
                  <a:pt x="317" y="534"/>
                </a:lnTo>
                <a:lnTo>
                  <a:pt x="312" y="540"/>
                </a:lnTo>
                <a:lnTo>
                  <a:pt x="307" y="546"/>
                </a:lnTo>
                <a:lnTo>
                  <a:pt x="302" y="552"/>
                </a:lnTo>
                <a:lnTo>
                  <a:pt x="298" y="558"/>
                </a:lnTo>
                <a:lnTo>
                  <a:pt x="293" y="564"/>
                </a:lnTo>
                <a:lnTo>
                  <a:pt x="288" y="568"/>
                </a:lnTo>
                <a:lnTo>
                  <a:pt x="282" y="573"/>
                </a:lnTo>
                <a:lnTo>
                  <a:pt x="276" y="578"/>
                </a:lnTo>
                <a:lnTo>
                  <a:pt x="270" y="583"/>
                </a:lnTo>
                <a:lnTo>
                  <a:pt x="264" y="588"/>
                </a:lnTo>
                <a:lnTo>
                  <a:pt x="258" y="591"/>
                </a:lnTo>
                <a:lnTo>
                  <a:pt x="252" y="594"/>
                </a:lnTo>
                <a:lnTo>
                  <a:pt x="246" y="596"/>
                </a:lnTo>
                <a:lnTo>
                  <a:pt x="240" y="600"/>
                </a:lnTo>
                <a:lnTo>
                  <a:pt x="234" y="603"/>
                </a:lnTo>
                <a:lnTo>
                  <a:pt x="228" y="606"/>
                </a:lnTo>
                <a:lnTo>
                  <a:pt x="222" y="608"/>
                </a:lnTo>
                <a:lnTo>
                  <a:pt x="216" y="609"/>
                </a:lnTo>
                <a:lnTo>
                  <a:pt x="210" y="610"/>
                </a:lnTo>
                <a:lnTo>
                  <a:pt x="203" y="612"/>
                </a:lnTo>
                <a:lnTo>
                  <a:pt x="196" y="613"/>
                </a:lnTo>
                <a:lnTo>
                  <a:pt x="188" y="613"/>
                </a:lnTo>
                <a:lnTo>
                  <a:pt x="182" y="613"/>
                </a:lnTo>
                <a:lnTo>
                  <a:pt x="176" y="613"/>
                </a:lnTo>
                <a:lnTo>
                  <a:pt x="170" y="613"/>
                </a:lnTo>
                <a:lnTo>
                  <a:pt x="164" y="612"/>
                </a:lnTo>
                <a:lnTo>
                  <a:pt x="158" y="610"/>
                </a:lnTo>
                <a:lnTo>
                  <a:pt x="152" y="608"/>
                </a:lnTo>
                <a:lnTo>
                  <a:pt x="146" y="606"/>
                </a:lnTo>
                <a:lnTo>
                  <a:pt x="140" y="603"/>
                </a:lnTo>
                <a:lnTo>
                  <a:pt x="134" y="601"/>
                </a:lnTo>
                <a:lnTo>
                  <a:pt x="128" y="597"/>
                </a:lnTo>
                <a:lnTo>
                  <a:pt x="122" y="594"/>
                </a:lnTo>
                <a:lnTo>
                  <a:pt x="116" y="590"/>
                </a:lnTo>
                <a:lnTo>
                  <a:pt x="112" y="586"/>
                </a:lnTo>
                <a:lnTo>
                  <a:pt x="107" y="583"/>
                </a:lnTo>
                <a:lnTo>
                  <a:pt x="102" y="578"/>
                </a:lnTo>
                <a:lnTo>
                  <a:pt x="96" y="573"/>
                </a:lnTo>
                <a:lnTo>
                  <a:pt x="90" y="568"/>
                </a:lnTo>
                <a:lnTo>
                  <a:pt x="85" y="562"/>
                </a:lnTo>
                <a:lnTo>
                  <a:pt x="80" y="558"/>
                </a:lnTo>
                <a:lnTo>
                  <a:pt x="76" y="552"/>
                </a:lnTo>
                <a:lnTo>
                  <a:pt x="71" y="546"/>
                </a:lnTo>
                <a:lnTo>
                  <a:pt x="66" y="538"/>
                </a:lnTo>
                <a:lnTo>
                  <a:pt x="61" y="531"/>
                </a:lnTo>
                <a:lnTo>
                  <a:pt x="56" y="524"/>
                </a:lnTo>
                <a:lnTo>
                  <a:pt x="53" y="518"/>
                </a:lnTo>
                <a:lnTo>
                  <a:pt x="49" y="511"/>
                </a:lnTo>
                <a:lnTo>
                  <a:pt x="46" y="504"/>
                </a:lnTo>
                <a:lnTo>
                  <a:pt x="41" y="496"/>
                </a:lnTo>
                <a:lnTo>
                  <a:pt x="37" y="488"/>
                </a:lnTo>
                <a:lnTo>
                  <a:pt x="34" y="480"/>
                </a:lnTo>
                <a:lnTo>
                  <a:pt x="30" y="471"/>
                </a:lnTo>
                <a:lnTo>
                  <a:pt x="28" y="463"/>
                </a:lnTo>
                <a:lnTo>
                  <a:pt x="25" y="454"/>
                </a:lnTo>
                <a:lnTo>
                  <a:pt x="22" y="446"/>
                </a:lnTo>
                <a:lnTo>
                  <a:pt x="18" y="436"/>
                </a:lnTo>
                <a:lnTo>
                  <a:pt x="16" y="427"/>
                </a:lnTo>
                <a:lnTo>
                  <a:pt x="13" y="418"/>
                </a:lnTo>
                <a:lnTo>
                  <a:pt x="12" y="409"/>
                </a:lnTo>
                <a:lnTo>
                  <a:pt x="11" y="399"/>
                </a:lnTo>
                <a:lnTo>
                  <a:pt x="8" y="390"/>
                </a:lnTo>
                <a:lnTo>
                  <a:pt x="6" y="380"/>
                </a:lnTo>
                <a:lnTo>
                  <a:pt x="5" y="369"/>
                </a:lnTo>
                <a:lnTo>
                  <a:pt x="4" y="360"/>
                </a:lnTo>
                <a:lnTo>
                  <a:pt x="2" y="349"/>
                </a:lnTo>
                <a:lnTo>
                  <a:pt x="2" y="338"/>
                </a:lnTo>
                <a:lnTo>
                  <a:pt x="1" y="327"/>
                </a:lnTo>
                <a:lnTo>
                  <a:pt x="0" y="316"/>
                </a:lnTo>
                <a:lnTo>
                  <a:pt x="0" y="306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5256213" y="2600325"/>
            <a:ext cx="209550" cy="261938"/>
          </a:xfrm>
          <a:custGeom>
            <a:avLst/>
            <a:gdLst>
              <a:gd name="T0" fmla="*/ 0 w 378"/>
              <a:gd name="T1" fmla="*/ 2147483646 h 613"/>
              <a:gd name="T2" fmla="*/ 2147483646 w 378"/>
              <a:gd name="T3" fmla="*/ 2147483646 h 613"/>
              <a:gd name="T4" fmla="*/ 2147483646 w 378"/>
              <a:gd name="T5" fmla="*/ 2147483646 h 613"/>
              <a:gd name="T6" fmla="*/ 2147483646 w 378"/>
              <a:gd name="T7" fmla="*/ 2147483646 h 613"/>
              <a:gd name="T8" fmla="*/ 2147483646 w 378"/>
              <a:gd name="T9" fmla="*/ 2147483646 h 613"/>
              <a:gd name="T10" fmla="*/ 2147483646 w 378"/>
              <a:gd name="T11" fmla="*/ 2147483646 h 613"/>
              <a:gd name="T12" fmla="*/ 2147483646 w 378"/>
              <a:gd name="T13" fmla="*/ 2147483646 h 613"/>
              <a:gd name="T14" fmla="*/ 2147483646 w 378"/>
              <a:gd name="T15" fmla="*/ 2147483646 h 613"/>
              <a:gd name="T16" fmla="*/ 2147483646 w 378"/>
              <a:gd name="T17" fmla="*/ 2147483646 h 613"/>
              <a:gd name="T18" fmla="*/ 2147483646 w 378"/>
              <a:gd name="T19" fmla="*/ 2147483646 h 613"/>
              <a:gd name="T20" fmla="*/ 2147483646 w 378"/>
              <a:gd name="T21" fmla="*/ 2147483646 h 613"/>
              <a:gd name="T22" fmla="*/ 2147483646 w 378"/>
              <a:gd name="T23" fmla="*/ 2147483646 h 613"/>
              <a:gd name="T24" fmla="*/ 2147483646 w 378"/>
              <a:gd name="T25" fmla="*/ 0 h 613"/>
              <a:gd name="T26" fmla="*/ 2147483646 w 378"/>
              <a:gd name="T27" fmla="*/ 2147483646 h 613"/>
              <a:gd name="T28" fmla="*/ 2147483646 w 378"/>
              <a:gd name="T29" fmla="*/ 2147483646 h 613"/>
              <a:gd name="T30" fmla="*/ 2147483646 w 378"/>
              <a:gd name="T31" fmla="*/ 2147483646 h 613"/>
              <a:gd name="T32" fmla="*/ 2147483646 w 378"/>
              <a:gd name="T33" fmla="*/ 2147483646 h 613"/>
              <a:gd name="T34" fmla="*/ 2147483646 w 378"/>
              <a:gd name="T35" fmla="*/ 2147483646 h 613"/>
              <a:gd name="T36" fmla="*/ 2147483646 w 378"/>
              <a:gd name="T37" fmla="*/ 2147483646 h 613"/>
              <a:gd name="T38" fmla="*/ 2147483646 w 378"/>
              <a:gd name="T39" fmla="*/ 2147483646 h 613"/>
              <a:gd name="T40" fmla="*/ 2147483646 w 378"/>
              <a:gd name="T41" fmla="*/ 2147483646 h 613"/>
              <a:gd name="T42" fmla="*/ 2147483646 w 378"/>
              <a:gd name="T43" fmla="*/ 2147483646 h 613"/>
              <a:gd name="T44" fmla="*/ 2147483646 w 378"/>
              <a:gd name="T45" fmla="*/ 2147483646 h 613"/>
              <a:gd name="T46" fmla="*/ 2147483646 w 378"/>
              <a:gd name="T47" fmla="*/ 2147483646 h 613"/>
              <a:gd name="T48" fmla="*/ 2147483646 w 378"/>
              <a:gd name="T49" fmla="*/ 2147483646 h 613"/>
              <a:gd name="T50" fmla="*/ 2147483646 w 378"/>
              <a:gd name="T51" fmla="*/ 2147483646 h 613"/>
              <a:gd name="T52" fmla="*/ 2147483646 w 378"/>
              <a:gd name="T53" fmla="*/ 2147483646 h 613"/>
              <a:gd name="T54" fmla="*/ 2147483646 w 378"/>
              <a:gd name="T55" fmla="*/ 2147483646 h 613"/>
              <a:gd name="T56" fmla="*/ 2147483646 w 378"/>
              <a:gd name="T57" fmla="*/ 2147483646 h 613"/>
              <a:gd name="T58" fmla="*/ 2147483646 w 378"/>
              <a:gd name="T59" fmla="*/ 2147483646 h 613"/>
              <a:gd name="T60" fmla="*/ 2147483646 w 378"/>
              <a:gd name="T61" fmla="*/ 2147483646 h 613"/>
              <a:gd name="T62" fmla="*/ 2147483646 w 378"/>
              <a:gd name="T63" fmla="*/ 2147483646 h 613"/>
              <a:gd name="T64" fmla="*/ 2147483646 w 378"/>
              <a:gd name="T65" fmla="*/ 2147483646 h 613"/>
              <a:gd name="T66" fmla="*/ 2147483646 w 378"/>
              <a:gd name="T67" fmla="*/ 2147483646 h 613"/>
              <a:gd name="T68" fmla="*/ 2147483646 w 378"/>
              <a:gd name="T69" fmla="*/ 2147483646 h 613"/>
              <a:gd name="T70" fmla="*/ 2147483646 w 378"/>
              <a:gd name="T71" fmla="*/ 2147483646 h 613"/>
              <a:gd name="T72" fmla="*/ 2147483646 w 378"/>
              <a:gd name="T73" fmla="*/ 2147483646 h 613"/>
              <a:gd name="T74" fmla="*/ 2147483646 w 378"/>
              <a:gd name="T75" fmla="*/ 2147483646 h 613"/>
              <a:gd name="T76" fmla="*/ 2147483646 w 378"/>
              <a:gd name="T77" fmla="*/ 2147483646 h 613"/>
              <a:gd name="T78" fmla="*/ 2147483646 w 378"/>
              <a:gd name="T79" fmla="*/ 2147483646 h 613"/>
              <a:gd name="T80" fmla="*/ 2147483646 w 378"/>
              <a:gd name="T81" fmla="*/ 2147483646 h 613"/>
              <a:gd name="T82" fmla="*/ 2147483646 w 378"/>
              <a:gd name="T83" fmla="*/ 2147483646 h 613"/>
              <a:gd name="T84" fmla="*/ 2147483646 w 378"/>
              <a:gd name="T85" fmla="*/ 2147483646 h 613"/>
              <a:gd name="T86" fmla="*/ 2147483646 w 378"/>
              <a:gd name="T87" fmla="*/ 2147483646 h 613"/>
              <a:gd name="T88" fmla="*/ 2147483646 w 378"/>
              <a:gd name="T89" fmla="*/ 2147483646 h 613"/>
              <a:gd name="T90" fmla="*/ 2147483646 w 378"/>
              <a:gd name="T91" fmla="*/ 2147483646 h 613"/>
              <a:gd name="T92" fmla="*/ 2147483646 w 378"/>
              <a:gd name="T93" fmla="*/ 2147483646 h 613"/>
              <a:gd name="T94" fmla="*/ 2147483646 w 378"/>
              <a:gd name="T95" fmla="*/ 2147483646 h 613"/>
              <a:gd name="T96" fmla="*/ 2147483646 w 378"/>
              <a:gd name="T97" fmla="*/ 2147483646 h 613"/>
              <a:gd name="T98" fmla="*/ 2147483646 w 378"/>
              <a:gd name="T99" fmla="*/ 2147483646 h 613"/>
              <a:gd name="T100" fmla="*/ 0 w 378"/>
              <a:gd name="T101" fmla="*/ 2147483646 h 61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78" h="613">
                <a:moveTo>
                  <a:pt x="0" y="306"/>
                </a:moveTo>
                <a:lnTo>
                  <a:pt x="0" y="296"/>
                </a:lnTo>
                <a:lnTo>
                  <a:pt x="0" y="286"/>
                </a:lnTo>
                <a:lnTo>
                  <a:pt x="0" y="277"/>
                </a:lnTo>
                <a:lnTo>
                  <a:pt x="0" y="266"/>
                </a:lnTo>
                <a:lnTo>
                  <a:pt x="1" y="255"/>
                </a:lnTo>
                <a:lnTo>
                  <a:pt x="2" y="246"/>
                </a:lnTo>
                <a:lnTo>
                  <a:pt x="4" y="236"/>
                </a:lnTo>
                <a:lnTo>
                  <a:pt x="5" y="226"/>
                </a:lnTo>
                <a:lnTo>
                  <a:pt x="6" y="217"/>
                </a:lnTo>
                <a:lnTo>
                  <a:pt x="8" y="207"/>
                </a:lnTo>
                <a:lnTo>
                  <a:pt x="11" y="198"/>
                </a:lnTo>
                <a:lnTo>
                  <a:pt x="13" y="188"/>
                </a:lnTo>
                <a:lnTo>
                  <a:pt x="16" y="180"/>
                </a:lnTo>
                <a:lnTo>
                  <a:pt x="18" y="171"/>
                </a:lnTo>
                <a:lnTo>
                  <a:pt x="20" y="163"/>
                </a:lnTo>
                <a:lnTo>
                  <a:pt x="23" y="153"/>
                </a:lnTo>
                <a:lnTo>
                  <a:pt x="26" y="145"/>
                </a:lnTo>
                <a:lnTo>
                  <a:pt x="30" y="136"/>
                </a:lnTo>
                <a:lnTo>
                  <a:pt x="34" y="128"/>
                </a:lnTo>
                <a:lnTo>
                  <a:pt x="37" y="121"/>
                </a:lnTo>
                <a:lnTo>
                  <a:pt x="41" y="114"/>
                </a:lnTo>
                <a:lnTo>
                  <a:pt x="44" y="105"/>
                </a:lnTo>
                <a:lnTo>
                  <a:pt x="49" y="97"/>
                </a:lnTo>
                <a:lnTo>
                  <a:pt x="54" y="90"/>
                </a:lnTo>
                <a:lnTo>
                  <a:pt x="58" y="84"/>
                </a:lnTo>
                <a:lnTo>
                  <a:pt x="61" y="78"/>
                </a:lnTo>
                <a:lnTo>
                  <a:pt x="66" y="72"/>
                </a:lnTo>
                <a:lnTo>
                  <a:pt x="71" y="66"/>
                </a:lnTo>
                <a:lnTo>
                  <a:pt x="76" y="60"/>
                </a:lnTo>
                <a:lnTo>
                  <a:pt x="80" y="54"/>
                </a:lnTo>
                <a:lnTo>
                  <a:pt x="85" y="49"/>
                </a:lnTo>
                <a:lnTo>
                  <a:pt x="90" y="44"/>
                </a:lnTo>
                <a:lnTo>
                  <a:pt x="96" y="39"/>
                </a:lnTo>
                <a:lnTo>
                  <a:pt x="102" y="34"/>
                </a:lnTo>
                <a:lnTo>
                  <a:pt x="108" y="30"/>
                </a:lnTo>
                <a:lnTo>
                  <a:pt x="114" y="25"/>
                </a:lnTo>
                <a:lnTo>
                  <a:pt x="119" y="21"/>
                </a:lnTo>
                <a:lnTo>
                  <a:pt x="125" y="19"/>
                </a:lnTo>
                <a:lnTo>
                  <a:pt x="131" y="16"/>
                </a:lnTo>
                <a:lnTo>
                  <a:pt x="137" y="13"/>
                </a:lnTo>
                <a:lnTo>
                  <a:pt x="143" y="9"/>
                </a:lnTo>
                <a:lnTo>
                  <a:pt x="149" y="7"/>
                </a:lnTo>
                <a:lnTo>
                  <a:pt x="155" y="4"/>
                </a:lnTo>
                <a:lnTo>
                  <a:pt x="161" y="3"/>
                </a:lnTo>
                <a:lnTo>
                  <a:pt x="167" y="2"/>
                </a:lnTo>
                <a:lnTo>
                  <a:pt x="174" y="1"/>
                </a:lnTo>
                <a:lnTo>
                  <a:pt x="181" y="0"/>
                </a:lnTo>
                <a:lnTo>
                  <a:pt x="188" y="0"/>
                </a:lnTo>
                <a:lnTo>
                  <a:pt x="194" y="0"/>
                </a:lnTo>
                <a:lnTo>
                  <a:pt x="200" y="0"/>
                </a:lnTo>
                <a:lnTo>
                  <a:pt x="206" y="0"/>
                </a:lnTo>
                <a:lnTo>
                  <a:pt x="212" y="1"/>
                </a:lnTo>
                <a:lnTo>
                  <a:pt x="218" y="2"/>
                </a:lnTo>
                <a:lnTo>
                  <a:pt x="224" y="4"/>
                </a:lnTo>
                <a:lnTo>
                  <a:pt x="230" y="7"/>
                </a:lnTo>
                <a:lnTo>
                  <a:pt x="236" y="9"/>
                </a:lnTo>
                <a:lnTo>
                  <a:pt x="242" y="12"/>
                </a:lnTo>
                <a:lnTo>
                  <a:pt x="248" y="15"/>
                </a:lnTo>
                <a:lnTo>
                  <a:pt x="254" y="19"/>
                </a:lnTo>
                <a:lnTo>
                  <a:pt x="260" y="22"/>
                </a:lnTo>
                <a:lnTo>
                  <a:pt x="265" y="26"/>
                </a:lnTo>
                <a:lnTo>
                  <a:pt x="270" y="30"/>
                </a:lnTo>
                <a:lnTo>
                  <a:pt x="275" y="34"/>
                </a:lnTo>
                <a:lnTo>
                  <a:pt x="281" y="39"/>
                </a:lnTo>
                <a:lnTo>
                  <a:pt x="287" y="44"/>
                </a:lnTo>
                <a:lnTo>
                  <a:pt x="292" y="50"/>
                </a:lnTo>
                <a:lnTo>
                  <a:pt x="296" y="55"/>
                </a:lnTo>
                <a:lnTo>
                  <a:pt x="301" y="61"/>
                </a:lnTo>
                <a:lnTo>
                  <a:pt x="306" y="67"/>
                </a:lnTo>
                <a:lnTo>
                  <a:pt x="312" y="74"/>
                </a:lnTo>
                <a:lnTo>
                  <a:pt x="317" y="81"/>
                </a:lnTo>
                <a:lnTo>
                  <a:pt x="322" y="88"/>
                </a:lnTo>
                <a:lnTo>
                  <a:pt x="325" y="94"/>
                </a:lnTo>
                <a:lnTo>
                  <a:pt x="329" y="102"/>
                </a:lnTo>
                <a:lnTo>
                  <a:pt x="332" y="109"/>
                </a:lnTo>
                <a:lnTo>
                  <a:pt x="337" y="116"/>
                </a:lnTo>
                <a:lnTo>
                  <a:pt x="341" y="123"/>
                </a:lnTo>
                <a:lnTo>
                  <a:pt x="344" y="132"/>
                </a:lnTo>
                <a:lnTo>
                  <a:pt x="348" y="140"/>
                </a:lnTo>
                <a:lnTo>
                  <a:pt x="350" y="148"/>
                </a:lnTo>
                <a:lnTo>
                  <a:pt x="353" y="157"/>
                </a:lnTo>
                <a:lnTo>
                  <a:pt x="356" y="165"/>
                </a:lnTo>
                <a:lnTo>
                  <a:pt x="360" y="175"/>
                </a:lnTo>
                <a:lnTo>
                  <a:pt x="362" y="184"/>
                </a:lnTo>
                <a:lnTo>
                  <a:pt x="365" y="193"/>
                </a:lnTo>
                <a:lnTo>
                  <a:pt x="366" y="202"/>
                </a:lnTo>
                <a:lnTo>
                  <a:pt x="367" y="212"/>
                </a:lnTo>
                <a:lnTo>
                  <a:pt x="370" y="222"/>
                </a:lnTo>
                <a:lnTo>
                  <a:pt x="372" y="231"/>
                </a:lnTo>
                <a:lnTo>
                  <a:pt x="373" y="242"/>
                </a:lnTo>
                <a:lnTo>
                  <a:pt x="374" y="252"/>
                </a:lnTo>
                <a:lnTo>
                  <a:pt x="376" y="262"/>
                </a:lnTo>
                <a:lnTo>
                  <a:pt x="376" y="273"/>
                </a:lnTo>
                <a:lnTo>
                  <a:pt x="377" y="284"/>
                </a:lnTo>
                <a:lnTo>
                  <a:pt x="378" y="295"/>
                </a:lnTo>
                <a:lnTo>
                  <a:pt x="378" y="306"/>
                </a:lnTo>
                <a:lnTo>
                  <a:pt x="378" y="315"/>
                </a:lnTo>
                <a:lnTo>
                  <a:pt x="378" y="325"/>
                </a:lnTo>
                <a:lnTo>
                  <a:pt x="378" y="334"/>
                </a:lnTo>
                <a:lnTo>
                  <a:pt x="378" y="345"/>
                </a:lnTo>
                <a:lnTo>
                  <a:pt x="377" y="356"/>
                </a:lnTo>
                <a:lnTo>
                  <a:pt x="376" y="366"/>
                </a:lnTo>
                <a:lnTo>
                  <a:pt x="374" y="375"/>
                </a:lnTo>
                <a:lnTo>
                  <a:pt x="373" y="385"/>
                </a:lnTo>
                <a:lnTo>
                  <a:pt x="372" y="394"/>
                </a:lnTo>
                <a:lnTo>
                  <a:pt x="370" y="404"/>
                </a:lnTo>
                <a:lnTo>
                  <a:pt x="367" y="414"/>
                </a:lnTo>
                <a:lnTo>
                  <a:pt x="365" y="423"/>
                </a:lnTo>
                <a:lnTo>
                  <a:pt x="362" y="432"/>
                </a:lnTo>
                <a:lnTo>
                  <a:pt x="360" y="440"/>
                </a:lnTo>
                <a:lnTo>
                  <a:pt x="358" y="448"/>
                </a:lnTo>
                <a:lnTo>
                  <a:pt x="355" y="458"/>
                </a:lnTo>
                <a:lnTo>
                  <a:pt x="352" y="466"/>
                </a:lnTo>
                <a:lnTo>
                  <a:pt x="348" y="475"/>
                </a:lnTo>
                <a:lnTo>
                  <a:pt x="344" y="483"/>
                </a:lnTo>
                <a:lnTo>
                  <a:pt x="341" y="490"/>
                </a:lnTo>
                <a:lnTo>
                  <a:pt x="337" y="498"/>
                </a:lnTo>
                <a:lnTo>
                  <a:pt x="334" y="506"/>
                </a:lnTo>
                <a:lnTo>
                  <a:pt x="329" y="514"/>
                </a:lnTo>
                <a:lnTo>
                  <a:pt x="324" y="522"/>
                </a:lnTo>
                <a:lnTo>
                  <a:pt x="320" y="528"/>
                </a:lnTo>
                <a:lnTo>
                  <a:pt x="317" y="534"/>
                </a:lnTo>
                <a:lnTo>
                  <a:pt x="312" y="540"/>
                </a:lnTo>
                <a:lnTo>
                  <a:pt x="307" y="546"/>
                </a:lnTo>
                <a:lnTo>
                  <a:pt x="302" y="552"/>
                </a:lnTo>
                <a:lnTo>
                  <a:pt x="298" y="558"/>
                </a:lnTo>
                <a:lnTo>
                  <a:pt x="293" y="564"/>
                </a:lnTo>
                <a:lnTo>
                  <a:pt x="288" y="568"/>
                </a:lnTo>
                <a:lnTo>
                  <a:pt x="282" y="573"/>
                </a:lnTo>
                <a:lnTo>
                  <a:pt x="276" y="578"/>
                </a:lnTo>
                <a:lnTo>
                  <a:pt x="270" y="583"/>
                </a:lnTo>
                <a:lnTo>
                  <a:pt x="264" y="588"/>
                </a:lnTo>
                <a:lnTo>
                  <a:pt x="258" y="591"/>
                </a:lnTo>
                <a:lnTo>
                  <a:pt x="252" y="594"/>
                </a:lnTo>
                <a:lnTo>
                  <a:pt x="246" y="596"/>
                </a:lnTo>
                <a:lnTo>
                  <a:pt x="240" y="600"/>
                </a:lnTo>
                <a:lnTo>
                  <a:pt x="234" y="603"/>
                </a:lnTo>
                <a:lnTo>
                  <a:pt x="228" y="606"/>
                </a:lnTo>
                <a:lnTo>
                  <a:pt x="222" y="608"/>
                </a:lnTo>
                <a:lnTo>
                  <a:pt x="216" y="609"/>
                </a:lnTo>
                <a:lnTo>
                  <a:pt x="210" y="610"/>
                </a:lnTo>
                <a:lnTo>
                  <a:pt x="203" y="612"/>
                </a:lnTo>
                <a:lnTo>
                  <a:pt x="196" y="613"/>
                </a:lnTo>
                <a:lnTo>
                  <a:pt x="188" y="613"/>
                </a:lnTo>
                <a:lnTo>
                  <a:pt x="182" y="613"/>
                </a:lnTo>
                <a:lnTo>
                  <a:pt x="176" y="613"/>
                </a:lnTo>
                <a:lnTo>
                  <a:pt x="170" y="613"/>
                </a:lnTo>
                <a:lnTo>
                  <a:pt x="164" y="612"/>
                </a:lnTo>
                <a:lnTo>
                  <a:pt x="158" y="610"/>
                </a:lnTo>
                <a:lnTo>
                  <a:pt x="152" y="608"/>
                </a:lnTo>
                <a:lnTo>
                  <a:pt x="146" y="606"/>
                </a:lnTo>
                <a:lnTo>
                  <a:pt x="140" y="603"/>
                </a:lnTo>
                <a:lnTo>
                  <a:pt x="134" y="601"/>
                </a:lnTo>
                <a:lnTo>
                  <a:pt x="128" y="597"/>
                </a:lnTo>
                <a:lnTo>
                  <a:pt x="122" y="594"/>
                </a:lnTo>
                <a:lnTo>
                  <a:pt x="116" y="590"/>
                </a:lnTo>
                <a:lnTo>
                  <a:pt x="112" y="586"/>
                </a:lnTo>
                <a:lnTo>
                  <a:pt x="107" y="583"/>
                </a:lnTo>
                <a:lnTo>
                  <a:pt x="102" y="578"/>
                </a:lnTo>
                <a:lnTo>
                  <a:pt x="96" y="573"/>
                </a:lnTo>
                <a:lnTo>
                  <a:pt x="90" y="568"/>
                </a:lnTo>
                <a:lnTo>
                  <a:pt x="85" y="562"/>
                </a:lnTo>
                <a:lnTo>
                  <a:pt x="80" y="558"/>
                </a:lnTo>
                <a:lnTo>
                  <a:pt x="76" y="552"/>
                </a:lnTo>
                <a:lnTo>
                  <a:pt x="71" y="546"/>
                </a:lnTo>
                <a:lnTo>
                  <a:pt x="66" y="538"/>
                </a:lnTo>
                <a:lnTo>
                  <a:pt x="61" y="531"/>
                </a:lnTo>
                <a:lnTo>
                  <a:pt x="56" y="524"/>
                </a:lnTo>
                <a:lnTo>
                  <a:pt x="53" y="518"/>
                </a:lnTo>
                <a:lnTo>
                  <a:pt x="49" y="511"/>
                </a:lnTo>
                <a:lnTo>
                  <a:pt x="46" y="504"/>
                </a:lnTo>
                <a:lnTo>
                  <a:pt x="41" y="496"/>
                </a:lnTo>
                <a:lnTo>
                  <a:pt x="37" y="488"/>
                </a:lnTo>
                <a:lnTo>
                  <a:pt x="34" y="480"/>
                </a:lnTo>
                <a:lnTo>
                  <a:pt x="30" y="471"/>
                </a:lnTo>
                <a:lnTo>
                  <a:pt x="28" y="463"/>
                </a:lnTo>
                <a:lnTo>
                  <a:pt x="25" y="454"/>
                </a:lnTo>
                <a:lnTo>
                  <a:pt x="22" y="446"/>
                </a:lnTo>
                <a:lnTo>
                  <a:pt x="18" y="436"/>
                </a:lnTo>
                <a:lnTo>
                  <a:pt x="16" y="427"/>
                </a:lnTo>
                <a:lnTo>
                  <a:pt x="13" y="418"/>
                </a:lnTo>
                <a:lnTo>
                  <a:pt x="12" y="409"/>
                </a:lnTo>
                <a:lnTo>
                  <a:pt x="11" y="399"/>
                </a:lnTo>
                <a:lnTo>
                  <a:pt x="8" y="390"/>
                </a:lnTo>
                <a:lnTo>
                  <a:pt x="6" y="380"/>
                </a:lnTo>
                <a:lnTo>
                  <a:pt x="5" y="369"/>
                </a:lnTo>
                <a:lnTo>
                  <a:pt x="4" y="360"/>
                </a:lnTo>
                <a:lnTo>
                  <a:pt x="2" y="349"/>
                </a:lnTo>
                <a:lnTo>
                  <a:pt x="2" y="338"/>
                </a:lnTo>
                <a:lnTo>
                  <a:pt x="1" y="327"/>
                </a:lnTo>
                <a:lnTo>
                  <a:pt x="0" y="316"/>
                </a:lnTo>
                <a:lnTo>
                  <a:pt x="0" y="306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4075113" y="2492375"/>
            <a:ext cx="496887" cy="504825"/>
          </a:xfrm>
          <a:custGeom>
            <a:avLst/>
            <a:gdLst>
              <a:gd name="T0" fmla="*/ 2147483646 w 716"/>
              <a:gd name="T1" fmla="*/ 2147483646 h 555"/>
              <a:gd name="T2" fmla="*/ 2147483646 w 716"/>
              <a:gd name="T3" fmla="*/ 2147483646 h 555"/>
              <a:gd name="T4" fmla="*/ 2147483646 w 716"/>
              <a:gd name="T5" fmla="*/ 2147483646 h 555"/>
              <a:gd name="T6" fmla="*/ 2147483646 w 716"/>
              <a:gd name="T7" fmla="*/ 2147483646 h 555"/>
              <a:gd name="T8" fmla="*/ 2147483646 w 716"/>
              <a:gd name="T9" fmla="*/ 2147483646 h 555"/>
              <a:gd name="T10" fmla="*/ 2147483646 w 716"/>
              <a:gd name="T11" fmla="*/ 2147483646 h 555"/>
              <a:gd name="T12" fmla="*/ 2147483646 w 716"/>
              <a:gd name="T13" fmla="*/ 2147483646 h 555"/>
              <a:gd name="T14" fmla="*/ 2147483646 w 716"/>
              <a:gd name="T15" fmla="*/ 2147483646 h 555"/>
              <a:gd name="T16" fmla="*/ 2147483646 w 716"/>
              <a:gd name="T17" fmla="*/ 2147483646 h 555"/>
              <a:gd name="T18" fmla="*/ 2147483646 w 716"/>
              <a:gd name="T19" fmla="*/ 2147483646 h 555"/>
              <a:gd name="T20" fmla="*/ 2147483646 w 716"/>
              <a:gd name="T21" fmla="*/ 2147483646 h 555"/>
              <a:gd name="T22" fmla="*/ 2147483646 w 716"/>
              <a:gd name="T23" fmla="*/ 2147483646 h 555"/>
              <a:gd name="T24" fmla="*/ 2147483646 w 716"/>
              <a:gd name="T25" fmla="*/ 2147483646 h 555"/>
              <a:gd name="T26" fmla="*/ 2147483646 w 716"/>
              <a:gd name="T27" fmla="*/ 2147483646 h 555"/>
              <a:gd name="T28" fmla="*/ 2147483646 w 716"/>
              <a:gd name="T29" fmla="*/ 2147483646 h 555"/>
              <a:gd name="T30" fmla="*/ 2147483646 w 716"/>
              <a:gd name="T31" fmla="*/ 2147483646 h 555"/>
              <a:gd name="T32" fmla="*/ 2147483646 w 716"/>
              <a:gd name="T33" fmla="*/ 2147483646 h 555"/>
              <a:gd name="T34" fmla="*/ 2147483646 w 716"/>
              <a:gd name="T35" fmla="*/ 2147483646 h 555"/>
              <a:gd name="T36" fmla="*/ 2147483646 w 716"/>
              <a:gd name="T37" fmla="*/ 2147483646 h 555"/>
              <a:gd name="T38" fmla="*/ 2147483646 w 716"/>
              <a:gd name="T39" fmla="*/ 2147483646 h 555"/>
              <a:gd name="T40" fmla="*/ 2147483646 w 716"/>
              <a:gd name="T41" fmla="*/ 2147483646 h 555"/>
              <a:gd name="T42" fmla="*/ 2147483646 w 716"/>
              <a:gd name="T43" fmla="*/ 0 h 555"/>
              <a:gd name="T44" fmla="*/ 2147483646 w 716"/>
              <a:gd name="T45" fmla="*/ 2147483646 h 555"/>
              <a:gd name="T46" fmla="*/ 2147483646 w 716"/>
              <a:gd name="T47" fmla="*/ 2147483646 h 555"/>
              <a:gd name="T48" fmla="*/ 2147483646 w 716"/>
              <a:gd name="T49" fmla="*/ 2147483646 h 555"/>
              <a:gd name="T50" fmla="*/ 2147483646 w 716"/>
              <a:gd name="T51" fmla="*/ 2147483646 h 555"/>
              <a:gd name="T52" fmla="*/ 2147483646 w 716"/>
              <a:gd name="T53" fmla="*/ 2147483646 h 555"/>
              <a:gd name="T54" fmla="*/ 2147483646 w 716"/>
              <a:gd name="T55" fmla="*/ 2147483646 h 555"/>
              <a:gd name="T56" fmla="*/ 2147483646 w 716"/>
              <a:gd name="T57" fmla="*/ 2147483646 h 555"/>
              <a:gd name="T58" fmla="*/ 2147483646 w 716"/>
              <a:gd name="T59" fmla="*/ 2147483646 h 555"/>
              <a:gd name="T60" fmla="*/ 2147483646 w 716"/>
              <a:gd name="T61" fmla="*/ 2147483646 h 555"/>
              <a:gd name="T62" fmla="*/ 0 w 716"/>
              <a:gd name="T63" fmla="*/ 2147483646 h 55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716" h="555">
                <a:moveTo>
                  <a:pt x="716" y="263"/>
                </a:moveTo>
                <a:lnTo>
                  <a:pt x="716" y="261"/>
                </a:lnTo>
                <a:lnTo>
                  <a:pt x="714" y="258"/>
                </a:lnTo>
                <a:lnTo>
                  <a:pt x="710" y="253"/>
                </a:lnTo>
                <a:lnTo>
                  <a:pt x="706" y="248"/>
                </a:lnTo>
                <a:lnTo>
                  <a:pt x="701" y="241"/>
                </a:lnTo>
                <a:lnTo>
                  <a:pt x="693" y="233"/>
                </a:lnTo>
                <a:lnTo>
                  <a:pt x="686" y="226"/>
                </a:lnTo>
                <a:lnTo>
                  <a:pt x="676" y="217"/>
                </a:lnTo>
                <a:lnTo>
                  <a:pt x="666" y="207"/>
                </a:lnTo>
                <a:lnTo>
                  <a:pt x="655" y="197"/>
                </a:lnTo>
                <a:lnTo>
                  <a:pt x="643" y="186"/>
                </a:lnTo>
                <a:lnTo>
                  <a:pt x="630" y="175"/>
                </a:lnTo>
                <a:lnTo>
                  <a:pt x="617" y="164"/>
                </a:lnTo>
                <a:lnTo>
                  <a:pt x="602" y="152"/>
                </a:lnTo>
                <a:lnTo>
                  <a:pt x="587" y="140"/>
                </a:lnTo>
                <a:lnTo>
                  <a:pt x="572" y="129"/>
                </a:lnTo>
                <a:lnTo>
                  <a:pt x="555" y="118"/>
                </a:lnTo>
                <a:lnTo>
                  <a:pt x="538" y="106"/>
                </a:lnTo>
                <a:lnTo>
                  <a:pt x="520" y="94"/>
                </a:lnTo>
                <a:lnTo>
                  <a:pt x="502" y="83"/>
                </a:lnTo>
                <a:lnTo>
                  <a:pt x="484" y="73"/>
                </a:lnTo>
                <a:lnTo>
                  <a:pt x="465" y="62"/>
                </a:lnTo>
                <a:lnTo>
                  <a:pt x="445" y="52"/>
                </a:lnTo>
                <a:lnTo>
                  <a:pt x="425" y="43"/>
                </a:lnTo>
                <a:lnTo>
                  <a:pt x="406" y="34"/>
                </a:lnTo>
                <a:lnTo>
                  <a:pt x="386" y="26"/>
                </a:lnTo>
                <a:lnTo>
                  <a:pt x="366" y="20"/>
                </a:lnTo>
                <a:lnTo>
                  <a:pt x="345" y="14"/>
                </a:lnTo>
                <a:lnTo>
                  <a:pt x="325" y="8"/>
                </a:lnTo>
                <a:lnTo>
                  <a:pt x="304" y="5"/>
                </a:lnTo>
                <a:lnTo>
                  <a:pt x="284" y="2"/>
                </a:lnTo>
                <a:lnTo>
                  <a:pt x="264" y="0"/>
                </a:lnTo>
                <a:lnTo>
                  <a:pt x="244" y="0"/>
                </a:lnTo>
                <a:lnTo>
                  <a:pt x="224" y="1"/>
                </a:lnTo>
                <a:lnTo>
                  <a:pt x="204" y="4"/>
                </a:lnTo>
                <a:lnTo>
                  <a:pt x="185" y="9"/>
                </a:lnTo>
                <a:lnTo>
                  <a:pt x="166" y="14"/>
                </a:lnTo>
                <a:lnTo>
                  <a:pt x="147" y="22"/>
                </a:lnTo>
                <a:lnTo>
                  <a:pt x="129" y="32"/>
                </a:lnTo>
                <a:lnTo>
                  <a:pt x="111" y="42"/>
                </a:lnTo>
                <a:lnTo>
                  <a:pt x="93" y="56"/>
                </a:lnTo>
                <a:lnTo>
                  <a:pt x="77" y="73"/>
                </a:lnTo>
                <a:lnTo>
                  <a:pt x="60" y="90"/>
                </a:lnTo>
                <a:lnTo>
                  <a:pt x="45" y="110"/>
                </a:lnTo>
                <a:lnTo>
                  <a:pt x="30" y="133"/>
                </a:lnTo>
                <a:lnTo>
                  <a:pt x="16" y="156"/>
                </a:lnTo>
                <a:lnTo>
                  <a:pt x="2" y="184"/>
                </a:lnTo>
                <a:lnTo>
                  <a:pt x="0" y="555"/>
                </a:lnTo>
              </a:path>
            </a:pathLst>
          </a:custGeom>
          <a:noFill/>
          <a:ln w="57150" cap="flat" cmpd="sng">
            <a:solidFill>
              <a:srgbClr val="FFCC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1"/>
          <p:cNvSpPr>
            <a:spLocks/>
          </p:cNvSpPr>
          <p:nvPr/>
        </p:nvSpPr>
        <p:spPr bwMode="auto">
          <a:xfrm>
            <a:off x="4678363" y="1609725"/>
            <a:ext cx="398462" cy="303213"/>
          </a:xfrm>
          <a:custGeom>
            <a:avLst/>
            <a:gdLst>
              <a:gd name="T0" fmla="*/ 0 w 720"/>
              <a:gd name="T1" fmla="*/ 0 h 702"/>
              <a:gd name="T2" fmla="*/ 0 w 720"/>
              <a:gd name="T3" fmla="*/ 2147483646 h 702"/>
              <a:gd name="T4" fmla="*/ 2147483646 w 720"/>
              <a:gd name="T5" fmla="*/ 2147483646 h 702"/>
              <a:gd name="T6" fmla="*/ 0 w 720"/>
              <a:gd name="T7" fmla="*/ 0 h 7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0" h="702">
                <a:moveTo>
                  <a:pt x="0" y="0"/>
                </a:moveTo>
                <a:lnTo>
                  <a:pt x="0" y="702"/>
                </a:lnTo>
                <a:lnTo>
                  <a:pt x="720" y="274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Freeform 24"/>
          <p:cNvSpPr>
            <a:spLocks/>
          </p:cNvSpPr>
          <p:nvPr/>
        </p:nvSpPr>
        <p:spPr bwMode="auto">
          <a:xfrm>
            <a:off x="6018213" y="4457700"/>
            <a:ext cx="260350" cy="366713"/>
          </a:xfrm>
          <a:custGeom>
            <a:avLst/>
            <a:gdLst>
              <a:gd name="T0" fmla="*/ 2147483646 w 468"/>
              <a:gd name="T1" fmla="*/ 2147483646 h 858"/>
              <a:gd name="T2" fmla="*/ 2147483646 w 468"/>
              <a:gd name="T3" fmla="*/ 2147483646 h 858"/>
              <a:gd name="T4" fmla="*/ 2147483646 w 468"/>
              <a:gd name="T5" fmla="*/ 2147483646 h 858"/>
              <a:gd name="T6" fmla="*/ 2147483646 w 468"/>
              <a:gd name="T7" fmla="*/ 2147483646 h 858"/>
              <a:gd name="T8" fmla="*/ 2147483646 w 468"/>
              <a:gd name="T9" fmla="*/ 2147483646 h 858"/>
              <a:gd name="T10" fmla="*/ 2147483646 w 468"/>
              <a:gd name="T11" fmla="*/ 2147483646 h 858"/>
              <a:gd name="T12" fmla="*/ 2147483646 w 468"/>
              <a:gd name="T13" fmla="*/ 2147483646 h 858"/>
              <a:gd name="T14" fmla="*/ 2147483646 w 468"/>
              <a:gd name="T15" fmla="*/ 2147483646 h 858"/>
              <a:gd name="T16" fmla="*/ 2147483646 w 468"/>
              <a:gd name="T17" fmla="*/ 2147483646 h 858"/>
              <a:gd name="T18" fmla="*/ 2147483646 w 468"/>
              <a:gd name="T19" fmla="*/ 2147483646 h 858"/>
              <a:gd name="T20" fmla="*/ 2147483646 w 468"/>
              <a:gd name="T21" fmla="*/ 2147483646 h 858"/>
              <a:gd name="T22" fmla="*/ 2147483646 w 468"/>
              <a:gd name="T23" fmla="*/ 2147483646 h 858"/>
              <a:gd name="T24" fmla="*/ 2147483646 w 468"/>
              <a:gd name="T25" fmla="*/ 2147483646 h 858"/>
              <a:gd name="T26" fmla="*/ 2147483646 w 468"/>
              <a:gd name="T27" fmla="*/ 2147483646 h 858"/>
              <a:gd name="T28" fmla="*/ 2147483646 w 468"/>
              <a:gd name="T29" fmla="*/ 2147483646 h 858"/>
              <a:gd name="T30" fmla="*/ 2147483646 w 468"/>
              <a:gd name="T31" fmla="*/ 2147483646 h 858"/>
              <a:gd name="T32" fmla="*/ 2147483646 w 468"/>
              <a:gd name="T33" fmla="*/ 2147483646 h 858"/>
              <a:gd name="T34" fmla="*/ 2147483646 w 468"/>
              <a:gd name="T35" fmla="*/ 2147483646 h 858"/>
              <a:gd name="T36" fmla="*/ 2147483646 w 468"/>
              <a:gd name="T37" fmla="*/ 2147483646 h 858"/>
              <a:gd name="T38" fmla="*/ 2147483646 w 468"/>
              <a:gd name="T39" fmla="*/ 2147483646 h 858"/>
              <a:gd name="T40" fmla="*/ 2147483646 w 468"/>
              <a:gd name="T41" fmla="*/ 2147483646 h 858"/>
              <a:gd name="T42" fmla="*/ 2147483646 w 468"/>
              <a:gd name="T43" fmla="*/ 2147483646 h 858"/>
              <a:gd name="T44" fmla="*/ 2147483646 w 468"/>
              <a:gd name="T45" fmla="*/ 2147483646 h 858"/>
              <a:gd name="T46" fmla="*/ 2147483646 w 468"/>
              <a:gd name="T47" fmla="*/ 2147483646 h 858"/>
              <a:gd name="T48" fmla="*/ 2147483646 w 468"/>
              <a:gd name="T49" fmla="*/ 2147483646 h 858"/>
              <a:gd name="T50" fmla="*/ 2147483646 w 468"/>
              <a:gd name="T51" fmla="*/ 2147483646 h 858"/>
              <a:gd name="T52" fmla="*/ 2147483646 w 468"/>
              <a:gd name="T53" fmla="*/ 2147483646 h 858"/>
              <a:gd name="T54" fmla="*/ 2147483646 w 468"/>
              <a:gd name="T55" fmla="*/ 2147483646 h 858"/>
              <a:gd name="T56" fmla="*/ 2147483646 w 468"/>
              <a:gd name="T57" fmla="*/ 2147483646 h 858"/>
              <a:gd name="T58" fmla="*/ 2147483646 w 468"/>
              <a:gd name="T59" fmla="*/ 2147483646 h 858"/>
              <a:gd name="T60" fmla="*/ 2147483646 w 468"/>
              <a:gd name="T61" fmla="*/ 2147483646 h 858"/>
              <a:gd name="T62" fmla="*/ 2147483646 w 468"/>
              <a:gd name="T63" fmla="*/ 2147483646 h 858"/>
              <a:gd name="T64" fmla="*/ 2147483646 w 468"/>
              <a:gd name="T65" fmla="*/ 2147483646 h 858"/>
              <a:gd name="T66" fmla="*/ 2147483646 w 468"/>
              <a:gd name="T67" fmla="*/ 2147483646 h 858"/>
              <a:gd name="T68" fmla="*/ 2147483646 w 468"/>
              <a:gd name="T69" fmla="*/ 2147483646 h 858"/>
              <a:gd name="T70" fmla="*/ 2147483646 w 468"/>
              <a:gd name="T71" fmla="*/ 2147483646 h 858"/>
              <a:gd name="T72" fmla="*/ 2147483646 w 468"/>
              <a:gd name="T73" fmla="*/ 2147483646 h 858"/>
              <a:gd name="T74" fmla="*/ 2147483646 w 468"/>
              <a:gd name="T75" fmla="*/ 2147483646 h 858"/>
              <a:gd name="T76" fmla="*/ 2147483646 w 468"/>
              <a:gd name="T77" fmla="*/ 2147483646 h 858"/>
              <a:gd name="T78" fmla="*/ 2147483646 w 468"/>
              <a:gd name="T79" fmla="*/ 2147483646 h 858"/>
              <a:gd name="T80" fmla="*/ 2147483646 w 468"/>
              <a:gd name="T81" fmla="*/ 2147483646 h 858"/>
              <a:gd name="T82" fmla="*/ 2147483646 w 468"/>
              <a:gd name="T83" fmla="*/ 2147483646 h 858"/>
              <a:gd name="T84" fmla="*/ 2147483646 w 468"/>
              <a:gd name="T85" fmla="*/ 2147483646 h 858"/>
              <a:gd name="T86" fmla="*/ 2147483646 w 468"/>
              <a:gd name="T87" fmla="*/ 2147483646 h 858"/>
              <a:gd name="T88" fmla="*/ 2147483646 w 468"/>
              <a:gd name="T89" fmla="*/ 2147483646 h 858"/>
              <a:gd name="T90" fmla="*/ 2147483646 w 468"/>
              <a:gd name="T91" fmla="*/ 2147483646 h 858"/>
              <a:gd name="T92" fmla="*/ 2147483646 w 468"/>
              <a:gd name="T93" fmla="*/ 2147483646 h 858"/>
              <a:gd name="T94" fmla="*/ 2147483646 w 468"/>
              <a:gd name="T95" fmla="*/ 2147483646 h 858"/>
              <a:gd name="T96" fmla="*/ 2147483646 w 468"/>
              <a:gd name="T97" fmla="*/ 2147483646 h 858"/>
              <a:gd name="T98" fmla="*/ 2147483646 w 468"/>
              <a:gd name="T99" fmla="*/ 2147483646 h 858"/>
              <a:gd name="T100" fmla="*/ 2147483646 w 468"/>
              <a:gd name="T101" fmla="*/ 2147483646 h 85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68" h="858">
                <a:moveTo>
                  <a:pt x="112" y="486"/>
                </a:moveTo>
                <a:lnTo>
                  <a:pt x="106" y="472"/>
                </a:lnTo>
                <a:lnTo>
                  <a:pt x="100" y="459"/>
                </a:lnTo>
                <a:lnTo>
                  <a:pt x="94" y="445"/>
                </a:lnTo>
                <a:lnTo>
                  <a:pt x="88" y="431"/>
                </a:lnTo>
                <a:lnTo>
                  <a:pt x="82" y="417"/>
                </a:lnTo>
                <a:lnTo>
                  <a:pt x="76" y="402"/>
                </a:lnTo>
                <a:lnTo>
                  <a:pt x="71" y="388"/>
                </a:lnTo>
                <a:lnTo>
                  <a:pt x="66" y="375"/>
                </a:lnTo>
                <a:lnTo>
                  <a:pt x="62" y="361"/>
                </a:lnTo>
                <a:lnTo>
                  <a:pt x="56" y="347"/>
                </a:lnTo>
                <a:lnTo>
                  <a:pt x="51" y="333"/>
                </a:lnTo>
                <a:lnTo>
                  <a:pt x="46" y="319"/>
                </a:lnTo>
                <a:lnTo>
                  <a:pt x="42" y="306"/>
                </a:lnTo>
                <a:lnTo>
                  <a:pt x="39" y="293"/>
                </a:lnTo>
                <a:lnTo>
                  <a:pt x="35" y="281"/>
                </a:lnTo>
                <a:lnTo>
                  <a:pt x="32" y="268"/>
                </a:lnTo>
                <a:lnTo>
                  <a:pt x="28" y="255"/>
                </a:lnTo>
                <a:lnTo>
                  <a:pt x="24" y="243"/>
                </a:lnTo>
                <a:lnTo>
                  <a:pt x="21" y="231"/>
                </a:lnTo>
                <a:lnTo>
                  <a:pt x="18" y="219"/>
                </a:lnTo>
                <a:lnTo>
                  <a:pt x="16" y="207"/>
                </a:lnTo>
                <a:lnTo>
                  <a:pt x="12" y="195"/>
                </a:lnTo>
                <a:lnTo>
                  <a:pt x="10" y="183"/>
                </a:lnTo>
                <a:lnTo>
                  <a:pt x="8" y="172"/>
                </a:lnTo>
                <a:lnTo>
                  <a:pt x="6" y="161"/>
                </a:lnTo>
                <a:lnTo>
                  <a:pt x="5" y="151"/>
                </a:lnTo>
                <a:lnTo>
                  <a:pt x="5" y="142"/>
                </a:lnTo>
                <a:lnTo>
                  <a:pt x="4" y="132"/>
                </a:lnTo>
                <a:lnTo>
                  <a:pt x="3" y="123"/>
                </a:lnTo>
                <a:lnTo>
                  <a:pt x="2" y="113"/>
                </a:lnTo>
                <a:lnTo>
                  <a:pt x="2" y="103"/>
                </a:lnTo>
                <a:lnTo>
                  <a:pt x="2" y="95"/>
                </a:lnTo>
                <a:lnTo>
                  <a:pt x="2" y="87"/>
                </a:lnTo>
                <a:lnTo>
                  <a:pt x="0" y="78"/>
                </a:lnTo>
                <a:lnTo>
                  <a:pt x="2" y="70"/>
                </a:lnTo>
                <a:lnTo>
                  <a:pt x="3" y="63"/>
                </a:lnTo>
                <a:lnTo>
                  <a:pt x="4" y="55"/>
                </a:lnTo>
                <a:lnTo>
                  <a:pt x="5" y="49"/>
                </a:lnTo>
                <a:lnTo>
                  <a:pt x="6" y="43"/>
                </a:lnTo>
                <a:lnTo>
                  <a:pt x="9" y="37"/>
                </a:lnTo>
                <a:lnTo>
                  <a:pt x="11" y="31"/>
                </a:lnTo>
                <a:lnTo>
                  <a:pt x="14" y="27"/>
                </a:lnTo>
                <a:lnTo>
                  <a:pt x="16" y="22"/>
                </a:lnTo>
                <a:lnTo>
                  <a:pt x="20" y="18"/>
                </a:lnTo>
                <a:lnTo>
                  <a:pt x="23" y="15"/>
                </a:lnTo>
                <a:lnTo>
                  <a:pt x="27" y="11"/>
                </a:lnTo>
                <a:lnTo>
                  <a:pt x="30" y="7"/>
                </a:lnTo>
                <a:lnTo>
                  <a:pt x="35" y="5"/>
                </a:lnTo>
                <a:lnTo>
                  <a:pt x="39" y="4"/>
                </a:lnTo>
                <a:lnTo>
                  <a:pt x="44" y="3"/>
                </a:lnTo>
                <a:lnTo>
                  <a:pt x="48" y="3"/>
                </a:lnTo>
                <a:lnTo>
                  <a:pt x="53" y="1"/>
                </a:lnTo>
                <a:lnTo>
                  <a:pt x="58" y="0"/>
                </a:lnTo>
                <a:lnTo>
                  <a:pt x="63" y="1"/>
                </a:lnTo>
                <a:lnTo>
                  <a:pt x="68" y="1"/>
                </a:lnTo>
                <a:lnTo>
                  <a:pt x="74" y="3"/>
                </a:lnTo>
                <a:lnTo>
                  <a:pt x="80" y="5"/>
                </a:lnTo>
                <a:lnTo>
                  <a:pt x="86" y="7"/>
                </a:lnTo>
                <a:lnTo>
                  <a:pt x="92" y="11"/>
                </a:lnTo>
                <a:lnTo>
                  <a:pt x="98" y="15"/>
                </a:lnTo>
                <a:lnTo>
                  <a:pt x="104" y="18"/>
                </a:lnTo>
                <a:lnTo>
                  <a:pt x="110" y="22"/>
                </a:lnTo>
                <a:lnTo>
                  <a:pt x="116" y="27"/>
                </a:lnTo>
                <a:lnTo>
                  <a:pt x="122" y="31"/>
                </a:lnTo>
                <a:lnTo>
                  <a:pt x="129" y="37"/>
                </a:lnTo>
                <a:lnTo>
                  <a:pt x="136" y="43"/>
                </a:lnTo>
                <a:lnTo>
                  <a:pt x="143" y="49"/>
                </a:lnTo>
                <a:lnTo>
                  <a:pt x="150" y="55"/>
                </a:lnTo>
                <a:lnTo>
                  <a:pt x="158" y="63"/>
                </a:lnTo>
                <a:lnTo>
                  <a:pt x="165" y="71"/>
                </a:lnTo>
                <a:lnTo>
                  <a:pt x="172" y="79"/>
                </a:lnTo>
                <a:lnTo>
                  <a:pt x="179" y="88"/>
                </a:lnTo>
                <a:lnTo>
                  <a:pt x="186" y="96"/>
                </a:lnTo>
                <a:lnTo>
                  <a:pt x="194" y="105"/>
                </a:lnTo>
                <a:lnTo>
                  <a:pt x="201" y="113"/>
                </a:lnTo>
                <a:lnTo>
                  <a:pt x="208" y="123"/>
                </a:lnTo>
                <a:lnTo>
                  <a:pt x="215" y="132"/>
                </a:lnTo>
                <a:lnTo>
                  <a:pt x="222" y="143"/>
                </a:lnTo>
                <a:lnTo>
                  <a:pt x="230" y="153"/>
                </a:lnTo>
                <a:lnTo>
                  <a:pt x="237" y="163"/>
                </a:lnTo>
                <a:lnTo>
                  <a:pt x="244" y="174"/>
                </a:lnTo>
                <a:lnTo>
                  <a:pt x="251" y="186"/>
                </a:lnTo>
                <a:lnTo>
                  <a:pt x="260" y="198"/>
                </a:lnTo>
                <a:lnTo>
                  <a:pt x="268" y="210"/>
                </a:lnTo>
                <a:lnTo>
                  <a:pt x="275" y="222"/>
                </a:lnTo>
                <a:lnTo>
                  <a:pt x="282" y="234"/>
                </a:lnTo>
                <a:lnTo>
                  <a:pt x="290" y="246"/>
                </a:lnTo>
                <a:lnTo>
                  <a:pt x="298" y="259"/>
                </a:lnTo>
                <a:lnTo>
                  <a:pt x="305" y="273"/>
                </a:lnTo>
                <a:lnTo>
                  <a:pt x="312" y="286"/>
                </a:lnTo>
                <a:lnTo>
                  <a:pt x="320" y="299"/>
                </a:lnTo>
                <a:lnTo>
                  <a:pt x="327" y="313"/>
                </a:lnTo>
                <a:lnTo>
                  <a:pt x="334" y="328"/>
                </a:lnTo>
                <a:lnTo>
                  <a:pt x="342" y="342"/>
                </a:lnTo>
                <a:lnTo>
                  <a:pt x="350" y="357"/>
                </a:lnTo>
                <a:lnTo>
                  <a:pt x="357" y="372"/>
                </a:lnTo>
                <a:lnTo>
                  <a:pt x="363" y="387"/>
                </a:lnTo>
                <a:lnTo>
                  <a:pt x="369" y="400"/>
                </a:lnTo>
                <a:lnTo>
                  <a:pt x="375" y="413"/>
                </a:lnTo>
                <a:lnTo>
                  <a:pt x="381" y="427"/>
                </a:lnTo>
                <a:lnTo>
                  <a:pt x="387" y="442"/>
                </a:lnTo>
                <a:lnTo>
                  <a:pt x="393" y="456"/>
                </a:lnTo>
                <a:lnTo>
                  <a:pt x="398" y="471"/>
                </a:lnTo>
                <a:lnTo>
                  <a:pt x="402" y="484"/>
                </a:lnTo>
                <a:lnTo>
                  <a:pt x="407" y="497"/>
                </a:lnTo>
                <a:lnTo>
                  <a:pt x="413" y="511"/>
                </a:lnTo>
                <a:lnTo>
                  <a:pt x="418" y="526"/>
                </a:lnTo>
                <a:lnTo>
                  <a:pt x="423" y="539"/>
                </a:lnTo>
                <a:lnTo>
                  <a:pt x="426" y="552"/>
                </a:lnTo>
                <a:lnTo>
                  <a:pt x="430" y="565"/>
                </a:lnTo>
                <a:lnTo>
                  <a:pt x="434" y="577"/>
                </a:lnTo>
                <a:lnTo>
                  <a:pt x="437" y="591"/>
                </a:lnTo>
                <a:lnTo>
                  <a:pt x="441" y="604"/>
                </a:lnTo>
                <a:lnTo>
                  <a:pt x="444" y="616"/>
                </a:lnTo>
                <a:lnTo>
                  <a:pt x="448" y="628"/>
                </a:lnTo>
                <a:lnTo>
                  <a:pt x="450" y="640"/>
                </a:lnTo>
                <a:lnTo>
                  <a:pt x="453" y="652"/>
                </a:lnTo>
                <a:lnTo>
                  <a:pt x="456" y="664"/>
                </a:lnTo>
                <a:lnTo>
                  <a:pt x="459" y="676"/>
                </a:lnTo>
                <a:lnTo>
                  <a:pt x="461" y="687"/>
                </a:lnTo>
                <a:lnTo>
                  <a:pt x="462" y="697"/>
                </a:lnTo>
                <a:lnTo>
                  <a:pt x="464" y="707"/>
                </a:lnTo>
                <a:lnTo>
                  <a:pt x="464" y="717"/>
                </a:lnTo>
                <a:lnTo>
                  <a:pt x="465" y="726"/>
                </a:lnTo>
                <a:lnTo>
                  <a:pt x="466" y="736"/>
                </a:lnTo>
                <a:lnTo>
                  <a:pt x="467" y="745"/>
                </a:lnTo>
                <a:lnTo>
                  <a:pt x="467" y="755"/>
                </a:lnTo>
                <a:lnTo>
                  <a:pt x="467" y="763"/>
                </a:lnTo>
                <a:lnTo>
                  <a:pt x="467" y="772"/>
                </a:lnTo>
                <a:lnTo>
                  <a:pt x="468" y="780"/>
                </a:lnTo>
                <a:lnTo>
                  <a:pt x="467" y="789"/>
                </a:lnTo>
                <a:lnTo>
                  <a:pt x="466" y="796"/>
                </a:lnTo>
                <a:lnTo>
                  <a:pt x="465" y="803"/>
                </a:lnTo>
                <a:lnTo>
                  <a:pt x="464" y="809"/>
                </a:lnTo>
                <a:lnTo>
                  <a:pt x="462" y="815"/>
                </a:lnTo>
                <a:lnTo>
                  <a:pt x="460" y="821"/>
                </a:lnTo>
                <a:lnTo>
                  <a:pt x="458" y="827"/>
                </a:lnTo>
                <a:lnTo>
                  <a:pt x="455" y="832"/>
                </a:lnTo>
                <a:lnTo>
                  <a:pt x="453" y="837"/>
                </a:lnTo>
                <a:lnTo>
                  <a:pt x="449" y="840"/>
                </a:lnTo>
                <a:lnTo>
                  <a:pt x="446" y="844"/>
                </a:lnTo>
                <a:lnTo>
                  <a:pt x="442" y="847"/>
                </a:lnTo>
                <a:lnTo>
                  <a:pt x="437" y="851"/>
                </a:lnTo>
                <a:lnTo>
                  <a:pt x="432" y="853"/>
                </a:lnTo>
                <a:lnTo>
                  <a:pt x="429" y="855"/>
                </a:lnTo>
                <a:lnTo>
                  <a:pt x="424" y="856"/>
                </a:lnTo>
                <a:lnTo>
                  <a:pt x="419" y="856"/>
                </a:lnTo>
                <a:lnTo>
                  <a:pt x="414" y="857"/>
                </a:lnTo>
                <a:lnTo>
                  <a:pt x="410" y="858"/>
                </a:lnTo>
                <a:lnTo>
                  <a:pt x="405" y="857"/>
                </a:lnTo>
                <a:lnTo>
                  <a:pt x="400" y="857"/>
                </a:lnTo>
                <a:lnTo>
                  <a:pt x="394" y="856"/>
                </a:lnTo>
                <a:lnTo>
                  <a:pt x="388" y="853"/>
                </a:lnTo>
                <a:lnTo>
                  <a:pt x="382" y="851"/>
                </a:lnTo>
                <a:lnTo>
                  <a:pt x="376" y="847"/>
                </a:lnTo>
                <a:lnTo>
                  <a:pt x="370" y="844"/>
                </a:lnTo>
                <a:lnTo>
                  <a:pt x="364" y="840"/>
                </a:lnTo>
                <a:lnTo>
                  <a:pt x="358" y="837"/>
                </a:lnTo>
                <a:lnTo>
                  <a:pt x="352" y="832"/>
                </a:lnTo>
                <a:lnTo>
                  <a:pt x="346" y="827"/>
                </a:lnTo>
                <a:lnTo>
                  <a:pt x="339" y="821"/>
                </a:lnTo>
                <a:lnTo>
                  <a:pt x="332" y="815"/>
                </a:lnTo>
                <a:lnTo>
                  <a:pt x="324" y="809"/>
                </a:lnTo>
                <a:lnTo>
                  <a:pt x="317" y="803"/>
                </a:lnTo>
                <a:lnTo>
                  <a:pt x="310" y="796"/>
                </a:lnTo>
                <a:lnTo>
                  <a:pt x="303" y="787"/>
                </a:lnTo>
                <a:lnTo>
                  <a:pt x="296" y="779"/>
                </a:lnTo>
                <a:lnTo>
                  <a:pt x="288" y="771"/>
                </a:lnTo>
                <a:lnTo>
                  <a:pt x="281" y="762"/>
                </a:lnTo>
                <a:lnTo>
                  <a:pt x="274" y="754"/>
                </a:lnTo>
                <a:lnTo>
                  <a:pt x="267" y="745"/>
                </a:lnTo>
                <a:lnTo>
                  <a:pt x="260" y="736"/>
                </a:lnTo>
                <a:lnTo>
                  <a:pt x="252" y="726"/>
                </a:lnTo>
                <a:lnTo>
                  <a:pt x="245" y="715"/>
                </a:lnTo>
                <a:lnTo>
                  <a:pt x="238" y="706"/>
                </a:lnTo>
                <a:lnTo>
                  <a:pt x="231" y="695"/>
                </a:lnTo>
                <a:lnTo>
                  <a:pt x="224" y="684"/>
                </a:lnTo>
                <a:lnTo>
                  <a:pt x="216" y="672"/>
                </a:lnTo>
                <a:lnTo>
                  <a:pt x="208" y="660"/>
                </a:lnTo>
                <a:lnTo>
                  <a:pt x="200" y="648"/>
                </a:lnTo>
                <a:lnTo>
                  <a:pt x="192" y="636"/>
                </a:lnTo>
                <a:lnTo>
                  <a:pt x="185" y="624"/>
                </a:lnTo>
                <a:lnTo>
                  <a:pt x="178" y="612"/>
                </a:lnTo>
                <a:lnTo>
                  <a:pt x="171" y="599"/>
                </a:lnTo>
                <a:lnTo>
                  <a:pt x="164" y="586"/>
                </a:lnTo>
                <a:lnTo>
                  <a:pt x="156" y="573"/>
                </a:lnTo>
                <a:lnTo>
                  <a:pt x="149" y="559"/>
                </a:lnTo>
                <a:lnTo>
                  <a:pt x="142" y="545"/>
                </a:lnTo>
                <a:lnTo>
                  <a:pt x="135" y="531"/>
                </a:lnTo>
                <a:lnTo>
                  <a:pt x="126" y="516"/>
                </a:lnTo>
                <a:lnTo>
                  <a:pt x="119" y="502"/>
                </a:lnTo>
                <a:lnTo>
                  <a:pt x="112" y="48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Freeform 25"/>
          <p:cNvSpPr>
            <a:spLocks/>
          </p:cNvSpPr>
          <p:nvPr/>
        </p:nvSpPr>
        <p:spPr bwMode="auto">
          <a:xfrm>
            <a:off x="6018213" y="4457700"/>
            <a:ext cx="260350" cy="366713"/>
          </a:xfrm>
          <a:custGeom>
            <a:avLst/>
            <a:gdLst>
              <a:gd name="T0" fmla="*/ 2147483646 w 468"/>
              <a:gd name="T1" fmla="*/ 2147483646 h 858"/>
              <a:gd name="T2" fmla="*/ 2147483646 w 468"/>
              <a:gd name="T3" fmla="*/ 2147483646 h 858"/>
              <a:gd name="T4" fmla="*/ 2147483646 w 468"/>
              <a:gd name="T5" fmla="*/ 2147483646 h 858"/>
              <a:gd name="T6" fmla="*/ 2147483646 w 468"/>
              <a:gd name="T7" fmla="*/ 2147483646 h 858"/>
              <a:gd name="T8" fmla="*/ 2147483646 w 468"/>
              <a:gd name="T9" fmla="*/ 2147483646 h 858"/>
              <a:gd name="T10" fmla="*/ 2147483646 w 468"/>
              <a:gd name="T11" fmla="*/ 2147483646 h 858"/>
              <a:gd name="T12" fmla="*/ 2147483646 w 468"/>
              <a:gd name="T13" fmla="*/ 2147483646 h 858"/>
              <a:gd name="T14" fmla="*/ 2147483646 w 468"/>
              <a:gd name="T15" fmla="*/ 2147483646 h 858"/>
              <a:gd name="T16" fmla="*/ 2147483646 w 468"/>
              <a:gd name="T17" fmla="*/ 2147483646 h 858"/>
              <a:gd name="T18" fmla="*/ 2147483646 w 468"/>
              <a:gd name="T19" fmla="*/ 2147483646 h 858"/>
              <a:gd name="T20" fmla="*/ 2147483646 w 468"/>
              <a:gd name="T21" fmla="*/ 2147483646 h 858"/>
              <a:gd name="T22" fmla="*/ 2147483646 w 468"/>
              <a:gd name="T23" fmla="*/ 2147483646 h 858"/>
              <a:gd name="T24" fmla="*/ 2147483646 w 468"/>
              <a:gd name="T25" fmla="*/ 2147483646 h 858"/>
              <a:gd name="T26" fmla="*/ 2147483646 w 468"/>
              <a:gd name="T27" fmla="*/ 2147483646 h 858"/>
              <a:gd name="T28" fmla="*/ 2147483646 w 468"/>
              <a:gd name="T29" fmla="*/ 2147483646 h 858"/>
              <a:gd name="T30" fmla="*/ 2147483646 w 468"/>
              <a:gd name="T31" fmla="*/ 2147483646 h 858"/>
              <a:gd name="T32" fmla="*/ 2147483646 w 468"/>
              <a:gd name="T33" fmla="*/ 2147483646 h 858"/>
              <a:gd name="T34" fmla="*/ 2147483646 w 468"/>
              <a:gd name="T35" fmla="*/ 2147483646 h 858"/>
              <a:gd name="T36" fmla="*/ 2147483646 w 468"/>
              <a:gd name="T37" fmla="*/ 2147483646 h 858"/>
              <a:gd name="T38" fmla="*/ 2147483646 w 468"/>
              <a:gd name="T39" fmla="*/ 2147483646 h 858"/>
              <a:gd name="T40" fmla="*/ 2147483646 w 468"/>
              <a:gd name="T41" fmla="*/ 2147483646 h 858"/>
              <a:gd name="T42" fmla="*/ 2147483646 w 468"/>
              <a:gd name="T43" fmla="*/ 2147483646 h 858"/>
              <a:gd name="T44" fmla="*/ 2147483646 w 468"/>
              <a:gd name="T45" fmla="*/ 2147483646 h 858"/>
              <a:gd name="T46" fmla="*/ 2147483646 w 468"/>
              <a:gd name="T47" fmla="*/ 2147483646 h 858"/>
              <a:gd name="T48" fmla="*/ 2147483646 w 468"/>
              <a:gd name="T49" fmla="*/ 2147483646 h 858"/>
              <a:gd name="T50" fmla="*/ 2147483646 w 468"/>
              <a:gd name="T51" fmla="*/ 2147483646 h 858"/>
              <a:gd name="T52" fmla="*/ 2147483646 w 468"/>
              <a:gd name="T53" fmla="*/ 2147483646 h 858"/>
              <a:gd name="T54" fmla="*/ 2147483646 w 468"/>
              <a:gd name="T55" fmla="*/ 2147483646 h 858"/>
              <a:gd name="T56" fmla="*/ 2147483646 w 468"/>
              <a:gd name="T57" fmla="*/ 2147483646 h 858"/>
              <a:gd name="T58" fmla="*/ 2147483646 w 468"/>
              <a:gd name="T59" fmla="*/ 2147483646 h 858"/>
              <a:gd name="T60" fmla="*/ 2147483646 w 468"/>
              <a:gd name="T61" fmla="*/ 2147483646 h 858"/>
              <a:gd name="T62" fmla="*/ 2147483646 w 468"/>
              <a:gd name="T63" fmla="*/ 2147483646 h 858"/>
              <a:gd name="T64" fmla="*/ 2147483646 w 468"/>
              <a:gd name="T65" fmla="*/ 2147483646 h 858"/>
              <a:gd name="T66" fmla="*/ 2147483646 w 468"/>
              <a:gd name="T67" fmla="*/ 2147483646 h 858"/>
              <a:gd name="T68" fmla="*/ 2147483646 w 468"/>
              <a:gd name="T69" fmla="*/ 2147483646 h 858"/>
              <a:gd name="T70" fmla="*/ 2147483646 w 468"/>
              <a:gd name="T71" fmla="*/ 2147483646 h 858"/>
              <a:gd name="T72" fmla="*/ 2147483646 w 468"/>
              <a:gd name="T73" fmla="*/ 2147483646 h 858"/>
              <a:gd name="T74" fmla="*/ 2147483646 w 468"/>
              <a:gd name="T75" fmla="*/ 2147483646 h 858"/>
              <a:gd name="T76" fmla="*/ 2147483646 w 468"/>
              <a:gd name="T77" fmla="*/ 2147483646 h 858"/>
              <a:gd name="T78" fmla="*/ 2147483646 w 468"/>
              <a:gd name="T79" fmla="*/ 2147483646 h 858"/>
              <a:gd name="T80" fmla="*/ 2147483646 w 468"/>
              <a:gd name="T81" fmla="*/ 2147483646 h 858"/>
              <a:gd name="T82" fmla="*/ 2147483646 w 468"/>
              <a:gd name="T83" fmla="*/ 2147483646 h 858"/>
              <a:gd name="T84" fmla="*/ 2147483646 w 468"/>
              <a:gd name="T85" fmla="*/ 2147483646 h 858"/>
              <a:gd name="T86" fmla="*/ 2147483646 w 468"/>
              <a:gd name="T87" fmla="*/ 2147483646 h 858"/>
              <a:gd name="T88" fmla="*/ 2147483646 w 468"/>
              <a:gd name="T89" fmla="*/ 2147483646 h 858"/>
              <a:gd name="T90" fmla="*/ 2147483646 w 468"/>
              <a:gd name="T91" fmla="*/ 2147483646 h 858"/>
              <a:gd name="T92" fmla="*/ 2147483646 w 468"/>
              <a:gd name="T93" fmla="*/ 2147483646 h 858"/>
              <a:gd name="T94" fmla="*/ 2147483646 w 468"/>
              <a:gd name="T95" fmla="*/ 2147483646 h 858"/>
              <a:gd name="T96" fmla="*/ 2147483646 w 468"/>
              <a:gd name="T97" fmla="*/ 2147483646 h 858"/>
              <a:gd name="T98" fmla="*/ 2147483646 w 468"/>
              <a:gd name="T99" fmla="*/ 2147483646 h 858"/>
              <a:gd name="T100" fmla="*/ 2147483646 w 468"/>
              <a:gd name="T101" fmla="*/ 2147483646 h 85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68" h="858">
                <a:moveTo>
                  <a:pt x="112" y="486"/>
                </a:moveTo>
                <a:lnTo>
                  <a:pt x="106" y="472"/>
                </a:lnTo>
                <a:lnTo>
                  <a:pt x="100" y="459"/>
                </a:lnTo>
                <a:lnTo>
                  <a:pt x="94" y="445"/>
                </a:lnTo>
                <a:lnTo>
                  <a:pt x="88" y="431"/>
                </a:lnTo>
                <a:lnTo>
                  <a:pt x="82" y="417"/>
                </a:lnTo>
                <a:lnTo>
                  <a:pt x="76" y="402"/>
                </a:lnTo>
                <a:lnTo>
                  <a:pt x="71" y="388"/>
                </a:lnTo>
                <a:lnTo>
                  <a:pt x="66" y="375"/>
                </a:lnTo>
                <a:lnTo>
                  <a:pt x="62" y="361"/>
                </a:lnTo>
                <a:lnTo>
                  <a:pt x="56" y="347"/>
                </a:lnTo>
                <a:lnTo>
                  <a:pt x="51" y="333"/>
                </a:lnTo>
                <a:lnTo>
                  <a:pt x="46" y="319"/>
                </a:lnTo>
                <a:lnTo>
                  <a:pt x="42" y="306"/>
                </a:lnTo>
                <a:lnTo>
                  <a:pt x="39" y="293"/>
                </a:lnTo>
                <a:lnTo>
                  <a:pt x="35" y="281"/>
                </a:lnTo>
                <a:lnTo>
                  <a:pt x="32" y="268"/>
                </a:lnTo>
                <a:lnTo>
                  <a:pt x="28" y="255"/>
                </a:lnTo>
                <a:lnTo>
                  <a:pt x="24" y="243"/>
                </a:lnTo>
                <a:lnTo>
                  <a:pt x="21" y="231"/>
                </a:lnTo>
                <a:lnTo>
                  <a:pt x="18" y="219"/>
                </a:lnTo>
                <a:lnTo>
                  <a:pt x="16" y="207"/>
                </a:lnTo>
                <a:lnTo>
                  <a:pt x="12" y="195"/>
                </a:lnTo>
                <a:lnTo>
                  <a:pt x="10" y="183"/>
                </a:lnTo>
                <a:lnTo>
                  <a:pt x="8" y="172"/>
                </a:lnTo>
                <a:lnTo>
                  <a:pt x="6" y="161"/>
                </a:lnTo>
                <a:lnTo>
                  <a:pt x="5" y="151"/>
                </a:lnTo>
                <a:lnTo>
                  <a:pt x="5" y="142"/>
                </a:lnTo>
                <a:lnTo>
                  <a:pt x="4" y="132"/>
                </a:lnTo>
                <a:lnTo>
                  <a:pt x="3" y="123"/>
                </a:lnTo>
                <a:lnTo>
                  <a:pt x="2" y="113"/>
                </a:lnTo>
                <a:lnTo>
                  <a:pt x="2" y="103"/>
                </a:lnTo>
                <a:lnTo>
                  <a:pt x="2" y="95"/>
                </a:lnTo>
                <a:lnTo>
                  <a:pt x="2" y="87"/>
                </a:lnTo>
                <a:lnTo>
                  <a:pt x="0" y="78"/>
                </a:lnTo>
                <a:lnTo>
                  <a:pt x="2" y="70"/>
                </a:lnTo>
                <a:lnTo>
                  <a:pt x="3" y="63"/>
                </a:lnTo>
                <a:lnTo>
                  <a:pt x="4" y="55"/>
                </a:lnTo>
                <a:lnTo>
                  <a:pt x="5" y="49"/>
                </a:lnTo>
                <a:lnTo>
                  <a:pt x="6" y="43"/>
                </a:lnTo>
                <a:lnTo>
                  <a:pt x="9" y="37"/>
                </a:lnTo>
                <a:lnTo>
                  <a:pt x="11" y="31"/>
                </a:lnTo>
                <a:lnTo>
                  <a:pt x="14" y="27"/>
                </a:lnTo>
                <a:lnTo>
                  <a:pt x="16" y="22"/>
                </a:lnTo>
                <a:lnTo>
                  <a:pt x="20" y="18"/>
                </a:lnTo>
                <a:lnTo>
                  <a:pt x="23" y="15"/>
                </a:lnTo>
                <a:lnTo>
                  <a:pt x="27" y="11"/>
                </a:lnTo>
                <a:lnTo>
                  <a:pt x="30" y="7"/>
                </a:lnTo>
                <a:lnTo>
                  <a:pt x="35" y="5"/>
                </a:lnTo>
                <a:lnTo>
                  <a:pt x="39" y="4"/>
                </a:lnTo>
                <a:lnTo>
                  <a:pt x="44" y="3"/>
                </a:lnTo>
                <a:lnTo>
                  <a:pt x="48" y="3"/>
                </a:lnTo>
                <a:lnTo>
                  <a:pt x="53" y="1"/>
                </a:lnTo>
                <a:lnTo>
                  <a:pt x="58" y="0"/>
                </a:lnTo>
                <a:lnTo>
                  <a:pt x="63" y="1"/>
                </a:lnTo>
                <a:lnTo>
                  <a:pt x="68" y="1"/>
                </a:lnTo>
                <a:lnTo>
                  <a:pt x="74" y="3"/>
                </a:lnTo>
                <a:lnTo>
                  <a:pt x="80" y="5"/>
                </a:lnTo>
                <a:lnTo>
                  <a:pt x="86" y="7"/>
                </a:lnTo>
                <a:lnTo>
                  <a:pt x="92" y="11"/>
                </a:lnTo>
                <a:lnTo>
                  <a:pt x="98" y="15"/>
                </a:lnTo>
                <a:lnTo>
                  <a:pt x="104" y="18"/>
                </a:lnTo>
                <a:lnTo>
                  <a:pt x="110" y="22"/>
                </a:lnTo>
                <a:lnTo>
                  <a:pt x="116" y="27"/>
                </a:lnTo>
                <a:lnTo>
                  <a:pt x="122" y="31"/>
                </a:lnTo>
                <a:lnTo>
                  <a:pt x="129" y="37"/>
                </a:lnTo>
                <a:lnTo>
                  <a:pt x="136" y="43"/>
                </a:lnTo>
                <a:lnTo>
                  <a:pt x="143" y="49"/>
                </a:lnTo>
                <a:lnTo>
                  <a:pt x="150" y="55"/>
                </a:lnTo>
                <a:lnTo>
                  <a:pt x="158" y="63"/>
                </a:lnTo>
                <a:lnTo>
                  <a:pt x="165" y="71"/>
                </a:lnTo>
                <a:lnTo>
                  <a:pt x="172" y="79"/>
                </a:lnTo>
                <a:lnTo>
                  <a:pt x="179" y="88"/>
                </a:lnTo>
                <a:lnTo>
                  <a:pt x="186" y="96"/>
                </a:lnTo>
                <a:lnTo>
                  <a:pt x="194" y="105"/>
                </a:lnTo>
                <a:lnTo>
                  <a:pt x="201" y="113"/>
                </a:lnTo>
                <a:lnTo>
                  <a:pt x="208" y="123"/>
                </a:lnTo>
                <a:lnTo>
                  <a:pt x="215" y="132"/>
                </a:lnTo>
                <a:lnTo>
                  <a:pt x="222" y="143"/>
                </a:lnTo>
                <a:lnTo>
                  <a:pt x="230" y="153"/>
                </a:lnTo>
                <a:lnTo>
                  <a:pt x="237" y="163"/>
                </a:lnTo>
                <a:lnTo>
                  <a:pt x="244" y="174"/>
                </a:lnTo>
                <a:lnTo>
                  <a:pt x="251" y="186"/>
                </a:lnTo>
                <a:lnTo>
                  <a:pt x="260" y="198"/>
                </a:lnTo>
                <a:lnTo>
                  <a:pt x="268" y="210"/>
                </a:lnTo>
                <a:lnTo>
                  <a:pt x="275" y="222"/>
                </a:lnTo>
                <a:lnTo>
                  <a:pt x="282" y="234"/>
                </a:lnTo>
                <a:lnTo>
                  <a:pt x="290" y="246"/>
                </a:lnTo>
                <a:lnTo>
                  <a:pt x="298" y="259"/>
                </a:lnTo>
                <a:lnTo>
                  <a:pt x="305" y="273"/>
                </a:lnTo>
                <a:lnTo>
                  <a:pt x="312" y="286"/>
                </a:lnTo>
                <a:lnTo>
                  <a:pt x="320" y="299"/>
                </a:lnTo>
                <a:lnTo>
                  <a:pt x="327" y="313"/>
                </a:lnTo>
                <a:lnTo>
                  <a:pt x="334" y="328"/>
                </a:lnTo>
                <a:lnTo>
                  <a:pt x="342" y="342"/>
                </a:lnTo>
                <a:lnTo>
                  <a:pt x="350" y="357"/>
                </a:lnTo>
                <a:lnTo>
                  <a:pt x="357" y="372"/>
                </a:lnTo>
                <a:lnTo>
                  <a:pt x="363" y="387"/>
                </a:lnTo>
                <a:lnTo>
                  <a:pt x="369" y="400"/>
                </a:lnTo>
                <a:lnTo>
                  <a:pt x="375" y="413"/>
                </a:lnTo>
                <a:lnTo>
                  <a:pt x="381" y="427"/>
                </a:lnTo>
                <a:lnTo>
                  <a:pt x="387" y="442"/>
                </a:lnTo>
                <a:lnTo>
                  <a:pt x="393" y="456"/>
                </a:lnTo>
                <a:lnTo>
                  <a:pt x="398" y="471"/>
                </a:lnTo>
                <a:lnTo>
                  <a:pt x="402" y="484"/>
                </a:lnTo>
                <a:lnTo>
                  <a:pt x="407" y="497"/>
                </a:lnTo>
                <a:lnTo>
                  <a:pt x="413" y="511"/>
                </a:lnTo>
                <a:lnTo>
                  <a:pt x="418" y="526"/>
                </a:lnTo>
                <a:lnTo>
                  <a:pt x="423" y="539"/>
                </a:lnTo>
                <a:lnTo>
                  <a:pt x="426" y="552"/>
                </a:lnTo>
                <a:lnTo>
                  <a:pt x="430" y="565"/>
                </a:lnTo>
                <a:lnTo>
                  <a:pt x="434" y="577"/>
                </a:lnTo>
                <a:lnTo>
                  <a:pt x="437" y="591"/>
                </a:lnTo>
                <a:lnTo>
                  <a:pt x="441" y="604"/>
                </a:lnTo>
                <a:lnTo>
                  <a:pt x="444" y="616"/>
                </a:lnTo>
                <a:lnTo>
                  <a:pt x="448" y="628"/>
                </a:lnTo>
                <a:lnTo>
                  <a:pt x="450" y="640"/>
                </a:lnTo>
                <a:lnTo>
                  <a:pt x="453" y="652"/>
                </a:lnTo>
                <a:lnTo>
                  <a:pt x="456" y="664"/>
                </a:lnTo>
                <a:lnTo>
                  <a:pt x="459" y="676"/>
                </a:lnTo>
                <a:lnTo>
                  <a:pt x="461" y="687"/>
                </a:lnTo>
                <a:lnTo>
                  <a:pt x="462" y="697"/>
                </a:lnTo>
                <a:lnTo>
                  <a:pt x="464" y="707"/>
                </a:lnTo>
                <a:lnTo>
                  <a:pt x="464" y="717"/>
                </a:lnTo>
                <a:lnTo>
                  <a:pt x="465" y="726"/>
                </a:lnTo>
                <a:lnTo>
                  <a:pt x="466" y="736"/>
                </a:lnTo>
                <a:lnTo>
                  <a:pt x="467" y="745"/>
                </a:lnTo>
                <a:lnTo>
                  <a:pt x="467" y="755"/>
                </a:lnTo>
                <a:lnTo>
                  <a:pt x="467" y="763"/>
                </a:lnTo>
                <a:lnTo>
                  <a:pt x="467" y="772"/>
                </a:lnTo>
                <a:lnTo>
                  <a:pt x="468" y="780"/>
                </a:lnTo>
                <a:lnTo>
                  <a:pt x="467" y="789"/>
                </a:lnTo>
                <a:lnTo>
                  <a:pt x="466" y="796"/>
                </a:lnTo>
                <a:lnTo>
                  <a:pt x="465" y="803"/>
                </a:lnTo>
                <a:lnTo>
                  <a:pt x="464" y="809"/>
                </a:lnTo>
                <a:lnTo>
                  <a:pt x="462" y="815"/>
                </a:lnTo>
                <a:lnTo>
                  <a:pt x="460" y="821"/>
                </a:lnTo>
                <a:lnTo>
                  <a:pt x="458" y="827"/>
                </a:lnTo>
                <a:lnTo>
                  <a:pt x="455" y="832"/>
                </a:lnTo>
                <a:lnTo>
                  <a:pt x="453" y="837"/>
                </a:lnTo>
                <a:lnTo>
                  <a:pt x="449" y="840"/>
                </a:lnTo>
                <a:lnTo>
                  <a:pt x="446" y="844"/>
                </a:lnTo>
                <a:lnTo>
                  <a:pt x="442" y="847"/>
                </a:lnTo>
                <a:lnTo>
                  <a:pt x="437" y="851"/>
                </a:lnTo>
                <a:lnTo>
                  <a:pt x="432" y="853"/>
                </a:lnTo>
                <a:lnTo>
                  <a:pt x="429" y="855"/>
                </a:lnTo>
                <a:lnTo>
                  <a:pt x="424" y="856"/>
                </a:lnTo>
                <a:lnTo>
                  <a:pt x="419" y="856"/>
                </a:lnTo>
                <a:lnTo>
                  <a:pt x="414" y="857"/>
                </a:lnTo>
                <a:lnTo>
                  <a:pt x="410" y="858"/>
                </a:lnTo>
                <a:lnTo>
                  <a:pt x="405" y="857"/>
                </a:lnTo>
                <a:lnTo>
                  <a:pt x="400" y="857"/>
                </a:lnTo>
                <a:lnTo>
                  <a:pt x="394" y="856"/>
                </a:lnTo>
                <a:lnTo>
                  <a:pt x="388" y="853"/>
                </a:lnTo>
                <a:lnTo>
                  <a:pt x="382" y="851"/>
                </a:lnTo>
                <a:lnTo>
                  <a:pt x="376" y="847"/>
                </a:lnTo>
                <a:lnTo>
                  <a:pt x="370" y="844"/>
                </a:lnTo>
                <a:lnTo>
                  <a:pt x="364" y="840"/>
                </a:lnTo>
                <a:lnTo>
                  <a:pt x="358" y="837"/>
                </a:lnTo>
                <a:lnTo>
                  <a:pt x="352" y="832"/>
                </a:lnTo>
                <a:lnTo>
                  <a:pt x="346" y="827"/>
                </a:lnTo>
                <a:lnTo>
                  <a:pt x="339" y="821"/>
                </a:lnTo>
                <a:lnTo>
                  <a:pt x="332" y="815"/>
                </a:lnTo>
                <a:lnTo>
                  <a:pt x="324" y="809"/>
                </a:lnTo>
                <a:lnTo>
                  <a:pt x="317" y="803"/>
                </a:lnTo>
                <a:lnTo>
                  <a:pt x="310" y="796"/>
                </a:lnTo>
                <a:lnTo>
                  <a:pt x="303" y="787"/>
                </a:lnTo>
                <a:lnTo>
                  <a:pt x="296" y="779"/>
                </a:lnTo>
                <a:lnTo>
                  <a:pt x="288" y="771"/>
                </a:lnTo>
                <a:lnTo>
                  <a:pt x="281" y="762"/>
                </a:lnTo>
                <a:lnTo>
                  <a:pt x="274" y="754"/>
                </a:lnTo>
                <a:lnTo>
                  <a:pt x="267" y="745"/>
                </a:lnTo>
                <a:lnTo>
                  <a:pt x="260" y="736"/>
                </a:lnTo>
                <a:lnTo>
                  <a:pt x="252" y="726"/>
                </a:lnTo>
                <a:lnTo>
                  <a:pt x="245" y="715"/>
                </a:lnTo>
                <a:lnTo>
                  <a:pt x="238" y="706"/>
                </a:lnTo>
                <a:lnTo>
                  <a:pt x="231" y="695"/>
                </a:lnTo>
                <a:lnTo>
                  <a:pt x="224" y="684"/>
                </a:lnTo>
                <a:lnTo>
                  <a:pt x="216" y="672"/>
                </a:lnTo>
                <a:lnTo>
                  <a:pt x="208" y="660"/>
                </a:lnTo>
                <a:lnTo>
                  <a:pt x="200" y="648"/>
                </a:lnTo>
                <a:lnTo>
                  <a:pt x="192" y="636"/>
                </a:lnTo>
                <a:lnTo>
                  <a:pt x="185" y="624"/>
                </a:lnTo>
                <a:lnTo>
                  <a:pt x="178" y="612"/>
                </a:lnTo>
                <a:lnTo>
                  <a:pt x="171" y="599"/>
                </a:lnTo>
                <a:lnTo>
                  <a:pt x="164" y="586"/>
                </a:lnTo>
                <a:lnTo>
                  <a:pt x="156" y="573"/>
                </a:lnTo>
                <a:lnTo>
                  <a:pt x="149" y="559"/>
                </a:lnTo>
                <a:lnTo>
                  <a:pt x="142" y="545"/>
                </a:lnTo>
                <a:lnTo>
                  <a:pt x="135" y="531"/>
                </a:lnTo>
                <a:lnTo>
                  <a:pt x="126" y="516"/>
                </a:lnTo>
                <a:lnTo>
                  <a:pt x="119" y="502"/>
                </a:lnTo>
                <a:lnTo>
                  <a:pt x="112" y="486"/>
                </a:lnTo>
                <a:close/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6"/>
          <p:cNvSpPr>
            <a:spLocks noChangeShapeType="1"/>
          </p:cNvSpPr>
          <p:nvPr/>
        </p:nvSpPr>
        <p:spPr bwMode="auto">
          <a:xfrm>
            <a:off x="6183313" y="4975225"/>
            <a:ext cx="258762" cy="439738"/>
          </a:xfrm>
          <a:prstGeom prst="line">
            <a:avLst/>
          </a:prstGeom>
          <a:noFill/>
          <a:ln w="60325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Freeform 27"/>
          <p:cNvSpPr>
            <a:spLocks/>
          </p:cNvSpPr>
          <p:nvPr/>
        </p:nvSpPr>
        <p:spPr bwMode="auto">
          <a:xfrm>
            <a:off x="5383213" y="3044825"/>
            <a:ext cx="131762" cy="146050"/>
          </a:xfrm>
          <a:custGeom>
            <a:avLst/>
            <a:gdLst>
              <a:gd name="T0" fmla="*/ 2147483646 w 237"/>
              <a:gd name="T1" fmla="*/ 2147483646 h 338"/>
              <a:gd name="T2" fmla="*/ 2147483646 w 237"/>
              <a:gd name="T3" fmla="*/ 2147483646 h 338"/>
              <a:gd name="T4" fmla="*/ 2147483646 w 237"/>
              <a:gd name="T5" fmla="*/ 2147483646 h 338"/>
              <a:gd name="T6" fmla="*/ 2147483646 w 237"/>
              <a:gd name="T7" fmla="*/ 2147483646 h 338"/>
              <a:gd name="T8" fmla="*/ 2147483646 w 237"/>
              <a:gd name="T9" fmla="*/ 2147483646 h 338"/>
              <a:gd name="T10" fmla="*/ 2147483646 w 237"/>
              <a:gd name="T11" fmla="*/ 2147483646 h 338"/>
              <a:gd name="T12" fmla="*/ 2147483646 w 237"/>
              <a:gd name="T13" fmla="*/ 2147483646 h 338"/>
              <a:gd name="T14" fmla="*/ 2147483646 w 237"/>
              <a:gd name="T15" fmla="*/ 2147483646 h 338"/>
              <a:gd name="T16" fmla="*/ 2147483646 w 237"/>
              <a:gd name="T17" fmla="*/ 2147483646 h 338"/>
              <a:gd name="T18" fmla="*/ 2147483646 w 237"/>
              <a:gd name="T19" fmla="*/ 2147483646 h 338"/>
              <a:gd name="T20" fmla="*/ 2147483646 w 237"/>
              <a:gd name="T21" fmla="*/ 2147483646 h 338"/>
              <a:gd name="T22" fmla="*/ 2147483646 w 237"/>
              <a:gd name="T23" fmla="*/ 2147483646 h 338"/>
              <a:gd name="T24" fmla="*/ 2147483646 w 237"/>
              <a:gd name="T25" fmla="*/ 2147483646 h 338"/>
              <a:gd name="T26" fmla="*/ 2147483646 w 237"/>
              <a:gd name="T27" fmla="*/ 2147483646 h 338"/>
              <a:gd name="T28" fmla="*/ 2147483646 w 237"/>
              <a:gd name="T29" fmla="*/ 2147483646 h 338"/>
              <a:gd name="T30" fmla="*/ 2147483646 w 237"/>
              <a:gd name="T31" fmla="*/ 2147483646 h 338"/>
              <a:gd name="T32" fmla="*/ 2147483646 w 237"/>
              <a:gd name="T33" fmla="*/ 2147483646 h 338"/>
              <a:gd name="T34" fmla="*/ 2147483646 w 237"/>
              <a:gd name="T35" fmla="*/ 2147483646 h 338"/>
              <a:gd name="T36" fmla="*/ 2147483646 w 237"/>
              <a:gd name="T37" fmla="*/ 2147483646 h 338"/>
              <a:gd name="T38" fmla="*/ 2147483646 w 237"/>
              <a:gd name="T39" fmla="*/ 2147483646 h 338"/>
              <a:gd name="T40" fmla="*/ 2147483646 w 237"/>
              <a:gd name="T41" fmla="*/ 2147483646 h 338"/>
              <a:gd name="T42" fmla="*/ 2147483646 w 237"/>
              <a:gd name="T43" fmla="*/ 2147483646 h 338"/>
              <a:gd name="T44" fmla="*/ 2147483646 w 237"/>
              <a:gd name="T45" fmla="*/ 2147483646 h 338"/>
              <a:gd name="T46" fmla="*/ 2147483646 w 237"/>
              <a:gd name="T47" fmla="*/ 2147483646 h 338"/>
              <a:gd name="T48" fmla="*/ 2147483646 w 237"/>
              <a:gd name="T49" fmla="*/ 2147483646 h 338"/>
              <a:gd name="T50" fmla="*/ 2147483646 w 237"/>
              <a:gd name="T51" fmla="*/ 2147483646 h 338"/>
              <a:gd name="T52" fmla="*/ 2147483646 w 237"/>
              <a:gd name="T53" fmla="*/ 2147483646 h 338"/>
              <a:gd name="T54" fmla="*/ 2147483646 w 237"/>
              <a:gd name="T55" fmla="*/ 2147483646 h 338"/>
              <a:gd name="T56" fmla="*/ 2147483646 w 237"/>
              <a:gd name="T57" fmla="*/ 2147483646 h 338"/>
              <a:gd name="T58" fmla="*/ 2147483646 w 237"/>
              <a:gd name="T59" fmla="*/ 2147483646 h 338"/>
              <a:gd name="T60" fmla="*/ 2147483646 w 237"/>
              <a:gd name="T61" fmla="*/ 2147483646 h 338"/>
              <a:gd name="T62" fmla="*/ 2147483646 w 237"/>
              <a:gd name="T63" fmla="*/ 2147483646 h 338"/>
              <a:gd name="T64" fmla="*/ 2147483646 w 237"/>
              <a:gd name="T65" fmla="*/ 2147483646 h 338"/>
              <a:gd name="T66" fmla="*/ 2147483646 w 237"/>
              <a:gd name="T67" fmla="*/ 2147483646 h 338"/>
              <a:gd name="T68" fmla="*/ 2147483646 w 237"/>
              <a:gd name="T69" fmla="*/ 2147483646 h 338"/>
              <a:gd name="T70" fmla="*/ 2147483646 w 237"/>
              <a:gd name="T71" fmla="*/ 2147483646 h 338"/>
              <a:gd name="T72" fmla="*/ 2147483646 w 237"/>
              <a:gd name="T73" fmla="*/ 2147483646 h 338"/>
              <a:gd name="T74" fmla="*/ 2147483646 w 237"/>
              <a:gd name="T75" fmla="*/ 2147483646 h 338"/>
              <a:gd name="T76" fmla="*/ 2147483646 w 237"/>
              <a:gd name="T77" fmla="*/ 2147483646 h 338"/>
              <a:gd name="T78" fmla="*/ 2147483646 w 237"/>
              <a:gd name="T79" fmla="*/ 2147483646 h 338"/>
              <a:gd name="T80" fmla="*/ 2147483646 w 237"/>
              <a:gd name="T81" fmla="*/ 2147483646 h 338"/>
              <a:gd name="T82" fmla="*/ 2147483646 w 237"/>
              <a:gd name="T83" fmla="*/ 2147483646 h 338"/>
              <a:gd name="T84" fmla="*/ 2147483646 w 237"/>
              <a:gd name="T85" fmla="*/ 2147483646 h 338"/>
              <a:gd name="T86" fmla="*/ 2147483646 w 237"/>
              <a:gd name="T87" fmla="*/ 2147483646 h 338"/>
              <a:gd name="T88" fmla="*/ 2147483646 w 237"/>
              <a:gd name="T89" fmla="*/ 2147483646 h 338"/>
              <a:gd name="T90" fmla="*/ 2147483646 w 237"/>
              <a:gd name="T91" fmla="*/ 2147483646 h 338"/>
              <a:gd name="T92" fmla="*/ 2147483646 w 237"/>
              <a:gd name="T93" fmla="*/ 2147483646 h 338"/>
              <a:gd name="T94" fmla="*/ 2147483646 w 237"/>
              <a:gd name="T95" fmla="*/ 2147483646 h 338"/>
              <a:gd name="T96" fmla="*/ 2147483646 w 237"/>
              <a:gd name="T97" fmla="*/ 2147483646 h 338"/>
              <a:gd name="T98" fmla="*/ 2147483646 w 237"/>
              <a:gd name="T99" fmla="*/ 2147483646 h 338"/>
              <a:gd name="T100" fmla="*/ 2147483646 w 237"/>
              <a:gd name="T101" fmla="*/ 2147483646 h 3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7" h="338">
                <a:moveTo>
                  <a:pt x="28" y="210"/>
                </a:moveTo>
                <a:lnTo>
                  <a:pt x="26" y="206"/>
                </a:lnTo>
                <a:lnTo>
                  <a:pt x="25" y="201"/>
                </a:lnTo>
                <a:lnTo>
                  <a:pt x="24" y="196"/>
                </a:lnTo>
                <a:lnTo>
                  <a:pt x="21" y="190"/>
                </a:lnTo>
                <a:lnTo>
                  <a:pt x="19" y="184"/>
                </a:lnTo>
                <a:lnTo>
                  <a:pt x="16" y="178"/>
                </a:lnTo>
                <a:lnTo>
                  <a:pt x="15" y="173"/>
                </a:lnTo>
                <a:lnTo>
                  <a:pt x="14" y="167"/>
                </a:lnTo>
                <a:lnTo>
                  <a:pt x="13" y="162"/>
                </a:lnTo>
                <a:lnTo>
                  <a:pt x="10" y="156"/>
                </a:lnTo>
                <a:lnTo>
                  <a:pt x="8" y="150"/>
                </a:lnTo>
                <a:lnTo>
                  <a:pt x="7" y="144"/>
                </a:lnTo>
                <a:lnTo>
                  <a:pt x="6" y="140"/>
                </a:lnTo>
                <a:lnTo>
                  <a:pt x="6" y="135"/>
                </a:lnTo>
                <a:lnTo>
                  <a:pt x="6" y="130"/>
                </a:lnTo>
                <a:lnTo>
                  <a:pt x="4" y="124"/>
                </a:lnTo>
                <a:lnTo>
                  <a:pt x="3" y="119"/>
                </a:lnTo>
                <a:lnTo>
                  <a:pt x="2" y="114"/>
                </a:lnTo>
                <a:lnTo>
                  <a:pt x="2" y="110"/>
                </a:lnTo>
                <a:lnTo>
                  <a:pt x="2" y="105"/>
                </a:lnTo>
                <a:lnTo>
                  <a:pt x="2" y="100"/>
                </a:lnTo>
                <a:lnTo>
                  <a:pt x="1" y="94"/>
                </a:lnTo>
                <a:lnTo>
                  <a:pt x="0" y="88"/>
                </a:lnTo>
                <a:lnTo>
                  <a:pt x="1" y="83"/>
                </a:lnTo>
                <a:lnTo>
                  <a:pt x="1" y="80"/>
                </a:lnTo>
                <a:lnTo>
                  <a:pt x="1" y="76"/>
                </a:lnTo>
                <a:lnTo>
                  <a:pt x="1" y="72"/>
                </a:lnTo>
                <a:lnTo>
                  <a:pt x="1" y="68"/>
                </a:lnTo>
                <a:lnTo>
                  <a:pt x="2" y="63"/>
                </a:lnTo>
                <a:lnTo>
                  <a:pt x="3" y="58"/>
                </a:lnTo>
                <a:lnTo>
                  <a:pt x="4" y="54"/>
                </a:lnTo>
                <a:lnTo>
                  <a:pt x="6" y="51"/>
                </a:lnTo>
                <a:lnTo>
                  <a:pt x="7" y="47"/>
                </a:lnTo>
                <a:lnTo>
                  <a:pt x="8" y="42"/>
                </a:lnTo>
                <a:lnTo>
                  <a:pt x="10" y="39"/>
                </a:lnTo>
                <a:lnTo>
                  <a:pt x="13" y="35"/>
                </a:lnTo>
                <a:lnTo>
                  <a:pt x="14" y="33"/>
                </a:lnTo>
                <a:lnTo>
                  <a:pt x="15" y="30"/>
                </a:lnTo>
                <a:lnTo>
                  <a:pt x="18" y="28"/>
                </a:lnTo>
                <a:lnTo>
                  <a:pt x="20" y="24"/>
                </a:lnTo>
                <a:lnTo>
                  <a:pt x="22" y="21"/>
                </a:lnTo>
                <a:lnTo>
                  <a:pt x="25" y="18"/>
                </a:lnTo>
                <a:lnTo>
                  <a:pt x="27" y="16"/>
                </a:lnTo>
                <a:lnTo>
                  <a:pt x="30" y="14"/>
                </a:lnTo>
                <a:lnTo>
                  <a:pt x="32" y="12"/>
                </a:lnTo>
                <a:lnTo>
                  <a:pt x="34" y="10"/>
                </a:lnTo>
                <a:lnTo>
                  <a:pt x="38" y="8"/>
                </a:lnTo>
                <a:lnTo>
                  <a:pt x="42" y="5"/>
                </a:lnTo>
                <a:lnTo>
                  <a:pt x="44" y="4"/>
                </a:lnTo>
                <a:lnTo>
                  <a:pt x="46" y="4"/>
                </a:lnTo>
                <a:lnTo>
                  <a:pt x="50" y="4"/>
                </a:lnTo>
                <a:lnTo>
                  <a:pt x="54" y="3"/>
                </a:lnTo>
                <a:lnTo>
                  <a:pt x="57" y="2"/>
                </a:lnTo>
                <a:lnTo>
                  <a:pt x="61" y="2"/>
                </a:lnTo>
                <a:lnTo>
                  <a:pt x="64" y="2"/>
                </a:lnTo>
                <a:lnTo>
                  <a:pt x="68" y="2"/>
                </a:lnTo>
                <a:lnTo>
                  <a:pt x="72" y="2"/>
                </a:lnTo>
                <a:lnTo>
                  <a:pt x="75" y="0"/>
                </a:lnTo>
                <a:lnTo>
                  <a:pt x="79" y="0"/>
                </a:lnTo>
                <a:lnTo>
                  <a:pt x="82" y="2"/>
                </a:lnTo>
                <a:lnTo>
                  <a:pt x="86" y="2"/>
                </a:lnTo>
                <a:lnTo>
                  <a:pt x="90" y="3"/>
                </a:lnTo>
                <a:lnTo>
                  <a:pt x="93" y="4"/>
                </a:lnTo>
                <a:lnTo>
                  <a:pt x="97" y="5"/>
                </a:lnTo>
                <a:lnTo>
                  <a:pt x="100" y="6"/>
                </a:lnTo>
                <a:lnTo>
                  <a:pt x="104" y="9"/>
                </a:lnTo>
                <a:lnTo>
                  <a:pt x="108" y="10"/>
                </a:lnTo>
                <a:lnTo>
                  <a:pt x="111" y="12"/>
                </a:lnTo>
                <a:lnTo>
                  <a:pt x="115" y="15"/>
                </a:lnTo>
                <a:lnTo>
                  <a:pt x="118" y="17"/>
                </a:lnTo>
                <a:lnTo>
                  <a:pt x="123" y="20"/>
                </a:lnTo>
                <a:lnTo>
                  <a:pt x="128" y="23"/>
                </a:lnTo>
                <a:lnTo>
                  <a:pt x="132" y="26"/>
                </a:lnTo>
                <a:lnTo>
                  <a:pt x="135" y="28"/>
                </a:lnTo>
                <a:lnTo>
                  <a:pt x="138" y="30"/>
                </a:lnTo>
                <a:lnTo>
                  <a:pt x="141" y="34"/>
                </a:lnTo>
                <a:lnTo>
                  <a:pt x="145" y="38"/>
                </a:lnTo>
                <a:lnTo>
                  <a:pt x="148" y="41"/>
                </a:lnTo>
                <a:lnTo>
                  <a:pt x="152" y="45"/>
                </a:lnTo>
                <a:lnTo>
                  <a:pt x="156" y="48"/>
                </a:lnTo>
                <a:lnTo>
                  <a:pt x="159" y="52"/>
                </a:lnTo>
                <a:lnTo>
                  <a:pt x="163" y="56"/>
                </a:lnTo>
                <a:lnTo>
                  <a:pt x="166" y="60"/>
                </a:lnTo>
                <a:lnTo>
                  <a:pt x="170" y="65"/>
                </a:lnTo>
                <a:lnTo>
                  <a:pt x="174" y="69"/>
                </a:lnTo>
                <a:lnTo>
                  <a:pt x="176" y="74"/>
                </a:lnTo>
                <a:lnTo>
                  <a:pt x="178" y="78"/>
                </a:lnTo>
                <a:lnTo>
                  <a:pt x="182" y="83"/>
                </a:lnTo>
                <a:lnTo>
                  <a:pt x="186" y="88"/>
                </a:lnTo>
                <a:lnTo>
                  <a:pt x="189" y="94"/>
                </a:lnTo>
                <a:lnTo>
                  <a:pt x="193" y="99"/>
                </a:lnTo>
                <a:lnTo>
                  <a:pt x="195" y="104"/>
                </a:lnTo>
                <a:lnTo>
                  <a:pt x="198" y="110"/>
                </a:lnTo>
                <a:lnTo>
                  <a:pt x="201" y="116"/>
                </a:lnTo>
                <a:lnTo>
                  <a:pt x="205" y="122"/>
                </a:lnTo>
                <a:lnTo>
                  <a:pt x="208" y="128"/>
                </a:lnTo>
                <a:lnTo>
                  <a:pt x="211" y="132"/>
                </a:lnTo>
                <a:lnTo>
                  <a:pt x="212" y="137"/>
                </a:lnTo>
                <a:lnTo>
                  <a:pt x="213" y="142"/>
                </a:lnTo>
                <a:lnTo>
                  <a:pt x="216" y="148"/>
                </a:lnTo>
                <a:lnTo>
                  <a:pt x="218" y="154"/>
                </a:lnTo>
                <a:lnTo>
                  <a:pt x="220" y="160"/>
                </a:lnTo>
                <a:lnTo>
                  <a:pt x="222" y="165"/>
                </a:lnTo>
                <a:lnTo>
                  <a:pt x="223" y="171"/>
                </a:lnTo>
                <a:lnTo>
                  <a:pt x="224" y="176"/>
                </a:lnTo>
                <a:lnTo>
                  <a:pt x="226" y="182"/>
                </a:lnTo>
                <a:lnTo>
                  <a:pt x="229" y="188"/>
                </a:lnTo>
                <a:lnTo>
                  <a:pt x="230" y="194"/>
                </a:lnTo>
                <a:lnTo>
                  <a:pt x="231" y="198"/>
                </a:lnTo>
                <a:lnTo>
                  <a:pt x="231" y="203"/>
                </a:lnTo>
                <a:lnTo>
                  <a:pt x="231" y="208"/>
                </a:lnTo>
                <a:lnTo>
                  <a:pt x="232" y="214"/>
                </a:lnTo>
                <a:lnTo>
                  <a:pt x="234" y="219"/>
                </a:lnTo>
                <a:lnTo>
                  <a:pt x="235" y="224"/>
                </a:lnTo>
                <a:lnTo>
                  <a:pt x="235" y="228"/>
                </a:lnTo>
                <a:lnTo>
                  <a:pt x="235" y="233"/>
                </a:lnTo>
                <a:lnTo>
                  <a:pt x="235" y="238"/>
                </a:lnTo>
                <a:lnTo>
                  <a:pt x="236" y="244"/>
                </a:lnTo>
                <a:lnTo>
                  <a:pt x="237" y="250"/>
                </a:lnTo>
                <a:lnTo>
                  <a:pt x="236" y="255"/>
                </a:lnTo>
                <a:lnTo>
                  <a:pt x="236" y="258"/>
                </a:lnTo>
                <a:lnTo>
                  <a:pt x="236" y="262"/>
                </a:lnTo>
                <a:lnTo>
                  <a:pt x="236" y="266"/>
                </a:lnTo>
                <a:lnTo>
                  <a:pt x="236" y="270"/>
                </a:lnTo>
                <a:lnTo>
                  <a:pt x="235" y="275"/>
                </a:lnTo>
                <a:lnTo>
                  <a:pt x="234" y="280"/>
                </a:lnTo>
                <a:lnTo>
                  <a:pt x="232" y="284"/>
                </a:lnTo>
                <a:lnTo>
                  <a:pt x="231" y="287"/>
                </a:lnTo>
                <a:lnTo>
                  <a:pt x="230" y="291"/>
                </a:lnTo>
                <a:lnTo>
                  <a:pt x="229" y="296"/>
                </a:lnTo>
                <a:lnTo>
                  <a:pt x="226" y="299"/>
                </a:lnTo>
                <a:lnTo>
                  <a:pt x="224" y="303"/>
                </a:lnTo>
                <a:lnTo>
                  <a:pt x="223" y="305"/>
                </a:lnTo>
                <a:lnTo>
                  <a:pt x="222" y="308"/>
                </a:lnTo>
                <a:lnTo>
                  <a:pt x="219" y="310"/>
                </a:lnTo>
                <a:lnTo>
                  <a:pt x="217" y="314"/>
                </a:lnTo>
                <a:lnTo>
                  <a:pt x="214" y="317"/>
                </a:lnTo>
                <a:lnTo>
                  <a:pt x="212" y="320"/>
                </a:lnTo>
                <a:lnTo>
                  <a:pt x="210" y="322"/>
                </a:lnTo>
                <a:lnTo>
                  <a:pt x="207" y="324"/>
                </a:lnTo>
                <a:lnTo>
                  <a:pt x="205" y="326"/>
                </a:lnTo>
                <a:lnTo>
                  <a:pt x="201" y="328"/>
                </a:lnTo>
                <a:lnTo>
                  <a:pt x="198" y="330"/>
                </a:lnTo>
                <a:lnTo>
                  <a:pt x="194" y="333"/>
                </a:lnTo>
                <a:lnTo>
                  <a:pt x="192" y="334"/>
                </a:lnTo>
                <a:lnTo>
                  <a:pt x="189" y="334"/>
                </a:lnTo>
                <a:lnTo>
                  <a:pt x="187" y="334"/>
                </a:lnTo>
                <a:lnTo>
                  <a:pt x="183" y="335"/>
                </a:lnTo>
                <a:lnTo>
                  <a:pt x="180" y="336"/>
                </a:lnTo>
                <a:lnTo>
                  <a:pt x="176" y="336"/>
                </a:lnTo>
                <a:lnTo>
                  <a:pt x="172" y="336"/>
                </a:lnTo>
                <a:lnTo>
                  <a:pt x="169" y="336"/>
                </a:lnTo>
                <a:lnTo>
                  <a:pt x="165" y="336"/>
                </a:lnTo>
                <a:lnTo>
                  <a:pt x="162" y="338"/>
                </a:lnTo>
                <a:lnTo>
                  <a:pt x="158" y="338"/>
                </a:lnTo>
                <a:lnTo>
                  <a:pt x="154" y="336"/>
                </a:lnTo>
                <a:lnTo>
                  <a:pt x="151" y="336"/>
                </a:lnTo>
                <a:lnTo>
                  <a:pt x="147" y="335"/>
                </a:lnTo>
                <a:lnTo>
                  <a:pt x="144" y="334"/>
                </a:lnTo>
                <a:lnTo>
                  <a:pt x="140" y="333"/>
                </a:lnTo>
                <a:lnTo>
                  <a:pt x="136" y="332"/>
                </a:lnTo>
                <a:lnTo>
                  <a:pt x="133" y="329"/>
                </a:lnTo>
                <a:lnTo>
                  <a:pt x="129" y="328"/>
                </a:lnTo>
                <a:lnTo>
                  <a:pt x="126" y="326"/>
                </a:lnTo>
                <a:lnTo>
                  <a:pt x="122" y="323"/>
                </a:lnTo>
                <a:lnTo>
                  <a:pt x="118" y="321"/>
                </a:lnTo>
                <a:lnTo>
                  <a:pt x="114" y="318"/>
                </a:lnTo>
                <a:lnTo>
                  <a:pt x="109" y="315"/>
                </a:lnTo>
                <a:lnTo>
                  <a:pt x="105" y="312"/>
                </a:lnTo>
                <a:lnTo>
                  <a:pt x="102" y="310"/>
                </a:lnTo>
                <a:lnTo>
                  <a:pt x="99" y="308"/>
                </a:lnTo>
                <a:lnTo>
                  <a:pt x="96" y="304"/>
                </a:lnTo>
                <a:lnTo>
                  <a:pt x="92" y="300"/>
                </a:lnTo>
                <a:lnTo>
                  <a:pt x="88" y="297"/>
                </a:lnTo>
                <a:lnTo>
                  <a:pt x="85" y="293"/>
                </a:lnTo>
                <a:lnTo>
                  <a:pt x="81" y="290"/>
                </a:lnTo>
                <a:lnTo>
                  <a:pt x="78" y="286"/>
                </a:lnTo>
                <a:lnTo>
                  <a:pt x="74" y="281"/>
                </a:lnTo>
                <a:lnTo>
                  <a:pt x="70" y="276"/>
                </a:lnTo>
                <a:lnTo>
                  <a:pt x="67" y="272"/>
                </a:lnTo>
                <a:lnTo>
                  <a:pt x="63" y="268"/>
                </a:lnTo>
                <a:lnTo>
                  <a:pt x="61" y="263"/>
                </a:lnTo>
                <a:lnTo>
                  <a:pt x="58" y="258"/>
                </a:lnTo>
                <a:lnTo>
                  <a:pt x="55" y="254"/>
                </a:lnTo>
                <a:lnTo>
                  <a:pt x="51" y="249"/>
                </a:lnTo>
                <a:lnTo>
                  <a:pt x="48" y="244"/>
                </a:lnTo>
                <a:lnTo>
                  <a:pt x="44" y="239"/>
                </a:lnTo>
                <a:lnTo>
                  <a:pt x="42" y="234"/>
                </a:lnTo>
                <a:lnTo>
                  <a:pt x="39" y="228"/>
                </a:lnTo>
                <a:lnTo>
                  <a:pt x="36" y="222"/>
                </a:lnTo>
                <a:lnTo>
                  <a:pt x="32" y="216"/>
                </a:lnTo>
                <a:lnTo>
                  <a:pt x="28" y="21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Freeform 28"/>
          <p:cNvSpPr>
            <a:spLocks/>
          </p:cNvSpPr>
          <p:nvPr/>
        </p:nvSpPr>
        <p:spPr bwMode="auto">
          <a:xfrm>
            <a:off x="5383213" y="3044825"/>
            <a:ext cx="131762" cy="146050"/>
          </a:xfrm>
          <a:custGeom>
            <a:avLst/>
            <a:gdLst>
              <a:gd name="T0" fmla="*/ 2147483646 w 237"/>
              <a:gd name="T1" fmla="*/ 2147483646 h 338"/>
              <a:gd name="T2" fmla="*/ 2147483646 w 237"/>
              <a:gd name="T3" fmla="*/ 2147483646 h 338"/>
              <a:gd name="T4" fmla="*/ 2147483646 w 237"/>
              <a:gd name="T5" fmla="*/ 2147483646 h 338"/>
              <a:gd name="T6" fmla="*/ 2147483646 w 237"/>
              <a:gd name="T7" fmla="*/ 2147483646 h 338"/>
              <a:gd name="T8" fmla="*/ 2147483646 w 237"/>
              <a:gd name="T9" fmla="*/ 2147483646 h 338"/>
              <a:gd name="T10" fmla="*/ 2147483646 w 237"/>
              <a:gd name="T11" fmla="*/ 2147483646 h 338"/>
              <a:gd name="T12" fmla="*/ 2147483646 w 237"/>
              <a:gd name="T13" fmla="*/ 2147483646 h 338"/>
              <a:gd name="T14" fmla="*/ 2147483646 w 237"/>
              <a:gd name="T15" fmla="*/ 2147483646 h 338"/>
              <a:gd name="T16" fmla="*/ 2147483646 w 237"/>
              <a:gd name="T17" fmla="*/ 2147483646 h 338"/>
              <a:gd name="T18" fmla="*/ 2147483646 w 237"/>
              <a:gd name="T19" fmla="*/ 2147483646 h 338"/>
              <a:gd name="T20" fmla="*/ 2147483646 w 237"/>
              <a:gd name="T21" fmla="*/ 2147483646 h 338"/>
              <a:gd name="T22" fmla="*/ 2147483646 w 237"/>
              <a:gd name="T23" fmla="*/ 2147483646 h 338"/>
              <a:gd name="T24" fmla="*/ 2147483646 w 237"/>
              <a:gd name="T25" fmla="*/ 2147483646 h 338"/>
              <a:gd name="T26" fmla="*/ 2147483646 w 237"/>
              <a:gd name="T27" fmla="*/ 2147483646 h 338"/>
              <a:gd name="T28" fmla="*/ 2147483646 w 237"/>
              <a:gd name="T29" fmla="*/ 2147483646 h 338"/>
              <a:gd name="T30" fmla="*/ 2147483646 w 237"/>
              <a:gd name="T31" fmla="*/ 2147483646 h 338"/>
              <a:gd name="T32" fmla="*/ 2147483646 w 237"/>
              <a:gd name="T33" fmla="*/ 2147483646 h 338"/>
              <a:gd name="T34" fmla="*/ 2147483646 w 237"/>
              <a:gd name="T35" fmla="*/ 2147483646 h 338"/>
              <a:gd name="T36" fmla="*/ 2147483646 w 237"/>
              <a:gd name="T37" fmla="*/ 2147483646 h 338"/>
              <a:gd name="T38" fmla="*/ 2147483646 w 237"/>
              <a:gd name="T39" fmla="*/ 2147483646 h 338"/>
              <a:gd name="T40" fmla="*/ 2147483646 w 237"/>
              <a:gd name="T41" fmla="*/ 2147483646 h 338"/>
              <a:gd name="T42" fmla="*/ 2147483646 w 237"/>
              <a:gd name="T43" fmla="*/ 2147483646 h 338"/>
              <a:gd name="T44" fmla="*/ 2147483646 w 237"/>
              <a:gd name="T45" fmla="*/ 2147483646 h 338"/>
              <a:gd name="T46" fmla="*/ 2147483646 w 237"/>
              <a:gd name="T47" fmla="*/ 2147483646 h 338"/>
              <a:gd name="T48" fmla="*/ 2147483646 w 237"/>
              <a:gd name="T49" fmla="*/ 2147483646 h 338"/>
              <a:gd name="T50" fmla="*/ 2147483646 w 237"/>
              <a:gd name="T51" fmla="*/ 2147483646 h 338"/>
              <a:gd name="T52" fmla="*/ 2147483646 w 237"/>
              <a:gd name="T53" fmla="*/ 2147483646 h 338"/>
              <a:gd name="T54" fmla="*/ 2147483646 w 237"/>
              <a:gd name="T55" fmla="*/ 2147483646 h 338"/>
              <a:gd name="T56" fmla="*/ 2147483646 w 237"/>
              <a:gd name="T57" fmla="*/ 2147483646 h 338"/>
              <a:gd name="T58" fmla="*/ 2147483646 w 237"/>
              <a:gd name="T59" fmla="*/ 2147483646 h 338"/>
              <a:gd name="T60" fmla="*/ 2147483646 w 237"/>
              <a:gd name="T61" fmla="*/ 2147483646 h 338"/>
              <a:gd name="T62" fmla="*/ 2147483646 w 237"/>
              <a:gd name="T63" fmla="*/ 2147483646 h 338"/>
              <a:gd name="T64" fmla="*/ 2147483646 w 237"/>
              <a:gd name="T65" fmla="*/ 2147483646 h 338"/>
              <a:gd name="T66" fmla="*/ 2147483646 w 237"/>
              <a:gd name="T67" fmla="*/ 2147483646 h 338"/>
              <a:gd name="T68" fmla="*/ 2147483646 w 237"/>
              <a:gd name="T69" fmla="*/ 2147483646 h 338"/>
              <a:gd name="T70" fmla="*/ 2147483646 w 237"/>
              <a:gd name="T71" fmla="*/ 2147483646 h 338"/>
              <a:gd name="T72" fmla="*/ 2147483646 w 237"/>
              <a:gd name="T73" fmla="*/ 2147483646 h 338"/>
              <a:gd name="T74" fmla="*/ 2147483646 w 237"/>
              <a:gd name="T75" fmla="*/ 2147483646 h 338"/>
              <a:gd name="T76" fmla="*/ 2147483646 w 237"/>
              <a:gd name="T77" fmla="*/ 2147483646 h 338"/>
              <a:gd name="T78" fmla="*/ 2147483646 w 237"/>
              <a:gd name="T79" fmla="*/ 2147483646 h 338"/>
              <a:gd name="T80" fmla="*/ 2147483646 w 237"/>
              <a:gd name="T81" fmla="*/ 2147483646 h 338"/>
              <a:gd name="T82" fmla="*/ 2147483646 w 237"/>
              <a:gd name="T83" fmla="*/ 2147483646 h 338"/>
              <a:gd name="T84" fmla="*/ 2147483646 w 237"/>
              <a:gd name="T85" fmla="*/ 2147483646 h 338"/>
              <a:gd name="T86" fmla="*/ 2147483646 w 237"/>
              <a:gd name="T87" fmla="*/ 2147483646 h 338"/>
              <a:gd name="T88" fmla="*/ 2147483646 w 237"/>
              <a:gd name="T89" fmla="*/ 2147483646 h 338"/>
              <a:gd name="T90" fmla="*/ 2147483646 w 237"/>
              <a:gd name="T91" fmla="*/ 2147483646 h 338"/>
              <a:gd name="T92" fmla="*/ 2147483646 w 237"/>
              <a:gd name="T93" fmla="*/ 2147483646 h 338"/>
              <a:gd name="T94" fmla="*/ 2147483646 w 237"/>
              <a:gd name="T95" fmla="*/ 2147483646 h 338"/>
              <a:gd name="T96" fmla="*/ 2147483646 w 237"/>
              <a:gd name="T97" fmla="*/ 2147483646 h 338"/>
              <a:gd name="T98" fmla="*/ 2147483646 w 237"/>
              <a:gd name="T99" fmla="*/ 2147483646 h 338"/>
              <a:gd name="T100" fmla="*/ 2147483646 w 237"/>
              <a:gd name="T101" fmla="*/ 2147483646 h 3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7" h="338">
                <a:moveTo>
                  <a:pt x="28" y="210"/>
                </a:moveTo>
                <a:lnTo>
                  <a:pt x="26" y="206"/>
                </a:lnTo>
                <a:lnTo>
                  <a:pt x="25" y="201"/>
                </a:lnTo>
                <a:lnTo>
                  <a:pt x="24" y="196"/>
                </a:lnTo>
                <a:lnTo>
                  <a:pt x="21" y="190"/>
                </a:lnTo>
                <a:lnTo>
                  <a:pt x="19" y="184"/>
                </a:lnTo>
                <a:lnTo>
                  <a:pt x="16" y="178"/>
                </a:lnTo>
                <a:lnTo>
                  <a:pt x="15" y="173"/>
                </a:lnTo>
                <a:lnTo>
                  <a:pt x="14" y="167"/>
                </a:lnTo>
                <a:lnTo>
                  <a:pt x="13" y="162"/>
                </a:lnTo>
                <a:lnTo>
                  <a:pt x="10" y="156"/>
                </a:lnTo>
                <a:lnTo>
                  <a:pt x="8" y="150"/>
                </a:lnTo>
                <a:lnTo>
                  <a:pt x="7" y="144"/>
                </a:lnTo>
                <a:lnTo>
                  <a:pt x="6" y="140"/>
                </a:lnTo>
                <a:lnTo>
                  <a:pt x="6" y="135"/>
                </a:lnTo>
                <a:lnTo>
                  <a:pt x="6" y="130"/>
                </a:lnTo>
                <a:lnTo>
                  <a:pt x="4" y="124"/>
                </a:lnTo>
                <a:lnTo>
                  <a:pt x="3" y="119"/>
                </a:lnTo>
                <a:lnTo>
                  <a:pt x="2" y="114"/>
                </a:lnTo>
                <a:lnTo>
                  <a:pt x="2" y="110"/>
                </a:lnTo>
                <a:lnTo>
                  <a:pt x="2" y="105"/>
                </a:lnTo>
                <a:lnTo>
                  <a:pt x="2" y="100"/>
                </a:lnTo>
                <a:lnTo>
                  <a:pt x="1" y="94"/>
                </a:lnTo>
                <a:lnTo>
                  <a:pt x="0" y="88"/>
                </a:lnTo>
                <a:lnTo>
                  <a:pt x="1" y="83"/>
                </a:lnTo>
                <a:lnTo>
                  <a:pt x="1" y="80"/>
                </a:lnTo>
                <a:lnTo>
                  <a:pt x="1" y="76"/>
                </a:lnTo>
                <a:lnTo>
                  <a:pt x="1" y="72"/>
                </a:lnTo>
                <a:lnTo>
                  <a:pt x="1" y="68"/>
                </a:lnTo>
                <a:lnTo>
                  <a:pt x="2" y="63"/>
                </a:lnTo>
                <a:lnTo>
                  <a:pt x="3" y="58"/>
                </a:lnTo>
                <a:lnTo>
                  <a:pt x="4" y="54"/>
                </a:lnTo>
                <a:lnTo>
                  <a:pt x="6" y="51"/>
                </a:lnTo>
                <a:lnTo>
                  <a:pt x="7" y="47"/>
                </a:lnTo>
                <a:lnTo>
                  <a:pt x="8" y="42"/>
                </a:lnTo>
                <a:lnTo>
                  <a:pt x="10" y="39"/>
                </a:lnTo>
                <a:lnTo>
                  <a:pt x="13" y="35"/>
                </a:lnTo>
                <a:lnTo>
                  <a:pt x="14" y="33"/>
                </a:lnTo>
                <a:lnTo>
                  <a:pt x="15" y="30"/>
                </a:lnTo>
                <a:lnTo>
                  <a:pt x="18" y="28"/>
                </a:lnTo>
                <a:lnTo>
                  <a:pt x="20" y="24"/>
                </a:lnTo>
                <a:lnTo>
                  <a:pt x="22" y="21"/>
                </a:lnTo>
                <a:lnTo>
                  <a:pt x="25" y="18"/>
                </a:lnTo>
                <a:lnTo>
                  <a:pt x="27" y="16"/>
                </a:lnTo>
                <a:lnTo>
                  <a:pt x="30" y="14"/>
                </a:lnTo>
                <a:lnTo>
                  <a:pt x="32" y="12"/>
                </a:lnTo>
                <a:lnTo>
                  <a:pt x="34" y="10"/>
                </a:lnTo>
                <a:lnTo>
                  <a:pt x="38" y="8"/>
                </a:lnTo>
                <a:lnTo>
                  <a:pt x="42" y="5"/>
                </a:lnTo>
                <a:lnTo>
                  <a:pt x="44" y="4"/>
                </a:lnTo>
                <a:lnTo>
                  <a:pt x="46" y="4"/>
                </a:lnTo>
                <a:lnTo>
                  <a:pt x="50" y="4"/>
                </a:lnTo>
                <a:lnTo>
                  <a:pt x="54" y="3"/>
                </a:lnTo>
                <a:lnTo>
                  <a:pt x="57" y="2"/>
                </a:lnTo>
                <a:lnTo>
                  <a:pt x="61" y="2"/>
                </a:lnTo>
                <a:lnTo>
                  <a:pt x="64" y="2"/>
                </a:lnTo>
                <a:lnTo>
                  <a:pt x="68" y="2"/>
                </a:lnTo>
                <a:lnTo>
                  <a:pt x="72" y="2"/>
                </a:lnTo>
                <a:lnTo>
                  <a:pt x="75" y="0"/>
                </a:lnTo>
                <a:lnTo>
                  <a:pt x="79" y="0"/>
                </a:lnTo>
                <a:lnTo>
                  <a:pt x="82" y="2"/>
                </a:lnTo>
                <a:lnTo>
                  <a:pt x="86" y="2"/>
                </a:lnTo>
                <a:lnTo>
                  <a:pt x="90" y="3"/>
                </a:lnTo>
                <a:lnTo>
                  <a:pt x="93" y="4"/>
                </a:lnTo>
                <a:lnTo>
                  <a:pt x="97" y="5"/>
                </a:lnTo>
                <a:lnTo>
                  <a:pt x="100" y="6"/>
                </a:lnTo>
                <a:lnTo>
                  <a:pt x="104" y="9"/>
                </a:lnTo>
                <a:lnTo>
                  <a:pt x="108" y="10"/>
                </a:lnTo>
                <a:lnTo>
                  <a:pt x="111" y="12"/>
                </a:lnTo>
                <a:lnTo>
                  <a:pt x="115" y="15"/>
                </a:lnTo>
                <a:lnTo>
                  <a:pt x="118" y="17"/>
                </a:lnTo>
                <a:lnTo>
                  <a:pt x="123" y="20"/>
                </a:lnTo>
                <a:lnTo>
                  <a:pt x="128" y="23"/>
                </a:lnTo>
                <a:lnTo>
                  <a:pt x="132" y="26"/>
                </a:lnTo>
                <a:lnTo>
                  <a:pt x="135" y="28"/>
                </a:lnTo>
                <a:lnTo>
                  <a:pt x="138" y="30"/>
                </a:lnTo>
                <a:lnTo>
                  <a:pt x="141" y="34"/>
                </a:lnTo>
                <a:lnTo>
                  <a:pt x="145" y="38"/>
                </a:lnTo>
                <a:lnTo>
                  <a:pt x="148" y="41"/>
                </a:lnTo>
                <a:lnTo>
                  <a:pt x="152" y="45"/>
                </a:lnTo>
                <a:lnTo>
                  <a:pt x="156" y="48"/>
                </a:lnTo>
                <a:lnTo>
                  <a:pt x="159" y="52"/>
                </a:lnTo>
                <a:lnTo>
                  <a:pt x="163" y="56"/>
                </a:lnTo>
                <a:lnTo>
                  <a:pt x="166" y="60"/>
                </a:lnTo>
                <a:lnTo>
                  <a:pt x="170" y="65"/>
                </a:lnTo>
                <a:lnTo>
                  <a:pt x="174" y="69"/>
                </a:lnTo>
                <a:lnTo>
                  <a:pt x="176" y="74"/>
                </a:lnTo>
                <a:lnTo>
                  <a:pt x="178" y="78"/>
                </a:lnTo>
                <a:lnTo>
                  <a:pt x="182" y="83"/>
                </a:lnTo>
                <a:lnTo>
                  <a:pt x="186" y="88"/>
                </a:lnTo>
                <a:lnTo>
                  <a:pt x="189" y="94"/>
                </a:lnTo>
                <a:lnTo>
                  <a:pt x="193" y="99"/>
                </a:lnTo>
                <a:lnTo>
                  <a:pt x="195" y="104"/>
                </a:lnTo>
                <a:lnTo>
                  <a:pt x="198" y="110"/>
                </a:lnTo>
                <a:lnTo>
                  <a:pt x="201" y="116"/>
                </a:lnTo>
                <a:lnTo>
                  <a:pt x="205" y="122"/>
                </a:lnTo>
                <a:lnTo>
                  <a:pt x="208" y="128"/>
                </a:lnTo>
                <a:lnTo>
                  <a:pt x="211" y="132"/>
                </a:lnTo>
                <a:lnTo>
                  <a:pt x="212" y="137"/>
                </a:lnTo>
                <a:lnTo>
                  <a:pt x="213" y="142"/>
                </a:lnTo>
                <a:lnTo>
                  <a:pt x="216" y="148"/>
                </a:lnTo>
                <a:lnTo>
                  <a:pt x="218" y="154"/>
                </a:lnTo>
                <a:lnTo>
                  <a:pt x="220" y="160"/>
                </a:lnTo>
                <a:lnTo>
                  <a:pt x="222" y="165"/>
                </a:lnTo>
                <a:lnTo>
                  <a:pt x="223" y="171"/>
                </a:lnTo>
                <a:lnTo>
                  <a:pt x="224" y="176"/>
                </a:lnTo>
                <a:lnTo>
                  <a:pt x="226" y="182"/>
                </a:lnTo>
                <a:lnTo>
                  <a:pt x="229" y="188"/>
                </a:lnTo>
                <a:lnTo>
                  <a:pt x="230" y="194"/>
                </a:lnTo>
                <a:lnTo>
                  <a:pt x="231" y="198"/>
                </a:lnTo>
                <a:lnTo>
                  <a:pt x="231" y="203"/>
                </a:lnTo>
                <a:lnTo>
                  <a:pt x="231" y="208"/>
                </a:lnTo>
                <a:lnTo>
                  <a:pt x="232" y="214"/>
                </a:lnTo>
                <a:lnTo>
                  <a:pt x="234" y="219"/>
                </a:lnTo>
                <a:lnTo>
                  <a:pt x="235" y="224"/>
                </a:lnTo>
                <a:lnTo>
                  <a:pt x="235" y="228"/>
                </a:lnTo>
                <a:lnTo>
                  <a:pt x="235" y="233"/>
                </a:lnTo>
                <a:lnTo>
                  <a:pt x="235" y="238"/>
                </a:lnTo>
                <a:lnTo>
                  <a:pt x="236" y="244"/>
                </a:lnTo>
                <a:lnTo>
                  <a:pt x="237" y="250"/>
                </a:lnTo>
                <a:lnTo>
                  <a:pt x="236" y="255"/>
                </a:lnTo>
                <a:lnTo>
                  <a:pt x="236" y="258"/>
                </a:lnTo>
                <a:lnTo>
                  <a:pt x="236" y="262"/>
                </a:lnTo>
                <a:lnTo>
                  <a:pt x="236" y="266"/>
                </a:lnTo>
                <a:lnTo>
                  <a:pt x="236" y="270"/>
                </a:lnTo>
                <a:lnTo>
                  <a:pt x="235" y="275"/>
                </a:lnTo>
                <a:lnTo>
                  <a:pt x="234" y="280"/>
                </a:lnTo>
                <a:lnTo>
                  <a:pt x="232" y="284"/>
                </a:lnTo>
                <a:lnTo>
                  <a:pt x="231" y="287"/>
                </a:lnTo>
                <a:lnTo>
                  <a:pt x="230" y="291"/>
                </a:lnTo>
                <a:lnTo>
                  <a:pt x="229" y="296"/>
                </a:lnTo>
                <a:lnTo>
                  <a:pt x="226" y="299"/>
                </a:lnTo>
                <a:lnTo>
                  <a:pt x="224" y="303"/>
                </a:lnTo>
                <a:lnTo>
                  <a:pt x="223" y="305"/>
                </a:lnTo>
                <a:lnTo>
                  <a:pt x="222" y="308"/>
                </a:lnTo>
                <a:lnTo>
                  <a:pt x="219" y="310"/>
                </a:lnTo>
                <a:lnTo>
                  <a:pt x="217" y="314"/>
                </a:lnTo>
                <a:lnTo>
                  <a:pt x="214" y="317"/>
                </a:lnTo>
                <a:lnTo>
                  <a:pt x="212" y="320"/>
                </a:lnTo>
                <a:lnTo>
                  <a:pt x="210" y="322"/>
                </a:lnTo>
                <a:lnTo>
                  <a:pt x="207" y="324"/>
                </a:lnTo>
                <a:lnTo>
                  <a:pt x="205" y="326"/>
                </a:lnTo>
                <a:lnTo>
                  <a:pt x="201" y="328"/>
                </a:lnTo>
                <a:lnTo>
                  <a:pt x="198" y="330"/>
                </a:lnTo>
                <a:lnTo>
                  <a:pt x="194" y="333"/>
                </a:lnTo>
                <a:lnTo>
                  <a:pt x="192" y="334"/>
                </a:lnTo>
                <a:lnTo>
                  <a:pt x="189" y="334"/>
                </a:lnTo>
                <a:lnTo>
                  <a:pt x="187" y="334"/>
                </a:lnTo>
                <a:lnTo>
                  <a:pt x="183" y="335"/>
                </a:lnTo>
                <a:lnTo>
                  <a:pt x="180" y="336"/>
                </a:lnTo>
                <a:lnTo>
                  <a:pt x="176" y="336"/>
                </a:lnTo>
                <a:lnTo>
                  <a:pt x="172" y="336"/>
                </a:lnTo>
                <a:lnTo>
                  <a:pt x="169" y="336"/>
                </a:lnTo>
                <a:lnTo>
                  <a:pt x="165" y="336"/>
                </a:lnTo>
                <a:lnTo>
                  <a:pt x="162" y="338"/>
                </a:lnTo>
                <a:lnTo>
                  <a:pt x="158" y="338"/>
                </a:lnTo>
                <a:lnTo>
                  <a:pt x="154" y="336"/>
                </a:lnTo>
                <a:lnTo>
                  <a:pt x="151" y="336"/>
                </a:lnTo>
                <a:lnTo>
                  <a:pt x="147" y="335"/>
                </a:lnTo>
                <a:lnTo>
                  <a:pt x="144" y="334"/>
                </a:lnTo>
                <a:lnTo>
                  <a:pt x="140" y="333"/>
                </a:lnTo>
                <a:lnTo>
                  <a:pt x="136" y="332"/>
                </a:lnTo>
                <a:lnTo>
                  <a:pt x="133" y="329"/>
                </a:lnTo>
                <a:lnTo>
                  <a:pt x="129" y="328"/>
                </a:lnTo>
                <a:lnTo>
                  <a:pt x="126" y="326"/>
                </a:lnTo>
                <a:lnTo>
                  <a:pt x="122" y="323"/>
                </a:lnTo>
                <a:lnTo>
                  <a:pt x="118" y="321"/>
                </a:lnTo>
                <a:lnTo>
                  <a:pt x="114" y="318"/>
                </a:lnTo>
                <a:lnTo>
                  <a:pt x="109" y="315"/>
                </a:lnTo>
                <a:lnTo>
                  <a:pt x="105" y="312"/>
                </a:lnTo>
                <a:lnTo>
                  <a:pt x="102" y="310"/>
                </a:lnTo>
                <a:lnTo>
                  <a:pt x="99" y="308"/>
                </a:lnTo>
                <a:lnTo>
                  <a:pt x="96" y="304"/>
                </a:lnTo>
                <a:lnTo>
                  <a:pt x="92" y="300"/>
                </a:lnTo>
                <a:lnTo>
                  <a:pt x="88" y="297"/>
                </a:lnTo>
                <a:lnTo>
                  <a:pt x="85" y="293"/>
                </a:lnTo>
                <a:lnTo>
                  <a:pt x="81" y="290"/>
                </a:lnTo>
                <a:lnTo>
                  <a:pt x="78" y="286"/>
                </a:lnTo>
                <a:lnTo>
                  <a:pt x="74" y="281"/>
                </a:lnTo>
                <a:lnTo>
                  <a:pt x="70" y="276"/>
                </a:lnTo>
                <a:lnTo>
                  <a:pt x="67" y="272"/>
                </a:lnTo>
                <a:lnTo>
                  <a:pt x="63" y="268"/>
                </a:lnTo>
                <a:lnTo>
                  <a:pt x="61" y="263"/>
                </a:lnTo>
                <a:lnTo>
                  <a:pt x="58" y="258"/>
                </a:lnTo>
                <a:lnTo>
                  <a:pt x="55" y="254"/>
                </a:lnTo>
                <a:lnTo>
                  <a:pt x="51" y="249"/>
                </a:lnTo>
                <a:lnTo>
                  <a:pt x="48" y="244"/>
                </a:lnTo>
                <a:lnTo>
                  <a:pt x="44" y="239"/>
                </a:lnTo>
                <a:lnTo>
                  <a:pt x="42" y="234"/>
                </a:lnTo>
                <a:lnTo>
                  <a:pt x="39" y="228"/>
                </a:lnTo>
                <a:lnTo>
                  <a:pt x="36" y="222"/>
                </a:lnTo>
                <a:lnTo>
                  <a:pt x="32" y="216"/>
                </a:lnTo>
                <a:lnTo>
                  <a:pt x="28" y="21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Freeform 29"/>
          <p:cNvSpPr>
            <a:spLocks/>
          </p:cNvSpPr>
          <p:nvPr/>
        </p:nvSpPr>
        <p:spPr bwMode="auto">
          <a:xfrm>
            <a:off x="5502275" y="3308350"/>
            <a:ext cx="133350" cy="146050"/>
          </a:xfrm>
          <a:custGeom>
            <a:avLst/>
            <a:gdLst>
              <a:gd name="T0" fmla="*/ 2147483646 w 237"/>
              <a:gd name="T1" fmla="*/ 2147483646 h 338"/>
              <a:gd name="T2" fmla="*/ 2147483646 w 237"/>
              <a:gd name="T3" fmla="*/ 2147483646 h 338"/>
              <a:gd name="T4" fmla="*/ 2147483646 w 237"/>
              <a:gd name="T5" fmla="*/ 2147483646 h 338"/>
              <a:gd name="T6" fmla="*/ 2147483646 w 237"/>
              <a:gd name="T7" fmla="*/ 2147483646 h 338"/>
              <a:gd name="T8" fmla="*/ 2147483646 w 237"/>
              <a:gd name="T9" fmla="*/ 2147483646 h 338"/>
              <a:gd name="T10" fmla="*/ 2147483646 w 237"/>
              <a:gd name="T11" fmla="*/ 2147483646 h 338"/>
              <a:gd name="T12" fmla="*/ 2147483646 w 237"/>
              <a:gd name="T13" fmla="*/ 2147483646 h 338"/>
              <a:gd name="T14" fmla="*/ 2147483646 w 237"/>
              <a:gd name="T15" fmla="*/ 2147483646 h 338"/>
              <a:gd name="T16" fmla="*/ 2147483646 w 237"/>
              <a:gd name="T17" fmla="*/ 2147483646 h 338"/>
              <a:gd name="T18" fmla="*/ 2147483646 w 237"/>
              <a:gd name="T19" fmla="*/ 2147483646 h 338"/>
              <a:gd name="T20" fmla="*/ 2147483646 w 237"/>
              <a:gd name="T21" fmla="*/ 2147483646 h 338"/>
              <a:gd name="T22" fmla="*/ 2147483646 w 237"/>
              <a:gd name="T23" fmla="*/ 2147483646 h 338"/>
              <a:gd name="T24" fmla="*/ 2147483646 w 237"/>
              <a:gd name="T25" fmla="*/ 2147483646 h 338"/>
              <a:gd name="T26" fmla="*/ 2147483646 w 237"/>
              <a:gd name="T27" fmla="*/ 2147483646 h 338"/>
              <a:gd name="T28" fmla="*/ 2147483646 w 237"/>
              <a:gd name="T29" fmla="*/ 2147483646 h 338"/>
              <a:gd name="T30" fmla="*/ 2147483646 w 237"/>
              <a:gd name="T31" fmla="*/ 2147483646 h 338"/>
              <a:gd name="T32" fmla="*/ 2147483646 w 237"/>
              <a:gd name="T33" fmla="*/ 2147483646 h 338"/>
              <a:gd name="T34" fmla="*/ 2147483646 w 237"/>
              <a:gd name="T35" fmla="*/ 2147483646 h 338"/>
              <a:gd name="T36" fmla="*/ 2147483646 w 237"/>
              <a:gd name="T37" fmla="*/ 2147483646 h 338"/>
              <a:gd name="T38" fmla="*/ 2147483646 w 237"/>
              <a:gd name="T39" fmla="*/ 2147483646 h 338"/>
              <a:gd name="T40" fmla="*/ 2147483646 w 237"/>
              <a:gd name="T41" fmla="*/ 2147483646 h 338"/>
              <a:gd name="T42" fmla="*/ 2147483646 w 237"/>
              <a:gd name="T43" fmla="*/ 2147483646 h 338"/>
              <a:gd name="T44" fmla="*/ 2147483646 w 237"/>
              <a:gd name="T45" fmla="*/ 2147483646 h 338"/>
              <a:gd name="T46" fmla="*/ 2147483646 w 237"/>
              <a:gd name="T47" fmla="*/ 2147483646 h 338"/>
              <a:gd name="T48" fmla="*/ 2147483646 w 237"/>
              <a:gd name="T49" fmla="*/ 2147483646 h 338"/>
              <a:gd name="T50" fmla="*/ 2147483646 w 237"/>
              <a:gd name="T51" fmla="*/ 2147483646 h 338"/>
              <a:gd name="T52" fmla="*/ 2147483646 w 237"/>
              <a:gd name="T53" fmla="*/ 2147483646 h 338"/>
              <a:gd name="T54" fmla="*/ 2147483646 w 237"/>
              <a:gd name="T55" fmla="*/ 2147483646 h 338"/>
              <a:gd name="T56" fmla="*/ 2147483646 w 237"/>
              <a:gd name="T57" fmla="*/ 2147483646 h 338"/>
              <a:gd name="T58" fmla="*/ 2147483646 w 237"/>
              <a:gd name="T59" fmla="*/ 2147483646 h 338"/>
              <a:gd name="T60" fmla="*/ 2147483646 w 237"/>
              <a:gd name="T61" fmla="*/ 2147483646 h 338"/>
              <a:gd name="T62" fmla="*/ 2147483646 w 237"/>
              <a:gd name="T63" fmla="*/ 2147483646 h 338"/>
              <a:gd name="T64" fmla="*/ 2147483646 w 237"/>
              <a:gd name="T65" fmla="*/ 2147483646 h 338"/>
              <a:gd name="T66" fmla="*/ 2147483646 w 237"/>
              <a:gd name="T67" fmla="*/ 2147483646 h 338"/>
              <a:gd name="T68" fmla="*/ 2147483646 w 237"/>
              <a:gd name="T69" fmla="*/ 2147483646 h 338"/>
              <a:gd name="T70" fmla="*/ 2147483646 w 237"/>
              <a:gd name="T71" fmla="*/ 2147483646 h 338"/>
              <a:gd name="T72" fmla="*/ 2147483646 w 237"/>
              <a:gd name="T73" fmla="*/ 2147483646 h 338"/>
              <a:gd name="T74" fmla="*/ 2147483646 w 237"/>
              <a:gd name="T75" fmla="*/ 2147483646 h 338"/>
              <a:gd name="T76" fmla="*/ 2147483646 w 237"/>
              <a:gd name="T77" fmla="*/ 2147483646 h 338"/>
              <a:gd name="T78" fmla="*/ 2147483646 w 237"/>
              <a:gd name="T79" fmla="*/ 2147483646 h 338"/>
              <a:gd name="T80" fmla="*/ 2147483646 w 237"/>
              <a:gd name="T81" fmla="*/ 2147483646 h 338"/>
              <a:gd name="T82" fmla="*/ 2147483646 w 237"/>
              <a:gd name="T83" fmla="*/ 2147483646 h 338"/>
              <a:gd name="T84" fmla="*/ 2147483646 w 237"/>
              <a:gd name="T85" fmla="*/ 2147483646 h 338"/>
              <a:gd name="T86" fmla="*/ 2147483646 w 237"/>
              <a:gd name="T87" fmla="*/ 2147483646 h 338"/>
              <a:gd name="T88" fmla="*/ 2147483646 w 237"/>
              <a:gd name="T89" fmla="*/ 2147483646 h 338"/>
              <a:gd name="T90" fmla="*/ 2147483646 w 237"/>
              <a:gd name="T91" fmla="*/ 2147483646 h 338"/>
              <a:gd name="T92" fmla="*/ 2147483646 w 237"/>
              <a:gd name="T93" fmla="*/ 2147483646 h 338"/>
              <a:gd name="T94" fmla="*/ 2147483646 w 237"/>
              <a:gd name="T95" fmla="*/ 2147483646 h 338"/>
              <a:gd name="T96" fmla="*/ 2147483646 w 237"/>
              <a:gd name="T97" fmla="*/ 2147483646 h 338"/>
              <a:gd name="T98" fmla="*/ 2147483646 w 237"/>
              <a:gd name="T99" fmla="*/ 2147483646 h 338"/>
              <a:gd name="T100" fmla="*/ 2147483646 w 237"/>
              <a:gd name="T101" fmla="*/ 2147483646 h 3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7" h="338">
                <a:moveTo>
                  <a:pt x="28" y="210"/>
                </a:moveTo>
                <a:lnTo>
                  <a:pt x="26" y="206"/>
                </a:lnTo>
                <a:lnTo>
                  <a:pt x="25" y="201"/>
                </a:lnTo>
                <a:lnTo>
                  <a:pt x="24" y="196"/>
                </a:lnTo>
                <a:lnTo>
                  <a:pt x="21" y="190"/>
                </a:lnTo>
                <a:lnTo>
                  <a:pt x="19" y="184"/>
                </a:lnTo>
                <a:lnTo>
                  <a:pt x="16" y="178"/>
                </a:lnTo>
                <a:lnTo>
                  <a:pt x="15" y="173"/>
                </a:lnTo>
                <a:lnTo>
                  <a:pt x="14" y="167"/>
                </a:lnTo>
                <a:lnTo>
                  <a:pt x="13" y="162"/>
                </a:lnTo>
                <a:lnTo>
                  <a:pt x="10" y="156"/>
                </a:lnTo>
                <a:lnTo>
                  <a:pt x="8" y="150"/>
                </a:lnTo>
                <a:lnTo>
                  <a:pt x="7" y="144"/>
                </a:lnTo>
                <a:lnTo>
                  <a:pt x="6" y="140"/>
                </a:lnTo>
                <a:lnTo>
                  <a:pt x="6" y="135"/>
                </a:lnTo>
                <a:lnTo>
                  <a:pt x="6" y="130"/>
                </a:lnTo>
                <a:lnTo>
                  <a:pt x="4" y="124"/>
                </a:lnTo>
                <a:lnTo>
                  <a:pt x="3" y="119"/>
                </a:lnTo>
                <a:lnTo>
                  <a:pt x="2" y="114"/>
                </a:lnTo>
                <a:lnTo>
                  <a:pt x="2" y="110"/>
                </a:lnTo>
                <a:lnTo>
                  <a:pt x="2" y="105"/>
                </a:lnTo>
                <a:lnTo>
                  <a:pt x="2" y="100"/>
                </a:lnTo>
                <a:lnTo>
                  <a:pt x="1" y="94"/>
                </a:lnTo>
                <a:lnTo>
                  <a:pt x="0" y="88"/>
                </a:lnTo>
                <a:lnTo>
                  <a:pt x="1" y="83"/>
                </a:lnTo>
                <a:lnTo>
                  <a:pt x="1" y="80"/>
                </a:lnTo>
                <a:lnTo>
                  <a:pt x="1" y="76"/>
                </a:lnTo>
                <a:lnTo>
                  <a:pt x="1" y="72"/>
                </a:lnTo>
                <a:lnTo>
                  <a:pt x="1" y="68"/>
                </a:lnTo>
                <a:lnTo>
                  <a:pt x="2" y="63"/>
                </a:lnTo>
                <a:lnTo>
                  <a:pt x="3" y="58"/>
                </a:lnTo>
                <a:lnTo>
                  <a:pt x="4" y="54"/>
                </a:lnTo>
                <a:lnTo>
                  <a:pt x="6" y="51"/>
                </a:lnTo>
                <a:lnTo>
                  <a:pt x="7" y="47"/>
                </a:lnTo>
                <a:lnTo>
                  <a:pt x="8" y="42"/>
                </a:lnTo>
                <a:lnTo>
                  <a:pt x="10" y="39"/>
                </a:lnTo>
                <a:lnTo>
                  <a:pt x="13" y="35"/>
                </a:lnTo>
                <a:lnTo>
                  <a:pt x="14" y="33"/>
                </a:lnTo>
                <a:lnTo>
                  <a:pt x="15" y="30"/>
                </a:lnTo>
                <a:lnTo>
                  <a:pt x="18" y="28"/>
                </a:lnTo>
                <a:lnTo>
                  <a:pt x="20" y="24"/>
                </a:lnTo>
                <a:lnTo>
                  <a:pt x="22" y="21"/>
                </a:lnTo>
                <a:lnTo>
                  <a:pt x="25" y="18"/>
                </a:lnTo>
                <a:lnTo>
                  <a:pt x="27" y="16"/>
                </a:lnTo>
                <a:lnTo>
                  <a:pt x="30" y="14"/>
                </a:lnTo>
                <a:lnTo>
                  <a:pt x="32" y="12"/>
                </a:lnTo>
                <a:lnTo>
                  <a:pt x="34" y="10"/>
                </a:lnTo>
                <a:lnTo>
                  <a:pt x="38" y="8"/>
                </a:lnTo>
                <a:lnTo>
                  <a:pt x="42" y="5"/>
                </a:lnTo>
                <a:lnTo>
                  <a:pt x="44" y="4"/>
                </a:lnTo>
                <a:lnTo>
                  <a:pt x="46" y="4"/>
                </a:lnTo>
                <a:lnTo>
                  <a:pt x="50" y="4"/>
                </a:lnTo>
                <a:lnTo>
                  <a:pt x="54" y="3"/>
                </a:lnTo>
                <a:lnTo>
                  <a:pt x="57" y="2"/>
                </a:lnTo>
                <a:lnTo>
                  <a:pt x="61" y="2"/>
                </a:lnTo>
                <a:lnTo>
                  <a:pt x="64" y="2"/>
                </a:lnTo>
                <a:lnTo>
                  <a:pt x="68" y="2"/>
                </a:lnTo>
                <a:lnTo>
                  <a:pt x="72" y="2"/>
                </a:lnTo>
                <a:lnTo>
                  <a:pt x="75" y="0"/>
                </a:lnTo>
                <a:lnTo>
                  <a:pt x="79" y="0"/>
                </a:lnTo>
                <a:lnTo>
                  <a:pt x="82" y="2"/>
                </a:lnTo>
                <a:lnTo>
                  <a:pt x="86" y="2"/>
                </a:lnTo>
                <a:lnTo>
                  <a:pt x="90" y="3"/>
                </a:lnTo>
                <a:lnTo>
                  <a:pt x="93" y="4"/>
                </a:lnTo>
                <a:lnTo>
                  <a:pt x="97" y="5"/>
                </a:lnTo>
                <a:lnTo>
                  <a:pt x="100" y="6"/>
                </a:lnTo>
                <a:lnTo>
                  <a:pt x="104" y="9"/>
                </a:lnTo>
                <a:lnTo>
                  <a:pt x="108" y="10"/>
                </a:lnTo>
                <a:lnTo>
                  <a:pt x="111" y="12"/>
                </a:lnTo>
                <a:lnTo>
                  <a:pt x="115" y="15"/>
                </a:lnTo>
                <a:lnTo>
                  <a:pt x="118" y="17"/>
                </a:lnTo>
                <a:lnTo>
                  <a:pt x="123" y="20"/>
                </a:lnTo>
                <a:lnTo>
                  <a:pt x="128" y="23"/>
                </a:lnTo>
                <a:lnTo>
                  <a:pt x="132" y="26"/>
                </a:lnTo>
                <a:lnTo>
                  <a:pt x="135" y="28"/>
                </a:lnTo>
                <a:lnTo>
                  <a:pt x="138" y="30"/>
                </a:lnTo>
                <a:lnTo>
                  <a:pt x="141" y="34"/>
                </a:lnTo>
                <a:lnTo>
                  <a:pt x="145" y="38"/>
                </a:lnTo>
                <a:lnTo>
                  <a:pt x="148" y="41"/>
                </a:lnTo>
                <a:lnTo>
                  <a:pt x="152" y="45"/>
                </a:lnTo>
                <a:lnTo>
                  <a:pt x="156" y="48"/>
                </a:lnTo>
                <a:lnTo>
                  <a:pt x="159" y="52"/>
                </a:lnTo>
                <a:lnTo>
                  <a:pt x="163" y="56"/>
                </a:lnTo>
                <a:lnTo>
                  <a:pt x="166" y="60"/>
                </a:lnTo>
                <a:lnTo>
                  <a:pt x="170" y="65"/>
                </a:lnTo>
                <a:lnTo>
                  <a:pt x="174" y="69"/>
                </a:lnTo>
                <a:lnTo>
                  <a:pt x="176" y="74"/>
                </a:lnTo>
                <a:lnTo>
                  <a:pt x="178" y="78"/>
                </a:lnTo>
                <a:lnTo>
                  <a:pt x="182" y="83"/>
                </a:lnTo>
                <a:lnTo>
                  <a:pt x="186" y="88"/>
                </a:lnTo>
                <a:lnTo>
                  <a:pt x="189" y="94"/>
                </a:lnTo>
                <a:lnTo>
                  <a:pt x="193" y="99"/>
                </a:lnTo>
                <a:lnTo>
                  <a:pt x="195" y="104"/>
                </a:lnTo>
                <a:lnTo>
                  <a:pt x="198" y="110"/>
                </a:lnTo>
                <a:lnTo>
                  <a:pt x="201" y="116"/>
                </a:lnTo>
                <a:lnTo>
                  <a:pt x="205" y="122"/>
                </a:lnTo>
                <a:lnTo>
                  <a:pt x="208" y="128"/>
                </a:lnTo>
                <a:lnTo>
                  <a:pt x="211" y="132"/>
                </a:lnTo>
                <a:lnTo>
                  <a:pt x="212" y="137"/>
                </a:lnTo>
                <a:lnTo>
                  <a:pt x="213" y="142"/>
                </a:lnTo>
                <a:lnTo>
                  <a:pt x="216" y="148"/>
                </a:lnTo>
                <a:lnTo>
                  <a:pt x="218" y="154"/>
                </a:lnTo>
                <a:lnTo>
                  <a:pt x="220" y="160"/>
                </a:lnTo>
                <a:lnTo>
                  <a:pt x="222" y="165"/>
                </a:lnTo>
                <a:lnTo>
                  <a:pt x="223" y="171"/>
                </a:lnTo>
                <a:lnTo>
                  <a:pt x="224" y="176"/>
                </a:lnTo>
                <a:lnTo>
                  <a:pt x="226" y="182"/>
                </a:lnTo>
                <a:lnTo>
                  <a:pt x="229" y="188"/>
                </a:lnTo>
                <a:lnTo>
                  <a:pt x="230" y="194"/>
                </a:lnTo>
                <a:lnTo>
                  <a:pt x="231" y="198"/>
                </a:lnTo>
                <a:lnTo>
                  <a:pt x="231" y="203"/>
                </a:lnTo>
                <a:lnTo>
                  <a:pt x="231" y="208"/>
                </a:lnTo>
                <a:lnTo>
                  <a:pt x="232" y="214"/>
                </a:lnTo>
                <a:lnTo>
                  <a:pt x="234" y="219"/>
                </a:lnTo>
                <a:lnTo>
                  <a:pt x="235" y="224"/>
                </a:lnTo>
                <a:lnTo>
                  <a:pt x="235" y="228"/>
                </a:lnTo>
                <a:lnTo>
                  <a:pt x="235" y="233"/>
                </a:lnTo>
                <a:lnTo>
                  <a:pt x="235" y="238"/>
                </a:lnTo>
                <a:lnTo>
                  <a:pt x="236" y="244"/>
                </a:lnTo>
                <a:lnTo>
                  <a:pt x="237" y="250"/>
                </a:lnTo>
                <a:lnTo>
                  <a:pt x="236" y="255"/>
                </a:lnTo>
                <a:lnTo>
                  <a:pt x="236" y="258"/>
                </a:lnTo>
                <a:lnTo>
                  <a:pt x="236" y="262"/>
                </a:lnTo>
                <a:lnTo>
                  <a:pt x="236" y="266"/>
                </a:lnTo>
                <a:lnTo>
                  <a:pt x="236" y="270"/>
                </a:lnTo>
                <a:lnTo>
                  <a:pt x="235" y="275"/>
                </a:lnTo>
                <a:lnTo>
                  <a:pt x="234" y="280"/>
                </a:lnTo>
                <a:lnTo>
                  <a:pt x="232" y="284"/>
                </a:lnTo>
                <a:lnTo>
                  <a:pt x="231" y="287"/>
                </a:lnTo>
                <a:lnTo>
                  <a:pt x="230" y="291"/>
                </a:lnTo>
                <a:lnTo>
                  <a:pt x="229" y="296"/>
                </a:lnTo>
                <a:lnTo>
                  <a:pt x="226" y="299"/>
                </a:lnTo>
                <a:lnTo>
                  <a:pt x="224" y="303"/>
                </a:lnTo>
                <a:lnTo>
                  <a:pt x="223" y="305"/>
                </a:lnTo>
                <a:lnTo>
                  <a:pt x="222" y="308"/>
                </a:lnTo>
                <a:lnTo>
                  <a:pt x="219" y="310"/>
                </a:lnTo>
                <a:lnTo>
                  <a:pt x="217" y="314"/>
                </a:lnTo>
                <a:lnTo>
                  <a:pt x="214" y="317"/>
                </a:lnTo>
                <a:lnTo>
                  <a:pt x="212" y="320"/>
                </a:lnTo>
                <a:lnTo>
                  <a:pt x="210" y="322"/>
                </a:lnTo>
                <a:lnTo>
                  <a:pt x="207" y="324"/>
                </a:lnTo>
                <a:lnTo>
                  <a:pt x="205" y="326"/>
                </a:lnTo>
                <a:lnTo>
                  <a:pt x="201" y="328"/>
                </a:lnTo>
                <a:lnTo>
                  <a:pt x="198" y="330"/>
                </a:lnTo>
                <a:lnTo>
                  <a:pt x="194" y="333"/>
                </a:lnTo>
                <a:lnTo>
                  <a:pt x="192" y="334"/>
                </a:lnTo>
                <a:lnTo>
                  <a:pt x="189" y="334"/>
                </a:lnTo>
                <a:lnTo>
                  <a:pt x="187" y="334"/>
                </a:lnTo>
                <a:lnTo>
                  <a:pt x="183" y="335"/>
                </a:lnTo>
                <a:lnTo>
                  <a:pt x="180" y="336"/>
                </a:lnTo>
                <a:lnTo>
                  <a:pt x="176" y="336"/>
                </a:lnTo>
                <a:lnTo>
                  <a:pt x="172" y="336"/>
                </a:lnTo>
                <a:lnTo>
                  <a:pt x="169" y="336"/>
                </a:lnTo>
                <a:lnTo>
                  <a:pt x="165" y="336"/>
                </a:lnTo>
                <a:lnTo>
                  <a:pt x="162" y="338"/>
                </a:lnTo>
                <a:lnTo>
                  <a:pt x="158" y="338"/>
                </a:lnTo>
                <a:lnTo>
                  <a:pt x="154" y="336"/>
                </a:lnTo>
                <a:lnTo>
                  <a:pt x="151" y="336"/>
                </a:lnTo>
                <a:lnTo>
                  <a:pt x="147" y="335"/>
                </a:lnTo>
                <a:lnTo>
                  <a:pt x="144" y="334"/>
                </a:lnTo>
                <a:lnTo>
                  <a:pt x="140" y="333"/>
                </a:lnTo>
                <a:lnTo>
                  <a:pt x="136" y="332"/>
                </a:lnTo>
                <a:lnTo>
                  <a:pt x="133" y="329"/>
                </a:lnTo>
                <a:lnTo>
                  <a:pt x="129" y="328"/>
                </a:lnTo>
                <a:lnTo>
                  <a:pt x="126" y="326"/>
                </a:lnTo>
                <a:lnTo>
                  <a:pt x="122" y="323"/>
                </a:lnTo>
                <a:lnTo>
                  <a:pt x="118" y="321"/>
                </a:lnTo>
                <a:lnTo>
                  <a:pt x="114" y="318"/>
                </a:lnTo>
                <a:lnTo>
                  <a:pt x="109" y="315"/>
                </a:lnTo>
                <a:lnTo>
                  <a:pt x="105" y="312"/>
                </a:lnTo>
                <a:lnTo>
                  <a:pt x="102" y="310"/>
                </a:lnTo>
                <a:lnTo>
                  <a:pt x="99" y="308"/>
                </a:lnTo>
                <a:lnTo>
                  <a:pt x="96" y="304"/>
                </a:lnTo>
                <a:lnTo>
                  <a:pt x="92" y="300"/>
                </a:lnTo>
                <a:lnTo>
                  <a:pt x="88" y="297"/>
                </a:lnTo>
                <a:lnTo>
                  <a:pt x="85" y="293"/>
                </a:lnTo>
                <a:lnTo>
                  <a:pt x="81" y="290"/>
                </a:lnTo>
                <a:lnTo>
                  <a:pt x="78" y="286"/>
                </a:lnTo>
                <a:lnTo>
                  <a:pt x="74" y="281"/>
                </a:lnTo>
                <a:lnTo>
                  <a:pt x="70" y="276"/>
                </a:lnTo>
                <a:lnTo>
                  <a:pt x="67" y="272"/>
                </a:lnTo>
                <a:lnTo>
                  <a:pt x="63" y="268"/>
                </a:lnTo>
                <a:lnTo>
                  <a:pt x="61" y="263"/>
                </a:lnTo>
                <a:lnTo>
                  <a:pt x="58" y="258"/>
                </a:lnTo>
                <a:lnTo>
                  <a:pt x="55" y="254"/>
                </a:lnTo>
                <a:lnTo>
                  <a:pt x="51" y="249"/>
                </a:lnTo>
                <a:lnTo>
                  <a:pt x="48" y="244"/>
                </a:lnTo>
                <a:lnTo>
                  <a:pt x="44" y="239"/>
                </a:lnTo>
                <a:lnTo>
                  <a:pt x="42" y="234"/>
                </a:lnTo>
                <a:lnTo>
                  <a:pt x="39" y="228"/>
                </a:lnTo>
                <a:lnTo>
                  <a:pt x="36" y="222"/>
                </a:lnTo>
                <a:lnTo>
                  <a:pt x="32" y="216"/>
                </a:lnTo>
                <a:lnTo>
                  <a:pt x="28" y="21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Freeform 30"/>
          <p:cNvSpPr>
            <a:spLocks/>
          </p:cNvSpPr>
          <p:nvPr/>
        </p:nvSpPr>
        <p:spPr bwMode="auto">
          <a:xfrm>
            <a:off x="5502275" y="3308350"/>
            <a:ext cx="133350" cy="146050"/>
          </a:xfrm>
          <a:custGeom>
            <a:avLst/>
            <a:gdLst>
              <a:gd name="T0" fmla="*/ 2147483646 w 237"/>
              <a:gd name="T1" fmla="*/ 2147483646 h 338"/>
              <a:gd name="T2" fmla="*/ 2147483646 w 237"/>
              <a:gd name="T3" fmla="*/ 2147483646 h 338"/>
              <a:gd name="T4" fmla="*/ 2147483646 w 237"/>
              <a:gd name="T5" fmla="*/ 2147483646 h 338"/>
              <a:gd name="T6" fmla="*/ 2147483646 w 237"/>
              <a:gd name="T7" fmla="*/ 2147483646 h 338"/>
              <a:gd name="T8" fmla="*/ 2147483646 w 237"/>
              <a:gd name="T9" fmla="*/ 2147483646 h 338"/>
              <a:gd name="T10" fmla="*/ 2147483646 w 237"/>
              <a:gd name="T11" fmla="*/ 2147483646 h 338"/>
              <a:gd name="T12" fmla="*/ 2147483646 w 237"/>
              <a:gd name="T13" fmla="*/ 2147483646 h 338"/>
              <a:gd name="T14" fmla="*/ 2147483646 w 237"/>
              <a:gd name="T15" fmla="*/ 2147483646 h 338"/>
              <a:gd name="T16" fmla="*/ 2147483646 w 237"/>
              <a:gd name="T17" fmla="*/ 2147483646 h 338"/>
              <a:gd name="T18" fmla="*/ 2147483646 w 237"/>
              <a:gd name="T19" fmla="*/ 2147483646 h 338"/>
              <a:gd name="T20" fmla="*/ 2147483646 w 237"/>
              <a:gd name="T21" fmla="*/ 2147483646 h 338"/>
              <a:gd name="T22" fmla="*/ 2147483646 w 237"/>
              <a:gd name="T23" fmla="*/ 2147483646 h 338"/>
              <a:gd name="T24" fmla="*/ 2147483646 w 237"/>
              <a:gd name="T25" fmla="*/ 2147483646 h 338"/>
              <a:gd name="T26" fmla="*/ 2147483646 w 237"/>
              <a:gd name="T27" fmla="*/ 2147483646 h 338"/>
              <a:gd name="T28" fmla="*/ 2147483646 w 237"/>
              <a:gd name="T29" fmla="*/ 2147483646 h 338"/>
              <a:gd name="T30" fmla="*/ 2147483646 w 237"/>
              <a:gd name="T31" fmla="*/ 2147483646 h 338"/>
              <a:gd name="T32" fmla="*/ 2147483646 w 237"/>
              <a:gd name="T33" fmla="*/ 2147483646 h 338"/>
              <a:gd name="T34" fmla="*/ 2147483646 w 237"/>
              <a:gd name="T35" fmla="*/ 2147483646 h 338"/>
              <a:gd name="T36" fmla="*/ 2147483646 w 237"/>
              <a:gd name="T37" fmla="*/ 2147483646 h 338"/>
              <a:gd name="T38" fmla="*/ 2147483646 w 237"/>
              <a:gd name="T39" fmla="*/ 2147483646 h 338"/>
              <a:gd name="T40" fmla="*/ 2147483646 w 237"/>
              <a:gd name="T41" fmla="*/ 2147483646 h 338"/>
              <a:gd name="T42" fmla="*/ 2147483646 w 237"/>
              <a:gd name="T43" fmla="*/ 2147483646 h 338"/>
              <a:gd name="T44" fmla="*/ 2147483646 w 237"/>
              <a:gd name="T45" fmla="*/ 2147483646 h 338"/>
              <a:gd name="T46" fmla="*/ 2147483646 w 237"/>
              <a:gd name="T47" fmla="*/ 2147483646 h 338"/>
              <a:gd name="T48" fmla="*/ 2147483646 w 237"/>
              <a:gd name="T49" fmla="*/ 2147483646 h 338"/>
              <a:gd name="T50" fmla="*/ 2147483646 w 237"/>
              <a:gd name="T51" fmla="*/ 2147483646 h 338"/>
              <a:gd name="T52" fmla="*/ 2147483646 w 237"/>
              <a:gd name="T53" fmla="*/ 2147483646 h 338"/>
              <a:gd name="T54" fmla="*/ 2147483646 w 237"/>
              <a:gd name="T55" fmla="*/ 2147483646 h 338"/>
              <a:gd name="T56" fmla="*/ 2147483646 w 237"/>
              <a:gd name="T57" fmla="*/ 2147483646 h 338"/>
              <a:gd name="T58" fmla="*/ 2147483646 w 237"/>
              <a:gd name="T59" fmla="*/ 2147483646 h 338"/>
              <a:gd name="T60" fmla="*/ 2147483646 w 237"/>
              <a:gd name="T61" fmla="*/ 2147483646 h 338"/>
              <a:gd name="T62" fmla="*/ 2147483646 w 237"/>
              <a:gd name="T63" fmla="*/ 2147483646 h 338"/>
              <a:gd name="T64" fmla="*/ 2147483646 w 237"/>
              <a:gd name="T65" fmla="*/ 2147483646 h 338"/>
              <a:gd name="T66" fmla="*/ 2147483646 w 237"/>
              <a:gd name="T67" fmla="*/ 2147483646 h 338"/>
              <a:gd name="T68" fmla="*/ 2147483646 w 237"/>
              <a:gd name="T69" fmla="*/ 2147483646 h 338"/>
              <a:gd name="T70" fmla="*/ 2147483646 w 237"/>
              <a:gd name="T71" fmla="*/ 2147483646 h 338"/>
              <a:gd name="T72" fmla="*/ 2147483646 w 237"/>
              <a:gd name="T73" fmla="*/ 2147483646 h 338"/>
              <a:gd name="T74" fmla="*/ 2147483646 w 237"/>
              <a:gd name="T75" fmla="*/ 2147483646 h 338"/>
              <a:gd name="T76" fmla="*/ 2147483646 w 237"/>
              <a:gd name="T77" fmla="*/ 2147483646 h 338"/>
              <a:gd name="T78" fmla="*/ 2147483646 w 237"/>
              <a:gd name="T79" fmla="*/ 2147483646 h 338"/>
              <a:gd name="T80" fmla="*/ 2147483646 w 237"/>
              <a:gd name="T81" fmla="*/ 2147483646 h 338"/>
              <a:gd name="T82" fmla="*/ 2147483646 w 237"/>
              <a:gd name="T83" fmla="*/ 2147483646 h 338"/>
              <a:gd name="T84" fmla="*/ 2147483646 w 237"/>
              <a:gd name="T85" fmla="*/ 2147483646 h 338"/>
              <a:gd name="T86" fmla="*/ 2147483646 w 237"/>
              <a:gd name="T87" fmla="*/ 2147483646 h 338"/>
              <a:gd name="T88" fmla="*/ 2147483646 w 237"/>
              <a:gd name="T89" fmla="*/ 2147483646 h 338"/>
              <a:gd name="T90" fmla="*/ 2147483646 w 237"/>
              <a:gd name="T91" fmla="*/ 2147483646 h 338"/>
              <a:gd name="T92" fmla="*/ 2147483646 w 237"/>
              <a:gd name="T93" fmla="*/ 2147483646 h 338"/>
              <a:gd name="T94" fmla="*/ 2147483646 w 237"/>
              <a:gd name="T95" fmla="*/ 2147483646 h 338"/>
              <a:gd name="T96" fmla="*/ 2147483646 w 237"/>
              <a:gd name="T97" fmla="*/ 2147483646 h 338"/>
              <a:gd name="T98" fmla="*/ 2147483646 w 237"/>
              <a:gd name="T99" fmla="*/ 2147483646 h 338"/>
              <a:gd name="T100" fmla="*/ 2147483646 w 237"/>
              <a:gd name="T101" fmla="*/ 2147483646 h 3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7" h="338">
                <a:moveTo>
                  <a:pt x="28" y="210"/>
                </a:moveTo>
                <a:lnTo>
                  <a:pt x="26" y="206"/>
                </a:lnTo>
                <a:lnTo>
                  <a:pt x="25" y="201"/>
                </a:lnTo>
                <a:lnTo>
                  <a:pt x="24" y="196"/>
                </a:lnTo>
                <a:lnTo>
                  <a:pt x="21" y="190"/>
                </a:lnTo>
                <a:lnTo>
                  <a:pt x="19" y="184"/>
                </a:lnTo>
                <a:lnTo>
                  <a:pt x="16" y="178"/>
                </a:lnTo>
                <a:lnTo>
                  <a:pt x="15" y="173"/>
                </a:lnTo>
                <a:lnTo>
                  <a:pt x="14" y="167"/>
                </a:lnTo>
                <a:lnTo>
                  <a:pt x="13" y="162"/>
                </a:lnTo>
                <a:lnTo>
                  <a:pt x="10" y="156"/>
                </a:lnTo>
                <a:lnTo>
                  <a:pt x="8" y="150"/>
                </a:lnTo>
                <a:lnTo>
                  <a:pt x="7" y="144"/>
                </a:lnTo>
                <a:lnTo>
                  <a:pt x="6" y="140"/>
                </a:lnTo>
                <a:lnTo>
                  <a:pt x="6" y="135"/>
                </a:lnTo>
                <a:lnTo>
                  <a:pt x="6" y="130"/>
                </a:lnTo>
                <a:lnTo>
                  <a:pt x="4" y="124"/>
                </a:lnTo>
                <a:lnTo>
                  <a:pt x="3" y="119"/>
                </a:lnTo>
                <a:lnTo>
                  <a:pt x="2" y="114"/>
                </a:lnTo>
                <a:lnTo>
                  <a:pt x="2" y="110"/>
                </a:lnTo>
                <a:lnTo>
                  <a:pt x="2" y="105"/>
                </a:lnTo>
                <a:lnTo>
                  <a:pt x="2" y="100"/>
                </a:lnTo>
                <a:lnTo>
                  <a:pt x="1" y="94"/>
                </a:lnTo>
                <a:lnTo>
                  <a:pt x="0" y="88"/>
                </a:lnTo>
                <a:lnTo>
                  <a:pt x="1" y="83"/>
                </a:lnTo>
                <a:lnTo>
                  <a:pt x="1" y="80"/>
                </a:lnTo>
                <a:lnTo>
                  <a:pt x="1" y="76"/>
                </a:lnTo>
                <a:lnTo>
                  <a:pt x="1" y="72"/>
                </a:lnTo>
                <a:lnTo>
                  <a:pt x="1" y="68"/>
                </a:lnTo>
                <a:lnTo>
                  <a:pt x="2" y="63"/>
                </a:lnTo>
                <a:lnTo>
                  <a:pt x="3" y="58"/>
                </a:lnTo>
                <a:lnTo>
                  <a:pt x="4" y="54"/>
                </a:lnTo>
                <a:lnTo>
                  <a:pt x="6" y="51"/>
                </a:lnTo>
                <a:lnTo>
                  <a:pt x="7" y="47"/>
                </a:lnTo>
                <a:lnTo>
                  <a:pt x="8" y="42"/>
                </a:lnTo>
                <a:lnTo>
                  <a:pt x="10" y="39"/>
                </a:lnTo>
                <a:lnTo>
                  <a:pt x="13" y="35"/>
                </a:lnTo>
                <a:lnTo>
                  <a:pt x="14" y="33"/>
                </a:lnTo>
                <a:lnTo>
                  <a:pt x="15" y="30"/>
                </a:lnTo>
                <a:lnTo>
                  <a:pt x="18" y="28"/>
                </a:lnTo>
                <a:lnTo>
                  <a:pt x="20" y="24"/>
                </a:lnTo>
                <a:lnTo>
                  <a:pt x="22" y="21"/>
                </a:lnTo>
                <a:lnTo>
                  <a:pt x="25" y="18"/>
                </a:lnTo>
                <a:lnTo>
                  <a:pt x="27" y="16"/>
                </a:lnTo>
                <a:lnTo>
                  <a:pt x="30" y="14"/>
                </a:lnTo>
                <a:lnTo>
                  <a:pt x="32" y="12"/>
                </a:lnTo>
                <a:lnTo>
                  <a:pt x="34" y="10"/>
                </a:lnTo>
                <a:lnTo>
                  <a:pt x="38" y="8"/>
                </a:lnTo>
                <a:lnTo>
                  <a:pt x="42" y="5"/>
                </a:lnTo>
                <a:lnTo>
                  <a:pt x="44" y="4"/>
                </a:lnTo>
                <a:lnTo>
                  <a:pt x="46" y="4"/>
                </a:lnTo>
                <a:lnTo>
                  <a:pt x="50" y="4"/>
                </a:lnTo>
                <a:lnTo>
                  <a:pt x="54" y="3"/>
                </a:lnTo>
                <a:lnTo>
                  <a:pt x="57" y="2"/>
                </a:lnTo>
                <a:lnTo>
                  <a:pt x="61" y="2"/>
                </a:lnTo>
                <a:lnTo>
                  <a:pt x="64" y="2"/>
                </a:lnTo>
                <a:lnTo>
                  <a:pt x="68" y="2"/>
                </a:lnTo>
                <a:lnTo>
                  <a:pt x="72" y="2"/>
                </a:lnTo>
                <a:lnTo>
                  <a:pt x="75" y="0"/>
                </a:lnTo>
                <a:lnTo>
                  <a:pt x="79" y="0"/>
                </a:lnTo>
                <a:lnTo>
                  <a:pt x="82" y="2"/>
                </a:lnTo>
                <a:lnTo>
                  <a:pt x="86" y="2"/>
                </a:lnTo>
                <a:lnTo>
                  <a:pt x="90" y="3"/>
                </a:lnTo>
                <a:lnTo>
                  <a:pt x="93" y="4"/>
                </a:lnTo>
                <a:lnTo>
                  <a:pt x="97" y="5"/>
                </a:lnTo>
                <a:lnTo>
                  <a:pt x="100" y="6"/>
                </a:lnTo>
                <a:lnTo>
                  <a:pt x="104" y="9"/>
                </a:lnTo>
                <a:lnTo>
                  <a:pt x="108" y="10"/>
                </a:lnTo>
                <a:lnTo>
                  <a:pt x="111" y="12"/>
                </a:lnTo>
                <a:lnTo>
                  <a:pt x="115" y="15"/>
                </a:lnTo>
                <a:lnTo>
                  <a:pt x="118" y="17"/>
                </a:lnTo>
                <a:lnTo>
                  <a:pt x="123" y="20"/>
                </a:lnTo>
                <a:lnTo>
                  <a:pt x="128" y="23"/>
                </a:lnTo>
                <a:lnTo>
                  <a:pt x="132" y="26"/>
                </a:lnTo>
                <a:lnTo>
                  <a:pt x="135" y="28"/>
                </a:lnTo>
                <a:lnTo>
                  <a:pt x="138" y="30"/>
                </a:lnTo>
                <a:lnTo>
                  <a:pt x="141" y="34"/>
                </a:lnTo>
                <a:lnTo>
                  <a:pt x="145" y="38"/>
                </a:lnTo>
                <a:lnTo>
                  <a:pt x="148" y="41"/>
                </a:lnTo>
                <a:lnTo>
                  <a:pt x="152" y="45"/>
                </a:lnTo>
                <a:lnTo>
                  <a:pt x="156" y="48"/>
                </a:lnTo>
                <a:lnTo>
                  <a:pt x="159" y="52"/>
                </a:lnTo>
                <a:lnTo>
                  <a:pt x="163" y="56"/>
                </a:lnTo>
                <a:lnTo>
                  <a:pt x="166" y="60"/>
                </a:lnTo>
                <a:lnTo>
                  <a:pt x="170" y="65"/>
                </a:lnTo>
                <a:lnTo>
                  <a:pt x="174" y="69"/>
                </a:lnTo>
                <a:lnTo>
                  <a:pt x="176" y="74"/>
                </a:lnTo>
                <a:lnTo>
                  <a:pt x="178" y="78"/>
                </a:lnTo>
                <a:lnTo>
                  <a:pt x="182" y="83"/>
                </a:lnTo>
                <a:lnTo>
                  <a:pt x="186" y="88"/>
                </a:lnTo>
                <a:lnTo>
                  <a:pt x="189" y="94"/>
                </a:lnTo>
                <a:lnTo>
                  <a:pt x="193" y="99"/>
                </a:lnTo>
                <a:lnTo>
                  <a:pt x="195" y="104"/>
                </a:lnTo>
                <a:lnTo>
                  <a:pt x="198" y="110"/>
                </a:lnTo>
                <a:lnTo>
                  <a:pt x="201" y="116"/>
                </a:lnTo>
                <a:lnTo>
                  <a:pt x="205" y="122"/>
                </a:lnTo>
                <a:lnTo>
                  <a:pt x="208" y="128"/>
                </a:lnTo>
                <a:lnTo>
                  <a:pt x="211" y="132"/>
                </a:lnTo>
                <a:lnTo>
                  <a:pt x="212" y="137"/>
                </a:lnTo>
                <a:lnTo>
                  <a:pt x="213" y="142"/>
                </a:lnTo>
                <a:lnTo>
                  <a:pt x="216" y="148"/>
                </a:lnTo>
                <a:lnTo>
                  <a:pt x="218" y="154"/>
                </a:lnTo>
                <a:lnTo>
                  <a:pt x="220" y="160"/>
                </a:lnTo>
                <a:lnTo>
                  <a:pt x="222" y="165"/>
                </a:lnTo>
                <a:lnTo>
                  <a:pt x="223" y="171"/>
                </a:lnTo>
                <a:lnTo>
                  <a:pt x="224" y="176"/>
                </a:lnTo>
                <a:lnTo>
                  <a:pt x="226" y="182"/>
                </a:lnTo>
                <a:lnTo>
                  <a:pt x="229" y="188"/>
                </a:lnTo>
                <a:lnTo>
                  <a:pt x="230" y="194"/>
                </a:lnTo>
                <a:lnTo>
                  <a:pt x="231" y="198"/>
                </a:lnTo>
                <a:lnTo>
                  <a:pt x="231" y="203"/>
                </a:lnTo>
                <a:lnTo>
                  <a:pt x="231" y="208"/>
                </a:lnTo>
                <a:lnTo>
                  <a:pt x="232" y="214"/>
                </a:lnTo>
                <a:lnTo>
                  <a:pt x="234" y="219"/>
                </a:lnTo>
                <a:lnTo>
                  <a:pt x="235" y="224"/>
                </a:lnTo>
                <a:lnTo>
                  <a:pt x="235" y="228"/>
                </a:lnTo>
                <a:lnTo>
                  <a:pt x="235" y="233"/>
                </a:lnTo>
                <a:lnTo>
                  <a:pt x="235" y="238"/>
                </a:lnTo>
                <a:lnTo>
                  <a:pt x="236" y="244"/>
                </a:lnTo>
                <a:lnTo>
                  <a:pt x="237" y="250"/>
                </a:lnTo>
                <a:lnTo>
                  <a:pt x="236" y="255"/>
                </a:lnTo>
                <a:lnTo>
                  <a:pt x="236" y="258"/>
                </a:lnTo>
                <a:lnTo>
                  <a:pt x="236" y="262"/>
                </a:lnTo>
                <a:lnTo>
                  <a:pt x="236" y="266"/>
                </a:lnTo>
                <a:lnTo>
                  <a:pt x="236" y="270"/>
                </a:lnTo>
                <a:lnTo>
                  <a:pt x="235" y="275"/>
                </a:lnTo>
                <a:lnTo>
                  <a:pt x="234" y="280"/>
                </a:lnTo>
                <a:lnTo>
                  <a:pt x="232" y="284"/>
                </a:lnTo>
                <a:lnTo>
                  <a:pt x="231" y="287"/>
                </a:lnTo>
                <a:lnTo>
                  <a:pt x="230" y="291"/>
                </a:lnTo>
                <a:lnTo>
                  <a:pt x="229" y="296"/>
                </a:lnTo>
                <a:lnTo>
                  <a:pt x="226" y="299"/>
                </a:lnTo>
                <a:lnTo>
                  <a:pt x="224" y="303"/>
                </a:lnTo>
                <a:lnTo>
                  <a:pt x="223" y="305"/>
                </a:lnTo>
                <a:lnTo>
                  <a:pt x="222" y="308"/>
                </a:lnTo>
                <a:lnTo>
                  <a:pt x="219" y="310"/>
                </a:lnTo>
                <a:lnTo>
                  <a:pt x="217" y="314"/>
                </a:lnTo>
                <a:lnTo>
                  <a:pt x="214" y="317"/>
                </a:lnTo>
                <a:lnTo>
                  <a:pt x="212" y="320"/>
                </a:lnTo>
                <a:lnTo>
                  <a:pt x="210" y="322"/>
                </a:lnTo>
                <a:lnTo>
                  <a:pt x="207" y="324"/>
                </a:lnTo>
                <a:lnTo>
                  <a:pt x="205" y="326"/>
                </a:lnTo>
                <a:lnTo>
                  <a:pt x="201" y="328"/>
                </a:lnTo>
                <a:lnTo>
                  <a:pt x="198" y="330"/>
                </a:lnTo>
                <a:lnTo>
                  <a:pt x="194" y="333"/>
                </a:lnTo>
                <a:lnTo>
                  <a:pt x="192" y="334"/>
                </a:lnTo>
                <a:lnTo>
                  <a:pt x="189" y="334"/>
                </a:lnTo>
                <a:lnTo>
                  <a:pt x="187" y="334"/>
                </a:lnTo>
                <a:lnTo>
                  <a:pt x="183" y="335"/>
                </a:lnTo>
                <a:lnTo>
                  <a:pt x="180" y="336"/>
                </a:lnTo>
                <a:lnTo>
                  <a:pt x="176" y="336"/>
                </a:lnTo>
                <a:lnTo>
                  <a:pt x="172" y="336"/>
                </a:lnTo>
                <a:lnTo>
                  <a:pt x="169" y="336"/>
                </a:lnTo>
                <a:lnTo>
                  <a:pt x="165" y="336"/>
                </a:lnTo>
                <a:lnTo>
                  <a:pt x="162" y="338"/>
                </a:lnTo>
                <a:lnTo>
                  <a:pt x="158" y="338"/>
                </a:lnTo>
                <a:lnTo>
                  <a:pt x="154" y="336"/>
                </a:lnTo>
                <a:lnTo>
                  <a:pt x="151" y="336"/>
                </a:lnTo>
                <a:lnTo>
                  <a:pt x="147" y="335"/>
                </a:lnTo>
                <a:lnTo>
                  <a:pt x="144" y="334"/>
                </a:lnTo>
                <a:lnTo>
                  <a:pt x="140" y="333"/>
                </a:lnTo>
                <a:lnTo>
                  <a:pt x="136" y="332"/>
                </a:lnTo>
                <a:lnTo>
                  <a:pt x="133" y="329"/>
                </a:lnTo>
                <a:lnTo>
                  <a:pt x="129" y="328"/>
                </a:lnTo>
                <a:lnTo>
                  <a:pt x="126" y="326"/>
                </a:lnTo>
                <a:lnTo>
                  <a:pt x="122" y="323"/>
                </a:lnTo>
                <a:lnTo>
                  <a:pt x="118" y="321"/>
                </a:lnTo>
                <a:lnTo>
                  <a:pt x="114" y="318"/>
                </a:lnTo>
                <a:lnTo>
                  <a:pt x="109" y="315"/>
                </a:lnTo>
                <a:lnTo>
                  <a:pt x="105" y="312"/>
                </a:lnTo>
                <a:lnTo>
                  <a:pt x="102" y="310"/>
                </a:lnTo>
                <a:lnTo>
                  <a:pt x="99" y="308"/>
                </a:lnTo>
                <a:lnTo>
                  <a:pt x="96" y="304"/>
                </a:lnTo>
                <a:lnTo>
                  <a:pt x="92" y="300"/>
                </a:lnTo>
                <a:lnTo>
                  <a:pt x="88" y="297"/>
                </a:lnTo>
                <a:lnTo>
                  <a:pt x="85" y="293"/>
                </a:lnTo>
                <a:lnTo>
                  <a:pt x="81" y="290"/>
                </a:lnTo>
                <a:lnTo>
                  <a:pt x="78" y="286"/>
                </a:lnTo>
                <a:lnTo>
                  <a:pt x="74" y="281"/>
                </a:lnTo>
                <a:lnTo>
                  <a:pt x="70" y="276"/>
                </a:lnTo>
                <a:lnTo>
                  <a:pt x="67" y="272"/>
                </a:lnTo>
                <a:lnTo>
                  <a:pt x="63" y="268"/>
                </a:lnTo>
                <a:lnTo>
                  <a:pt x="61" y="263"/>
                </a:lnTo>
                <a:lnTo>
                  <a:pt x="58" y="258"/>
                </a:lnTo>
                <a:lnTo>
                  <a:pt x="55" y="254"/>
                </a:lnTo>
                <a:lnTo>
                  <a:pt x="51" y="249"/>
                </a:lnTo>
                <a:lnTo>
                  <a:pt x="48" y="244"/>
                </a:lnTo>
                <a:lnTo>
                  <a:pt x="44" y="239"/>
                </a:lnTo>
                <a:lnTo>
                  <a:pt x="42" y="234"/>
                </a:lnTo>
                <a:lnTo>
                  <a:pt x="39" y="228"/>
                </a:lnTo>
                <a:lnTo>
                  <a:pt x="36" y="222"/>
                </a:lnTo>
                <a:lnTo>
                  <a:pt x="32" y="216"/>
                </a:lnTo>
                <a:lnTo>
                  <a:pt x="28" y="21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Freeform 31"/>
          <p:cNvSpPr>
            <a:spLocks/>
          </p:cNvSpPr>
          <p:nvPr/>
        </p:nvSpPr>
        <p:spPr bwMode="auto">
          <a:xfrm>
            <a:off x="5811838" y="3979863"/>
            <a:ext cx="131762" cy="146050"/>
          </a:xfrm>
          <a:custGeom>
            <a:avLst/>
            <a:gdLst>
              <a:gd name="T0" fmla="*/ 2147483646 w 237"/>
              <a:gd name="T1" fmla="*/ 2147483646 h 338"/>
              <a:gd name="T2" fmla="*/ 2147483646 w 237"/>
              <a:gd name="T3" fmla="*/ 2147483646 h 338"/>
              <a:gd name="T4" fmla="*/ 2147483646 w 237"/>
              <a:gd name="T5" fmla="*/ 2147483646 h 338"/>
              <a:gd name="T6" fmla="*/ 2147483646 w 237"/>
              <a:gd name="T7" fmla="*/ 2147483646 h 338"/>
              <a:gd name="T8" fmla="*/ 2147483646 w 237"/>
              <a:gd name="T9" fmla="*/ 2147483646 h 338"/>
              <a:gd name="T10" fmla="*/ 2147483646 w 237"/>
              <a:gd name="T11" fmla="*/ 2147483646 h 338"/>
              <a:gd name="T12" fmla="*/ 2147483646 w 237"/>
              <a:gd name="T13" fmla="*/ 2147483646 h 338"/>
              <a:gd name="T14" fmla="*/ 2147483646 w 237"/>
              <a:gd name="T15" fmla="*/ 2147483646 h 338"/>
              <a:gd name="T16" fmla="*/ 2147483646 w 237"/>
              <a:gd name="T17" fmla="*/ 2147483646 h 338"/>
              <a:gd name="T18" fmla="*/ 2147483646 w 237"/>
              <a:gd name="T19" fmla="*/ 2147483646 h 338"/>
              <a:gd name="T20" fmla="*/ 2147483646 w 237"/>
              <a:gd name="T21" fmla="*/ 2147483646 h 338"/>
              <a:gd name="T22" fmla="*/ 2147483646 w 237"/>
              <a:gd name="T23" fmla="*/ 2147483646 h 338"/>
              <a:gd name="T24" fmla="*/ 2147483646 w 237"/>
              <a:gd name="T25" fmla="*/ 2147483646 h 338"/>
              <a:gd name="T26" fmla="*/ 2147483646 w 237"/>
              <a:gd name="T27" fmla="*/ 2147483646 h 338"/>
              <a:gd name="T28" fmla="*/ 2147483646 w 237"/>
              <a:gd name="T29" fmla="*/ 2147483646 h 338"/>
              <a:gd name="T30" fmla="*/ 2147483646 w 237"/>
              <a:gd name="T31" fmla="*/ 2147483646 h 338"/>
              <a:gd name="T32" fmla="*/ 2147483646 w 237"/>
              <a:gd name="T33" fmla="*/ 2147483646 h 338"/>
              <a:gd name="T34" fmla="*/ 2147483646 w 237"/>
              <a:gd name="T35" fmla="*/ 2147483646 h 338"/>
              <a:gd name="T36" fmla="*/ 2147483646 w 237"/>
              <a:gd name="T37" fmla="*/ 2147483646 h 338"/>
              <a:gd name="T38" fmla="*/ 2147483646 w 237"/>
              <a:gd name="T39" fmla="*/ 2147483646 h 338"/>
              <a:gd name="T40" fmla="*/ 2147483646 w 237"/>
              <a:gd name="T41" fmla="*/ 2147483646 h 338"/>
              <a:gd name="T42" fmla="*/ 2147483646 w 237"/>
              <a:gd name="T43" fmla="*/ 2147483646 h 338"/>
              <a:gd name="T44" fmla="*/ 2147483646 w 237"/>
              <a:gd name="T45" fmla="*/ 2147483646 h 338"/>
              <a:gd name="T46" fmla="*/ 2147483646 w 237"/>
              <a:gd name="T47" fmla="*/ 2147483646 h 338"/>
              <a:gd name="T48" fmla="*/ 2147483646 w 237"/>
              <a:gd name="T49" fmla="*/ 2147483646 h 338"/>
              <a:gd name="T50" fmla="*/ 2147483646 w 237"/>
              <a:gd name="T51" fmla="*/ 2147483646 h 338"/>
              <a:gd name="T52" fmla="*/ 2147483646 w 237"/>
              <a:gd name="T53" fmla="*/ 2147483646 h 338"/>
              <a:gd name="T54" fmla="*/ 2147483646 w 237"/>
              <a:gd name="T55" fmla="*/ 2147483646 h 338"/>
              <a:gd name="T56" fmla="*/ 2147483646 w 237"/>
              <a:gd name="T57" fmla="*/ 2147483646 h 338"/>
              <a:gd name="T58" fmla="*/ 2147483646 w 237"/>
              <a:gd name="T59" fmla="*/ 2147483646 h 338"/>
              <a:gd name="T60" fmla="*/ 2147483646 w 237"/>
              <a:gd name="T61" fmla="*/ 2147483646 h 338"/>
              <a:gd name="T62" fmla="*/ 2147483646 w 237"/>
              <a:gd name="T63" fmla="*/ 2147483646 h 338"/>
              <a:gd name="T64" fmla="*/ 2147483646 w 237"/>
              <a:gd name="T65" fmla="*/ 2147483646 h 338"/>
              <a:gd name="T66" fmla="*/ 2147483646 w 237"/>
              <a:gd name="T67" fmla="*/ 2147483646 h 338"/>
              <a:gd name="T68" fmla="*/ 2147483646 w 237"/>
              <a:gd name="T69" fmla="*/ 2147483646 h 338"/>
              <a:gd name="T70" fmla="*/ 2147483646 w 237"/>
              <a:gd name="T71" fmla="*/ 2147483646 h 338"/>
              <a:gd name="T72" fmla="*/ 2147483646 w 237"/>
              <a:gd name="T73" fmla="*/ 2147483646 h 338"/>
              <a:gd name="T74" fmla="*/ 2147483646 w 237"/>
              <a:gd name="T75" fmla="*/ 2147483646 h 338"/>
              <a:gd name="T76" fmla="*/ 2147483646 w 237"/>
              <a:gd name="T77" fmla="*/ 2147483646 h 338"/>
              <a:gd name="T78" fmla="*/ 2147483646 w 237"/>
              <a:gd name="T79" fmla="*/ 2147483646 h 338"/>
              <a:gd name="T80" fmla="*/ 2147483646 w 237"/>
              <a:gd name="T81" fmla="*/ 2147483646 h 338"/>
              <a:gd name="T82" fmla="*/ 2147483646 w 237"/>
              <a:gd name="T83" fmla="*/ 2147483646 h 338"/>
              <a:gd name="T84" fmla="*/ 2147483646 w 237"/>
              <a:gd name="T85" fmla="*/ 2147483646 h 338"/>
              <a:gd name="T86" fmla="*/ 2147483646 w 237"/>
              <a:gd name="T87" fmla="*/ 2147483646 h 338"/>
              <a:gd name="T88" fmla="*/ 2147483646 w 237"/>
              <a:gd name="T89" fmla="*/ 2147483646 h 338"/>
              <a:gd name="T90" fmla="*/ 2147483646 w 237"/>
              <a:gd name="T91" fmla="*/ 2147483646 h 338"/>
              <a:gd name="T92" fmla="*/ 2147483646 w 237"/>
              <a:gd name="T93" fmla="*/ 2147483646 h 338"/>
              <a:gd name="T94" fmla="*/ 2147483646 w 237"/>
              <a:gd name="T95" fmla="*/ 2147483646 h 338"/>
              <a:gd name="T96" fmla="*/ 2147483646 w 237"/>
              <a:gd name="T97" fmla="*/ 2147483646 h 338"/>
              <a:gd name="T98" fmla="*/ 2147483646 w 237"/>
              <a:gd name="T99" fmla="*/ 2147483646 h 338"/>
              <a:gd name="T100" fmla="*/ 2147483646 w 237"/>
              <a:gd name="T101" fmla="*/ 2147483646 h 3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7" h="338">
                <a:moveTo>
                  <a:pt x="28" y="211"/>
                </a:moveTo>
                <a:lnTo>
                  <a:pt x="26" y="206"/>
                </a:lnTo>
                <a:lnTo>
                  <a:pt x="25" y="201"/>
                </a:lnTo>
                <a:lnTo>
                  <a:pt x="24" y="196"/>
                </a:lnTo>
                <a:lnTo>
                  <a:pt x="21" y="190"/>
                </a:lnTo>
                <a:lnTo>
                  <a:pt x="19" y="184"/>
                </a:lnTo>
                <a:lnTo>
                  <a:pt x="16" y="178"/>
                </a:lnTo>
                <a:lnTo>
                  <a:pt x="15" y="173"/>
                </a:lnTo>
                <a:lnTo>
                  <a:pt x="14" y="167"/>
                </a:lnTo>
                <a:lnTo>
                  <a:pt x="13" y="163"/>
                </a:lnTo>
                <a:lnTo>
                  <a:pt x="10" y="157"/>
                </a:lnTo>
                <a:lnTo>
                  <a:pt x="8" y="151"/>
                </a:lnTo>
                <a:lnTo>
                  <a:pt x="7" y="145"/>
                </a:lnTo>
                <a:lnTo>
                  <a:pt x="6" y="140"/>
                </a:lnTo>
                <a:lnTo>
                  <a:pt x="6" y="135"/>
                </a:lnTo>
                <a:lnTo>
                  <a:pt x="6" y="130"/>
                </a:lnTo>
                <a:lnTo>
                  <a:pt x="4" y="124"/>
                </a:lnTo>
                <a:lnTo>
                  <a:pt x="3" y="119"/>
                </a:lnTo>
                <a:lnTo>
                  <a:pt x="2" y="115"/>
                </a:lnTo>
                <a:lnTo>
                  <a:pt x="2" y="110"/>
                </a:lnTo>
                <a:lnTo>
                  <a:pt x="2" y="105"/>
                </a:lnTo>
                <a:lnTo>
                  <a:pt x="2" y="100"/>
                </a:lnTo>
                <a:lnTo>
                  <a:pt x="1" y="94"/>
                </a:lnTo>
                <a:lnTo>
                  <a:pt x="0" y="88"/>
                </a:lnTo>
                <a:lnTo>
                  <a:pt x="1" y="83"/>
                </a:lnTo>
                <a:lnTo>
                  <a:pt x="1" y="80"/>
                </a:lnTo>
                <a:lnTo>
                  <a:pt x="1" y="76"/>
                </a:lnTo>
                <a:lnTo>
                  <a:pt x="1" y="73"/>
                </a:lnTo>
                <a:lnTo>
                  <a:pt x="1" y="68"/>
                </a:lnTo>
                <a:lnTo>
                  <a:pt x="2" y="63"/>
                </a:lnTo>
                <a:lnTo>
                  <a:pt x="3" y="58"/>
                </a:lnTo>
                <a:lnTo>
                  <a:pt x="4" y="55"/>
                </a:lnTo>
                <a:lnTo>
                  <a:pt x="6" y="51"/>
                </a:lnTo>
                <a:lnTo>
                  <a:pt x="7" y="47"/>
                </a:lnTo>
                <a:lnTo>
                  <a:pt x="8" y="43"/>
                </a:lnTo>
                <a:lnTo>
                  <a:pt x="10" y="39"/>
                </a:lnTo>
                <a:lnTo>
                  <a:pt x="13" y="35"/>
                </a:lnTo>
                <a:lnTo>
                  <a:pt x="14" y="33"/>
                </a:lnTo>
                <a:lnTo>
                  <a:pt x="15" y="30"/>
                </a:lnTo>
                <a:lnTo>
                  <a:pt x="18" y="28"/>
                </a:lnTo>
                <a:lnTo>
                  <a:pt x="20" y="24"/>
                </a:lnTo>
                <a:lnTo>
                  <a:pt x="22" y="21"/>
                </a:lnTo>
                <a:lnTo>
                  <a:pt x="25" y="18"/>
                </a:lnTo>
                <a:lnTo>
                  <a:pt x="27" y="16"/>
                </a:lnTo>
                <a:lnTo>
                  <a:pt x="30" y="14"/>
                </a:lnTo>
                <a:lnTo>
                  <a:pt x="32" y="12"/>
                </a:lnTo>
                <a:lnTo>
                  <a:pt x="34" y="10"/>
                </a:lnTo>
                <a:lnTo>
                  <a:pt x="38" y="8"/>
                </a:lnTo>
                <a:lnTo>
                  <a:pt x="42" y="5"/>
                </a:lnTo>
                <a:lnTo>
                  <a:pt x="44" y="4"/>
                </a:lnTo>
                <a:lnTo>
                  <a:pt x="46" y="4"/>
                </a:lnTo>
                <a:lnTo>
                  <a:pt x="50" y="4"/>
                </a:lnTo>
                <a:lnTo>
                  <a:pt x="54" y="3"/>
                </a:lnTo>
                <a:lnTo>
                  <a:pt x="57" y="2"/>
                </a:lnTo>
                <a:lnTo>
                  <a:pt x="61" y="2"/>
                </a:lnTo>
                <a:lnTo>
                  <a:pt x="64" y="2"/>
                </a:lnTo>
                <a:lnTo>
                  <a:pt x="68" y="2"/>
                </a:lnTo>
                <a:lnTo>
                  <a:pt x="72" y="2"/>
                </a:lnTo>
                <a:lnTo>
                  <a:pt x="75" y="0"/>
                </a:lnTo>
                <a:lnTo>
                  <a:pt x="79" y="0"/>
                </a:lnTo>
                <a:lnTo>
                  <a:pt x="82" y="2"/>
                </a:lnTo>
                <a:lnTo>
                  <a:pt x="86" y="2"/>
                </a:lnTo>
                <a:lnTo>
                  <a:pt x="90" y="3"/>
                </a:lnTo>
                <a:lnTo>
                  <a:pt x="93" y="4"/>
                </a:lnTo>
                <a:lnTo>
                  <a:pt x="97" y="5"/>
                </a:lnTo>
                <a:lnTo>
                  <a:pt x="100" y="6"/>
                </a:lnTo>
                <a:lnTo>
                  <a:pt x="104" y="9"/>
                </a:lnTo>
                <a:lnTo>
                  <a:pt x="108" y="10"/>
                </a:lnTo>
                <a:lnTo>
                  <a:pt x="111" y="12"/>
                </a:lnTo>
                <a:lnTo>
                  <a:pt x="115" y="15"/>
                </a:lnTo>
                <a:lnTo>
                  <a:pt x="118" y="17"/>
                </a:lnTo>
                <a:lnTo>
                  <a:pt x="123" y="20"/>
                </a:lnTo>
                <a:lnTo>
                  <a:pt x="128" y="23"/>
                </a:lnTo>
                <a:lnTo>
                  <a:pt x="132" y="26"/>
                </a:lnTo>
                <a:lnTo>
                  <a:pt x="135" y="28"/>
                </a:lnTo>
                <a:lnTo>
                  <a:pt x="138" y="30"/>
                </a:lnTo>
                <a:lnTo>
                  <a:pt x="141" y="34"/>
                </a:lnTo>
                <a:lnTo>
                  <a:pt x="145" y="38"/>
                </a:lnTo>
                <a:lnTo>
                  <a:pt x="148" y="41"/>
                </a:lnTo>
                <a:lnTo>
                  <a:pt x="152" y="45"/>
                </a:lnTo>
                <a:lnTo>
                  <a:pt x="156" y="49"/>
                </a:lnTo>
                <a:lnTo>
                  <a:pt x="159" y="52"/>
                </a:lnTo>
                <a:lnTo>
                  <a:pt x="163" y="56"/>
                </a:lnTo>
                <a:lnTo>
                  <a:pt x="166" y="61"/>
                </a:lnTo>
                <a:lnTo>
                  <a:pt x="170" y="65"/>
                </a:lnTo>
                <a:lnTo>
                  <a:pt x="174" y="69"/>
                </a:lnTo>
                <a:lnTo>
                  <a:pt x="176" y="74"/>
                </a:lnTo>
                <a:lnTo>
                  <a:pt x="178" y="79"/>
                </a:lnTo>
                <a:lnTo>
                  <a:pt x="182" y="83"/>
                </a:lnTo>
                <a:lnTo>
                  <a:pt x="186" y="88"/>
                </a:lnTo>
                <a:lnTo>
                  <a:pt x="189" y="94"/>
                </a:lnTo>
                <a:lnTo>
                  <a:pt x="193" y="99"/>
                </a:lnTo>
                <a:lnTo>
                  <a:pt x="195" y="104"/>
                </a:lnTo>
                <a:lnTo>
                  <a:pt x="198" y="110"/>
                </a:lnTo>
                <a:lnTo>
                  <a:pt x="201" y="116"/>
                </a:lnTo>
                <a:lnTo>
                  <a:pt x="205" y="122"/>
                </a:lnTo>
                <a:lnTo>
                  <a:pt x="208" y="128"/>
                </a:lnTo>
                <a:lnTo>
                  <a:pt x="211" y="133"/>
                </a:lnTo>
                <a:lnTo>
                  <a:pt x="212" y="137"/>
                </a:lnTo>
                <a:lnTo>
                  <a:pt x="213" y="142"/>
                </a:lnTo>
                <a:lnTo>
                  <a:pt x="216" y="148"/>
                </a:lnTo>
                <a:lnTo>
                  <a:pt x="218" y="154"/>
                </a:lnTo>
                <a:lnTo>
                  <a:pt x="220" y="160"/>
                </a:lnTo>
                <a:lnTo>
                  <a:pt x="222" y="165"/>
                </a:lnTo>
                <a:lnTo>
                  <a:pt x="223" y="171"/>
                </a:lnTo>
                <a:lnTo>
                  <a:pt x="224" y="176"/>
                </a:lnTo>
                <a:lnTo>
                  <a:pt x="226" y="182"/>
                </a:lnTo>
                <a:lnTo>
                  <a:pt x="229" y="188"/>
                </a:lnTo>
                <a:lnTo>
                  <a:pt x="230" y="194"/>
                </a:lnTo>
                <a:lnTo>
                  <a:pt x="231" y="199"/>
                </a:lnTo>
                <a:lnTo>
                  <a:pt x="231" y="203"/>
                </a:lnTo>
                <a:lnTo>
                  <a:pt x="231" y="208"/>
                </a:lnTo>
                <a:lnTo>
                  <a:pt x="232" y="214"/>
                </a:lnTo>
                <a:lnTo>
                  <a:pt x="234" y="219"/>
                </a:lnTo>
                <a:lnTo>
                  <a:pt x="235" y="224"/>
                </a:lnTo>
                <a:lnTo>
                  <a:pt x="235" y="229"/>
                </a:lnTo>
                <a:lnTo>
                  <a:pt x="235" y="233"/>
                </a:lnTo>
                <a:lnTo>
                  <a:pt x="235" y="238"/>
                </a:lnTo>
                <a:lnTo>
                  <a:pt x="236" y="244"/>
                </a:lnTo>
                <a:lnTo>
                  <a:pt x="237" y="250"/>
                </a:lnTo>
                <a:lnTo>
                  <a:pt x="236" y="255"/>
                </a:lnTo>
                <a:lnTo>
                  <a:pt x="236" y="259"/>
                </a:lnTo>
                <a:lnTo>
                  <a:pt x="236" y="262"/>
                </a:lnTo>
                <a:lnTo>
                  <a:pt x="236" y="266"/>
                </a:lnTo>
                <a:lnTo>
                  <a:pt x="236" y="271"/>
                </a:lnTo>
                <a:lnTo>
                  <a:pt x="235" y="275"/>
                </a:lnTo>
                <a:lnTo>
                  <a:pt x="234" y="280"/>
                </a:lnTo>
                <a:lnTo>
                  <a:pt x="232" y="284"/>
                </a:lnTo>
                <a:lnTo>
                  <a:pt x="231" y="287"/>
                </a:lnTo>
                <a:lnTo>
                  <a:pt x="230" y="291"/>
                </a:lnTo>
                <a:lnTo>
                  <a:pt x="229" y="296"/>
                </a:lnTo>
                <a:lnTo>
                  <a:pt x="226" y="299"/>
                </a:lnTo>
                <a:lnTo>
                  <a:pt x="224" y="303"/>
                </a:lnTo>
                <a:lnTo>
                  <a:pt x="223" y="305"/>
                </a:lnTo>
                <a:lnTo>
                  <a:pt x="222" y="308"/>
                </a:lnTo>
                <a:lnTo>
                  <a:pt x="219" y="310"/>
                </a:lnTo>
                <a:lnTo>
                  <a:pt x="217" y="314"/>
                </a:lnTo>
                <a:lnTo>
                  <a:pt x="214" y="317"/>
                </a:lnTo>
                <a:lnTo>
                  <a:pt x="212" y="320"/>
                </a:lnTo>
                <a:lnTo>
                  <a:pt x="210" y="322"/>
                </a:lnTo>
                <a:lnTo>
                  <a:pt x="207" y="325"/>
                </a:lnTo>
                <a:lnTo>
                  <a:pt x="205" y="326"/>
                </a:lnTo>
                <a:lnTo>
                  <a:pt x="201" y="328"/>
                </a:lnTo>
                <a:lnTo>
                  <a:pt x="198" y="331"/>
                </a:lnTo>
                <a:lnTo>
                  <a:pt x="194" y="333"/>
                </a:lnTo>
                <a:lnTo>
                  <a:pt x="192" y="334"/>
                </a:lnTo>
                <a:lnTo>
                  <a:pt x="189" y="334"/>
                </a:lnTo>
                <a:lnTo>
                  <a:pt x="187" y="334"/>
                </a:lnTo>
                <a:lnTo>
                  <a:pt x="183" y="335"/>
                </a:lnTo>
                <a:lnTo>
                  <a:pt x="180" y="337"/>
                </a:lnTo>
                <a:lnTo>
                  <a:pt x="176" y="337"/>
                </a:lnTo>
                <a:lnTo>
                  <a:pt x="172" y="337"/>
                </a:lnTo>
                <a:lnTo>
                  <a:pt x="169" y="337"/>
                </a:lnTo>
                <a:lnTo>
                  <a:pt x="165" y="337"/>
                </a:lnTo>
                <a:lnTo>
                  <a:pt x="162" y="338"/>
                </a:lnTo>
                <a:lnTo>
                  <a:pt x="158" y="338"/>
                </a:lnTo>
                <a:lnTo>
                  <a:pt x="154" y="337"/>
                </a:lnTo>
                <a:lnTo>
                  <a:pt x="151" y="337"/>
                </a:lnTo>
                <a:lnTo>
                  <a:pt x="147" y="335"/>
                </a:lnTo>
                <a:lnTo>
                  <a:pt x="144" y="334"/>
                </a:lnTo>
                <a:lnTo>
                  <a:pt x="140" y="333"/>
                </a:lnTo>
                <a:lnTo>
                  <a:pt x="136" y="332"/>
                </a:lnTo>
                <a:lnTo>
                  <a:pt x="133" y="329"/>
                </a:lnTo>
                <a:lnTo>
                  <a:pt x="129" y="328"/>
                </a:lnTo>
                <a:lnTo>
                  <a:pt x="126" y="326"/>
                </a:lnTo>
                <a:lnTo>
                  <a:pt x="122" y="323"/>
                </a:lnTo>
                <a:lnTo>
                  <a:pt x="118" y="321"/>
                </a:lnTo>
                <a:lnTo>
                  <a:pt x="114" y="319"/>
                </a:lnTo>
                <a:lnTo>
                  <a:pt x="109" y="315"/>
                </a:lnTo>
                <a:lnTo>
                  <a:pt x="105" y="313"/>
                </a:lnTo>
                <a:lnTo>
                  <a:pt x="102" y="310"/>
                </a:lnTo>
                <a:lnTo>
                  <a:pt x="99" y="308"/>
                </a:lnTo>
                <a:lnTo>
                  <a:pt x="96" y="304"/>
                </a:lnTo>
                <a:lnTo>
                  <a:pt x="92" y="301"/>
                </a:lnTo>
                <a:lnTo>
                  <a:pt x="88" y="297"/>
                </a:lnTo>
                <a:lnTo>
                  <a:pt x="85" y="293"/>
                </a:lnTo>
                <a:lnTo>
                  <a:pt x="81" y="290"/>
                </a:lnTo>
                <a:lnTo>
                  <a:pt x="78" y="286"/>
                </a:lnTo>
                <a:lnTo>
                  <a:pt x="74" y="281"/>
                </a:lnTo>
                <a:lnTo>
                  <a:pt x="70" y="277"/>
                </a:lnTo>
                <a:lnTo>
                  <a:pt x="67" y="272"/>
                </a:lnTo>
                <a:lnTo>
                  <a:pt x="63" y="268"/>
                </a:lnTo>
                <a:lnTo>
                  <a:pt x="61" y="263"/>
                </a:lnTo>
                <a:lnTo>
                  <a:pt x="58" y="259"/>
                </a:lnTo>
                <a:lnTo>
                  <a:pt x="55" y="254"/>
                </a:lnTo>
                <a:lnTo>
                  <a:pt x="51" y="249"/>
                </a:lnTo>
                <a:lnTo>
                  <a:pt x="48" y="244"/>
                </a:lnTo>
                <a:lnTo>
                  <a:pt x="44" y="239"/>
                </a:lnTo>
                <a:lnTo>
                  <a:pt x="42" y="235"/>
                </a:lnTo>
                <a:lnTo>
                  <a:pt x="39" y="229"/>
                </a:lnTo>
                <a:lnTo>
                  <a:pt x="36" y="223"/>
                </a:lnTo>
                <a:lnTo>
                  <a:pt x="32" y="217"/>
                </a:lnTo>
                <a:lnTo>
                  <a:pt x="28" y="211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Freeform 32"/>
          <p:cNvSpPr>
            <a:spLocks/>
          </p:cNvSpPr>
          <p:nvPr/>
        </p:nvSpPr>
        <p:spPr bwMode="auto">
          <a:xfrm>
            <a:off x="5811838" y="3979863"/>
            <a:ext cx="131762" cy="146050"/>
          </a:xfrm>
          <a:custGeom>
            <a:avLst/>
            <a:gdLst>
              <a:gd name="T0" fmla="*/ 2147483646 w 237"/>
              <a:gd name="T1" fmla="*/ 2147483646 h 338"/>
              <a:gd name="T2" fmla="*/ 2147483646 w 237"/>
              <a:gd name="T3" fmla="*/ 2147483646 h 338"/>
              <a:gd name="T4" fmla="*/ 2147483646 w 237"/>
              <a:gd name="T5" fmla="*/ 2147483646 h 338"/>
              <a:gd name="T6" fmla="*/ 2147483646 w 237"/>
              <a:gd name="T7" fmla="*/ 2147483646 h 338"/>
              <a:gd name="T8" fmla="*/ 2147483646 w 237"/>
              <a:gd name="T9" fmla="*/ 2147483646 h 338"/>
              <a:gd name="T10" fmla="*/ 2147483646 w 237"/>
              <a:gd name="T11" fmla="*/ 2147483646 h 338"/>
              <a:gd name="T12" fmla="*/ 2147483646 w 237"/>
              <a:gd name="T13" fmla="*/ 2147483646 h 338"/>
              <a:gd name="T14" fmla="*/ 2147483646 w 237"/>
              <a:gd name="T15" fmla="*/ 2147483646 h 338"/>
              <a:gd name="T16" fmla="*/ 2147483646 w 237"/>
              <a:gd name="T17" fmla="*/ 2147483646 h 338"/>
              <a:gd name="T18" fmla="*/ 2147483646 w 237"/>
              <a:gd name="T19" fmla="*/ 2147483646 h 338"/>
              <a:gd name="T20" fmla="*/ 2147483646 w 237"/>
              <a:gd name="T21" fmla="*/ 2147483646 h 338"/>
              <a:gd name="T22" fmla="*/ 2147483646 w 237"/>
              <a:gd name="T23" fmla="*/ 2147483646 h 338"/>
              <a:gd name="T24" fmla="*/ 2147483646 w 237"/>
              <a:gd name="T25" fmla="*/ 2147483646 h 338"/>
              <a:gd name="T26" fmla="*/ 2147483646 w 237"/>
              <a:gd name="T27" fmla="*/ 2147483646 h 338"/>
              <a:gd name="T28" fmla="*/ 2147483646 w 237"/>
              <a:gd name="T29" fmla="*/ 2147483646 h 338"/>
              <a:gd name="T30" fmla="*/ 2147483646 w 237"/>
              <a:gd name="T31" fmla="*/ 2147483646 h 338"/>
              <a:gd name="T32" fmla="*/ 2147483646 w 237"/>
              <a:gd name="T33" fmla="*/ 2147483646 h 338"/>
              <a:gd name="T34" fmla="*/ 2147483646 w 237"/>
              <a:gd name="T35" fmla="*/ 2147483646 h 338"/>
              <a:gd name="T36" fmla="*/ 2147483646 w 237"/>
              <a:gd name="T37" fmla="*/ 2147483646 h 338"/>
              <a:gd name="T38" fmla="*/ 2147483646 w 237"/>
              <a:gd name="T39" fmla="*/ 2147483646 h 338"/>
              <a:gd name="T40" fmla="*/ 2147483646 w 237"/>
              <a:gd name="T41" fmla="*/ 2147483646 h 338"/>
              <a:gd name="T42" fmla="*/ 2147483646 w 237"/>
              <a:gd name="T43" fmla="*/ 2147483646 h 338"/>
              <a:gd name="T44" fmla="*/ 2147483646 w 237"/>
              <a:gd name="T45" fmla="*/ 2147483646 h 338"/>
              <a:gd name="T46" fmla="*/ 2147483646 w 237"/>
              <a:gd name="T47" fmla="*/ 2147483646 h 338"/>
              <a:gd name="T48" fmla="*/ 2147483646 w 237"/>
              <a:gd name="T49" fmla="*/ 2147483646 h 338"/>
              <a:gd name="T50" fmla="*/ 2147483646 w 237"/>
              <a:gd name="T51" fmla="*/ 2147483646 h 338"/>
              <a:gd name="T52" fmla="*/ 2147483646 w 237"/>
              <a:gd name="T53" fmla="*/ 2147483646 h 338"/>
              <a:gd name="T54" fmla="*/ 2147483646 w 237"/>
              <a:gd name="T55" fmla="*/ 2147483646 h 338"/>
              <a:gd name="T56" fmla="*/ 2147483646 w 237"/>
              <a:gd name="T57" fmla="*/ 2147483646 h 338"/>
              <a:gd name="T58" fmla="*/ 2147483646 w 237"/>
              <a:gd name="T59" fmla="*/ 2147483646 h 338"/>
              <a:gd name="T60" fmla="*/ 2147483646 w 237"/>
              <a:gd name="T61" fmla="*/ 2147483646 h 338"/>
              <a:gd name="T62" fmla="*/ 2147483646 w 237"/>
              <a:gd name="T63" fmla="*/ 2147483646 h 338"/>
              <a:gd name="T64" fmla="*/ 2147483646 w 237"/>
              <a:gd name="T65" fmla="*/ 2147483646 h 338"/>
              <a:gd name="T66" fmla="*/ 2147483646 w 237"/>
              <a:gd name="T67" fmla="*/ 2147483646 h 338"/>
              <a:gd name="T68" fmla="*/ 2147483646 w 237"/>
              <a:gd name="T69" fmla="*/ 2147483646 h 338"/>
              <a:gd name="T70" fmla="*/ 2147483646 w 237"/>
              <a:gd name="T71" fmla="*/ 2147483646 h 338"/>
              <a:gd name="T72" fmla="*/ 2147483646 w 237"/>
              <a:gd name="T73" fmla="*/ 2147483646 h 338"/>
              <a:gd name="T74" fmla="*/ 2147483646 w 237"/>
              <a:gd name="T75" fmla="*/ 2147483646 h 338"/>
              <a:gd name="T76" fmla="*/ 2147483646 w 237"/>
              <a:gd name="T77" fmla="*/ 2147483646 h 338"/>
              <a:gd name="T78" fmla="*/ 2147483646 w 237"/>
              <a:gd name="T79" fmla="*/ 2147483646 h 338"/>
              <a:gd name="T80" fmla="*/ 2147483646 w 237"/>
              <a:gd name="T81" fmla="*/ 2147483646 h 338"/>
              <a:gd name="T82" fmla="*/ 2147483646 w 237"/>
              <a:gd name="T83" fmla="*/ 2147483646 h 338"/>
              <a:gd name="T84" fmla="*/ 2147483646 w 237"/>
              <a:gd name="T85" fmla="*/ 2147483646 h 338"/>
              <a:gd name="T86" fmla="*/ 2147483646 w 237"/>
              <a:gd name="T87" fmla="*/ 2147483646 h 338"/>
              <a:gd name="T88" fmla="*/ 2147483646 w 237"/>
              <a:gd name="T89" fmla="*/ 2147483646 h 338"/>
              <a:gd name="T90" fmla="*/ 2147483646 w 237"/>
              <a:gd name="T91" fmla="*/ 2147483646 h 338"/>
              <a:gd name="T92" fmla="*/ 2147483646 w 237"/>
              <a:gd name="T93" fmla="*/ 2147483646 h 338"/>
              <a:gd name="T94" fmla="*/ 2147483646 w 237"/>
              <a:gd name="T95" fmla="*/ 2147483646 h 338"/>
              <a:gd name="T96" fmla="*/ 2147483646 w 237"/>
              <a:gd name="T97" fmla="*/ 2147483646 h 338"/>
              <a:gd name="T98" fmla="*/ 2147483646 w 237"/>
              <a:gd name="T99" fmla="*/ 2147483646 h 338"/>
              <a:gd name="T100" fmla="*/ 2147483646 w 237"/>
              <a:gd name="T101" fmla="*/ 2147483646 h 3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7" h="338">
                <a:moveTo>
                  <a:pt x="28" y="211"/>
                </a:moveTo>
                <a:lnTo>
                  <a:pt x="26" y="206"/>
                </a:lnTo>
                <a:lnTo>
                  <a:pt x="25" y="201"/>
                </a:lnTo>
                <a:lnTo>
                  <a:pt x="24" y="196"/>
                </a:lnTo>
                <a:lnTo>
                  <a:pt x="21" y="190"/>
                </a:lnTo>
                <a:lnTo>
                  <a:pt x="19" y="184"/>
                </a:lnTo>
                <a:lnTo>
                  <a:pt x="16" y="178"/>
                </a:lnTo>
                <a:lnTo>
                  <a:pt x="15" y="173"/>
                </a:lnTo>
                <a:lnTo>
                  <a:pt x="14" y="167"/>
                </a:lnTo>
                <a:lnTo>
                  <a:pt x="13" y="163"/>
                </a:lnTo>
                <a:lnTo>
                  <a:pt x="10" y="157"/>
                </a:lnTo>
                <a:lnTo>
                  <a:pt x="8" y="151"/>
                </a:lnTo>
                <a:lnTo>
                  <a:pt x="7" y="145"/>
                </a:lnTo>
                <a:lnTo>
                  <a:pt x="6" y="140"/>
                </a:lnTo>
                <a:lnTo>
                  <a:pt x="6" y="135"/>
                </a:lnTo>
                <a:lnTo>
                  <a:pt x="6" y="130"/>
                </a:lnTo>
                <a:lnTo>
                  <a:pt x="4" y="124"/>
                </a:lnTo>
                <a:lnTo>
                  <a:pt x="3" y="119"/>
                </a:lnTo>
                <a:lnTo>
                  <a:pt x="2" y="115"/>
                </a:lnTo>
                <a:lnTo>
                  <a:pt x="2" y="110"/>
                </a:lnTo>
                <a:lnTo>
                  <a:pt x="2" y="105"/>
                </a:lnTo>
                <a:lnTo>
                  <a:pt x="2" y="100"/>
                </a:lnTo>
                <a:lnTo>
                  <a:pt x="1" y="94"/>
                </a:lnTo>
                <a:lnTo>
                  <a:pt x="0" y="88"/>
                </a:lnTo>
                <a:lnTo>
                  <a:pt x="1" y="83"/>
                </a:lnTo>
                <a:lnTo>
                  <a:pt x="1" y="80"/>
                </a:lnTo>
                <a:lnTo>
                  <a:pt x="1" y="76"/>
                </a:lnTo>
                <a:lnTo>
                  <a:pt x="1" y="73"/>
                </a:lnTo>
                <a:lnTo>
                  <a:pt x="1" y="68"/>
                </a:lnTo>
                <a:lnTo>
                  <a:pt x="2" y="63"/>
                </a:lnTo>
                <a:lnTo>
                  <a:pt x="3" y="58"/>
                </a:lnTo>
                <a:lnTo>
                  <a:pt x="4" y="55"/>
                </a:lnTo>
                <a:lnTo>
                  <a:pt x="6" y="51"/>
                </a:lnTo>
                <a:lnTo>
                  <a:pt x="7" y="47"/>
                </a:lnTo>
                <a:lnTo>
                  <a:pt x="8" y="43"/>
                </a:lnTo>
                <a:lnTo>
                  <a:pt x="10" y="39"/>
                </a:lnTo>
                <a:lnTo>
                  <a:pt x="13" y="35"/>
                </a:lnTo>
                <a:lnTo>
                  <a:pt x="14" y="33"/>
                </a:lnTo>
                <a:lnTo>
                  <a:pt x="15" y="30"/>
                </a:lnTo>
                <a:lnTo>
                  <a:pt x="18" y="28"/>
                </a:lnTo>
                <a:lnTo>
                  <a:pt x="20" y="24"/>
                </a:lnTo>
                <a:lnTo>
                  <a:pt x="22" y="21"/>
                </a:lnTo>
                <a:lnTo>
                  <a:pt x="25" y="18"/>
                </a:lnTo>
                <a:lnTo>
                  <a:pt x="27" y="16"/>
                </a:lnTo>
                <a:lnTo>
                  <a:pt x="30" y="14"/>
                </a:lnTo>
                <a:lnTo>
                  <a:pt x="32" y="12"/>
                </a:lnTo>
                <a:lnTo>
                  <a:pt x="34" y="10"/>
                </a:lnTo>
                <a:lnTo>
                  <a:pt x="38" y="8"/>
                </a:lnTo>
                <a:lnTo>
                  <a:pt x="42" y="5"/>
                </a:lnTo>
                <a:lnTo>
                  <a:pt x="44" y="4"/>
                </a:lnTo>
                <a:lnTo>
                  <a:pt x="46" y="4"/>
                </a:lnTo>
                <a:lnTo>
                  <a:pt x="50" y="4"/>
                </a:lnTo>
                <a:lnTo>
                  <a:pt x="54" y="3"/>
                </a:lnTo>
                <a:lnTo>
                  <a:pt x="57" y="2"/>
                </a:lnTo>
                <a:lnTo>
                  <a:pt x="61" y="2"/>
                </a:lnTo>
                <a:lnTo>
                  <a:pt x="64" y="2"/>
                </a:lnTo>
                <a:lnTo>
                  <a:pt x="68" y="2"/>
                </a:lnTo>
                <a:lnTo>
                  <a:pt x="72" y="2"/>
                </a:lnTo>
                <a:lnTo>
                  <a:pt x="75" y="0"/>
                </a:lnTo>
                <a:lnTo>
                  <a:pt x="79" y="0"/>
                </a:lnTo>
                <a:lnTo>
                  <a:pt x="82" y="2"/>
                </a:lnTo>
                <a:lnTo>
                  <a:pt x="86" y="2"/>
                </a:lnTo>
                <a:lnTo>
                  <a:pt x="90" y="3"/>
                </a:lnTo>
                <a:lnTo>
                  <a:pt x="93" y="4"/>
                </a:lnTo>
                <a:lnTo>
                  <a:pt x="97" y="5"/>
                </a:lnTo>
                <a:lnTo>
                  <a:pt x="100" y="6"/>
                </a:lnTo>
                <a:lnTo>
                  <a:pt x="104" y="9"/>
                </a:lnTo>
                <a:lnTo>
                  <a:pt x="108" y="10"/>
                </a:lnTo>
                <a:lnTo>
                  <a:pt x="111" y="12"/>
                </a:lnTo>
                <a:lnTo>
                  <a:pt x="115" y="15"/>
                </a:lnTo>
                <a:lnTo>
                  <a:pt x="118" y="17"/>
                </a:lnTo>
                <a:lnTo>
                  <a:pt x="123" y="20"/>
                </a:lnTo>
                <a:lnTo>
                  <a:pt x="128" y="23"/>
                </a:lnTo>
                <a:lnTo>
                  <a:pt x="132" y="26"/>
                </a:lnTo>
                <a:lnTo>
                  <a:pt x="135" y="28"/>
                </a:lnTo>
                <a:lnTo>
                  <a:pt x="138" y="30"/>
                </a:lnTo>
                <a:lnTo>
                  <a:pt x="141" y="34"/>
                </a:lnTo>
                <a:lnTo>
                  <a:pt x="145" y="38"/>
                </a:lnTo>
                <a:lnTo>
                  <a:pt x="148" y="41"/>
                </a:lnTo>
                <a:lnTo>
                  <a:pt x="152" y="45"/>
                </a:lnTo>
                <a:lnTo>
                  <a:pt x="156" y="49"/>
                </a:lnTo>
                <a:lnTo>
                  <a:pt x="159" y="52"/>
                </a:lnTo>
                <a:lnTo>
                  <a:pt x="163" y="56"/>
                </a:lnTo>
                <a:lnTo>
                  <a:pt x="166" y="61"/>
                </a:lnTo>
                <a:lnTo>
                  <a:pt x="170" y="65"/>
                </a:lnTo>
                <a:lnTo>
                  <a:pt x="174" y="69"/>
                </a:lnTo>
                <a:lnTo>
                  <a:pt x="176" y="74"/>
                </a:lnTo>
                <a:lnTo>
                  <a:pt x="178" y="79"/>
                </a:lnTo>
                <a:lnTo>
                  <a:pt x="182" y="83"/>
                </a:lnTo>
                <a:lnTo>
                  <a:pt x="186" y="88"/>
                </a:lnTo>
                <a:lnTo>
                  <a:pt x="189" y="94"/>
                </a:lnTo>
                <a:lnTo>
                  <a:pt x="193" y="99"/>
                </a:lnTo>
                <a:lnTo>
                  <a:pt x="195" y="104"/>
                </a:lnTo>
                <a:lnTo>
                  <a:pt x="198" y="110"/>
                </a:lnTo>
                <a:lnTo>
                  <a:pt x="201" y="116"/>
                </a:lnTo>
                <a:lnTo>
                  <a:pt x="205" y="122"/>
                </a:lnTo>
                <a:lnTo>
                  <a:pt x="208" y="128"/>
                </a:lnTo>
                <a:lnTo>
                  <a:pt x="211" y="133"/>
                </a:lnTo>
                <a:lnTo>
                  <a:pt x="212" y="137"/>
                </a:lnTo>
                <a:lnTo>
                  <a:pt x="213" y="142"/>
                </a:lnTo>
                <a:lnTo>
                  <a:pt x="216" y="148"/>
                </a:lnTo>
                <a:lnTo>
                  <a:pt x="218" y="154"/>
                </a:lnTo>
                <a:lnTo>
                  <a:pt x="220" y="160"/>
                </a:lnTo>
                <a:lnTo>
                  <a:pt x="222" y="165"/>
                </a:lnTo>
                <a:lnTo>
                  <a:pt x="223" y="171"/>
                </a:lnTo>
                <a:lnTo>
                  <a:pt x="224" y="176"/>
                </a:lnTo>
                <a:lnTo>
                  <a:pt x="226" y="182"/>
                </a:lnTo>
                <a:lnTo>
                  <a:pt x="229" y="188"/>
                </a:lnTo>
                <a:lnTo>
                  <a:pt x="230" y="194"/>
                </a:lnTo>
                <a:lnTo>
                  <a:pt x="231" y="199"/>
                </a:lnTo>
                <a:lnTo>
                  <a:pt x="231" y="203"/>
                </a:lnTo>
                <a:lnTo>
                  <a:pt x="231" y="208"/>
                </a:lnTo>
                <a:lnTo>
                  <a:pt x="232" y="214"/>
                </a:lnTo>
                <a:lnTo>
                  <a:pt x="234" y="219"/>
                </a:lnTo>
                <a:lnTo>
                  <a:pt x="235" y="224"/>
                </a:lnTo>
                <a:lnTo>
                  <a:pt x="235" y="229"/>
                </a:lnTo>
                <a:lnTo>
                  <a:pt x="235" y="233"/>
                </a:lnTo>
                <a:lnTo>
                  <a:pt x="235" y="238"/>
                </a:lnTo>
                <a:lnTo>
                  <a:pt x="236" y="244"/>
                </a:lnTo>
                <a:lnTo>
                  <a:pt x="237" y="250"/>
                </a:lnTo>
                <a:lnTo>
                  <a:pt x="236" y="255"/>
                </a:lnTo>
                <a:lnTo>
                  <a:pt x="236" y="259"/>
                </a:lnTo>
                <a:lnTo>
                  <a:pt x="236" y="262"/>
                </a:lnTo>
                <a:lnTo>
                  <a:pt x="236" y="266"/>
                </a:lnTo>
                <a:lnTo>
                  <a:pt x="236" y="271"/>
                </a:lnTo>
                <a:lnTo>
                  <a:pt x="235" y="275"/>
                </a:lnTo>
                <a:lnTo>
                  <a:pt x="234" y="280"/>
                </a:lnTo>
                <a:lnTo>
                  <a:pt x="232" y="284"/>
                </a:lnTo>
                <a:lnTo>
                  <a:pt x="231" y="287"/>
                </a:lnTo>
                <a:lnTo>
                  <a:pt x="230" y="291"/>
                </a:lnTo>
                <a:lnTo>
                  <a:pt x="229" y="296"/>
                </a:lnTo>
                <a:lnTo>
                  <a:pt x="226" y="299"/>
                </a:lnTo>
                <a:lnTo>
                  <a:pt x="224" y="303"/>
                </a:lnTo>
                <a:lnTo>
                  <a:pt x="223" y="305"/>
                </a:lnTo>
                <a:lnTo>
                  <a:pt x="222" y="308"/>
                </a:lnTo>
                <a:lnTo>
                  <a:pt x="219" y="310"/>
                </a:lnTo>
                <a:lnTo>
                  <a:pt x="217" y="314"/>
                </a:lnTo>
                <a:lnTo>
                  <a:pt x="214" y="317"/>
                </a:lnTo>
                <a:lnTo>
                  <a:pt x="212" y="320"/>
                </a:lnTo>
                <a:lnTo>
                  <a:pt x="210" y="322"/>
                </a:lnTo>
                <a:lnTo>
                  <a:pt x="207" y="325"/>
                </a:lnTo>
                <a:lnTo>
                  <a:pt x="205" y="326"/>
                </a:lnTo>
                <a:lnTo>
                  <a:pt x="201" y="328"/>
                </a:lnTo>
                <a:lnTo>
                  <a:pt x="198" y="331"/>
                </a:lnTo>
                <a:lnTo>
                  <a:pt x="194" y="333"/>
                </a:lnTo>
                <a:lnTo>
                  <a:pt x="192" y="334"/>
                </a:lnTo>
                <a:lnTo>
                  <a:pt x="189" y="334"/>
                </a:lnTo>
                <a:lnTo>
                  <a:pt x="187" y="334"/>
                </a:lnTo>
                <a:lnTo>
                  <a:pt x="183" y="335"/>
                </a:lnTo>
                <a:lnTo>
                  <a:pt x="180" y="337"/>
                </a:lnTo>
                <a:lnTo>
                  <a:pt x="176" y="337"/>
                </a:lnTo>
                <a:lnTo>
                  <a:pt x="172" y="337"/>
                </a:lnTo>
                <a:lnTo>
                  <a:pt x="169" y="337"/>
                </a:lnTo>
                <a:lnTo>
                  <a:pt x="165" y="337"/>
                </a:lnTo>
                <a:lnTo>
                  <a:pt x="162" y="338"/>
                </a:lnTo>
                <a:lnTo>
                  <a:pt x="158" y="338"/>
                </a:lnTo>
                <a:lnTo>
                  <a:pt x="154" y="337"/>
                </a:lnTo>
                <a:lnTo>
                  <a:pt x="151" y="337"/>
                </a:lnTo>
                <a:lnTo>
                  <a:pt x="147" y="335"/>
                </a:lnTo>
                <a:lnTo>
                  <a:pt x="144" y="334"/>
                </a:lnTo>
                <a:lnTo>
                  <a:pt x="140" y="333"/>
                </a:lnTo>
                <a:lnTo>
                  <a:pt x="136" y="332"/>
                </a:lnTo>
                <a:lnTo>
                  <a:pt x="133" y="329"/>
                </a:lnTo>
                <a:lnTo>
                  <a:pt x="129" y="328"/>
                </a:lnTo>
                <a:lnTo>
                  <a:pt x="126" y="326"/>
                </a:lnTo>
                <a:lnTo>
                  <a:pt x="122" y="323"/>
                </a:lnTo>
                <a:lnTo>
                  <a:pt x="118" y="321"/>
                </a:lnTo>
                <a:lnTo>
                  <a:pt x="114" y="319"/>
                </a:lnTo>
                <a:lnTo>
                  <a:pt x="109" y="315"/>
                </a:lnTo>
                <a:lnTo>
                  <a:pt x="105" y="313"/>
                </a:lnTo>
                <a:lnTo>
                  <a:pt x="102" y="310"/>
                </a:lnTo>
                <a:lnTo>
                  <a:pt x="99" y="308"/>
                </a:lnTo>
                <a:lnTo>
                  <a:pt x="96" y="304"/>
                </a:lnTo>
                <a:lnTo>
                  <a:pt x="92" y="301"/>
                </a:lnTo>
                <a:lnTo>
                  <a:pt x="88" y="297"/>
                </a:lnTo>
                <a:lnTo>
                  <a:pt x="85" y="293"/>
                </a:lnTo>
                <a:lnTo>
                  <a:pt x="81" y="290"/>
                </a:lnTo>
                <a:lnTo>
                  <a:pt x="78" y="286"/>
                </a:lnTo>
                <a:lnTo>
                  <a:pt x="74" y="281"/>
                </a:lnTo>
                <a:lnTo>
                  <a:pt x="70" y="277"/>
                </a:lnTo>
                <a:lnTo>
                  <a:pt x="67" y="272"/>
                </a:lnTo>
                <a:lnTo>
                  <a:pt x="63" y="268"/>
                </a:lnTo>
                <a:lnTo>
                  <a:pt x="61" y="263"/>
                </a:lnTo>
                <a:lnTo>
                  <a:pt x="58" y="259"/>
                </a:lnTo>
                <a:lnTo>
                  <a:pt x="55" y="254"/>
                </a:lnTo>
                <a:lnTo>
                  <a:pt x="51" y="249"/>
                </a:lnTo>
                <a:lnTo>
                  <a:pt x="48" y="244"/>
                </a:lnTo>
                <a:lnTo>
                  <a:pt x="44" y="239"/>
                </a:lnTo>
                <a:lnTo>
                  <a:pt x="42" y="235"/>
                </a:lnTo>
                <a:lnTo>
                  <a:pt x="39" y="229"/>
                </a:lnTo>
                <a:lnTo>
                  <a:pt x="36" y="223"/>
                </a:lnTo>
                <a:lnTo>
                  <a:pt x="32" y="217"/>
                </a:lnTo>
                <a:lnTo>
                  <a:pt x="28" y="211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35"/>
          <p:cNvSpPr>
            <a:spLocks noChangeShapeType="1"/>
          </p:cNvSpPr>
          <p:nvPr/>
        </p:nvSpPr>
        <p:spPr bwMode="auto">
          <a:xfrm>
            <a:off x="6292850" y="4851400"/>
            <a:ext cx="349250" cy="603250"/>
          </a:xfrm>
          <a:prstGeom prst="line">
            <a:avLst/>
          </a:prstGeom>
          <a:noFill/>
          <a:ln w="603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8" name="Rectangle 36"/>
          <p:cNvSpPr>
            <a:spLocks noChangeArrowheads="1"/>
          </p:cNvSpPr>
          <p:nvPr/>
        </p:nvSpPr>
        <p:spPr bwMode="auto">
          <a:xfrm>
            <a:off x="1395413" y="1971675"/>
            <a:ext cx="723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000000"/>
                </a:solidFill>
              </a:rPr>
              <a:t>area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000000"/>
                </a:solidFill>
              </a:rPr>
              <a:t>septalis</a:t>
            </a:r>
          </a:p>
        </p:txBody>
      </p:sp>
      <p:sp>
        <p:nvSpPr>
          <p:cNvPr id="19489" name="Rectangle 39"/>
          <p:cNvSpPr>
            <a:spLocks noChangeArrowheads="1"/>
          </p:cNvSpPr>
          <p:nvPr/>
        </p:nvSpPr>
        <p:spPr bwMode="auto">
          <a:xfrm>
            <a:off x="6338888" y="2528888"/>
            <a:ext cx="152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000000"/>
                </a:solidFill>
              </a:rPr>
              <a:t>ncl. tegmentalis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000000"/>
                </a:solidFill>
              </a:rPr>
              <a:t>dors.</a:t>
            </a:r>
          </a:p>
        </p:txBody>
      </p:sp>
      <p:sp>
        <p:nvSpPr>
          <p:cNvPr id="19490" name="Rectangle 40"/>
          <p:cNvSpPr>
            <a:spLocks noChangeArrowheads="1"/>
          </p:cNvSpPr>
          <p:nvPr/>
        </p:nvSpPr>
        <p:spPr bwMode="auto">
          <a:xfrm>
            <a:off x="3919538" y="1319213"/>
            <a:ext cx="457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000000"/>
                </a:solidFill>
              </a:rPr>
              <a:t>FLD</a:t>
            </a:r>
            <a:endParaRPr lang="cs-CZ" altLang="en-US" sz="2400"/>
          </a:p>
        </p:txBody>
      </p:sp>
      <p:sp>
        <p:nvSpPr>
          <p:cNvPr id="19491" name="Rectangle 41"/>
          <p:cNvSpPr>
            <a:spLocks noChangeArrowheads="1"/>
          </p:cNvSpPr>
          <p:nvPr/>
        </p:nvSpPr>
        <p:spPr bwMode="auto">
          <a:xfrm>
            <a:off x="5580063" y="4365625"/>
            <a:ext cx="3048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1800" b="1" u="sng">
                <a:solidFill>
                  <a:srgbClr val="000000"/>
                </a:solidFill>
              </a:rPr>
              <a:t>FR</a:t>
            </a:r>
            <a:endParaRPr lang="cs-CZ" altLang="en-US" sz="2400"/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222875" y="3455988"/>
            <a:ext cx="400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cs-CZ" altLang="en-US" sz="18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VII.</a:t>
            </a:r>
            <a:endParaRPr lang="cs-CZ" altLang="en-US" b="1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4379" name="Rectangle 43"/>
          <p:cNvSpPr>
            <a:spLocks noChangeArrowheads="1"/>
          </p:cNvSpPr>
          <p:nvPr/>
        </p:nvSpPr>
        <p:spPr bwMode="auto">
          <a:xfrm>
            <a:off x="5383213" y="388937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cs-CZ" altLang="en-US" sz="18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IX.</a:t>
            </a:r>
            <a:endParaRPr lang="cs-CZ" altLang="en-US" b="1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4103688" y="5497513"/>
            <a:ext cx="2254250" cy="365125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dist="28398" dir="20006097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cs-CZ" alt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SYMPATHICUS</a:t>
            </a:r>
            <a:endParaRPr lang="cs-CZ" altLang="en-US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495" name="Rectangle 45"/>
          <p:cNvSpPr>
            <a:spLocks noChangeArrowheads="1"/>
          </p:cNvSpPr>
          <p:nvPr/>
        </p:nvSpPr>
        <p:spPr bwMode="auto">
          <a:xfrm rot="-5400000">
            <a:off x="5614988" y="4806950"/>
            <a:ext cx="3101975" cy="3651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>
                <a:solidFill>
                  <a:srgbClr val="008000"/>
                </a:solidFill>
              </a:rPr>
              <a:t>PARASYMPATHICUS</a:t>
            </a:r>
          </a:p>
        </p:txBody>
      </p:sp>
      <p:sp>
        <p:nvSpPr>
          <p:cNvPr id="19496" name="Freeform 46"/>
          <p:cNvSpPr>
            <a:spLocks/>
          </p:cNvSpPr>
          <p:nvPr/>
        </p:nvSpPr>
        <p:spPr bwMode="auto">
          <a:xfrm>
            <a:off x="4119563" y="1809750"/>
            <a:ext cx="95250" cy="215900"/>
          </a:xfrm>
          <a:custGeom>
            <a:avLst/>
            <a:gdLst>
              <a:gd name="T0" fmla="*/ 2147483646 w 174"/>
              <a:gd name="T1" fmla="*/ 0 h 502"/>
              <a:gd name="T2" fmla="*/ 2147483646 w 174"/>
              <a:gd name="T3" fmla="*/ 2147483646 h 502"/>
              <a:gd name="T4" fmla="*/ 2147483646 w 174"/>
              <a:gd name="T5" fmla="*/ 2147483646 h 502"/>
              <a:gd name="T6" fmla="*/ 2147483646 w 174"/>
              <a:gd name="T7" fmla="*/ 2147483646 h 502"/>
              <a:gd name="T8" fmla="*/ 2147483646 w 174"/>
              <a:gd name="T9" fmla="*/ 2147483646 h 502"/>
              <a:gd name="T10" fmla="*/ 2147483646 w 174"/>
              <a:gd name="T11" fmla="*/ 2147483646 h 502"/>
              <a:gd name="T12" fmla="*/ 2147483646 w 174"/>
              <a:gd name="T13" fmla="*/ 2147483646 h 502"/>
              <a:gd name="T14" fmla="*/ 2147483646 w 174"/>
              <a:gd name="T15" fmla="*/ 2147483646 h 502"/>
              <a:gd name="T16" fmla="*/ 2147483646 w 174"/>
              <a:gd name="T17" fmla="*/ 2147483646 h 502"/>
              <a:gd name="T18" fmla="*/ 2147483646 w 174"/>
              <a:gd name="T19" fmla="*/ 2147483646 h 502"/>
              <a:gd name="T20" fmla="*/ 2147483646 w 174"/>
              <a:gd name="T21" fmla="*/ 2147483646 h 502"/>
              <a:gd name="T22" fmla="*/ 2147483646 w 174"/>
              <a:gd name="T23" fmla="*/ 2147483646 h 502"/>
              <a:gd name="T24" fmla="*/ 2147483646 w 174"/>
              <a:gd name="T25" fmla="*/ 2147483646 h 502"/>
              <a:gd name="T26" fmla="*/ 2147483646 w 174"/>
              <a:gd name="T27" fmla="*/ 2147483646 h 502"/>
              <a:gd name="T28" fmla="*/ 2147483646 w 174"/>
              <a:gd name="T29" fmla="*/ 2147483646 h 502"/>
              <a:gd name="T30" fmla="*/ 2147483646 w 174"/>
              <a:gd name="T31" fmla="*/ 2147483646 h 502"/>
              <a:gd name="T32" fmla="*/ 2147483646 w 174"/>
              <a:gd name="T33" fmla="*/ 2147483646 h 502"/>
              <a:gd name="T34" fmla="*/ 2147483646 w 174"/>
              <a:gd name="T35" fmla="*/ 2147483646 h 502"/>
              <a:gd name="T36" fmla="*/ 2147483646 w 174"/>
              <a:gd name="T37" fmla="*/ 2147483646 h 502"/>
              <a:gd name="T38" fmla="*/ 2147483646 w 174"/>
              <a:gd name="T39" fmla="*/ 2147483646 h 502"/>
              <a:gd name="T40" fmla="*/ 2147483646 w 174"/>
              <a:gd name="T41" fmla="*/ 2147483646 h 502"/>
              <a:gd name="T42" fmla="*/ 2147483646 w 174"/>
              <a:gd name="T43" fmla="*/ 2147483646 h 502"/>
              <a:gd name="T44" fmla="*/ 2147483646 w 174"/>
              <a:gd name="T45" fmla="*/ 2147483646 h 502"/>
              <a:gd name="T46" fmla="*/ 2147483646 w 174"/>
              <a:gd name="T47" fmla="*/ 2147483646 h 502"/>
              <a:gd name="T48" fmla="*/ 2147483646 w 174"/>
              <a:gd name="T49" fmla="*/ 2147483646 h 502"/>
              <a:gd name="T50" fmla="*/ 2147483646 w 174"/>
              <a:gd name="T51" fmla="*/ 2147483646 h 502"/>
              <a:gd name="T52" fmla="*/ 2147483646 w 174"/>
              <a:gd name="T53" fmla="*/ 2147483646 h 502"/>
              <a:gd name="T54" fmla="*/ 2147483646 w 174"/>
              <a:gd name="T55" fmla="*/ 2147483646 h 502"/>
              <a:gd name="T56" fmla="*/ 2147483646 w 174"/>
              <a:gd name="T57" fmla="*/ 2147483646 h 502"/>
              <a:gd name="T58" fmla="*/ 2147483646 w 174"/>
              <a:gd name="T59" fmla="*/ 2147483646 h 502"/>
              <a:gd name="T60" fmla="*/ 2147483646 w 174"/>
              <a:gd name="T61" fmla="*/ 2147483646 h 502"/>
              <a:gd name="T62" fmla="*/ 2147483646 w 174"/>
              <a:gd name="T63" fmla="*/ 2147483646 h 502"/>
              <a:gd name="T64" fmla="*/ 2147483646 w 174"/>
              <a:gd name="T65" fmla="*/ 2147483646 h 502"/>
              <a:gd name="T66" fmla="*/ 2147483646 w 174"/>
              <a:gd name="T67" fmla="*/ 2147483646 h 502"/>
              <a:gd name="T68" fmla="*/ 2147483646 w 174"/>
              <a:gd name="T69" fmla="*/ 2147483646 h 502"/>
              <a:gd name="T70" fmla="*/ 2147483646 w 174"/>
              <a:gd name="T71" fmla="*/ 2147483646 h 502"/>
              <a:gd name="T72" fmla="*/ 2147483646 w 174"/>
              <a:gd name="T73" fmla="*/ 2147483646 h 502"/>
              <a:gd name="T74" fmla="*/ 2147483646 w 174"/>
              <a:gd name="T75" fmla="*/ 2147483646 h 502"/>
              <a:gd name="T76" fmla="*/ 0 w 174"/>
              <a:gd name="T77" fmla="*/ 2147483646 h 502"/>
              <a:gd name="T78" fmla="*/ 2147483646 w 174"/>
              <a:gd name="T79" fmla="*/ 2147483646 h 502"/>
              <a:gd name="T80" fmla="*/ 2147483646 w 174"/>
              <a:gd name="T81" fmla="*/ 2147483646 h 502"/>
              <a:gd name="T82" fmla="*/ 2147483646 w 174"/>
              <a:gd name="T83" fmla="*/ 2147483646 h 502"/>
              <a:gd name="T84" fmla="*/ 2147483646 w 174"/>
              <a:gd name="T85" fmla="*/ 2147483646 h 502"/>
              <a:gd name="T86" fmla="*/ 2147483646 w 174"/>
              <a:gd name="T87" fmla="*/ 2147483646 h 502"/>
              <a:gd name="T88" fmla="*/ 2147483646 w 174"/>
              <a:gd name="T89" fmla="*/ 2147483646 h 502"/>
              <a:gd name="T90" fmla="*/ 2147483646 w 174"/>
              <a:gd name="T91" fmla="*/ 2147483646 h 502"/>
              <a:gd name="T92" fmla="*/ 2147483646 w 174"/>
              <a:gd name="T93" fmla="*/ 2147483646 h 502"/>
              <a:gd name="T94" fmla="*/ 2147483646 w 174"/>
              <a:gd name="T95" fmla="*/ 2147483646 h 502"/>
              <a:gd name="T96" fmla="*/ 2147483646 w 174"/>
              <a:gd name="T97" fmla="*/ 2147483646 h 502"/>
              <a:gd name="T98" fmla="*/ 2147483646 w 174"/>
              <a:gd name="T99" fmla="*/ 2147483646 h 502"/>
              <a:gd name="T100" fmla="*/ 2147483646 w 174"/>
              <a:gd name="T101" fmla="*/ 0 h 50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74" h="502">
                <a:moveTo>
                  <a:pt x="88" y="0"/>
                </a:moveTo>
                <a:lnTo>
                  <a:pt x="90" y="0"/>
                </a:lnTo>
                <a:lnTo>
                  <a:pt x="92" y="0"/>
                </a:lnTo>
                <a:lnTo>
                  <a:pt x="95" y="0"/>
                </a:lnTo>
                <a:lnTo>
                  <a:pt x="97" y="1"/>
                </a:lnTo>
                <a:lnTo>
                  <a:pt x="100" y="2"/>
                </a:lnTo>
                <a:lnTo>
                  <a:pt x="102" y="3"/>
                </a:lnTo>
                <a:lnTo>
                  <a:pt x="104" y="4"/>
                </a:lnTo>
                <a:lnTo>
                  <a:pt x="107" y="7"/>
                </a:lnTo>
                <a:lnTo>
                  <a:pt x="109" y="9"/>
                </a:lnTo>
                <a:lnTo>
                  <a:pt x="113" y="12"/>
                </a:lnTo>
                <a:lnTo>
                  <a:pt x="116" y="14"/>
                </a:lnTo>
                <a:lnTo>
                  <a:pt x="119" y="18"/>
                </a:lnTo>
                <a:lnTo>
                  <a:pt x="121" y="20"/>
                </a:lnTo>
                <a:lnTo>
                  <a:pt x="124" y="24"/>
                </a:lnTo>
                <a:lnTo>
                  <a:pt x="126" y="27"/>
                </a:lnTo>
                <a:lnTo>
                  <a:pt x="128" y="31"/>
                </a:lnTo>
                <a:lnTo>
                  <a:pt x="131" y="36"/>
                </a:lnTo>
                <a:lnTo>
                  <a:pt x="133" y="40"/>
                </a:lnTo>
                <a:lnTo>
                  <a:pt x="136" y="45"/>
                </a:lnTo>
                <a:lnTo>
                  <a:pt x="138" y="50"/>
                </a:lnTo>
                <a:lnTo>
                  <a:pt x="140" y="55"/>
                </a:lnTo>
                <a:lnTo>
                  <a:pt x="143" y="61"/>
                </a:lnTo>
                <a:lnTo>
                  <a:pt x="145" y="67"/>
                </a:lnTo>
                <a:lnTo>
                  <a:pt x="148" y="73"/>
                </a:lnTo>
                <a:lnTo>
                  <a:pt x="149" y="78"/>
                </a:lnTo>
                <a:lnTo>
                  <a:pt x="150" y="84"/>
                </a:lnTo>
                <a:lnTo>
                  <a:pt x="151" y="90"/>
                </a:lnTo>
                <a:lnTo>
                  <a:pt x="154" y="96"/>
                </a:lnTo>
                <a:lnTo>
                  <a:pt x="155" y="102"/>
                </a:lnTo>
                <a:lnTo>
                  <a:pt x="156" y="109"/>
                </a:lnTo>
                <a:lnTo>
                  <a:pt x="157" y="116"/>
                </a:lnTo>
                <a:lnTo>
                  <a:pt x="158" y="123"/>
                </a:lnTo>
                <a:lnTo>
                  <a:pt x="160" y="130"/>
                </a:lnTo>
                <a:lnTo>
                  <a:pt x="162" y="138"/>
                </a:lnTo>
                <a:lnTo>
                  <a:pt x="164" y="145"/>
                </a:lnTo>
                <a:lnTo>
                  <a:pt x="166" y="153"/>
                </a:lnTo>
                <a:lnTo>
                  <a:pt x="167" y="160"/>
                </a:lnTo>
                <a:lnTo>
                  <a:pt x="167" y="168"/>
                </a:lnTo>
                <a:lnTo>
                  <a:pt x="167" y="175"/>
                </a:lnTo>
                <a:lnTo>
                  <a:pt x="168" y="183"/>
                </a:lnTo>
                <a:lnTo>
                  <a:pt x="169" y="192"/>
                </a:lnTo>
                <a:lnTo>
                  <a:pt x="170" y="200"/>
                </a:lnTo>
                <a:lnTo>
                  <a:pt x="172" y="208"/>
                </a:lnTo>
                <a:lnTo>
                  <a:pt x="172" y="217"/>
                </a:lnTo>
                <a:lnTo>
                  <a:pt x="172" y="225"/>
                </a:lnTo>
                <a:lnTo>
                  <a:pt x="173" y="234"/>
                </a:lnTo>
                <a:lnTo>
                  <a:pt x="174" y="242"/>
                </a:lnTo>
                <a:lnTo>
                  <a:pt x="174" y="252"/>
                </a:lnTo>
                <a:lnTo>
                  <a:pt x="174" y="260"/>
                </a:lnTo>
                <a:lnTo>
                  <a:pt x="174" y="268"/>
                </a:lnTo>
                <a:lnTo>
                  <a:pt x="174" y="276"/>
                </a:lnTo>
                <a:lnTo>
                  <a:pt x="174" y="284"/>
                </a:lnTo>
                <a:lnTo>
                  <a:pt x="174" y="292"/>
                </a:lnTo>
                <a:lnTo>
                  <a:pt x="174" y="301"/>
                </a:lnTo>
                <a:lnTo>
                  <a:pt x="174" y="309"/>
                </a:lnTo>
                <a:lnTo>
                  <a:pt x="174" y="316"/>
                </a:lnTo>
                <a:lnTo>
                  <a:pt x="173" y="324"/>
                </a:lnTo>
                <a:lnTo>
                  <a:pt x="172" y="332"/>
                </a:lnTo>
                <a:lnTo>
                  <a:pt x="170" y="340"/>
                </a:lnTo>
                <a:lnTo>
                  <a:pt x="169" y="349"/>
                </a:lnTo>
                <a:lnTo>
                  <a:pt x="168" y="356"/>
                </a:lnTo>
                <a:lnTo>
                  <a:pt x="167" y="363"/>
                </a:lnTo>
                <a:lnTo>
                  <a:pt x="166" y="369"/>
                </a:lnTo>
                <a:lnTo>
                  <a:pt x="164" y="376"/>
                </a:lnTo>
                <a:lnTo>
                  <a:pt x="163" y="384"/>
                </a:lnTo>
                <a:lnTo>
                  <a:pt x="162" y="391"/>
                </a:lnTo>
                <a:lnTo>
                  <a:pt x="161" y="397"/>
                </a:lnTo>
                <a:lnTo>
                  <a:pt x="160" y="403"/>
                </a:lnTo>
                <a:lnTo>
                  <a:pt x="157" y="409"/>
                </a:lnTo>
                <a:lnTo>
                  <a:pt x="155" y="416"/>
                </a:lnTo>
                <a:lnTo>
                  <a:pt x="152" y="422"/>
                </a:lnTo>
                <a:lnTo>
                  <a:pt x="150" y="428"/>
                </a:lnTo>
                <a:lnTo>
                  <a:pt x="149" y="433"/>
                </a:lnTo>
                <a:lnTo>
                  <a:pt x="148" y="438"/>
                </a:lnTo>
                <a:lnTo>
                  <a:pt x="145" y="442"/>
                </a:lnTo>
                <a:lnTo>
                  <a:pt x="143" y="447"/>
                </a:lnTo>
                <a:lnTo>
                  <a:pt x="140" y="452"/>
                </a:lnTo>
                <a:lnTo>
                  <a:pt x="138" y="457"/>
                </a:lnTo>
                <a:lnTo>
                  <a:pt x="136" y="462"/>
                </a:lnTo>
                <a:lnTo>
                  <a:pt x="133" y="465"/>
                </a:lnTo>
                <a:lnTo>
                  <a:pt x="131" y="469"/>
                </a:lnTo>
                <a:lnTo>
                  <a:pt x="128" y="474"/>
                </a:lnTo>
                <a:lnTo>
                  <a:pt x="126" y="478"/>
                </a:lnTo>
                <a:lnTo>
                  <a:pt x="122" y="482"/>
                </a:lnTo>
                <a:lnTo>
                  <a:pt x="120" y="484"/>
                </a:lnTo>
                <a:lnTo>
                  <a:pt x="118" y="487"/>
                </a:lnTo>
                <a:lnTo>
                  <a:pt x="115" y="489"/>
                </a:lnTo>
                <a:lnTo>
                  <a:pt x="113" y="492"/>
                </a:lnTo>
                <a:lnTo>
                  <a:pt x="109" y="494"/>
                </a:lnTo>
                <a:lnTo>
                  <a:pt x="106" y="496"/>
                </a:lnTo>
                <a:lnTo>
                  <a:pt x="103" y="498"/>
                </a:lnTo>
                <a:lnTo>
                  <a:pt x="100" y="499"/>
                </a:lnTo>
                <a:lnTo>
                  <a:pt x="96" y="500"/>
                </a:lnTo>
                <a:lnTo>
                  <a:pt x="92" y="501"/>
                </a:lnTo>
                <a:lnTo>
                  <a:pt x="89" y="502"/>
                </a:lnTo>
                <a:lnTo>
                  <a:pt x="85" y="502"/>
                </a:lnTo>
                <a:lnTo>
                  <a:pt x="83" y="502"/>
                </a:lnTo>
                <a:lnTo>
                  <a:pt x="80" y="502"/>
                </a:lnTo>
                <a:lnTo>
                  <a:pt x="78" y="502"/>
                </a:lnTo>
                <a:lnTo>
                  <a:pt x="76" y="501"/>
                </a:lnTo>
                <a:lnTo>
                  <a:pt x="73" y="500"/>
                </a:lnTo>
                <a:lnTo>
                  <a:pt x="71" y="499"/>
                </a:lnTo>
                <a:lnTo>
                  <a:pt x="68" y="498"/>
                </a:lnTo>
                <a:lnTo>
                  <a:pt x="66" y="495"/>
                </a:lnTo>
                <a:lnTo>
                  <a:pt x="64" y="493"/>
                </a:lnTo>
                <a:lnTo>
                  <a:pt x="60" y="490"/>
                </a:lnTo>
                <a:lnTo>
                  <a:pt x="56" y="488"/>
                </a:lnTo>
                <a:lnTo>
                  <a:pt x="54" y="484"/>
                </a:lnTo>
                <a:lnTo>
                  <a:pt x="52" y="482"/>
                </a:lnTo>
                <a:lnTo>
                  <a:pt x="49" y="478"/>
                </a:lnTo>
                <a:lnTo>
                  <a:pt x="48" y="475"/>
                </a:lnTo>
                <a:lnTo>
                  <a:pt x="46" y="471"/>
                </a:lnTo>
                <a:lnTo>
                  <a:pt x="43" y="468"/>
                </a:lnTo>
                <a:lnTo>
                  <a:pt x="41" y="463"/>
                </a:lnTo>
                <a:lnTo>
                  <a:pt x="38" y="458"/>
                </a:lnTo>
                <a:lnTo>
                  <a:pt x="36" y="453"/>
                </a:lnTo>
                <a:lnTo>
                  <a:pt x="34" y="448"/>
                </a:lnTo>
                <a:lnTo>
                  <a:pt x="31" y="442"/>
                </a:lnTo>
                <a:lnTo>
                  <a:pt x="29" y="436"/>
                </a:lnTo>
                <a:lnTo>
                  <a:pt x="26" y="430"/>
                </a:lnTo>
                <a:lnTo>
                  <a:pt x="25" y="426"/>
                </a:lnTo>
                <a:lnTo>
                  <a:pt x="24" y="420"/>
                </a:lnTo>
                <a:lnTo>
                  <a:pt x="23" y="414"/>
                </a:lnTo>
                <a:lnTo>
                  <a:pt x="20" y="408"/>
                </a:lnTo>
                <a:lnTo>
                  <a:pt x="19" y="402"/>
                </a:lnTo>
                <a:lnTo>
                  <a:pt x="18" y="394"/>
                </a:lnTo>
                <a:lnTo>
                  <a:pt x="17" y="388"/>
                </a:lnTo>
                <a:lnTo>
                  <a:pt x="16" y="381"/>
                </a:lnTo>
                <a:lnTo>
                  <a:pt x="14" y="374"/>
                </a:lnTo>
                <a:lnTo>
                  <a:pt x="12" y="367"/>
                </a:lnTo>
                <a:lnTo>
                  <a:pt x="10" y="360"/>
                </a:lnTo>
                <a:lnTo>
                  <a:pt x="8" y="351"/>
                </a:lnTo>
                <a:lnTo>
                  <a:pt x="7" y="344"/>
                </a:lnTo>
                <a:lnTo>
                  <a:pt x="7" y="337"/>
                </a:lnTo>
                <a:lnTo>
                  <a:pt x="7" y="328"/>
                </a:lnTo>
                <a:lnTo>
                  <a:pt x="6" y="320"/>
                </a:lnTo>
                <a:lnTo>
                  <a:pt x="5" y="312"/>
                </a:lnTo>
                <a:lnTo>
                  <a:pt x="4" y="303"/>
                </a:lnTo>
                <a:lnTo>
                  <a:pt x="2" y="295"/>
                </a:lnTo>
                <a:lnTo>
                  <a:pt x="2" y="286"/>
                </a:lnTo>
                <a:lnTo>
                  <a:pt x="2" y="278"/>
                </a:lnTo>
                <a:lnTo>
                  <a:pt x="1" y="270"/>
                </a:lnTo>
                <a:lnTo>
                  <a:pt x="0" y="261"/>
                </a:lnTo>
                <a:lnTo>
                  <a:pt x="0" y="252"/>
                </a:lnTo>
                <a:lnTo>
                  <a:pt x="0" y="243"/>
                </a:lnTo>
                <a:lnTo>
                  <a:pt x="0" y="235"/>
                </a:lnTo>
                <a:lnTo>
                  <a:pt x="0" y="228"/>
                </a:lnTo>
                <a:lnTo>
                  <a:pt x="0" y="219"/>
                </a:lnTo>
                <a:lnTo>
                  <a:pt x="0" y="211"/>
                </a:lnTo>
                <a:lnTo>
                  <a:pt x="1" y="202"/>
                </a:lnTo>
                <a:lnTo>
                  <a:pt x="1" y="194"/>
                </a:lnTo>
                <a:lnTo>
                  <a:pt x="1" y="187"/>
                </a:lnTo>
                <a:lnTo>
                  <a:pt x="2" y="180"/>
                </a:lnTo>
                <a:lnTo>
                  <a:pt x="4" y="171"/>
                </a:lnTo>
                <a:lnTo>
                  <a:pt x="5" y="163"/>
                </a:lnTo>
                <a:lnTo>
                  <a:pt x="6" y="154"/>
                </a:lnTo>
                <a:lnTo>
                  <a:pt x="7" y="147"/>
                </a:lnTo>
                <a:lnTo>
                  <a:pt x="8" y="140"/>
                </a:lnTo>
                <a:lnTo>
                  <a:pt x="10" y="134"/>
                </a:lnTo>
                <a:lnTo>
                  <a:pt x="11" y="127"/>
                </a:lnTo>
                <a:lnTo>
                  <a:pt x="12" y="120"/>
                </a:lnTo>
                <a:lnTo>
                  <a:pt x="13" y="112"/>
                </a:lnTo>
                <a:lnTo>
                  <a:pt x="14" y="106"/>
                </a:lnTo>
                <a:lnTo>
                  <a:pt x="16" y="100"/>
                </a:lnTo>
                <a:lnTo>
                  <a:pt x="18" y="94"/>
                </a:lnTo>
                <a:lnTo>
                  <a:pt x="20" y="87"/>
                </a:lnTo>
                <a:lnTo>
                  <a:pt x="23" y="80"/>
                </a:lnTo>
                <a:lnTo>
                  <a:pt x="25" y="74"/>
                </a:lnTo>
                <a:lnTo>
                  <a:pt x="26" y="69"/>
                </a:lnTo>
                <a:lnTo>
                  <a:pt x="28" y="64"/>
                </a:lnTo>
                <a:lnTo>
                  <a:pt x="30" y="60"/>
                </a:lnTo>
                <a:lnTo>
                  <a:pt x="32" y="55"/>
                </a:lnTo>
                <a:lnTo>
                  <a:pt x="35" y="50"/>
                </a:lnTo>
                <a:lnTo>
                  <a:pt x="37" y="45"/>
                </a:lnTo>
                <a:lnTo>
                  <a:pt x="40" y="40"/>
                </a:lnTo>
                <a:lnTo>
                  <a:pt x="42" y="37"/>
                </a:lnTo>
                <a:lnTo>
                  <a:pt x="44" y="33"/>
                </a:lnTo>
                <a:lnTo>
                  <a:pt x="47" y="28"/>
                </a:lnTo>
                <a:lnTo>
                  <a:pt x="49" y="24"/>
                </a:lnTo>
                <a:lnTo>
                  <a:pt x="52" y="20"/>
                </a:lnTo>
                <a:lnTo>
                  <a:pt x="54" y="18"/>
                </a:lnTo>
                <a:lnTo>
                  <a:pt x="56" y="15"/>
                </a:lnTo>
                <a:lnTo>
                  <a:pt x="59" y="13"/>
                </a:lnTo>
                <a:lnTo>
                  <a:pt x="61" y="10"/>
                </a:lnTo>
                <a:lnTo>
                  <a:pt x="65" y="8"/>
                </a:lnTo>
                <a:lnTo>
                  <a:pt x="68" y="6"/>
                </a:lnTo>
                <a:lnTo>
                  <a:pt x="71" y="4"/>
                </a:lnTo>
                <a:lnTo>
                  <a:pt x="73" y="3"/>
                </a:lnTo>
                <a:lnTo>
                  <a:pt x="77" y="2"/>
                </a:lnTo>
                <a:lnTo>
                  <a:pt x="80" y="1"/>
                </a:lnTo>
                <a:lnTo>
                  <a:pt x="84" y="0"/>
                </a:lnTo>
                <a:lnTo>
                  <a:pt x="88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Freeform 47"/>
          <p:cNvSpPr>
            <a:spLocks/>
          </p:cNvSpPr>
          <p:nvPr/>
        </p:nvSpPr>
        <p:spPr bwMode="auto">
          <a:xfrm>
            <a:off x="4119563" y="1809750"/>
            <a:ext cx="95250" cy="215900"/>
          </a:xfrm>
          <a:custGeom>
            <a:avLst/>
            <a:gdLst>
              <a:gd name="T0" fmla="*/ 2147483646 w 174"/>
              <a:gd name="T1" fmla="*/ 0 h 502"/>
              <a:gd name="T2" fmla="*/ 2147483646 w 174"/>
              <a:gd name="T3" fmla="*/ 2147483646 h 502"/>
              <a:gd name="T4" fmla="*/ 2147483646 w 174"/>
              <a:gd name="T5" fmla="*/ 2147483646 h 502"/>
              <a:gd name="T6" fmla="*/ 2147483646 w 174"/>
              <a:gd name="T7" fmla="*/ 2147483646 h 502"/>
              <a:gd name="T8" fmla="*/ 2147483646 w 174"/>
              <a:gd name="T9" fmla="*/ 2147483646 h 502"/>
              <a:gd name="T10" fmla="*/ 2147483646 w 174"/>
              <a:gd name="T11" fmla="*/ 2147483646 h 502"/>
              <a:gd name="T12" fmla="*/ 2147483646 w 174"/>
              <a:gd name="T13" fmla="*/ 2147483646 h 502"/>
              <a:gd name="T14" fmla="*/ 2147483646 w 174"/>
              <a:gd name="T15" fmla="*/ 2147483646 h 502"/>
              <a:gd name="T16" fmla="*/ 2147483646 w 174"/>
              <a:gd name="T17" fmla="*/ 2147483646 h 502"/>
              <a:gd name="T18" fmla="*/ 2147483646 w 174"/>
              <a:gd name="T19" fmla="*/ 2147483646 h 502"/>
              <a:gd name="T20" fmla="*/ 2147483646 w 174"/>
              <a:gd name="T21" fmla="*/ 2147483646 h 502"/>
              <a:gd name="T22" fmla="*/ 2147483646 w 174"/>
              <a:gd name="T23" fmla="*/ 2147483646 h 502"/>
              <a:gd name="T24" fmla="*/ 2147483646 w 174"/>
              <a:gd name="T25" fmla="*/ 2147483646 h 502"/>
              <a:gd name="T26" fmla="*/ 2147483646 w 174"/>
              <a:gd name="T27" fmla="*/ 2147483646 h 502"/>
              <a:gd name="T28" fmla="*/ 2147483646 w 174"/>
              <a:gd name="T29" fmla="*/ 2147483646 h 502"/>
              <a:gd name="T30" fmla="*/ 2147483646 w 174"/>
              <a:gd name="T31" fmla="*/ 2147483646 h 502"/>
              <a:gd name="T32" fmla="*/ 2147483646 w 174"/>
              <a:gd name="T33" fmla="*/ 2147483646 h 502"/>
              <a:gd name="T34" fmla="*/ 2147483646 w 174"/>
              <a:gd name="T35" fmla="*/ 2147483646 h 502"/>
              <a:gd name="T36" fmla="*/ 2147483646 w 174"/>
              <a:gd name="T37" fmla="*/ 2147483646 h 502"/>
              <a:gd name="T38" fmla="*/ 2147483646 w 174"/>
              <a:gd name="T39" fmla="*/ 2147483646 h 502"/>
              <a:gd name="T40" fmla="*/ 2147483646 w 174"/>
              <a:gd name="T41" fmla="*/ 2147483646 h 502"/>
              <a:gd name="T42" fmla="*/ 2147483646 w 174"/>
              <a:gd name="T43" fmla="*/ 2147483646 h 502"/>
              <a:gd name="T44" fmla="*/ 2147483646 w 174"/>
              <a:gd name="T45" fmla="*/ 2147483646 h 502"/>
              <a:gd name="T46" fmla="*/ 2147483646 w 174"/>
              <a:gd name="T47" fmla="*/ 2147483646 h 502"/>
              <a:gd name="T48" fmla="*/ 2147483646 w 174"/>
              <a:gd name="T49" fmla="*/ 2147483646 h 502"/>
              <a:gd name="T50" fmla="*/ 2147483646 w 174"/>
              <a:gd name="T51" fmla="*/ 2147483646 h 502"/>
              <a:gd name="T52" fmla="*/ 2147483646 w 174"/>
              <a:gd name="T53" fmla="*/ 2147483646 h 502"/>
              <a:gd name="T54" fmla="*/ 2147483646 w 174"/>
              <a:gd name="T55" fmla="*/ 2147483646 h 502"/>
              <a:gd name="T56" fmla="*/ 2147483646 w 174"/>
              <a:gd name="T57" fmla="*/ 2147483646 h 502"/>
              <a:gd name="T58" fmla="*/ 2147483646 w 174"/>
              <a:gd name="T59" fmla="*/ 2147483646 h 502"/>
              <a:gd name="T60" fmla="*/ 2147483646 w 174"/>
              <a:gd name="T61" fmla="*/ 2147483646 h 502"/>
              <a:gd name="T62" fmla="*/ 2147483646 w 174"/>
              <a:gd name="T63" fmla="*/ 2147483646 h 502"/>
              <a:gd name="T64" fmla="*/ 2147483646 w 174"/>
              <a:gd name="T65" fmla="*/ 2147483646 h 502"/>
              <a:gd name="T66" fmla="*/ 2147483646 w 174"/>
              <a:gd name="T67" fmla="*/ 2147483646 h 502"/>
              <a:gd name="T68" fmla="*/ 2147483646 w 174"/>
              <a:gd name="T69" fmla="*/ 2147483646 h 502"/>
              <a:gd name="T70" fmla="*/ 2147483646 w 174"/>
              <a:gd name="T71" fmla="*/ 2147483646 h 502"/>
              <a:gd name="T72" fmla="*/ 2147483646 w 174"/>
              <a:gd name="T73" fmla="*/ 2147483646 h 502"/>
              <a:gd name="T74" fmla="*/ 2147483646 w 174"/>
              <a:gd name="T75" fmla="*/ 2147483646 h 502"/>
              <a:gd name="T76" fmla="*/ 0 w 174"/>
              <a:gd name="T77" fmla="*/ 2147483646 h 502"/>
              <a:gd name="T78" fmla="*/ 2147483646 w 174"/>
              <a:gd name="T79" fmla="*/ 2147483646 h 502"/>
              <a:gd name="T80" fmla="*/ 2147483646 w 174"/>
              <a:gd name="T81" fmla="*/ 2147483646 h 502"/>
              <a:gd name="T82" fmla="*/ 2147483646 w 174"/>
              <a:gd name="T83" fmla="*/ 2147483646 h 502"/>
              <a:gd name="T84" fmla="*/ 2147483646 w 174"/>
              <a:gd name="T85" fmla="*/ 2147483646 h 502"/>
              <a:gd name="T86" fmla="*/ 2147483646 w 174"/>
              <a:gd name="T87" fmla="*/ 2147483646 h 502"/>
              <a:gd name="T88" fmla="*/ 2147483646 w 174"/>
              <a:gd name="T89" fmla="*/ 2147483646 h 502"/>
              <a:gd name="T90" fmla="*/ 2147483646 w 174"/>
              <a:gd name="T91" fmla="*/ 2147483646 h 502"/>
              <a:gd name="T92" fmla="*/ 2147483646 w 174"/>
              <a:gd name="T93" fmla="*/ 2147483646 h 502"/>
              <a:gd name="T94" fmla="*/ 2147483646 w 174"/>
              <a:gd name="T95" fmla="*/ 2147483646 h 502"/>
              <a:gd name="T96" fmla="*/ 2147483646 w 174"/>
              <a:gd name="T97" fmla="*/ 2147483646 h 502"/>
              <a:gd name="T98" fmla="*/ 2147483646 w 174"/>
              <a:gd name="T99" fmla="*/ 2147483646 h 502"/>
              <a:gd name="T100" fmla="*/ 2147483646 w 174"/>
              <a:gd name="T101" fmla="*/ 0 h 50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74" h="502">
                <a:moveTo>
                  <a:pt x="88" y="0"/>
                </a:moveTo>
                <a:lnTo>
                  <a:pt x="90" y="0"/>
                </a:lnTo>
                <a:lnTo>
                  <a:pt x="92" y="0"/>
                </a:lnTo>
                <a:lnTo>
                  <a:pt x="95" y="0"/>
                </a:lnTo>
                <a:lnTo>
                  <a:pt x="97" y="1"/>
                </a:lnTo>
                <a:lnTo>
                  <a:pt x="100" y="2"/>
                </a:lnTo>
                <a:lnTo>
                  <a:pt x="102" y="3"/>
                </a:lnTo>
                <a:lnTo>
                  <a:pt x="104" y="4"/>
                </a:lnTo>
                <a:lnTo>
                  <a:pt x="107" y="7"/>
                </a:lnTo>
                <a:lnTo>
                  <a:pt x="109" y="9"/>
                </a:lnTo>
                <a:lnTo>
                  <a:pt x="113" y="12"/>
                </a:lnTo>
                <a:lnTo>
                  <a:pt x="116" y="14"/>
                </a:lnTo>
                <a:lnTo>
                  <a:pt x="119" y="18"/>
                </a:lnTo>
                <a:lnTo>
                  <a:pt x="121" y="20"/>
                </a:lnTo>
                <a:lnTo>
                  <a:pt x="124" y="24"/>
                </a:lnTo>
                <a:lnTo>
                  <a:pt x="126" y="27"/>
                </a:lnTo>
                <a:lnTo>
                  <a:pt x="128" y="31"/>
                </a:lnTo>
                <a:lnTo>
                  <a:pt x="131" y="36"/>
                </a:lnTo>
                <a:lnTo>
                  <a:pt x="133" y="40"/>
                </a:lnTo>
                <a:lnTo>
                  <a:pt x="136" y="45"/>
                </a:lnTo>
                <a:lnTo>
                  <a:pt x="138" y="50"/>
                </a:lnTo>
                <a:lnTo>
                  <a:pt x="140" y="55"/>
                </a:lnTo>
                <a:lnTo>
                  <a:pt x="143" y="61"/>
                </a:lnTo>
                <a:lnTo>
                  <a:pt x="145" y="67"/>
                </a:lnTo>
                <a:lnTo>
                  <a:pt x="148" y="73"/>
                </a:lnTo>
                <a:lnTo>
                  <a:pt x="149" y="78"/>
                </a:lnTo>
                <a:lnTo>
                  <a:pt x="150" y="84"/>
                </a:lnTo>
                <a:lnTo>
                  <a:pt x="151" y="90"/>
                </a:lnTo>
                <a:lnTo>
                  <a:pt x="154" y="96"/>
                </a:lnTo>
                <a:lnTo>
                  <a:pt x="155" y="102"/>
                </a:lnTo>
                <a:lnTo>
                  <a:pt x="156" y="109"/>
                </a:lnTo>
                <a:lnTo>
                  <a:pt x="157" y="116"/>
                </a:lnTo>
                <a:lnTo>
                  <a:pt x="158" y="123"/>
                </a:lnTo>
                <a:lnTo>
                  <a:pt x="160" y="130"/>
                </a:lnTo>
                <a:lnTo>
                  <a:pt x="162" y="138"/>
                </a:lnTo>
                <a:lnTo>
                  <a:pt x="164" y="145"/>
                </a:lnTo>
                <a:lnTo>
                  <a:pt x="166" y="153"/>
                </a:lnTo>
                <a:lnTo>
                  <a:pt x="167" y="160"/>
                </a:lnTo>
                <a:lnTo>
                  <a:pt x="167" y="168"/>
                </a:lnTo>
                <a:lnTo>
                  <a:pt x="167" y="175"/>
                </a:lnTo>
                <a:lnTo>
                  <a:pt x="168" y="183"/>
                </a:lnTo>
                <a:lnTo>
                  <a:pt x="169" y="192"/>
                </a:lnTo>
                <a:lnTo>
                  <a:pt x="170" y="200"/>
                </a:lnTo>
                <a:lnTo>
                  <a:pt x="172" y="208"/>
                </a:lnTo>
                <a:lnTo>
                  <a:pt x="172" y="217"/>
                </a:lnTo>
                <a:lnTo>
                  <a:pt x="172" y="225"/>
                </a:lnTo>
                <a:lnTo>
                  <a:pt x="173" y="234"/>
                </a:lnTo>
                <a:lnTo>
                  <a:pt x="174" y="242"/>
                </a:lnTo>
                <a:lnTo>
                  <a:pt x="174" y="252"/>
                </a:lnTo>
                <a:lnTo>
                  <a:pt x="174" y="260"/>
                </a:lnTo>
                <a:lnTo>
                  <a:pt x="174" y="268"/>
                </a:lnTo>
                <a:lnTo>
                  <a:pt x="174" y="276"/>
                </a:lnTo>
                <a:lnTo>
                  <a:pt x="174" y="284"/>
                </a:lnTo>
                <a:lnTo>
                  <a:pt x="174" y="292"/>
                </a:lnTo>
                <a:lnTo>
                  <a:pt x="174" y="301"/>
                </a:lnTo>
                <a:lnTo>
                  <a:pt x="174" y="309"/>
                </a:lnTo>
                <a:lnTo>
                  <a:pt x="174" y="316"/>
                </a:lnTo>
                <a:lnTo>
                  <a:pt x="173" y="324"/>
                </a:lnTo>
                <a:lnTo>
                  <a:pt x="172" y="332"/>
                </a:lnTo>
                <a:lnTo>
                  <a:pt x="170" y="340"/>
                </a:lnTo>
                <a:lnTo>
                  <a:pt x="169" y="349"/>
                </a:lnTo>
                <a:lnTo>
                  <a:pt x="168" y="356"/>
                </a:lnTo>
                <a:lnTo>
                  <a:pt x="167" y="363"/>
                </a:lnTo>
                <a:lnTo>
                  <a:pt x="166" y="369"/>
                </a:lnTo>
                <a:lnTo>
                  <a:pt x="164" y="376"/>
                </a:lnTo>
                <a:lnTo>
                  <a:pt x="163" y="384"/>
                </a:lnTo>
                <a:lnTo>
                  <a:pt x="162" y="391"/>
                </a:lnTo>
                <a:lnTo>
                  <a:pt x="161" y="397"/>
                </a:lnTo>
                <a:lnTo>
                  <a:pt x="160" y="403"/>
                </a:lnTo>
                <a:lnTo>
                  <a:pt x="157" y="409"/>
                </a:lnTo>
                <a:lnTo>
                  <a:pt x="155" y="416"/>
                </a:lnTo>
                <a:lnTo>
                  <a:pt x="152" y="422"/>
                </a:lnTo>
                <a:lnTo>
                  <a:pt x="150" y="428"/>
                </a:lnTo>
                <a:lnTo>
                  <a:pt x="149" y="433"/>
                </a:lnTo>
                <a:lnTo>
                  <a:pt x="148" y="438"/>
                </a:lnTo>
                <a:lnTo>
                  <a:pt x="145" y="442"/>
                </a:lnTo>
                <a:lnTo>
                  <a:pt x="143" y="447"/>
                </a:lnTo>
                <a:lnTo>
                  <a:pt x="140" y="452"/>
                </a:lnTo>
                <a:lnTo>
                  <a:pt x="138" y="457"/>
                </a:lnTo>
                <a:lnTo>
                  <a:pt x="136" y="462"/>
                </a:lnTo>
                <a:lnTo>
                  <a:pt x="133" y="465"/>
                </a:lnTo>
                <a:lnTo>
                  <a:pt x="131" y="469"/>
                </a:lnTo>
                <a:lnTo>
                  <a:pt x="128" y="474"/>
                </a:lnTo>
                <a:lnTo>
                  <a:pt x="126" y="478"/>
                </a:lnTo>
                <a:lnTo>
                  <a:pt x="122" y="482"/>
                </a:lnTo>
                <a:lnTo>
                  <a:pt x="120" y="484"/>
                </a:lnTo>
                <a:lnTo>
                  <a:pt x="118" y="487"/>
                </a:lnTo>
                <a:lnTo>
                  <a:pt x="115" y="489"/>
                </a:lnTo>
                <a:lnTo>
                  <a:pt x="113" y="492"/>
                </a:lnTo>
                <a:lnTo>
                  <a:pt x="109" y="494"/>
                </a:lnTo>
                <a:lnTo>
                  <a:pt x="106" y="496"/>
                </a:lnTo>
                <a:lnTo>
                  <a:pt x="103" y="498"/>
                </a:lnTo>
                <a:lnTo>
                  <a:pt x="100" y="499"/>
                </a:lnTo>
                <a:lnTo>
                  <a:pt x="96" y="500"/>
                </a:lnTo>
                <a:lnTo>
                  <a:pt x="92" y="501"/>
                </a:lnTo>
                <a:lnTo>
                  <a:pt x="89" y="502"/>
                </a:lnTo>
                <a:lnTo>
                  <a:pt x="85" y="502"/>
                </a:lnTo>
                <a:lnTo>
                  <a:pt x="83" y="502"/>
                </a:lnTo>
                <a:lnTo>
                  <a:pt x="80" y="502"/>
                </a:lnTo>
                <a:lnTo>
                  <a:pt x="78" y="502"/>
                </a:lnTo>
                <a:lnTo>
                  <a:pt x="76" y="501"/>
                </a:lnTo>
                <a:lnTo>
                  <a:pt x="73" y="500"/>
                </a:lnTo>
                <a:lnTo>
                  <a:pt x="71" y="499"/>
                </a:lnTo>
                <a:lnTo>
                  <a:pt x="68" y="498"/>
                </a:lnTo>
                <a:lnTo>
                  <a:pt x="66" y="495"/>
                </a:lnTo>
                <a:lnTo>
                  <a:pt x="64" y="493"/>
                </a:lnTo>
                <a:lnTo>
                  <a:pt x="60" y="490"/>
                </a:lnTo>
                <a:lnTo>
                  <a:pt x="56" y="488"/>
                </a:lnTo>
                <a:lnTo>
                  <a:pt x="54" y="484"/>
                </a:lnTo>
                <a:lnTo>
                  <a:pt x="52" y="482"/>
                </a:lnTo>
                <a:lnTo>
                  <a:pt x="49" y="478"/>
                </a:lnTo>
                <a:lnTo>
                  <a:pt x="48" y="475"/>
                </a:lnTo>
                <a:lnTo>
                  <a:pt x="46" y="471"/>
                </a:lnTo>
                <a:lnTo>
                  <a:pt x="43" y="468"/>
                </a:lnTo>
                <a:lnTo>
                  <a:pt x="41" y="463"/>
                </a:lnTo>
                <a:lnTo>
                  <a:pt x="38" y="458"/>
                </a:lnTo>
                <a:lnTo>
                  <a:pt x="36" y="453"/>
                </a:lnTo>
                <a:lnTo>
                  <a:pt x="34" y="448"/>
                </a:lnTo>
                <a:lnTo>
                  <a:pt x="31" y="442"/>
                </a:lnTo>
                <a:lnTo>
                  <a:pt x="29" y="436"/>
                </a:lnTo>
                <a:lnTo>
                  <a:pt x="26" y="430"/>
                </a:lnTo>
                <a:lnTo>
                  <a:pt x="25" y="426"/>
                </a:lnTo>
                <a:lnTo>
                  <a:pt x="24" y="420"/>
                </a:lnTo>
                <a:lnTo>
                  <a:pt x="23" y="414"/>
                </a:lnTo>
                <a:lnTo>
                  <a:pt x="20" y="408"/>
                </a:lnTo>
                <a:lnTo>
                  <a:pt x="19" y="402"/>
                </a:lnTo>
                <a:lnTo>
                  <a:pt x="18" y="394"/>
                </a:lnTo>
                <a:lnTo>
                  <a:pt x="17" y="388"/>
                </a:lnTo>
                <a:lnTo>
                  <a:pt x="16" y="381"/>
                </a:lnTo>
                <a:lnTo>
                  <a:pt x="14" y="374"/>
                </a:lnTo>
                <a:lnTo>
                  <a:pt x="12" y="367"/>
                </a:lnTo>
                <a:lnTo>
                  <a:pt x="10" y="360"/>
                </a:lnTo>
                <a:lnTo>
                  <a:pt x="8" y="351"/>
                </a:lnTo>
                <a:lnTo>
                  <a:pt x="7" y="344"/>
                </a:lnTo>
                <a:lnTo>
                  <a:pt x="7" y="337"/>
                </a:lnTo>
                <a:lnTo>
                  <a:pt x="7" y="328"/>
                </a:lnTo>
                <a:lnTo>
                  <a:pt x="6" y="320"/>
                </a:lnTo>
                <a:lnTo>
                  <a:pt x="5" y="312"/>
                </a:lnTo>
                <a:lnTo>
                  <a:pt x="4" y="303"/>
                </a:lnTo>
                <a:lnTo>
                  <a:pt x="2" y="295"/>
                </a:lnTo>
                <a:lnTo>
                  <a:pt x="2" y="286"/>
                </a:lnTo>
                <a:lnTo>
                  <a:pt x="2" y="278"/>
                </a:lnTo>
                <a:lnTo>
                  <a:pt x="1" y="270"/>
                </a:lnTo>
                <a:lnTo>
                  <a:pt x="0" y="261"/>
                </a:lnTo>
                <a:lnTo>
                  <a:pt x="0" y="252"/>
                </a:lnTo>
                <a:lnTo>
                  <a:pt x="0" y="243"/>
                </a:lnTo>
                <a:lnTo>
                  <a:pt x="0" y="235"/>
                </a:lnTo>
                <a:lnTo>
                  <a:pt x="0" y="228"/>
                </a:lnTo>
                <a:lnTo>
                  <a:pt x="0" y="219"/>
                </a:lnTo>
                <a:lnTo>
                  <a:pt x="0" y="211"/>
                </a:lnTo>
                <a:lnTo>
                  <a:pt x="1" y="202"/>
                </a:lnTo>
                <a:lnTo>
                  <a:pt x="1" y="194"/>
                </a:lnTo>
                <a:lnTo>
                  <a:pt x="1" y="187"/>
                </a:lnTo>
                <a:lnTo>
                  <a:pt x="2" y="180"/>
                </a:lnTo>
                <a:lnTo>
                  <a:pt x="4" y="171"/>
                </a:lnTo>
                <a:lnTo>
                  <a:pt x="5" y="163"/>
                </a:lnTo>
                <a:lnTo>
                  <a:pt x="6" y="154"/>
                </a:lnTo>
                <a:lnTo>
                  <a:pt x="7" y="147"/>
                </a:lnTo>
                <a:lnTo>
                  <a:pt x="8" y="140"/>
                </a:lnTo>
                <a:lnTo>
                  <a:pt x="10" y="134"/>
                </a:lnTo>
                <a:lnTo>
                  <a:pt x="11" y="127"/>
                </a:lnTo>
                <a:lnTo>
                  <a:pt x="12" y="120"/>
                </a:lnTo>
                <a:lnTo>
                  <a:pt x="13" y="112"/>
                </a:lnTo>
                <a:lnTo>
                  <a:pt x="14" y="106"/>
                </a:lnTo>
                <a:lnTo>
                  <a:pt x="16" y="100"/>
                </a:lnTo>
                <a:lnTo>
                  <a:pt x="18" y="94"/>
                </a:lnTo>
                <a:lnTo>
                  <a:pt x="20" y="87"/>
                </a:lnTo>
                <a:lnTo>
                  <a:pt x="23" y="80"/>
                </a:lnTo>
                <a:lnTo>
                  <a:pt x="25" y="74"/>
                </a:lnTo>
                <a:lnTo>
                  <a:pt x="26" y="69"/>
                </a:lnTo>
                <a:lnTo>
                  <a:pt x="28" y="64"/>
                </a:lnTo>
                <a:lnTo>
                  <a:pt x="30" y="60"/>
                </a:lnTo>
                <a:lnTo>
                  <a:pt x="32" y="55"/>
                </a:lnTo>
                <a:lnTo>
                  <a:pt x="35" y="50"/>
                </a:lnTo>
                <a:lnTo>
                  <a:pt x="37" y="45"/>
                </a:lnTo>
                <a:lnTo>
                  <a:pt x="40" y="40"/>
                </a:lnTo>
                <a:lnTo>
                  <a:pt x="42" y="37"/>
                </a:lnTo>
                <a:lnTo>
                  <a:pt x="44" y="33"/>
                </a:lnTo>
                <a:lnTo>
                  <a:pt x="47" y="28"/>
                </a:lnTo>
                <a:lnTo>
                  <a:pt x="49" y="24"/>
                </a:lnTo>
                <a:lnTo>
                  <a:pt x="52" y="20"/>
                </a:lnTo>
                <a:lnTo>
                  <a:pt x="54" y="18"/>
                </a:lnTo>
                <a:lnTo>
                  <a:pt x="56" y="15"/>
                </a:lnTo>
                <a:lnTo>
                  <a:pt x="59" y="13"/>
                </a:lnTo>
                <a:lnTo>
                  <a:pt x="61" y="10"/>
                </a:lnTo>
                <a:lnTo>
                  <a:pt x="65" y="8"/>
                </a:lnTo>
                <a:lnTo>
                  <a:pt x="68" y="6"/>
                </a:lnTo>
                <a:lnTo>
                  <a:pt x="71" y="4"/>
                </a:lnTo>
                <a:lnTo>
                  <a:pt x="73" y="3"/>
                </a:lnTo>
                <a:lnTo>
                  <a:pt x="77" y="2"/>
                </a:lnTo>
                <a:lnTo>
                  <a:pt x="80" y="1"/>
                </a:lnTo>
                <a:lnTo>
                  <a:pt x="84" y="0"/>
                </a:lnTo>
                <a:lnTo>
                  <a:pt x="88" y="0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8" name="Freeform 48"/>
          <p:cNvSpPr>
            <a:spLocks/>
          </p:cNvSpPr>
          <p:nvPr/>
        </p:nvSpPr>
        <p:spPr bwMode="auto">
          <a:xfrm>
            <a:off x="4757738" y="1903413"/>
            <a:ext cx="198437" cy="39687"/>
          </a:xfrm>
          <a:custGeom>
            <a:avLst/>
            <a:gdLst>
              <a:gd name="T0" fmla="*/ 0 w 360"/>
              <a:gd name="T1" fmla="*/ 2147483646 h 90"/>
              <a:gd name="T2" fmla="*/ 2147483646 w 360"/>
              <a:gd name="T3" fmla="*/ 2147483646 h 90"/>
              <a:gd name="T4" fmla="*/ 2147483646 w 360"/>
              <a:gd name="T5" fmla="*/ 2147483646 h 90"/>
              <a:gd name="T6" fmla="*/ 2147483646 w 360"/>
              <a:gd name="T7" fmla="*/ 2147483646 h 90"/>
              <a:gd name="T8" fmla="*/ 2147483646 w 360"/>
              <a:gd name="T9" fmla="*/ 2147483646 h 90"/>
              <a:gd name="T10" fmla="*/ 2147483646 w 360"/>
              <a:gd name="T11" fmla="*/ 2147483646 h 90"/>
              <a:gd name="T12" fmla="*/ 2147483646 w 360"/>
              <a:gd name="T13" fmla="*/ 2147483646 h 90"/>
              <a:gd name="T14" fmla="*/ 2147483646 w 360"/>
              <a:gd name="T15" fmla="*/ 2147483646 h 90"/>
              <a:gd name="T16" fmla="*/ 2147483646 w 360"/>
              <a:gd name="T17" fmla="*/ 2147483646 h 90"/>
              <a:gd name="T18" fmla="*/ 2147483646 w 360"/>
              <a:gd name="T19" fmla="*/ 2147483646 h 90"/>
              <a:gd name="T20" fmla="*/ 2147483646 w 360"/>
              <a:gd name="T21" fmla="*/ 2147483646 h 90"/>
              <a:gd name="T22" fmla="*/ 2147483646 w 360"/>
              <a:gd name="T23" fmla="*/ 2147483646 h 90"/>
              <a:gd name="T24" fmla="*/ 2147483646 w 360"/>
              <a:gd name="T25" fmla="*/ 0 h 90"/>
              <a:gd name="T26" fmla="*/ 2147483646 w 360"/>
              <a:gd name="T27" fmla="*/ 0 h 90"/>
              <a:gd name="T28" fmla="*/ 2147483646 w 360"/>
              <a:gd name="T29" fmla="*/ 0 h 90"/>
              <a:gd name="T30" fmla="*/ 2147483646 w 360"/>
              <a:gd name="T31" fmla="*/ 2147483646 h 90"/>
              <a:gd name="T32" fmla="*/ 2147483646 w 360"/>
              <a:gd name="T33" fmla="*/ 2147483646 h 90"/>
              <a:gd name="T34" fmla="*/ 2147483646 w 360"/>
              <a:gd name="T35" fmla="*/ 2147483646 h 90"/>
              <a:gd name="T36" fmla="*/ 2147483646 w 360"/>
              <a:gd name="T37" fmla="*/ 2147483646 h 90"/>
              <a:gd name="T38" fmla="*/ 2147483646 w 360"/>
              <a:gd name="T39" fmla="*/ 2147483646 h 90"/>
              <a:gd name="T40" fmla="*/ 2147483646 w 360"/>
              <a:gd name="T41" fmla="*/ 2147483646 h 90"/>
              <a:gd name="T42" fmla="*/ 2147483646 w 360"/>
              <a:gd name="T43" fmla="*/ 2147483646 h 90"/>
              <a:gd name="T44" fmla="*/ 2147483646 w 360"/>
              <a:gd name="T45" fmla="*/ 2147483646 h 90"/>
              <a:gd name="T46" fmla="*/ 2147483646 w 360"/>
              <a:gd name="T47" fmla="*/ 2147483646 h 90"/>
              <a:gd name="T48" fmla="*/ 2147483646 w 360"/>
              <a:gd name="T49" fmla="*/ 2147483646 h 90"/>
              <a:gd name="T50" fmla="*/ 2147483646 w 360"/>
              <a:gd name="T51" fmla="*/ 2147483646 h 90"/>
              <a:gd name="T52" fmla="*/ 2147483646 w 360"/>
              <a:gd name="T53" fmla="*/ 2147483646 h 90"/>
              <a:gd name="T54" fmla="*/ 2147483646 w 360"/>
              <a:gd name="T55" fmla="*/ 2147483646 h 90"/>
              <a:gd name="T56" fmla="*/ 2147483646 w 360"/>
              <a:gd name="T57" fmla="*/ 2147483646 h 90"/>
              <a:gd name="T58" fmla="*/ 2147483646 w 360"/>
              <a:gd name="T59" fmla="*/ 2147483646 h 90"/>
              <a:gd name="T60" fmla="*/ 2147483646 w 360"/>
              <a:gd name="T61" fmla="*/ 2147483646 h 90"/>
              <a:gd name="T62" fmla="*/ 2147483646 w 360"/>
              <a:gd name="T63" fmla="*/ 2147483646 h 90"/>
              <a:gd name="T64" fmla="*/ 2147483646 w 360"/>
              <a:gd name="T65" fmla="*/ 2147483646 h 90"/>
              <a:gd name="T66" fmla="*/ 2147483646 w 360"/>
              <a:gd name="T67" fmla="*/ 2147483646 h 90"/>
              <a:gd name="T68" fmla="*/ 2147483646 w 360"/>
              <a:gd name="T69" fmla="*/ 2147483646 h 90"/>
              <a:gd name="T70" fmla="*/ 2147483646 w 360"/>
              <a:gd name="T71" fmla="*/ 2147483646 h 90"/>
              <a:gd name="T72" fmla="*/ 2147483646 w 360"/>
              <a:gd name="T73" fmla="*/ 2147483646 h 90"/>
              <a:gd name="T74" fmla="*/ 2147483646 w 360"/>
              <a:gd name="T75" fmla="*/ 2147483646 h 90"/>
              <a:gd name="T76" fmla="*/ 2147483646 w 360"/>
              <a:gd name="T77" fmla="*/ 2147483646 h 90"/>
              <a:gd name="T78" fmla="*/ 2147483646 w 360"/>
              <a:gd name="T79" fmla="*/ 2147483646 h 90"/>
              <a:gd name="T80" fmla="*/ 2147483646 w 360"/>
              <a:gd name="T81" fmla="*/ 2147483646 h 90"/>
              <a:gd name="T82" fmla="*/ 2147483646 w 360"/>
              <a:gd name="T83" fmla="*/ 2147483646 h 90"/>
              <a:gd name="T84" fmla="*/ 2147483646 w 360"/>
              <a:gd name="T85" fmla="*/ 2147483646 h 90"/>
              <a:gd name="T86" fmla="*/ 2147483646 w 360"/>
              <a:gd name="T87" fmla="*/ 2147483646 h 90"/>
              <a:gd name="T88" fmla="*/ 2147483646 w 360"/>
              <a:gd name="T89" fmla="*/ 2147483646 h 90"/>
              <a:gd name="T90" fmla="*/ 2147483646 w 360"/>
              <a:gd name="T91" fmla="*/ 2147483646 h 90"/>
              <a:gd name="T92" fmla="*/ 2147483646 w 360"/>
              <a:gd name="T93" fmla="*/ 2147483646 h 90"/>
              <a:gd name="T94" fmla="*/ 2147483646 w 360"/>
              <a:gd name="T95" fmla="*/ 2147483646 h 90"/>
              <a:gd name="T96" fmla="*/ 2147483646 w 360"/>
              <a:gd name="T97" fmla="*/ 2147483646 h 90"/>
              <a:gd name="T98" fmla="*/ 2147483646 w 360"/>
              <a:gd name="T99" fmla="*/ 2147483646 h 90"/>
              <a:gd name="T100" fmla="*/ 0 w 360"/>
              <a:gd name="T101" fmla="*/ 2147483646 h 9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60" h="90">
                <a:moveTo>
                  <a:pt x="0" y="45"/>
                </a:moveTo>
                <a:lnTo>
                  <a:pt x="0" y="44"/>
                </a:lnTo>
                <a:lnTo>
                  <a:pt x="0" y="42"/>
                </a:lnTo>
                <a:lnTo>
                  <a:pt x="0" y="41"/>
                </a:lnTo>
                <a:lnTo>
                  <a:pt x="0" y="40"/>
                </a:lnTo>
                <a:lnTo>
                  <a:pt x="1" y="39"/>
                </a:lnTo>
                <a:lnTo>
                  <a:pt x="2" y="38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2"/>
                </a:lnTo>
                <a:lnTo>
                  <a:pt x="11" y="30"/>
                </a:lnTo>
                <a:lnTo>
                  <a:pt x="13" y="29"/>
                </a:lnTo>
                <a:lnTo>
                  <a:pt x="14" y="28"/>
                </a:lnTo>
                <a:lnTo>
                  <a:pt x="17" y="27"/>
                </a:lnTo>
                <a:lnTo>
                  <a:pt x="19" y="26"/>
                </a:lnTo>
                <a:lnTo>
                  <a:pt x="22" y="24"/>
                </a:lnTo>
                <a:lnTo>
                  <a:pt x="24" y="23"/>
                </a:lnTo>
                <a:lnTo>
                  <a:pt x="28" y="22"/>
                </a:lnTo>
                <a:lnTo>
                  <a:pt x="31" y="21"/>
                </a:lnTo>
                <a:lnTo>
                  <a:pt x="35" y="20"/>
                </a:lnTo>
                <a:lnTo>
                  <a:pt x="38" y="18"/>
                </a:lnTo>
                <a:lnTo>
                  <a:pt x="42" y="16"/>
                </a:lnTo>
                <a:lnTo>
                  <a:pt x="47" y="15"/>
                </a:lnTo>
                <a:lnTo>
                  <a:pt x="52" y="14"/>
                </a:lnTo>
                <a:lnTo>
                  <a:pt x="55" y="14"/>
                </a:lnTo>
                <a:lnTo>
                  <a:pt x="59" y="14"/>
                </a:lnTo>
                <a:lnTo>
                  <a:pt x="62" y="14"/>
                </a:lnTo>
                <a:lnTo>
                  <a:pt x="67" y="12"/>
                </a:lnTo>
                <a:lnTo>
                  <a:pt x="72" y="11"/>
                </a:lnTo>
                <a:lnTo>
                  <a:pt x="77" y="10"/>
                </a:lnTo>
                <a:lnTo>
                  <a:pt x="82" y="9"/>
                </a:lnTo>
                <a:lnTo>
                  <a:pt x="86" y="8"/>
                </a:lnTo>
                <a:lnTo>
                  <a:pt x="91" y="8"/>
                </a:lnTo>
                <a:lnTo>
                  <a:pt x="96" y="6"/>
                </a:lnTo>
                <a:lnTo>
                  <a:pt x="102" y="5"/>
                </a:lnTo>
                <a:lnTo>
                  <a:pt x="108" y="4"/>
                </a:lnTo>
                <a:lnTo>
                  <a:pt x="113" y="4"/>
                </a:lnTo>
                <a:lnTo>
                  <a:pt x="119" y="4"/>
                </a:lnTo>
                <a:lnTo>
                  <a:pt x="125" y="4"/>
                </a:lnTo>
                <a:lnTo>
                  <a:pt x="131" y="3"/>
                </a:lnTo>
                <a:lnTo>
                  <a:pt x="137" y="3"/>
                </a:lnTo>
                <a:lnTo>
                  <a:pt x="143" y="3"/>
                </a:lnTo>
                <a:lnTo>
                  <a:pt x="149" y="3"/>
                </a:lnTo>
                <a:lnTo>
                  <a:pt x="155" y="3"/>
                </a:lnTo>
                <a:lnTo>
                  <a:pt x="161" y="3"/>
                </a:lnTo>
                <a:lnTo>
                  <a:pt x="167" y="2"/>
                </a:lnTo>
                <a:lnTo>
                  <a:pt x="173" y="0"/>
                </a:lnTo>
                <a:lnTo>
                  <a:pt x="180" y="0"/>
                </a:lnTo>
                <a:lnTo>
                  <a:pt x="186" y="0"/>
                </a:lnTo>
                <a:lnTo>
                  <a:pt x="191" y="0"/>
                </a:lnTo>
                <a:lnTo>
                  <a:pt x="196" y="0"/>
                </a:lnTo>
                <a:lnTo>
                  <a:pt x="202" y="0"/>
                </a:lnTo>
                <a:lnTo>
                  <a:pt x="208" y="0"/>
                </a:lnTo>
                <a:lnTo>
                  <a:pt x="214" y="0"/>
                </a:lnTo>
                <a:lnTo>
                  <a:pt x="220" y="0"/>
                </a:lnTo>
                <a:lnTo>
                  <a:pt x="226" y="0"/>
                </a:lnTo>
                <a:lnTo>
                  <a:pt x="230" y="0"/>
                </a:lnTo>
                <a:lnTo>
                  <a:pt x="236" y="0"/>
                </a:lnTo>
                <a:lnTo>
                  <a:pt x="242" y="2"/>
                </a:lnTo>
                <a:lnTo>
                  <a:pt x="248" y="3"/>
                </a:lnTo>
                <a:lnTo>
                  <a:pt x="253" y="3"/>
                </a:lnTo>
                <a:lnTo>
                  <a:pt x="258" y="3"/>
                </a:lnTo>
                <a:lnTo>
                  <a:pt x="263" y="3"/>
                </a:lnTo>
                <a:lnTo>
                  <a:pt x="269" y="4"/>
                </a:lnTo>
                <a:lnTo>
                  <a:pt x="274" y="5"/>
                </a:lnTo>
                <a:lnTo>
                  <a:pt x="278" y="6"/>
                </a:lnTo>
                <a:lnTo>
                  <a:pt x="283" y="6"/>
                </a:lnTo>
                <a:lnTo>
                  <a:pt x="288" y="8"/>
                </a:lnTo>
                <a:lnTo>
                  <a:pt x="292" y="9"/>
                </a:lnTo>
                <a:lnTo>
                  <a:pt x="296" y="10"/>
                </a:lnTo>
                <a:lnTo>
                  <a:pt x="301" y="11"/>
                </a:lnTo>
                <a:lnTo>
                  <a:pt x="306" y="12"/>
                </a:lnTo>
                <a:lnTo>
                  <a:pt x="310" y="12"/>
                </a:lnTo>
                <a:lnTo>
                  <a:pt x="313" y="14"/>
                </a:lnTo>
                <a:lnTo>
                  <a:pt x="317" y="15"/>
                </a:lnTo>
                <a:lnTo>
                  <a:pt x="320" y="16"/>
                </a:lnTo>
                <a:lnTo>
                  <a:pt x="324" y="17"/>
                </a:lnTo>
                <a:lnTo>
                  <a:pt x="328" y="18"/>
                </a:lnTo>
                <a:lnTo>
                  <a:pt x="330" y="20"/>
                </a:lnTo>
                <a:lnTo>
                  <a:pt x="332" y="21"/>
                </a:lnTo>
                <a:lnTo>
                  <a:pt x="335" y="22"/>
                </a:lnTo>
                <a:lnTo>
                  <a:pt x="338" y="23"/>
                </a:lnTo>
                <a:lnTo>
                  <a:pt x="342" y="24"/>
                </a:lnTo>
                <a:lnTo>
                  <a:pt x="344" y="26"/>
                </a:lnTo>
                <a:lnTo>
                  <a:pt x="347" y="27"/>
                </a:lnTo>
                <a:lnTo>
                  <a:pt x="348" y="28"/>
                </a:lnTo>
                <a:lnTo>
                  <a:pt x="349" y="29"/>
                </a:lnTo>
                <a:lnTo>
                  <a:pt x="352" y="30"/>
                </a:lnTo>
                <a:lnTo>
                  <a:pt x="354" y="32"/>
                </a:lnTo>
                <a:lnTo>
                  <a:pt x="355" y="34"/>
                </a:lnTo>
                <a:lnTo>
                  <a:pt x="356" y="35"/>
                </a:lnTo>
                <a:lnTo>
                  <a:pt x="358" y="36"/>
                </a:lnTo>
                <a:lnTo>
                  <a:pt x="358" y="38"/>
                </a:lnTo>
                <a:lnTo>
                  <a:pt x="359" y="40"/>
                </a:lnTo>
                <a:lnTo>
                  <a:pt x="360" y="42"/>
                </a:lnTo>
                <a:lnTo>
                  <a:pt x="360" y="45"/>
                </a:lnTo>
                <a:lnTo>
                  <a:pt x="360" y="46"/>
                </a:lnTo>
                <a:lnTo>
                  <a:pt x="360" y="47"/>
                </a:lnTo>
                <a:lnTo>
                  <a:pt x="360" y="48"/>
                </a:lnTo>
                <a:lnTo>
                  <a:pt x="360" y="50"/>
                </a:lnTo>
                <a:lnTo>
                  <a:pt x="359" y="51"/>
                </a:lnTo>
                <a:lnTo>
                  <a:pt x="358" y="52"/>
                </a:lnTo>
                <a:lnTo>
                  <a:pt x="356" y="53"/>
                </a:lnTo>
                <a:lnTo>
                  <a:pt x="355" y="54"/>
                </a:lnTo>
                <a:lnTo>
                  <a:pt x="354" y="56"/>
                </a:lnTo>
                <a:lnTo>
                  <a:pt x="352" y="58"/>
                </a:lnTo>
                <a:lnTo>
                  <a:pt x="349" y="60"/>
                </a:lnTo>
                <a:lnTo>
                  <a:pt x="347" y="62"/>
                </a:lnTo>
                <a:lnTo>
                  <a:pt x="346" y="63"/>
                </a:lnTo>
                <a:lnTo>
                  <a:pt x="343" y="64"/>
                </a:lnTo>
                <a:lnTo>
                  <a:pt x="341" y="65"/>
                </a:lnTo>
                <a:lnTo>
                  <a:pt x="338" y="66"/>
                </a:lnTo>
                <a:lnTo>
                  <a:pt x="336" y="68"/>
                </a:lnTo>
                <a:lnTo>
                  <a:pt x="332" y="69"/>
                </a:lnTo>
                <a:lnTo>
                  <a:pt x="329" y="70"/>
                </a:lnTo>
                <a:lnTo>
                  <a:pt x="325" y="71"/>
                </a:lnTo>
                <a:lnTo>
                  <a:pt x="322" y="72"/>
                </a:lnTo>
                <a:lnTo>
                  <a:pt x="318" y="75"/>
                </a:lnTo>
                <a:lnTo>
                  <a:pt x="313" y="76"/>
                </a:lnTo>
                <a:lnTo>
                  <a:pt x="308" y="77"/>
                </a:lnTo>
                <a:lnTo>
                  <a:pt x="305" y="77"/>
                </a:lnTo>
                <a:lnTo>
                  <a:pt x="301" y="77"/>
                </a:lnTo>
                <a:lnTo>
                  <a:pt x="298" y="77"/>
                </a:lnTo>
                <a:lnTo>
                  <a:pt x="293" y="78"/>
                </a:lnTo>
                <a:lnTo>
                  <a:pt x="288" y="80"/>
                </a:lnTo>
                <a:lnTo>
                  <a:pt x="283" y="81"/>
                </a:lnTo>
                <a:lnTo>
                  <a:pt x="278" y="82"/>
                </a:lnTo>
                <a:lnTo>
                  <a:pt x="274" y="83"/>
                </a:lnTo>
                <a:lnTo>
                  <a:pt x="269" y="83"/>
                </a:lnTo>
                <a:lnTo>
                  <a:pt x="264" y="84"/>
                </a:lnTo>
                <a:lnTo>
                  <a:pt x="258" y="86"/>
                </a:lnTo>
                <a:lnTo>
                  <a:pt x="252" y="87"/>
                </a:lnTo>
                <a:lnTo>
                  <a:pt x="247" y="87"/>
                </a:lnTo>
                <a:lnTo>
                  <a:pt x="241" y="87"/>
                </a:lnTo>
                <a:lnTo>
                  <a:pt x="235" y="87"/>
                </a:lnTo>
                <a:lnTo>
                  <a:pt x="229" y="88"/>
                </a:lnTo>
                <a:lnTo>
                  <a:pt x="223" y="88"/>
                </a:lnTo>
                <a:lnTo>
                  <a:pt x="217" y="88"/>
                </a:lnTo>
                <a:lnTo>
                  <a:pt x="211" y="88"/>
                </a:lnTo>
                <a:lnTo>
                  <a:pt x="205" y="88"/>
                </a:lnTo>
                <a:lnTo>
                  <a:pt x="199" y="88"/>
                </a:lnTo>
                <a:lnTo>
                  <a:pt x="193" y="89"/>
                </a:lnTo>
                <a:lnTo>
                  <a:pt x="187" y="90"/>
                </a:lnTo>
                <a:lnTo>
                  <a:pt x="180" y="90"/>
                </a:lnTo>
                <a:lnTo>
                  <a:pt x="174" y="90"/>
                </a:lnTo>
                <a:lnTo>
                  <a:pt x="169" y="90"/>
                </a:lnTo>
                <a:lnTo>
                  <a:pt x="164" y="90"/>
                </a:lnTo>
                <a:lnTo>
                  <a:pt x="158" y="90"/>
                </a:lnTo>
                <a:lnTo>
                  <a:pt x="152" y="90"/>
                </a:lnTo>
                <a:lnTo>
                  <a:pt x="146" y="90"/>
                </a:lnTo>
                <a:lnTo>
                  <a:pt x="140" y="90"/>
                </a:lnTo>
                <a:lnTo>
                  <a:pt x="134" y="90"/>
                </a:lnTo>
                <a:lnTo>
                  <a:pt x="130" y="90"/>
                </a:lnTo>
                <a:lnTo>
                  <a:pt x="124" y="90"/>
                </a:lnTo>
                <a:lnTo>
                  <a:pt x="118" y="89"/>
                </a:lnTo>
                <a:lnTo>
                  <a:pt x="112" y="88"/>
                </a:lnTo>
                <a:lnTo>
                  <a:pt x="107" y="88"/>
                </a:lnTo>
                <a:lnTo>
                  <a:pt x="102" y="88"/>
                </a:lnTo>
                <a:lnTo>
                  <a:pt x="97" y="88"/>
                </a:lnTo>
                <a:lnTo>
                  <a:pt x="91" y="87"/>
                </a:lnTo>
                <a:lnTo>
                  <a:pt x="86" y="86"/>
                </a:lnTo>
                <a:lnTo>
                  <a:pt x="82" y="84"/>
                </a:lnTo>
                <a:lnTo>
                  <a:pt x="77" y="84"/>
                </a:lnTo>
                <a:lnTo>
                  <a:pt x="72" y="83"/>
                </a:lnTo>
                <a:lnTo>
                  <a:pt x="68" y="82"/>
                </a:lnTo>
                <a:lnTo>
                  <a:pt x="64" y="81"/>
                </a:lnTo>
                <a:lnTo>
                  <a:pt x="59" y="80"/>
                </a:lnTo>
                <a:lnTo>
                  <a:pt x="54" y="78"/>
                </a:lnTo>
                <a:lnTo>
                  <a:pt x="50" y="78"/>
                </a:lnTo>
                <a:lnTo>
                  <a:pt x="47" y="77"/>
                </a:lnTo>
                <a:lnTo>
                  <a:pt x="43" y="76"/>
                </a:lnTo>
                <a:lnTo>
                  <a:pt x="40" y="75"/>
                </a:lnTo>
                <a:lnTo>
                  <a:pt x="36" y="74"/>
                </a:lnTo>
                <a:lnTo>
                  <a:pt x="32" y="72"/>
                </a:lnTo>
                <a:lnTo>
                  <a:pt x="30" y="71"/>
                </a:lnTo>
                <a:lnTo>
                  <a:pt x="28" y="70"/>
                </a:lnTo>
                <a:lnTo>
                  <a:pt x="25" y="69"/>
                </a:lnTo>
                <a:lnTo>
                  <a:pt x="22" y="68"/>
                </a:lnTo>
                <a:lnTo>
                  <a:pt x="18" y="66"/>
                </a:lnTo>
                <a:lnTo>
                  <a:pt x="16" y="64"/>
                </a:lnTo>
                <a:lnTo>
                  <a:pt x="13" y="63"/>
                </a:lnTo>
                <a:lnTo>
                  <a:pt x="12" y="62"/>
                </a:lnTo>
                <a:lnTo>
                  <a:pt x="11" y="60"/>
                </a:lnTo>
                <a:lnTo>
                  <a:pt x="8" y="59"/>
                </a:lnTo>
                <a:lnTo>
                  <a:pt x="6" y="58"/>
                </a:lnTo>
                <a:lnTo>
                  <a:pt x="5" y="56"/>
                </a:lnTo>
                <a:lnTo>
                  <a:pt x="4" y="54"/>
                </a:lnTo>
                <a:lnTo>
                  <a:pt x="2" y="53"/>
                </a:lnTo>
                <a:lnTo>
                  <a:pt x="2" y="52"/>
                </a:lnTo>
                <a:lnTo>
                  <a:pt x="1" y="50"/>
                </a:lnTo>
                <a:lnTo>
                  <a:pt x="0" y="47"/>
                </a:lnTo>
                <a:lnTo>
                  <a:pt x="0" y="45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9" name="Freeform 50"/>
          <p:cNvSpPr>
            <a:spLocks/>
          </p:cNvSpPr>
          <p:nvPr/>
        </p:nvSpPr>
        <p:spPr bwMode="auto">
          <a:xfrm>
            <a:off x="4959350" y="2298700"/>
            <a:ext cx="125413" cy="179388"/>
          </a:xfrm>
          <a:custGeom>
            <a:avLst/>
            <a:gdLst>
              <a:gd name="T0" fmla="*/ 2147483646 w 226"/>
              <a:gd name="T1" fmla="*/ 2147483646 h 413"/>
              <a:gd name="T2" fmla="*/ 2147483646 w 226"/>
              <a:gd name="T3" fmla="*/ 2147483646 h 413"/>
              <a:gd name="T4" fmla="*/ 2147483646 w 226"/>
              <a:gd name="T5" fmla="*/ 2147483646 h 413"/>
              <a:gd name="T6" fmla="*/ 2147483646 w 226"/>
              <a:gd name="T7" fmla="*/ 2147483646 h 413"/>
              <a:gd name="T8" fmla="*/ 2147483646 w 226"/>
              <a:gd name="T9" fmla="*/ 2147483646 h 413"/>
              <a:gd name="T10" fmla="*/ 2147483646 w 226"/>
              <a:gd name="T11" fmla="*/ 2147483646 h 413"/>
              <a:gd name="T12" fmla="*/ 2147483646 w 226"/>
              <a:gd name="T13" fmla="*/ 2147483646 h 413"/>
              <a:gd name="T14" fmla="*/ 2147483646 w 226"/>
              <a:gd name="T15" fmla="*/ 2147483646 h 413"/>
              <a:gd name="T16" fmla="*/ 2147483646 w 226"/>
              <a:gd name="T17" fmla="*/ 2147483646 h 413"/>
              <a:gd name="T18" fmla="*/ 2147483646 w 226"/>
              <a:gd name="T19" fmla="*/ 2147483646 h 413"/>
              <a:gd name="T20" fmla="*/ 2147483646 w 226"/>
              <a:gd name="T21" fmla="*/ 2147483646 h 413"/>
              <a:gd name="T22" fmla="*/ 2147483646 w 226"/>
              <a:gd name="T23" fmla="*/ 2147483646 h 413"/>
              <a:gd name="T24" fmla="*/ 2147483646 w 226"/>
              <a:gd name="T25" fmla="*/ 2147483646 h 413"/>
              <a:gd name="T26" fmla="*/ 2147483646 w 226"/>
              <a:gd name="T27" fmla="*/ 2147483646 h 413"/>
              <a:gd name="T28" fmla="*/ 2147483646 w 226"/>
              <a:gd name="T29" fmla="*/ 2147483646 h 413"/>
              <a:gd name="T30" fmla="*/ 2147483646 w 226"/>
              <a:gd name="T31" fmla="*/ 2147483646 h 413"/>
              <a:gd name="T32" fmla="*/ 2147483646 w 226"/>
              <a:gd name="T33" fmla="*/ 2147483646 h 413"/>
              <a:gd name="T34" fmla="*/ 2147483646 w 226"/>
              <a:gd name="T35" fmla="*/ 2147483646 h 413"/>
              <a:gd name="T36" fmla="*/ 2147483646 w 226"/>
              <a:gd name="T37" fmla="*/ 2147483646 h 413"/>
              <a:gd name="T38" fmla="*/ 2147483646 w 226"/>
              <a:gd name="T39" fmla="*/ 2147483646 h 413"/>
              <a:gd name="T40" fmla="*/ 2147483646 w 226"/>
              <a:gd name="T41" fmla="*/ 2147483646 h 413"/>
              <a:gd name="T42" fmla="*/ 2147483646 w 226"/>
              <a:gd name="T43" fmla="*/ 2147483646 h 413"/>
              <a:gd name="T44" fmla="*/ 2147483646 w 226"/>
              <a:gd name="T45" fmla="*/ 2147483646 h 413"/>
              <a:gd name="T46" fmla="*/ 2147483646 w 226"/>
              <a:gd name="T47" fmla="*/ 2147483646 h 413"/>
              <a:gd name="T48" fmla="*/ 2147483646 w 226"/>
              <a:gd name="T49" fmla="*/ 2147483646 h 413"/>
              <a:gd name="T50" fmla="*/ 2147483646 w 226"/>
              <a:gd name="T51" fmla="*/ 2147483646 h 413"/>
              <a:gd name="T52" fmla="*/ 2147483646 w 226"/>
              <a:gd name="T53" fmla="*/ 2147483646 h 413"/>
              <a:gd name="T54" fmla="*/ 2147483646 w 226"/>
              <a:gd name="T55" fmla="*/ 2147483646 h 413"/>
              <a:gd name="T56" fmla="*/ 2147483646 w 226"/>
              <a:gd name="T57" fmla="*/ 2147483646 h 413"/>
              <a:gd name="T58" fmla="*/ 2147483646 w 226"/>
              <a:gd name="T59" fmla="*/ 2147483646 h 413"/>
              <a:gd name="T60" fmla="*/ 2147483646 w 226"/>
              <a:gd name="T61" fmla="*/ 2147483646 h 413"/>
              <a:gd name="T62" fmla="*/ 0 w 226"/>
              <a:gd name="T63" fmla="*/ 2147483646 h 413"/>
              <a:gd name="T64" fmla="*/ 0 w 226"/>
              <a:gd name="T65" fmla="*/ 2147483646 h 413"/>
              <a:gd name="T66" fmla="*/ 0 w 226"/>
              <a:gd name="T67" fmla="*/ 2147483646 h 413"/>
              <a:gd name="T68" fmla="*/ 2147483646 w 226"/>
              <a:gd name="T69" fmla="*/ 2147483646 h 413"/>
              <a:gd name="T70" fmla="*/ 2147483646 w 226"/>
              <a:gd name="T71" fmla="*/ 2147483646 h 413"/>
              <a:gd name="T72" fmla="*/ 2147483646 w 226"/>
              <a:gd name="T73" fmla="*/ 2147483646 h 413"/>
              <a:gd name="T74" fmla="*/ 2147483646 w 226"/>
              <a:gd name="T75" fmla="*/ 2147483646 h 413"/>
              <a:gd name="T76" fmla="*/ 2147483646 w 226"/>
              <a:gd name="T77" fmla="*/ 2147483646 h 413"/>
              <a:gd name="T78" fmla="*/ 2147483646 w 226"/>
              <a:gd name="T79" fmla="*/ 2147483646 h 413"/>
              <a:gd name="T80" fmla="*/ 2147483646 w 226"/>
              <a:gd name="T81" fmla="*/ 2147483646 h 413"/>
              <a:gd name="T82" fmla="*/ 2147483646 w 226"/>
              <a:gd name="T83" fmla="*/ 2147483646 h 413"/>
              <a:gd name="T84" fmla="*/ 2147483646 w 226"/>
              <a:gd name="T85" fmla="*/ 2147483646 h 413"/>
              <a:gd name="T86" fmla="*/ 2147483646 w 226"/>
              <a:gd name="T87" fmla="*/ 2147483646 h 413"/>
              <a:gd name="T88" fmla="*/ 2147483646 w 226"/>
              <a:gd name="T89" fmla="*/ 2147483646 h 413"/>
              <a:gd name="T90" fmla="*/ 2147483646 w 226"/>
              <a:gd name="T91" fmla="*/ 2147483646 h 413"/>
              <a:gd name="T92" fmla="*/ 2147483646 w 226"/>
              <a:gd name="T93" fmla="*/ 2147483646 h 413"/>
              <a:gd name="T94" fmla="*/ 2147483646 w 226"/>
              <a:gd name="T95" fmla="*/ 2147483646 h 413"/>
              <a:gd name="T96" fmla="*/ 2147483646 w 226"/>
              <a:gd name="T97" fmla="*/ 2147483646 h 413"/>
              <a:gd name="T98" fmla="*/ 2147483646 w 226"/>
              <a:gd name="T99" fmla="*/ 0 h 413"/>
              <a:gd name="T100" fmla="*/ 2147483646 w 226"/>
              <a:gd name="T101" fmla="*/ 2147483646 h 41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26" h="413">
                <a:moveTo>
                  <a:pt x="188" y="3"/>
                </a:moveTo>
                <a:lnTo>
                  <a:pt x="191" y="4"/>
                </a:lnTo>
                <a:lnTo>
                  <a:pt x="193" y="5"/>
                </a:lnTo>
                <a:lnTo>
                  <a:pt x="194" y="6"/>
                </a:lnTo>
                <a:lnTo>
                  <a:pt x="197" y="9"/>
                </a:lnTo>
                <a:lnTo>
                  <a:pt x="199" y="11"/>
                </a:lnTo>
                <a:lnTo>
                  <a:pt x="202" y="13"/>
                </a:lnTo>
                <a:lnTo>
                  <a:pt x="204" y="16"/>
                </a:lnTo>
                <a:lnTo>
                  <a:pt x="205" y="18"/>
                </a:lnTo>
                <a:lnTo>
                  <a:pt x="206" y="21"/>
                </a:lnTo>
                <a:lnTo>
                  <a:pt x="209" y="24"/>
                </a:lnTo>
                <a:lnTo>
                  <a:pt x="211" y="28"/>
                </a:lnTo>
                <a:lnTo>
                  <a:pt x="214" y="31"/>
                </a:lnTo>
                <a:lnTo>
                  <a:pt x="215" y="35"/>
                </a:lnTo>
                <a:lnTo>
                  <a:pt x="216" y="39"/>
                </a:lnTo>
                <a:lnTo>
                  <a:pt x="217" y="42"/>
                </a:lnTo>
                <a:lnTo>
                  <a:pt x="218" y="46"/>
                </a:lnTo>
                <a:lnTo>
                  <a:pt x="220" y="49"/>
                </a:lnTo>
                <a:lnTo>
                  <a:pt x="221" y="54"/>
                </a:lnTo>
                <a:lnTo>
                  <a:pt x="222" y="59"/>
                </a:lnTo>
                <a:lnTo>
                  <a:pt x="222" y="64"/>
                </a:lnTo>
                <a:lnTo>
                  <a:pt x="222" y="69"/>
                </a:lnTo>
                <a:lnTo>
                  <a:pt x="223" y="73"/>
                </a:lnTo>
                <a:lnTo>
                  <a:pt x="224" y="79"/>
                </a:lnTo>
                <a:lnTo>
                  <a:pt x="226" y="85"/>
                </a:lnTo>
                <a:lnTo>
                  <a:pt x="226" y="90"/>
                </a:lnTo>
                <a:lnTo>
                  <a:pt x="226" y="95"/>
                </a:lnTo>
                <a:lnTo>
                  <a:pt x="226" y="101"/>
                </a:lnTo>
                <a:lnTo>
                  <a:pt x="226" y="107"/>
                </a:lnTo>
                <a:lnTo>
                  <a:pt x="226" y="113"/>
                </a:lnTo>
                <a:lnTo>
                  <a:pt x="226" y="119"/>
                </a:lnTo>
                <a:lnTo>
                  <a:pt x="226" y="125"/>
                </a:lnTo>
                <a:lnTo>
                  <a:pt x="226" y="131"/>
                </a:lnTo>
                <a:lnTo>
                  <a:pt x="224" y="137"/>
                </a:lnTo>
                <a:lnTo>
                  <a:pt x="223" y="143"/>
                </a:lnTo>
                <a:lnTo>
                  <a:pt x="222" y="149"/>
                </a:lnTo>
                <a:lnTo>
                  <a:pt x="221" y="156"/>
                </a:lnTo>
                <a:lnTo>
                  <a:pt x="220" y="162"/>
                </a:lnTo>
                <a:lnTo>
                  <a:pt x="218" y="168"/>
                </a:lnTo>
                <a:lnTo>
                  <a:pt x="217" y="174"/>
                </a:lnTo>
                <a:lnTo>
                  <a:pt x="216" y="181"/>
                </a:lnTo>
                <a:lnTo>
                  <a:pt x="215" y="189"/>
                </a:lnTo>
                <a:lnTo>
                  <a:pt x="212" y="196"/>
                </a:lnTo>
                <a:lnTo>
                  <a:pt x="211" y="203"/>
                </a:lnTo>
                <a:lnTo>
                  <a:pt x="209" y="210"/>
                </a:lnTo>
                <a:lnTo>
                  <a:pt x="206" y="217"/>
                </a:lnTo>
                <a:lnTo>
                  <a:pt x="204" y="225"/>
                </a:lnTo>
                <a:lnTo>
                  <a:pt x="202" y="232"/>
                </a:lnTo>
                <a:lnTo>
                  <a:pt x="198" y="239"/>
                </a:lnTo>
                <a:lnTo>
                  <a:pt x="196" y="245"/>
                </a:lnTo>
                <a:lnTo>
                  <a:pt x="193" y="251"/>
                </a:lnTo>
                <a:lnTo>
                  <a:pt x="191" y="257"/>
                </a:lnTo>
                <a:lnTo>
                  <a:pt x="188" y="264"/>
                </a:lnTo>
                <a:lnTo>
                  <a:pt x="185" y="271"/>
                </a:lnTo>
                <a:lnTo>
                  <a:pt x="181" y="277"/>
                </a:lnTo>
                <a:lnTo>
                  <a:pt x="179" y="283"/>
                </a:lnTo>
                <a:lnTo>
                  <a:pt x="176" y="289"/>
                </a:lnTo>
                <a:lnTo>
                  <a:pt x="173" y="295"/>
                </a:lnTo>
                <a:lnTo>
                  <a:pt x="169" y="301"/>
                </a:lnTo>
                <a:lnTo>
                  <a:pt x="166" y="307"/>
                </a:lnTo>
                <a:lnTo>
                  <a:pt x="162" y="313"/>
                </a:lnTo>
                <a:lnTo>
                  <a:pt x="160" y="318"/>
                </a:lnTo>
                <a:lnTo>
                  <a:pt x="156" y="323"/>
                </a:lnTo>
                <a:lnTo>
                  <a:pt x="152" y="328"/>
                </a:lnTo>
                <a:lnTo>
                  <a:pt x="149" y="334"/>
                </a:lnTo>
                <a:lnTo>
                  <a:pt x="145" y="340"/>
                </a:lnTo>
                <a:lnTo>
                  <a:pt x="142" y="345"/>
                </a:lnTo>
                <a:lnTo>
                  <a:pt x="138" y="349"/>
                </a:lnTo>
                <a:lnTo>
                  <a:pt x="134" y="354"/>
                </a:lnTo>
                <a:lnTo>
                  <a:pt x="131" y="358"/>
                </a:lnTo>
                <a:lnTo>
                  <a:pt x="127" y="363"/>
                </a:lnTo>
                <a:lnTo>
                  <a:pt x="124" y="367"/>
                </a:lnTo>
                <a:lnTo>
                  <a:pt x="120" y="372"/>
                </a:lnTo>
                <a:lnTo>
                  <a:pt x="116" y="376"/>
                </a:lnTo>
                <a:lnTo>
                  <a:pt x="113" y="378"/>
                </a:lnTo>
                <a:lnTo>
                  <a:pt x="110" y="381"/>
                </a:lnTo>
                <a:lnTo>
                  <a:pt x="107" y="384"/>
                </a:lnTo>
                <a:lnTo>
                  <a:pt x="103" y="388"/>
                </a:lnTo>
                <a:lnTo>
                  <a:pt x="100" y="391"/>
                </a:lnTo>
                <a:lnTo>
                  <a:pt x="96" y="394"/>
                </a:lnTo>
                <a:lnTo>
                  <a:pt x="92" y="396"/>
                </a:lnTo>
                <a:lnTo>
                  <a:pt x="89" y="399"/>
                </a:lnTo>
                <a:lnTo>
                  <a:pt x="85" y="401"/>
                </a:lnTo>
                <a:lnTo>
                  <a:pt x="82" y="403"/>
                </a:lnTo>
                <a:lnTo>
                  <a:pt x="78" y="406"/>
                </a:lnTo>
                <a:lnTo>
                  <a:pt x="74" y="407"/>
                </a:lnTo>
                <a:lnTo>
                  <a:pt x="71" y="408"/>
                </a:lnTo>
                <a:lnTo>
                  <a:pt x="68" y="409"/>
                </a:lnTo>
                <a:lnTo>
                  <a:pt x="65" y="411"/>
                </a:lnTo>
                <a:lnTo>
                  <a:pt x="61" y="412"/>
                </a:lnTo>
                <a:lnTo>
                  <a:pt x="58" y="413"/>
                </a:lnTo>
                <a:lnTo>
                  <a:pt x="54" y="413"/>
                </a:lnTo>
                <a:lnTo>
                  <a:pt x="50" y="413"/>
                </a:lnTo>
                <a:lnTo>
                  <a:pt x="48" y="413"/>
                </a:lnTo>
                <a:lnTo>
                  <a:pt x="44" y="413"/>
                </a:lnTo>
                <a:lnTo>
                  <a:pt x="41" y="412"/>
                </a:lnTo>
                <a:lnTo>
                  <a:pt x="37" y="411"/>
                </a:lnTo>
                <a:lnTo>
                  <a:pt x="35" y="411"/>
                </a:lnTo>
                <a:lnTo>
                  <a:pt x="32" y="409"/>
                </a:lnTo>
                <a:lnTo>
                  <a:pt x="31" y="408"/>
                </a:lnTo>
                <a:lnTo>
                  <a:pt x="29" y="407"/>
                </a:lnTo>
                <a:lnTo>
                  <a:pt x="26" y="405"/>
                </a:lnTo>
                <a:lnTo>
                  <a:pt x="24" y="402"/>
                </a:lnTo>
                <a:lnTo>
                  <a:pt x="22" y="400"/>
                </a:lnTo>
                <a:lnTo>
                  <a:pt x="20" y="397"/>
                </a:lnTo>
                <a:lnTo>
                  <a:pt x="19" y="395"/>
                </a:lnTo>
                <a:lnTo>
                  <a:pt x="17" y="391"/>
                </a:lnTo>
                <a:lnTo>
                  <a:pt x="14" y="388"/>
                </a:lnTo>
                <a:lnTo>
                  <a:pt x="12" y="384"/>
                </a:lnTo>
                <a:lnTo>
                  <a:pt x="11" y="381"/>
                </a:lnTo>
                <a:lnTo>
                  <a:pt x="10" y="377"/>
                </a:lnTo>
                <a:lnTo>
                  <a:pt x="8" y="373"/>
                </a:lnTo>
                <a:lnTo>
                  <a:pt x="7" y="370"/>
                </a:lnTo>
                <a:lnTo>
                  <a:pt x="6" y="366"/>
                </a:lnTo>
                <a:lnTo>
                  <a:pt x="5" y="361"/>
                </a:lnTo>
                <a:lnTo>
                  <a:pt x="4" y="357"/>
                </a:lnTo>
                <a:lnTo>
                  <a:pt x="4" y="352"/>
                </a:lnTo>
                <a:lnTo>
                  <a:pt x="4" y="347"/>
                </a:lnTo>
                <a:lnTo>
                  <a:pt x="2" y="342"/>
                </a:lnTo>
                <a:lnTo>
                  <a:pt x="1" y="336"/>
                </a:lnTo>
                <a:lnTo>
                  <a:pt x="0" y="330"/>
                </a:lnTo>
                <a:lnTo>
                  <a:pt x="0" y="325"/>
                </a:lnTo>
                <a:lnTo>
                  <a:pt x="0" y="321"/>
                </a:lnTo>
                <a:lnTo>
                  <a:pt x="0" y="315"/>
                </a:lnTo>
                <a:lnTo>
                  <a:pt x="0" y="309"/>
                </a:lnTo>
                <a:lnTo>
                  <a:pt x="0" y="303"/>
                </a:lnTo>
                <a:lnTo>
                  <a:pt x="0" y="297"/>
                </a:lnTo>
                <a:lnTo>
                  <a:pt x="0" y="291"/>
                </a:lnTo>
                <a:lnTo>
                  <a:pt x="0" y="285"/>
                </a:lnTo>
                <a:lnTo>
                  <a:pt x="1" y="279"/>
                </a:lnTo>
                <a:lnTo>
                  <a:pt x="2" y="273"/>
                </a:lnTo>
                <a:lnTo>
                  <a:pt x="4" y="267"/>
                </a:lnTo>
                <a:lnTo>
                  <a:pt x="5" y="259"/>
                </a:lnTo>
                <a:lnTo>
                  <a:pt x="6" y="253"/>
                </a:lnTo>
                <a:lnTo>
                  <a:pt x="7" y="247"/>
                </a:lnTo>
                <a:lnTo>
                  <a:pt x="8" y="241"/>
                </a:lnTo>
                <a:lnTo>
                  <a:pt x="10" y="234"/>
                </a:lnTo>
                <a:lnTo>
                  <a:pt x="11" y="227"/>
                </a:lnTo>
                <a:lnTo>
                  <a:pt x="13" y="220"/>
                </a:lnTo>
                <a:lnTo>
                  <a:pt x="16" y="213"/>
                </a:lnTo>
                <a:lnTo>
                  <a:pt x="18" y="205"/>
                </a:lnTo>
                <a:lnTo>
                  <a:pt x="20" y="198"/>
                </a:lnTo>
                <a:lnTo>
                  <a:pt x="23" y="191"/>
                </a:lnTo>
                <a:lnTo>
                  <a:pt x="26" y="184"/>
                </a:lnTo>
                <a:lnTo>
                  <a:pt x="30" y="177"/>
                </a:lnTo>
                <a:lnTo>
                  <a:pt x="32" y="171"/>
                </a:lnTo>
                <a:lnTo>
                  <a:pt x="35" y="165"/>
                </a:lnTo>
                <a:lnTo>
                  <a:pt x="37" y="159"/>
                </a:lnTo>
                <a:lnTo>
                  <a:pt x="40" y="151"/>
                </a:lnTo>
                <a:lnTo>
                  <a:pt x="42" y="144"/>
                </a:lnTo>
                <a:lnTo>
                  <a:pt x="46" y="138"/>
                </a:lnTo>
                <a:lnTo>
                  <a:pt x="48" y="132"/>
                </a:lnTo>
                <a:lnTo>
                  <a:pt x="50" y="126"/>
                </a:lnTo>
                <a:lnTo>
                  <a:pt x="53" y="120"/>
                </a:lnTo>
                <a:lnTo>
                  <a:pt x="56" y="113"/>
                </a:lnTo>
                <a:lnTo>
                  <a:pt x="60" y="107"/>
                </a:lnTo>
                <a:lnTo>
                  <a:pt x="64" y="101"/>
                </a:lnTo>
                <a:lnTo>
                  <a:pt x="66" y="96"/>
                </a:lnTo>
                <a:lnTo>
                  <a:pt x="68" y="91"/>
                </a:lnTo>
                <a:lnTo>
                  <a:pt x="72" y="87"/>
                </a:lnTo>
                <a:lnTo>
                  <a:pt x="76" y="81"/>
                </a:lnTo>
                <a:lnTo>
                  <a:pt x="79" y="75"/>
                </a:lnTo>
                <a:lnTo>
                  <a:pt x="83" y="70"/>
                </a:lnTo>
                <a:lnTo>
                  <a:pt x="86" y="65"/>
                </a:lnTo>
                <a:lnTo>
                  <a:pt x="90" y="60"/>
                </a:lnTo>
                <a:lnTo>
                  <a:pt x="94" y="57"/>
                </a:lnTo>
                <a:lnTo>
                  <a:pt x="97" y="52"/>
                </a:lnTo>
                <a:lnTo>
                  <a:pt x="101" y="47"/>
                </a:lnTo>
                <a:lnTo>
                  <a:pt x="104" y="42"/>
                </a:lnTo>
                <a:lnTo>
                  <a:pt x="108" y="39"/>
                </a:lnTo>
                <a:lnTo>
                  <a:pt x="112" y="35"/>
                </a:lnTo>
                <a:lnTo>
                  <a:pt x="114" y="33"/>
                </a:lnTo>
                <a:lnTo>
                  <a:pt x="118" y="29"/>
                </a:lnTo>
                <a:lnTo>
                  <a:pt x="121" y="25"/>
                </a:lnTo>
                <a:lnTo>
                  <a:pt x="125" y="22"/>
                </a:lnTo>
                <a:lnTo>
                  <a:pt x="128" y="19"/>
                </a:lnTo>
                <a:lnTo>
                  <a:pt x="132" y="17"/>
                </a:lnTo>
                <a:lnTo>
                  <a:pt x="136" y="15"/>
                </a:lnTo>
                <a:lnTo>
                  <a:pt x="139" y="12"/>
                </a:lnTo>
                <a:lnTo>
                  <a:pt x="143" y="10"/>
                </a:lnTo>
                <a:lnTo>
                  <a:pt x="146" y="7"/>
                </a:lnTo>
                <a:lnTo>
                  <a:pt x="150" y="6"/>
                </a:lnTo>
                <a:lnTo>
                  <a:pt x="154" y="5"/>
                </a:lnTo>
                <a:lnTo>
                  <a:pt x="156" y="4"/>
                </a:lnTo>
                <a:lnTo>
                  <a:pt x="160" y="3"/>
                </a:lnTo>
                <a:lnTo>
                  <a:pt x="163" y="1"/>
                </a:lnTo>
                <a:lnTo>
                  <a:pt x="167" y="0"/>
                </a:lnTo>
                <a:lnTo>
                  <a:pt x="170" y="0"/>
                </a:lnTo>
                <a:lnTo>
                  <a:pt x="174" y="0"/>
                </a:lnTo>
                <a:lnTo>
                  <a:pt x="178" y="0"/>
                </a:lnTo>
                <a:lnTo>
                  <a:pt x="181" y="0"/>
                </a:lnTo>
                <a:lnTo>
                  <a:pt x="185" y="1"/>
                </a:lnTo>
                <a:lnTo>
                  <a:pt x="188" y="3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0" name="Freeform 52"/>
          <p:cNvSpPr>
            <a:spLocks/>
          </p:cNvSpPr>
          <p:nvPr/>
        </p:nvSpPr>
        <p:spPr bwMode="auto">
          <a:xfrm>
            <a:off x="3956050" y="2081213"/>
            <a:ext cx="252413" cy="315912"/>
          </a:xfrm>
          <a:custGeom>
            <a:avLst/>
            <a:gdLst>
              <a:gd name="T0" fmla="*/ 2147483646 w 456"/>
              <a:gd name="T1" fmla="*/ 2147483646 h 738"/>
              <a:gd name="T2" fmla="*/ 2147483646 w 456"/>
              <a:gd name="T3" fmla="*/ 2147483646 h 738"/>
              <a:gd name="T4" fmla="*/ 2147483646 w 456"/>
              <a:gd name="T5" fmla="*/ 2147483646 h 738"/>
              <a:gd name="T6" fmla="*/ 2147483646 w 456"/>
              <a:gd name="T7" fmla="*/ 2147483646 h 738"/>
              <a:gd name="T8" fmla="*/ 2147483646 w 456"/>
              <a:gd name="T9" fmla="*/ 2147483646 h 738"/>
              <a:gd name="T10" fmla="*/ 2147483646 w 456"/>
              <a:gd name="T11" fmla="*/ 2147483646 h 738"/>
              <a:gd name="T12" fmla="*/ 2147483646 w 456"/>
              <a:gd name="T13" fmla="*/ 2147483646 h 738"/>
              <a:gd name="T14" fmla="*/ 2147483646 w 456"/>
              <a:gd name="T15" fmla="*/ 2147483646 h 738"/>
              <a:gd name="T16" fmla="*/ 2147483646 w 456"/>
              <a:gd name="T17" fmla="*/ 2147483646 h 738"/>
              <a:gd name="T18" fmla="*/ 2147483646 w 456"/>
              <a:gd name="T19" fmla="*/ 2147483646 h 738"/>
              <a:gd name="T20" fmla="*/ 2147483646 w 456"/>
              <a:gd name="T21" fmla="*/ 2147483646 h 738"/>
              <a:gd name="T22" fmla="*/ 2147483646 w 456"/>
              <a:gd name="T23" fmla="*/ 0 h 738"/>
              <a:gd name="T24" fmla="*/ 2147483646 w 456"/>
              <a:gd name="T25" fmla="*/ 2147483646 h 738"/>
              <a:gd name="T26" fmla="*/ 2147483646 w 456"/>
              <a:gd name="T27" fmla="*/ 2147483646 h 738"/>
              <a:gd name="T28" fmla="*/ 2147483646 w 456"/>
              <a:gd name="T29" fmla="*/ 2147483646 h 738"/>
              <a:gd name="T30" fmla="*/ 2147483646 w 456"/>
              <a:gd name="T31" fmla="*/ 2147483646 h 738"/>
              <a:gd name="T32" fmla="*/ 2147483646 w 456"/>
              <a:gd name="T33" fmla="*/ 2147483646 h 738"/>
              <a:gd name="T34" fmla="*/ 2147483646 w 456"/>
              <a:gd name="T35" fmla="*/ 2147483646 h 738"/>
              <a:gd name="T36" fmla="*/ 2147483646 w 456"/>
              <a:gd name="T37" fmla="*/ 2147483646 h 738"/>
              <a:gd name="T38" fmla="*/ 2147483646 w 456"/>
              <a:gd name="T39" fmla="*/ 2147483646 h 738"/>
              <a:gd name="T40" fmla="*/ 2147483646 w 456"/>
              <a:gd name="T41" fmla="*/ 2147483646 h 738"/>
              <a:gd name="T42" fmla="*/ 2147483646 w 456"/>
              <a:gd name="T43" fmla="*/ 2147483646 h 738"/>
              <a:gd name="T44" fmla="*/ 2147483646 w 456"/>
              <a:gd name="T45" fmla="*/ 2147483646 h 738"/>
              <a:gd name="T46" fmla="*/ 2147483646 w 456"/>
              <a:gd name="T47" fmla="*/ 2147483646 h 738"/>
              <a:gd name="T48" fmla="*/ 2147483646 w 456"/>
              <a:gd name="T49" fmla="*/ 2147483646 h 738"/>
              <a:gd name="T50" fmla="*/ 2147483646 w 456"/>
              <a:gd name="T51" fmla="*/ 2147483646 h 738"/>
              <a:gd name="T52" fmla="*/ 2147483646 w 456"/>
              <a:gd name="T53" fmla="*/ 2147483646 h 738"/>
              <a:gd name="T54" fmla="*/ 2147483646 w 456"/>
              <a:gd name="T55" fmla="*/ 2147483646 h 738"/>
              <a:gd name="T56" fmla="*/ 2147483646 w 456"/>
              <a:gd name="T57" fmla="*/ 2147483646 h 738"/>
              <a:gd name="T58" fmla="*/ 2147483646 w 456"/>
              <a:gd name="T59" fmla="*/ 2147483646 h 738"/>
              <a:gd name="T60" fmla="*/ 2147483646 w 456"/>
              <a:gd name="T61" fmla="*/ 2147483646 h 738"/>
              <a:gd name="T62" fmla="*/ 2147483646 w 456"/>
              <a:gd name="T63" fmla="*/ 2147483646 h 738"/>
              <a:gd name="T64" fmla="*/ 2147483646 w 456"/>
              <a:gd name="T65" fmla="*/ 2147483646 h 738"/>
              <a:gd name="T66" fmla="*/ 2147483646 w 456"/>
              <a:gd name="T67" fmla="*/ 2147483646 h 738"/>
              <a:gd name="T68" fmla="*/ 2147483646 w 456"/>
              <a:gd name="T69" fmla="*/ 2147483646 h 738"/>
              <a:gd name="T70" fmla="*/ 2147483646 w 456"/>
              <a:gd name="T71" fmla="*/ 2147483646 h 738"/>
              <a:gd name="T72" fmla="*/ 2147483646 w 456"/>
              <a:gd name="T73" fmla="*/ 2147483646 h 738"/>
              <a:gd name="T74" fmla="*/ 2147483646 w 456"/>
              <a:gd name="T75" fmla="*/ 2147483646 h 738"/>
              <a:gd name="T76" fmla="*/ 2147483646 w 456"/>
              <a:gd name="T77" fmla="*/ 2147483646 h 738"/>
              <a:gd name="T78" fmla="*/ 2147483646 w 456"/>
              <a:gd name="T79" fmla="*/ 2147483646 h 738"/>
              <a:gd name="T80" fmla="*/ 2147483646 w 456"/>
              <a:gd name="T81" fmla="*/ 2147483646 h 738"/>
              <a:gd name="T82" fmla="*/ 0 w 456"/>
              <a:gd name="T83" fmla="*/ 2147483646 h 738"/>
              <a:gd name="T84" fmla="*/ 2147483646 w 456"/>
              <a:gd name="T85" fmla="*/ 2147483646 h 738"/>
              <a:gd name="T86" fmla="*/ 2147483646 w 456"/>
              <a:gd name="T87" fmla="*/ 2147483646 h 738"/>
              <a:gd name="T88" fmla="*/ 2147483646 w 456"/>
              <a:gd name="T89" fmla="*/ 2147483646 h 738"/>
              <a:gd name="T90" fmla="*/ 2147483646 w 456"/>
              <a:gd name="T91" fmla="*/ 2147483646 h 738"/>
              <a:gd name="T92" fmla="*/ 2147483646 w 456"/>
              <a:gd name="T93" fmla="*/ 2147483646 h 738"/>
              <a:gd name="T94" fmla="*/ 2147483646 w 456"/>
              <a:gd name="T95" fmla="*/ 2147483646 h 738"/>
              <a:gd name="T96" fmla="*/ 2147483646 w 456"/>
              <a:gd name="T97" fmla="*/ 2147483646 h 738"/>
              <a:gd name="T98" fmla="*/ 2147483646 w 456"/>
              <a:gd name="T99" fmla="*/ 2147483646 h 738"/>
              <a:gd name="T100" fmla="*/ 2147483646 w 456"/>
              <a:gd name="T101" fmla="*/ 2147483646 h 7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56" h="738">
                <a:moveTo>
                  <a:pt x="143" y="321"/>
                </a:moveTo>
                <a:lnTo>
                  <a:pt x="150" y="309"/>
                </a:lnTo>
                <a:lnTo>
                  <a:pt x="157" y="296"/>
                </a:lnTo>
                <a:lnTo>
                  <a:pt x="165" y="284"/>
                </a:lnTo>
                <a:lnTo>
                  <a:pt x="172" y="272"/>
                </a:lnTo>
                <a:lnTo>
                  <a:pt x="179" y="260"/>
                </a:lnTo>
                <a:lnTo>
                  <a:pt x="186" y="248"/>
                </a:lnTo>
                <a:lnTo>
                  <a:pt x="193" y="238"/>
                </a:lnTo>
                <a:lnTo>
                  <a:pt x="201" y="227"/>
                </a:lnTo>
                <a:lnTo>
                  <a:pt x="208" y="216"/>
                </a:lnTo>
                <a:lnTo>
                  <a:pt x="215" y="204"/>
                </a:lnTo>
                <a:lnTo>
                  <a:pt x="222" y="193"/>
                </a:lnTo>
                <a:lnTo>
                  <a:pt x="229" y="182"/>
                </a:lnTo>
                <a:lnTo>
                  <a:pt x="237" y="173"/>
                </a:lnTo>
                <a:lnTo>
                  <a:pt x="244" y="163"/>
                </a:lnTo>
                <a:lnTo>
                  <a:pt x="251" y="154"/>
                </a:lnTo>
                <a:lnTo>
                  <a:pt x="258" y="144"/>
                </a:lnTo>
                <a:lnTo>
                  <a:pt x="265" y="134"/>
                </a:lnTo>
                <a:lnTo>
                  <a:pt x="273" y="125"/>
                </a:lnTo>
                <a:lnTo>
                  <a:pt x="280" y="116"/>
                </a:lnTo>
                <a:lnTo>
                  <a:pt x="287" y="108"/>
                </a:lnTo>
                <a:lnTo>
                  <a:pt x="294" y="100"/>
                </a:lnTo>
                <a:lnTo>
                  <a:pt x="301" y="91"/>
                </a:lnTo>
                <a:lnTo>
                  <a:pt x="309" y="83"/>
                </a:lnTo>
                <a:lnTo>
                  <a:pt x="316" y="76"/>
                </a:lnTo>
                <a:lnTo>
                  <a:pt x="322" y="68"/>
                </a:lnTo>
                <a:lnTo>
                  <a:pt x="328" y="62"/>
                </a:lnTo>
                <a:lnTo>
                  <a:pt x="334" y="56"/>
                </a:lnTo>
                <a:lnTo>
                  <a:pt x="341" y="50"/>
                </a:lnTo>
                <a:lnTo>
                  <a:pt x="347" y="44"/>
                </a:lnTo>
                <a:lnTo>
                  <a:pt x="353" y="38"/>
                </a:lnTo>
                <a:lnTo>
                  <a:pt x="359" y="34"/>
                </a:lnTo>
                <a:lnTo>
                  <a:pt x="365" y="29"/>
                </a:lnTo>
                <a:lnTo>
                  <a:pt x="370" y="25"/>
                </a:lnTo>
                <a:lnTo>
                  <a:pt x="376" y="20"/>
                </a:lnTo>
                <a:lnTo>
                  <a:pt x="382" y="17"/>
                </a:lnTo>
                <a:lnTo>
                  <a:pt x="388" y="13"/>
                </a:lnTo>
                <a:lnTo>
                  <a:pt x="393" y="11"/>
                </a:lnTo>
                <a:lnTo>
                  <a:pt x="397" y="8"/>
                </a:lnTo>
                <a:lnTo>
                  <a:pt x="402" y="7"/>
                </a:lnTo>
                <a:lnTo>
                  <a:pt x="407" y="5"/>
                </a:lnTo>
                <a:lnTo>
                  <a:pt x="412" y="2"/>
                </a:lnTo>
                <a:lnTo>
                  <a:pt x="417" y="1"/>
                </a:lnTo>
                <a:lnTo>
                  <a:pt x="420" y="0"/>
                </a:lnTo>
                <a:lnTo>
                  <a:pt x="424" y="0"/>
                </a:lnTo>
                <a:lnTo>
                  <a:pt x="427" y="0"/>
                </a:lnTo>
                <a:lnTo>
                  <a:pt x="432" y="0"/>
                </a:lnTo>
                <a:lnTo>
                  <a:pt x="436" y="1"/>
                </a:lnTo>
                <a:lnTo>
                  <a:pt x="439" y="4"/>
                </a:lnTo>
                <a:lnTo>
                  <a:pt x="442" y="5"/>
                </a:lnTo>
                <a:lnTo>
                  <a:pt x="444" y="6"/>
                </a:lnTo>
                <a:lnTo>
                  <a:pt x="445" y="8"/>
                </a:lnTo>
                <a:lnTo>
                  <a:pt x="448" y="12"/>
                </a:lnTo>
                <a:lnTo>
                  <a:pt x="450" y="16"/>
                </a:lnTo>
                <a:lnTo>
                  <a:pt x="451" y="19"/>
                </a:lnTo>
                <a:lnTo>
                  <a:pt x="453" y="23"/>
                </a:lnTo>
                <a:lnTo>
                  <a:pt x="454" y="28"/>
                </a:lnTo>
                <a:lnTo>
                  <a:pt x="454" y="32"/>
                </a:lnTo>
                <a:lnTo>
                  <a:pt x="455" y="38"/>
                </a:lnTo>
                <a:lnTo>
                  <a:pt x="456" y="44"/>
                </a:lnTo>
                <a:lnTo>
                  <a:pt x="456" y="50"/>
                </a:lnTo>
                <a:lnTo>
                  <a:pt x="456" y="56"/>
                </a:lnTo>
                <a:lnTo>
                  <a:pt x="456" y="62"/>
                </a:lnTo>
                <a:lnTo>
                  <a:pt x="456" y="68"/>
                </a:lnTo>
                <a:lnTo>
                  <a:pt x="455" y="76"/>
                </a:lnTo>
                <a:lnTo>
                  <a:pt x="454" y="83"/>
                </a:lnTo>
                <a:lnTo>
                  <a:pt x="453" y="91"/>
                </a:lnTo>
                <a:lnTo>
                  <a:pt x="451" y="100"/>
                </a:lnTo>
                <a:lnTo>
                  <a:pt x="449" y="108"/>
                </a:lnTo>
                <a:lnTo>
                  <a:pt x="447" y="116"/>
                </a:lnTo>
                <a:lnTo>
                  <a:pt x="444" y="126"/>
                </a:lnTo>
                <a:lnTo>
                  <a:pt x="442" y="136"/>
                </a:lnTo>
                <a:lnTo>
                  <a:pt x="438" y="145"/>
                </a:lnTo>
                <a:lnTo>
                  <a:pt x="436" y="154"/>
                </a:lnTo>
                <a:lnTo>
                  <a:pt x="433" y="163"/>
                </a:lnTo>
                <a:lnTo>
                  <a:pt x="430" y="173"/>
                </a:lnTo>
                <a:lnTo>
                  <a:pt x="426" y="182"/>
                </a:lnTo>
                <a:lnTo>
                  <a:pt x="423" y="193"/>
                </a:lnTo>
                <a:lnTo>
                  <a:pt x="419" y="204"/>
                </a:lnTo>
                <a:lnTo>
                  <a:pt x="415" y="215"/>
                </a:lnTo>
                <a:lnTo>
                  <a:pt x="411" y="226"/>
                </a:lnTo>
                <a:lnTo>
                  <a:pt x="406" y="236"/>
                </a:lnTo>
                <a:lnTo>
                  <a:pt x="401" y="247"/>
                </a:lnTo>
                <a:lnTo>
                  <a:pt x="396" y="259"/>
                </a:lnTo>
                <a:lnTo>
                  <a:pt x="390" y="271"/>
                </a:lnTo>
                <a:lnTo>
                  <a:pt x="385" y="282"/>
                </a:lnTo>
                <a:lnTo>
                  <a:pt x="381" y="294"/>
                </a:lnTo>
                <a:lnTo>
                  <a:pt x="375" y="306"/>
                </a:lnTo>
                <a:lnTo>
                  <a:pt x="369" y="318"/>
                </a:lnTo>
                <a:lnTo>
                  <a:pt x="363" y="330"/>
                </a:lnTo>
                <a:lnTo>
                  <a:pt x="357" y="343"/>
                </a:lnTo>
                <a:lnTo>
                  <a:pt x="351" y="355"/>
                </a:lnTo>
                <a:lnTo>
                  <a:pt x="343" y="367"/>
                </a:lnTo>
                <a:lnTo>
                  <a:pt x="336" y="379"/>
                </a:lnTo>
                <a:lnTo>
                  <a:pt x="329" y="393"/>
                </a:lnTo>
                <a:lnTo>
                  <a:pt x="322" y="406"/>
                </a:lnTo>
                <a:lnTo>
                  <a:pt x="313" y="419"/>
                </a:lnTo>
                <a:lnTo>
                  <a:pt x="306" y="431"/>
                </a:lnTo>
                <a:lnTo>
                  <a:pt x="299" y="443"/>
                </a:lnTo>
                <a:lnTo>
                  <a:pt x="292" y="455"/>
                </a:lnTo>
                <a:lnTo>
                  <a:pt x="285" y="467"/>
                </a:lnTo>
                <a:lnTo>
                  <a:pt x="277" y="479"/>
                </a:lnTo>
                <a:lnTo>
                  <a:pt x="270" y="491"/>
                </a:lnTo>
                <a:lnTo>
                  <a:pt x="263" y="502"/>
                </a:lnTo>
                <a:lnTo>
                  <a:pt x="256" y="513"/>
                </a:lnTo>
                <a:lnTo>
                  <a:pt x="249" y="523"/>
                </a:lnTo>
                <a:lnTo>
                  <a:pt x="241" y="535"/>
                </a:lnTo>
                <a:lnTo>
                  <a:pt x="233" y="546"/>
                </a:lnTo>
                <a:lnTo>
                  <a:pt x="226" y="557"/>
                </a:lnTo>
                <a:lnTo>
                  <a:pt x="219" y="567"/>
                </a:lnTo>
                <a:lnTo>
                  <a:pt x="211" y="576"/>
                </a:lnTo>
                <a:lnTo>
                  <a:pt x="204" y="586"/>
                </a:lnTo>
                <a:lnTo>
                  <a:pt x="197" y="595"/>
                </a:lnTo>
                <a:lnTo>
                  <a:pt x="190" y="605"/>
                </a:lnTo>
                <a:lnTo>
                  <a:pt x="183" y="613"/>
                </a:lnTo>
                <a:lnTo>
                  <a:pt x="175" y="622"/>
                </a:lnTo>
                <a:lnTo>
                  <a:pt x="168" y="630"/>
                </a:lnTo>
                <a:lnTo>
                  <a:pt x="161" y="639"/>
                </a:lnTo>
                <a:lnTo>
                  <a:pt x="154" y="647"/>
                </a:lnTo>
                <a:lnTo>
                  <a:pt x="147" y="655"/>
                </a:lnTo>
                <a:lnTo>
                  <a:pt x="139" y="663"/>
                </a:lnTo>
                <a:lnTo>
                  <a:pt x="133" y="670"/>
                </a:lnTo>
                <a:lnTo>
                  <a:pt x="127" y="676"/>
                </a:lnTo>
                <a:lnTo>
                  <a:pt x="121" y="682"/>
                </a:lnTo>
                <a:lnTo>
                  <a:pt x="114" y="688"/>
                </a:lnTo>
                <a:lnTo>
                  <a:pt x="108" y="694"/>
                </a:lnTo>
                <a:lnTo>
                  <a:pt x="102" y="700"/>
                </a:lnTo>
                <a:lnTo>
                  <a:pt x="96" y="705"/>
                </a:lnTo>
                <a:lnTo>
                  <a:pt x="90" y="709"/>
                </a:lnTo>
                <a:lnTo>
                  <a:pt x="85" y="713"/>
                </a:lnTo>
                <a:lnTo>
                  <a:pt x="79" y="718"/>
                </a:lnTo>
                <a:lnTo>
                  <a:pt x="73" y="721"/>
                </a:lnTo>
                <a:lnTo>
                  <a:pt x="67" y="725"/>
                </a:lnTo>
                <a:lnTo>
                  <a:pt x="63" y="727"/>
                </a:lnTo>
                <a:lnTo>
                  <a:pt x="58" y="730"/>
                </a:lnTo>
                <a:lnTo>
                  <a:pt x="53" y="731"/>
                </a:lnTo>
                <a:lnTo>
                  <a:pt x="48" y="733"/>
                </a:lnTo>
                <a:lnTo>
                  <a:pt x="43" y="736"/>
                </a:lnTo>
                <a:lnTo>
                  <a:pt x="39" y="737"/>
                </a:lnTo>
                <a:lnTo>
                  <a:pt x="35" y="738"/>
                </a:lnTo>
                <a:lnTo>
                  <a:pt x="31" y="738"/>
                </a:lnTo>
                <a:lnTo>
                  <a:pt x="28" y="738"/>
                </a:lnTo>
                <a:lnTo>
                  <a:pt x="23" y="738"/>
                </a:lnTo>
                <a:lnTo>
                  <a:pt x="19" y="737"/>
                </a:lnTo>
                <a:lnTo>
                  <a:pt x="16" y="735"/>
                </a:lnTo>
                <a:lnTo>
                  <a:pt x="13" y="733"/>
                </a:lnTo>
                <a:lnTo>
                  <a:pt x="12" y="732"/>
                </a:lnTo>
                <a:lnTo>
                  <a:pt x="11" y="730"/>
                </a:lnTo>
                <a:lnTo>
                  <a:pt x="9" y="726"/>
                </a:lnTo>
                <a:lnTo>
                  <a:pt x="6" y="723"/>
                </a:lnTo>
                <a:lnTo>
                  <a:pt x="5" y="719"/>
                </a:lnTo>
                <a:lnTo>
                  <a:pt x="4" y="715"/>
                </a:lnTo>
                <a:lnTo>
                  <a:pt x="3" y="711"/>
                </a:lnTo>
                <a:lnTo>
                  <a:pt x="3" y="706"/>
                </a:lnTo>
                <a:lnTo>
                  <a:pt x="1" y="700"/>
                </a:lnTo>
                <a:lnTo>
                  <a:pt x="0" y="694"/>
                </a:lnTo>
                <a:lnTo>
                  <a:pt x="0" y="688"/>
                </a:lnTo>
                <a:lnTo>
                  <a:pt x="0" y="682"/>
                </a:lnTo>
                <a:lnTo>
                  <a:pt x="0" y="676"/>
                </a:lnTo>
                <a:lnTo>
                  <a:pt x="0" y="670"/>
                </a:lnTo>
                <a:lnTo>
                  <a:pt x="1" y="663"/>
                </a:lnTo>
                <a:lnTo>
                  <a:pt x="3" y="655"/>
                </a:lnTo>
                <a:lnTo>
                  <a:pt x="4" y="647"/>
                </a:lnTo>
                <a:lnTo>
                  <a:pt x="5" y="640"/>
                </a:lnTo>
                <a:lnTo>
                  <a:pt x="7" y="631"/>
                </a:lnTo>
                <a:lnTo>
                  <a:pt x="10" y="623"/>
                </a:lnTo>
                <a:lnTo>
                  <a:pt x="12" y="613"/>
                </a:lnTo>
                <a:lnTo>
                  <a:pt x="15" y="604"/>
                </a:lnTo>
                <a:lnTo>
                  <a:pt x="18" y="594"/>
                </a:lnTo>
                <a:lnTo>
                  <a:pt x="21" y="586"/>
                </a:lnTo>
                <a:lnTo>
                  <a:pt x="23" y="576"/>
                </a:lnTo>
                <a:lnTo>
                  <a:pt x="27" y="567"/>
                </a:lnTo>
                <a:lnTo>
                  <a:pt x="30" y="557"/>
                </a:lnTo>
                <a:lnTo>
                  <a:pt x="34" y="546"/>
                </a:lnTo>
                <a:lnTo>
                  <a:pt x="37" y="535"/>
                </a:lnTo>
                <a:lnTo>
                  <a:pt x="41" y="525"/>
                </a:lnTo>
                <a:lnTo>
                  <a:pt x="46" y="514"/>
                </a:lnTo>
                <a:lnTo>
                  <a:pt x="51" y="503"/>
                </a:lnTo>
                <a:lnTo>
                  <a:pt x="55" y="492"/>
                </a:lnTo>
                <a:lnTo>
                  <a:pt x="60" y="480"/>
                </a:lnTo>
                <a:lnTo>
                  <a:pt x="66" y="468"/>
                </a:lnTo>
                <a:lnTo>
                  <a:pt x="71" y="457"/>
                </a:lnTo>
                <a:lnTo>
                  <a:pt x="76" y="445"/>
                </a:lnTo>
                <a:lnTo>
                  <a:pt x="82" y="433"/>
                </a:lnTo>
                <a:lnTo>
                  <a:pt x="88" y="421"/>
                </a:lnTo>
                <a:lnTo>
                  <a:pt x="94" y="409"/>
                </a:lnTo>
                <a:lnTo>
                  <a:pt x="100" y="396"/>
                </a:lnTo>
                <a:lnTo>
                  <a:pt x="106" y="384"/>
                </a:lnTo>
                <a:lnTo>
                  <a:pt x="113" y="372"/>
                </a:lnTo>
                <a:lnTo>
                  <a:pt x="120" y="360"/>
                </a:lnTo>
                <a:lnTo>
                  <a:pt x="127" y="347"/>
                </a:lnTo>
                <a:lnTo>
                  <a:pt x="135" y="334"/>
                </a:lnTo>
                <a:lnTo>
                  <a:pt x="143" y="321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Freeform 53"/>
          <p:cNvSpPr>
            <a:spLocks/>
          </p:cNvSpPr>
          <p:nvPr/>
        </p:nvSpPr>
        <p:spPr bwMode="auto">
          <a:xfrm>
            <a:off x="3956050" y="2081213"/>
            <a:ext cx="252413" cy="315912"/>
          </a:xfrm>
          <a:custGeom>
            <a:avLst/>
            <a:gdLst>
              <a:gd name="T0" fmla="*/ 2147483646 w 456"/>
              <a:gd name="T1" fmla="*/ 2147483646 h 738"/>
              <a:gd name="T2" fmla="*/ 2147483646 w 456"/>
              <a:gd name="T3" fmla="*/ 2147483646 h 738"/>
              <a:gd name="T4" fmla="*/ 2147483646 w 456"/>
              <a:gd name="T5" fmla="*/ 2147483646 h 738"/>
              <a:gd name="T6" fmla="*/ 2147483646 w 456"/>
              <a:gd name="T7" fmla="*/ 2147483646 h 738"/>
              <a:gd name="T8" fmla="*/ 2147483646 w 456"/>
              <a:gd name="T9" fmla="*/ 2147483646 h 738"/>
              <a:gd name="T10" fmla="*/ 2147483646 w 456"/>
              <a:gd name="T11" fmla="*/ 2147483646 h 738"/>
              <a:gd name="T12" fmla="*/ 2147483646 w 456"/>
              <a:gd name="T13" fmla="*/ 2147483646 h 738"/>
              <a:gd name="T14" fmla="*/ 2147483646 w 456"/>
              <a:gd name="T15" fmla="*/ 2147483646 h 738"/>
              <a:gd name="T16" fmla="*/ 2147483646 w 456"/>
              <a:gd name="T17" fmla="*/ 2147483646 h 738"/>
              <a:gd name="T18" fmla="*/ 2147483646 w 456"/>
              <a:gd name="T19" fmla="*/ 2147483646 h 738"/>
              <a:gd name="T20" fmla="*/ 2147483646 w 456"/>
              <a:gd name="T21" fmla="*/ 2147483646 h 738"/>
              <a:gd name="T22" fmla="*/ 2147483646 w 456"/>
              <a:gd name="T23" fmla="*/ 0 h 738"/>
              <a:gd name="T24" fmla="*/ 2147483646 w 456"/>
              <a:gd name="T25" fmla="*/ 2147483646 h 738"/>
              <a:gd name="T26" fmla="*/ 2147483646 w 456"/>
              <a:gd name="T27" fmla="*/ 2147483646 h 738"/>
              <a:gd name="T28" fmla="*/ 2147483646 w 456"/>
              <a:gd name="T29" fmla="*/ 2147483646 h 738"/>
              <a:gd name="T30" fmla="*/ 2147483646 w 456"/>
              <a:gd name="T31" fmla="*/ 2147483646 h 738"/>
              <a:gd name="T32" fmla="*/ 2147483646 w 456"/>
              <a:gd name="T33" fmla="*/ 2147483646 h 738"/>
              <a:gd name="T34" fmla="*/ 2147483646 w 456"/>
              <a:gd name="T35" fmla="*/ 2147483646 h 738"/>
              <a:gd name="T36" fmla="*/ 2147483646 w 456"/>
              <a:gd name="T37" fmla="*/ 2147483646 h 738"/>
              <a:gd name="T38" fmla="*/ 2147483646 w 456"/>
              <a:gd name="T39" fmla="*/ 2147483646 h 738"/>
              <a:gd name="T40" fmla="*/ 2147483646 w 456"/>
              <a:gd name="T41" fmla="*/ 2147483646 h 738"/>
              <a:gd name="T42" fmla="*/ 2147483646 w 456"/>
              <a:gd name="T43" fmla="*/ 2147483646 h 738"/>
              <a:gd name="T44" fmla="*/ 2147483646 w 456"/>
              <a:gd name="T45" fmla="*/ 2147483646 h 738"/>
              <a:gd name="T46" fmla="*/ 2147483646 w 456"/>
              <a:gd name="T47" fmla="*/ 2147483646 h 738"/>
              <a:gd name="T48" fmla="*/ 2147483646 w 456"/>
              <a:gd name="T49" fmla="*/ 2147483646 h 738"/>
              <a:gd name="T50" fmla="*/ 2147483646 w 456"/>
              <a:gd name="T51" fmla="*/ 2147483646 h 738"/>
              <a:gd name="T52" fmla="*/ 2147483646 w 456"/>
              <a:gd name="T53" fmla="*/ 2147483646 h 738"/>
              <a:gd name="T54" fmla="*/ 2147483646 w 456"/>
              <a:gd name="T55" fmla="*/ 2147483646 h 738"/>
              <a:gd name="T56" fmla="*/ 2147483646 w 456"/>
              <a:gd name="T57" fmla="*/ 2147483646 h 738"/>
              <a:gd name="T58" fmla="*/ 2147483646 w 456"/>
              <a:gd name="T59" fmla="*/ 2147483646 h 738"/>
              <a:gd name="T60" fmla="*/ 2147483646 w 456"/>
              <a:gd name="T61" fmla="*/ 2147483646 h 738"/>
              <a:gd name="T62" fmla="*/ 2147483646 w 456"/>
              <a:gd name="T63" fmla="*/ 2147483646 h 738"/>
              <a:gd name="T64" fmla="*/ 2147483646 w 456"/>
              <a:gd name="T65" fmla="*/ 2147483646 h 738"/>
              <a:gd name="T66" fmla="*/ 2147483646 w 456"/>
              <a:gd name="T67" fmla="*/ 2147483646 h 738"/>
              <a:gd name="T68" fmla="*/ 2147483646 w 456"/>
              <a:gd name="T69" fmla="*/ 2147483646 h 738"/>
              <a:gd name="T70" fmla="*/ 2147483646 w 456"/>
              <a:gd name="T71" fmla="*/ 2147483646 h 738"/>
              <a:gd name="T72" fmla="*/ 2147483646 w 456"/>
              <a:gd name="T73" fmla="*/ 2147483646 h 738"/>
              <a:gd name="T74" fmla="*/ 2147483646 w 456"/>
              <a:gd name="T75" fmla="*/ 2147483646 h 738"/>
              <a:gd name="T76" fmla="*/ 2147483646 w 456"/>
              <a:gd name="T77" fmla="*/ 2147483646 h 738"/>
              <a:gd name="T78" fmla="*/ 2147483646 w 456"/>
              <a:gd name="T79" fmla="*/ 2147483646 h 738"/>
              <a:gd name="T80" fmla="*/ 2147483646 w 456"/>
              <a:gd name="T81" fmla="*/ 2147483646 h 738"/>
              <a:gd name="T82" fmla="*/ 0 w 456"/>
              <a:gd name="T83" fmla="*/ 2147483646 h 738"/>
              <a:gd name="T84" fmla="*/ 2147483646 w 456"/>
              <a:gd name="T85" fmla="*/ 2147483646 h 738"/>
              <a:gd name="T86" fmla="*/ 2147483646 w 456"/>
              <a:gd name="T87" fmla="*/ 2147483646 h 738"/>
              <a:gd name="T88" fmla="*/ 2147483646 w 456"/>
              <a:gd name="T89" fmla="*/ 2147483646 h 738"/>
              <a:gd name="T90" fmla="*/ 2147483646 w 456"/>
              <a:gd name="T91" fmla="*/ 2147483646 h 738"/>
              <a:gd name="T92" fmla="*/ 2147483646 w 456"/>
              <a:gd name="T93" fmla="*/ 2147483646 h 738"/>
              <a:gd name="T94" fmla="*/ 2147483646 w 456"/>
              <a:gd name="T95" fmla="*/ 2147483646 h 738"/>
              <a:gd name="T96" fmla="*/ 2147483646 w 456"/>
              <a:gd name="T97" fmla="*/ 2147483646 h 738"/>
              <a:gd name="T98" fmla="*/ 2147483646 w 456"/>
              <a:gd name="T99" fmla="*/ 2147483646 h 738"/>
              <a:gd name="T100" fmla="*/ 2147483646 w 456"/>
              <a:gd name="T101" fmla="*/ 2147483646 h 73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56" h="738">
                <a:moveTo>
                  <a:pt x="143" y="321"/>
                </a:moveTo>
                <a:lnTo>
                  <a:pt x="150" y="309"/>
                </a:lnTo>
                <a:lnTo>
                  <a:pt x="157" y="296"/>
                </a:lnTo>
                <a:lnTo>
                  <a:pt x="165" y="284"/>
                </a:lnTo>
                <a:lnTo>
                  <a:pt x="172" y="272"/>
                </a:lnTo>
                <a:lnTo>
                  <a:pt x="179" y="260"/>
                </a:lnTo>
                <a:lnTo>
                  <a:pt x="186" y="248"/>
                </a:lnTo>
                <a:lnTo>
                  <a:pt x="193" y="238"/>
                </a:lnTo>
                <a:lnTo>
                  <a:pt x="201" y="227"/>
                </a:lnTo>
                <a:lnTo>
                  <a:pt x="208" y="216"/>
                </a:lnTo>
                <a:lnTo>
                  <a:pt x="215" y="204"/>
                </a:lnTo>
                <a:lnTo>
                  <a:pt x="222" y="193"/>
                </a:lnTo>
                <a:lnTo>
                  <a:pt x="229" y="182"/>
                </a:lnTo>
                <a:lnTo>
                  <a:pt x="237" y="173"/>
                </a:lnTo>
                <a:lnTo>
                  <a:pt x="244" y="163"/>
                </a:lnTo>
                <a:lnTo>
                  <a:pt x="251" y="154"/>
                </a:lnTo>
                <a:lnTo>
                  <a:pt x="258" y="144"/>
                </a:lnTo>
                <a:lnTo>
                  <a:pt x="265" y="134"/>
                </a:lnTo>
                <a:lnTo>
                  <a:pt x="273" y="125"/>
                </a:lnTo>
                <a:lnTo>
                  <a:pt x="280" y="116"/>
                </a:lnTo>
                <a:lnTo>
                  <a:pt x="287" y="108"/>
                </a:lnTo>
                <a:lnTo>
                  <a:pt x="294" y="100"/>
                </a:lnTo>
                <a:lnTo>
                  <a:pt x="301" y="91"/>
                </a:lnTo>
                <a:lnTo>
                  <a:pt x="309" y="83"/>
                </a:lnTo>
                <a:lnTo>
                  <a:pt x="316" y="76"/>
                </a:lnTo>
                <a:lnTo>
                  <a:pt x="322" y="68"/>
                </a:lnTo>
                <a:lnTo>
                  <a:pt x="328" y="62"/>
                </a:lnTo>
                <a:lnTo>
                  <a:pt x="334" y="56"/>
                </a:lnTo>
                <a:lnTo>
                  <a:pt x="341" y="50"/>
                </a:lnTo>
                <a:lnTo>
                  <a:pt x="347" y="44"/>
                </a:lnTo>
                <a:lnTo>
                  <a:pt x="353" y="38"/>
                </a:lnTo>
                <a:lnTo>
                  <a:pt x="359" y="34"/>
                </a:lnTo>
                <a:lnTo>
                  <a:pt x="365" y="29"/>
                </a:lnTo>
                <a:lnTo>
                  <a:pt x="370" y="25"/>
                </a:lnTo>
                <a:lnTo>
                  <a:pt x="376" y="20"/>
                </a:lnTo>
                <a:lnTo>
                  <a:pt x="382" y="17"/>
                </a:lnTo>
                <a:lnTo>
                  <a:pt x="388" y="13"/>
                </a:lnTo>
                <a:lnTo>
                  <a:pt x="393" y="11"/>
                </a:lnTo>
                <a:lnTo>
                  <a:pt x="397" y="8"/>
                </a:lnTo>
                <a:lnTo>
                  <a:pt x="402" y="7"/>
                </a:lnTo>
                <a:lnTo>
                  <a:pt x="407" y="5"/>
                </a:lnTo>
                <a:lnTo>
                  <a:pt x="412" y="2"/>
                </a:lnTo>
                <a:lnTo>
                  <a:pt x="417" y="1"/>
                </a:lnTo>
                <a:lnTo>
                  <a:pt x="420" y="0"/>
                </a:lnTo>
                <a:lnTo>
                  <a:pt x="424" y="0"/>
                </a:lnTo>
                <a:lnTo>
                  <a:pt x="427" y="0"/>
                </a:lnTo>
                <a:lnTo>
                  <a:pt x="432" y="0"/>
                </a:lnTo>
                <a:lnTo>
                  <a:pt x="436" y="1"/>
                </a:lnTo>
                <a:lnTo>
                  <a:pt x="439" y="4"/>
                </a:lnTo>
                <a:lnTo>
                  <a:pt x="442" y="5"/>
                </a:lnTo>
                <a:lnTo>
                  <a:pt x="444" y="6"/>
                </a:lnTo>
                <a:lnTo>
                  <a:pt x="445" y="8"/>
                </a:lnTo>
                <a:lnTo>
                  <a:pt x="448" y="12"/>
                </a:lnTo>
                <a:lnTo>
                  <a:pt x="450" y="16"/>
                </a:lnTo>
                <a:lnTo>
                  <a:pt x="451" y="19"/>
                </a:lnTo>
                <a:lnTo>
                  <a:pt x="453" y="23"/>
                </a:lnTo>
                <a:lnTo>
                  <a:pt x="454" y="28"/>
                </a:lnTo>
                <a:lnTo>
                  <a:pt x="454" y="32"/>
                </a:lnTo>
                <a:lnTo>
                  <a:pt x="455" y="38"/>
                </a:lnTo>
                <a:lnTo>
                  <a:pt x="456" y="44"/>
                </a:lnTo>
                <a:lnTo>
                  <a:pt x="456" y="50"/>
                </a:lnTo>
                <a:lnTo>
                  <a:pt x="456" y="56"/>
                </a:lnTo>
                <a:lnTo>
                  <a:pt x="456" y="62"/>
                </a:lnTo>
                <a:lnTo>
                  <a:pt x="456" y="68"/>
                </a:lnTo>
                <a:lnTo>
                  <a:pt x="455" y="76"/>
                </a:lnTo>
                <a:lnTo>
                  <a:pt x="454" y="83"/>
                </a:lnTo>
                <a:lnTo>
                  <a:pt x="453" y="91"/>
                </a:lnTo>
                <a:lnTo>
                  <a:pt x="451" y="100"/>
                </a:lnTo>
                <a:lnTo>
                  <a:pt x="449" y="108"/>
                </a:lnTo>
                <a:lnTo>
                  <a:pt x="447" y="116"/>
                </a:lnTo>
                <a:lnTo>
                  <a:pt x="444" y="126"/>
                </a:lnTo>
                <a:lnTo>
                  <a:pt x="442" y="136"/>
                </a:lnTo>
                <a:lnTo>
                  <a:pt x="438" y="145"/>
                </a:lnTo>
                <a:lnTo>
                  <a:pt x="436" y="154"/>
                </a:lnTo>
                <a:lnTo>
                  <a:pt x="433" y="163"/>
                </a:lnTo>
                <a:lnTo>
                  <a:pt x="430" y="173"/>
                </a:lnTo>
                <a:lnTo>
                  <a:pt x="426" y="182"/>
                </a:lnTo>
                <a:lnTo>
                  <a:pt x="423" y="193"/>
                </a:lnTo>
                <a:lnTo>
                  <a:pt x="419" y="204"/>
                </a:lnTo>
                <a:lnTo>
                  <a:pt x="415" y="215"/>
                </a:lnTo>
                <a:lnTo>
                  <a:pt x="411" y="226"/>
                </a:lnTo>
                <a:lnTo>
                  <a:pt x="406" y="236"/>
                </a:lnTo>
                <a:lnTo>
                  <a:pt x="401" y="247"/>
                </a:lnTo>
                <a:lnTo>
                  <a:pt x="396" y="259"/>
                </a:lnTo>
                <a:lnTo>
                  <a:pt x="390" y="271"/>
                </a:lnTo>
                <a:lnTo>
                  <a:pt x="385" y="282"/>
                </a:lnTo>
                <a:lnTo>
                  <a:pt x="381" y="294"/>
                </a:lnTo>
                <a:lnTo>
                  <a:pt x="375" y="306"/>
                </a:lnTo>
                <a:lnTo>
                  <a:pt x="369" y="318"/>
                </a:lnTo>
                <a:lnTo>
                  <a:pt x="363" y="330"/>
                </a:lnTo>
                <a:lnTo>
                  <a:pt x="357" y="343"/>
                </a:lnTo>
                <a:lnTo>
                  <a:pt x="351" y="355"/>
                </a:lnTo>
                <a:lnTo>
                  <a:pt x="343" y="367"/>
                </a:lnTo>
                <a:lnTo>
                  <a:pt x="336" y="379"/>
                </a:lnTo>
                <a:lnTo>
                  <a:pt x="329" y="393"/>
                </a:lnTo>
                <a:lnTo>
                  <a:pt x="322" y="406"/>
                </a:lnTo>
                <a:lnTo>
                  <a:pt x="313" y="419"/>
                </a:lnTo>
                <a:lnTo>
                  <a:pt x="306" y="431"/>
                </a:lnTo>
                <a:lnTo>
                  <a:pt x="299" y="443"/>
                </a:lnTo>
                <a:lnTo>
                  <a:pt x="292" y="455"/>
                </a:lnTo>
                <a:lnTo>
                  <a:pt x="285" y="467"/>
                </a:lnTo>
                <a:lnTo>
                  <a:pt x="277" y="479"/>
                </a:lnTo>
                <a:lnTo>
                  <a:pt x="270" y="491"/>
                </a:lnTo>
                <a:lnTo>
                  <a:pt x="263" y="502"/>
                </a:lnTo>
                <a:lnTo>
                  <a:pt x="256" y="513"/>
                </a:lnTo>
                <a:lnTo>
                  <a:pt x="249" y="523"/>
                </a:lnTo>
                <a:lnTo>
                  <a:pt x="241" y="535"/>
                </a:lnTo>
                <a:lnTo>
                  <a:pt x="233" y="546"/>
                </a:lnTo>
                <a:lnTo>
                  <a:pt x="226" y="557"/>
                </a:lnTo>
                <a:lnTo>
                  <a:pt x="219" y="567"/>
                </a:lnTo>
                <a:lnTo>
                  <a:pt x="211" y="576"/>
                </a:lnTo>
                <a:lnTo>
                  <a:pt x="204" y="586"/>
                </a:lnTo>
                <a:lnTo>
                  <a:pt x="197" y="595"/>
                </a:lnTo>
                <a:lnTo>
                  <a:pt x="190" y="605"/>
                </a:lnTo>
                <a:lnTo>
                  <a:pt x="183" y="613"/>
                </a:lnTo>
                <a:lnTo>
                  <a:pt x="175" y="622"/>
                </a:lnTo>
                <a:lnTo>
                  <a:pt x="168" y="630"/>
                </a:lnTo>
                <a:lnTo>
                  <a:pt x="161" y="639"/>
                </a:lnTo>
                <a:lnTo>
                  <a:pt x="154" y="647"/>
                </a:lnTo>
                <a:lnTo>
                  <a:pt x="147" y="655"/>
                </a:lnTo>
                <a:lnTo>
                  <a:pt x="139" y="663"/>
                </a:lnTo>
                <a:lnTo>
                  <a:pt x="133" y="670"/>
                </a:lnTo>
                <a:lnTo>
                  <a:pt x="127" y="676"/>
                </a:lnTo>
                <a:lnTo>
                  <a:pt x="121" y="682"/>
                </a:lnTo>
                <a:lnTo>
                  <a:pt x="114" y="688"/>
                </a:lnTo>
                <a:lnTo>
                  <a:pt x="108" y="694"/>
                </a:lnTo>
                <a:lnTo>
                  <a:pt x="102" y="700"/>
                </a:lnTo>
                <a:lnTo>
                  <a:pt x="96" y="705"/>
                </a:lnTo>
                <a:lnTo>
                  <a:pt x="90" y="709"/>
                </a:lnTo>
                <a:lnTo>
                  <a:pt x="85" y="713"/>
                </a:lnTo>
                <a:lnTo>
                  <a:pt x="79" y="718"/>
                </a:lnTo>
                <a:lnTo>
                  <a:pt x="73" y="721"/>
                </a:lnTo>
                <a:lnTo>
                  <a:pt x="67" y="725"/>
                </a:lnTo>
                <a:lnTo>
                  <a:pt x="63" y="727"/>
                </a:lnTo>
                <a:lnTo>
                  <a:pt x="58" y="730"/>
                </a:lnTo>
                <a:lnTo>
                  <a:pt x="53" y="731"/>
                </a:lnTo>
                <a:lnTo>
                  <a:pt x="48" y="733"/>
                </a:lnTo>
                <a:lnTo>
                  <a:pt x="43" y="736"/>
                </a:lnTo>
                <a:lnTo>
                  <a:pt x="39" y="737"/>
                </a:lnTo>
                <a:lnTo>
                  <a:pt x="35" y="738"/>
                </a:lnTo>
                <a:lnTo>
                  <a:pt x="31" y="738"/>
                </a:lnTo>
                <a:lnTo>
                  <a:pt x="28" y="738"/>
                </a:lnTo>
                <a:lnTo>
                  <a:pt x="23" y="738"/>
                </a:lnTo>
                <a:lnTo>
                  <a:pt x="19" y="737"/>
                </a:lnTo>
                <a:lnTo>
                  <a:pt x="16" y="735"/>
                </a:lnTo>
                <a:lnTo>
                  <a:pt x="13" y="733"/>
                </a:lnTo>
                <a:lnTo>
                  <a:pt x="12" y="732"/>
                </a:lnTo>
                <a:lnTo>
                  <a:pt x="11" y="730"/>
                </a:lnTo>
                <a:lnTo>
                  <a:pt x="9" y="726"/>
                </a:lnTo>
                <a:lnTo>
                  <a:pt x="6" y="723"/>
                </a:lnTo>
                <a:lnTo>
                  <a:pt x="5" y="719"/>
                </a:lnTo>
                <a:lnTo>
                  <a:pt x="4" y="715"/>
                </a:lnTo>
                <a:lnTo>
                  <a:pt x="3" y="711"/>
                </a:lnTo>
                <a:lnTo>
                  <a:pt x="3" y="706"/>
                </a:lnTo>
                <a:lnTo>
                  <a:pt x="1" y="700"/>
                </a:lnTo>
                <a:lnTo>
                  <a:pt x="0" y="694"/>
                </a:lnTo>
                <a:lnTo>
                  <a:pt x="0" y="688"/>
                </a:lnTo>
                <a:lnTo>
                  <a:pt x="0" y="682"/>
                </a:lnTo>
                <a:lnTo>
                  <a:pt x="0" y="676"/>
                </a:lnTo>
                <a:lnTo>
                  <a:pt x="0" y="670"/>
                </a:lnTo>
                <a:lnTo>
                  <a:pt x="1" y="663"/>
                </a:lnTo>
                <a:lnTo>
                  <a:pt x="3" y="655"/>
                </a:lnTo>
                <a:lnTo>
                  <a:pt x="4" y="647"/>
                </a:lnTo>
                <a:lnTo>
                  <a:pt x="5" y="640"/>
                </a:lnTo>
                <a:lnTo>
                  <a:pt x="7" y="631"/>
                </a:lnTo>
                <a:lnTo>
                  <a:pt x="10" y="623"/>
                </a:lnTo>
                <a:lnTo>
                  <a:pt x="12" y="613"/>
                </a:lnTo>
                <a:lnTo>
                  <a:pt x="15" y="604"/>
                </a:lnTo>
                <a:lnTo>
                  <a:pt x="18" y="594"/>
                </a:lnTo>
                <a:lnTo>
                  <a:pt x="21" y="586"/>
                </a:lnTo>
                <a:lnTo>
                  <a:pt x="23" y="576"/>
                </a:lnTo>
                <a:lnTo>
                  <a:pt x="27" y="567"/>
                </a:lnTo>
                <a:lnTo>
                  <a:pt x="30" y="557"/>
                </a:lnTo>
                <a:lnTo>
                  <a:pt x="34" y="546"/>
                </a:lnTo>
                <a:lnTo>
                  <a:pt x="37" y="535"/>
                </a:lnTo>
                <a:lnTo>
                  <a:pt x="41" y="525"/>
                </a:lnTo>
                <a:lnTo>
                  <a:pt x="46" y="514"/>
                </a:lnTo>
                <a:lnTo>
                  <a:pt x="51" y="503"/>
                </a:lnTo>
                <a:lnTo>
                  <a:pt x="55" y="492"/>
                </a:lnTo>
                <a:lnTo>
                  <a:pt x="60" y="480"/>
                </a:lnTo>
                <a:lnTo>
                  <a:pt x="66" y="468"/>
                </a:lnTo>
                <a:lnTo>
                  <a:pt x="71" y="457"/>
                </a:lnTo>
                <a:lnTo>
                  <a:pt x="76" y="445"/>
                </a:lnTo>
                <a:lnTo>
                  <a:pt x="82" y="433"/>
                </a:lnTo>
                <a:lnTo>
                  <a:pt x="88" y="421"/>
                </a:lnTo>
                <a:lnTo>
                  <a:pt x="94" y="409"/>
                </a:lnTo>
                <a:lnTo>
                  <a:pt x="100" y="396"/>
                </a:lnTo>
                <a:lnTo>
                  <a:pt x="106" y="384"/>
                </a:lnTo>
                <a:lnTo>
                  <a:pt x="113" y="372"/>
                </a:lnTo>
                <a:lnTo>
                  <a:pt x="120" y="360"/>
                </a:lnTo>
                <a:lnTo>
                  <a:pt x="127" y="347"/>
                </a:lnTo>
                <a:lnTo>
                  <a:pt x="135" y="334"/>
                </a:lnTo>
                <a:lnTo>
                  <a:pt x="143" y="321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Freeform 54"/>
          <p:cNvSpPr>
            <a:spLocks noChangeArrowheads="1"/>
          </p:cNvSpPr>
          <p:nvPr/>
        </p:nvSpPr>
        <p:spPr bwMode="auto">
          <a:xfrm>
            <a:off x="5465763" y="2697163"/>
            <a:ext cx="793750" cy="4762"/>
          </a:xfrm>
          <a:custGeom>
            <a:avLst/>
            <a:gdLst>
              <a:gd name="T0" fmla="*/ 0 w 478"/>
              <a:gd name="T1" fmla="*/ 2147483646 h 2"/>
              <a:gd name="T2" fmla="*/ 2147483646 w 478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78" h="2">
                <a:moveTo>
                  <a:pt x="0" y="2"/>
                </a:moveTo>
                <a:lnTo>
                  <a:pt x="478" y="0"/>
                </a:lnTo>
              </a:path>
            </a:pathLst>
          </a:custGeom>
          <a:solidFill>
            <a:srgbClr val="FFFFFF"/>
          </a:solidFill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3" name="Rectangle 38"/>
          <p:cNvSpPr>
            <a:spLocks noChangeArrowheads="1"/>
          </p:cNvSpPr>
          <p:nvPr/>
        </p:nvSpPr>
        <p:spPr bwMode="auto">
          <a:xfrm>
            <a:off x="6227763" y="2276475"/>
            <a:ext cx="1460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000000"/>
                </a:solidFill>
              </a:rPr>
              <a:t>tr.mam.- tegm.</a:t>
            </a:r>
          </a:p>
        </p:txBody>
      </p:sp>
      <p:sp>
        <p:nvSpPr>
          <p:cNvPr id="19504" name="Freeform 51"/>
          <p:cNvSpPr>
            <a:spLocks/>
          </p:cNvSpPr>
          <p:nvPr/>
        </p:nvSpPr>
        <p:spPr bwMode="auto">
          <a:xfrm>
            <a:off x="4140200" y="2419350"/>
            <a:ext cx="125413" cy="179388"/>
          </a:xfrm>
          <a:custGeom>
            <a:avLst/>
            <a:gdLst>
              <a:gd name="T0" fmla="*/ 2147483646 w 226"/>
              <a:gd name="T1" fmla="*/ 2147483646 h 413"/>
              <a:gd name="T2" fmla="*/ 2147483646 w 226"/>
              <a:gd name="T3" fmla="*/ 2147483646 h 413"/>
              <a:gd name="T4" fmla="*/ 2147483646 w 226"/>
              <a:gd name="T5" fmla="*/ 2147483646 h 413"/>
              <a:gd name="T6" fmla="*/ 2147483646 w 226"/>
              <a:gd name="T7" fmla="*/ 2147483646 h 413"/>
              <a:gd name="T8" fmla="*/ 2147483646 w 226"/>
              <a:gd name="T9" fmla="*/ 2147483646 h 413"/>
              <a:gd name="T10" fmla="*/ 2147483646 w 226"/>
              <a:gd name="T11" fmla="*/ 2147483646 h 413"/>
              <a:gd name="T12" fmla="*/ 2147483646 w 226"/>
              <a:gd name="T13" fmla="*/ 2147483646 h 413"/>
              <a:gd name="T14" fmla="*/ 2147483646 w 226"/>
              <a:gd name="T15" fmla="*/ 2147483646 h 413"/>
              <a:gd name="T16" fmla="*/ 2147483646 w 226"/>
              <a:gd name="T17" fmla="*/ 2147483646 h 413"/>
              <a:gd name="T18" fmla="*/ 2147483646 w 226"/>
              <a:gd name="T19" fmla="*/ 2147483646 h 413"/>
              <a:gd name="T20" fmla="*/ 2147483646 w 226"/>
              <a:gd name="T21" fmla="*/ 2147483646 h 413"/>
              <a:gd name="T22" fmla="*/ 2147483646 w 226"/>
              <a:gd name="T23" fmla="*/ 2147483646 h 413"/>
              <a:gd name="T24" fmla="*/ 2147483646 w 226"/>
              <a:gd name="T25" fmla="*/ 2147483646 h 413"/>
              <a:gd name="T26" fmla="*/ 2147483646 w 226"/>
              <a:gd name="T27" fmla="*/ 2147483646 h 413"/>
              <a:gd name="T28" fmla="*/ 2147483646 w 226"/>
              <a:gd name="T29" fmla="*/ 2147483646 h 413"/>
              <a:gd name="T30" fmla="*/ 2147483646 w 226"/>
              <a:gd name="T31" fmla="*/ 2147483646 h 413"/>
              <a:gd name="T32" fmla="*/ 2147483646 w 226"/>
              <a:gd name="T33" fmla="*/ 2147483646 h 413"/>
              <a:gd name="T34" fmla="*/ 2147483646 w 226"/>
              <a:gd name="T35" fmla="*/ 2147483646 h 413"/>
              <a:gd name="T36" fmla="*/ 2147483646 w 226"/>
              <a:gd name="T37" fmla="*/ 2147483646 h 413"/>
              <a:gd name="T38" fmla="*/ 2147483646 w 226"/>
              <a:gd name="T39" fmla="*/ 2147483646 h 413"/>
              <a:gd name="T40" fmla="*/ 2147483646 w 226"/>
              <a:gd name="T41" fmla="*/ 2147483646 h 413"/>
              <a:gd name="T42" fmla="*/ 2147483646 w 226"/>
              <a:gd name="T43" fmla="*/ 2147483646 h 413"/>
              <a:gd name="T44" fmla="*/ 2147483646 w 226"/>
              <a:gd name="T45" fmla="*/ 2147483646 h 413"/>
              <a:gd name="T46" fmla="*/ 2147483646 w 226"/>
              <a:gd name="T47" fmla="*/ 2147483646 h 413"/>
              <a:gd name="T48" fmla="*/ 2147483646 w 226"/>
              <a:gd name="T49" fmla="*/ 2147483646 h 413"/>
              <a:gd name="T50" fmla="*/ 2147483646 w 226"/>
              <a:gd name="T51" fmla="*/ 2147483646 h 413"/>
              <a:gd name="T52" fmla="*/ 2147483646 w 226"/>
              <a:gd name="T53" fmla="*/ 2147483646 h 413"/>
              <a:gd name="T54" fmla="*/ 2147483646 w 226"/>
              <a:gd name="T55" fmla="*/ 2147483646 h 413"/>
              <a:gd name="T56" fmla="*/ 2147483646 w 226"/>
              <a:gd name="T57" fmla="*/ 2147483646 h 413"/>
              <a:gd name="T58" fmla="*/ 2147483646 w 226"/>
              <a:gd name="T59" fmla="*/ 2147483646 h 413"/>
              <a:gd name="T60" fmla="*/ 2147483646 w 226"/>
              <a:gd name="T61" fmla="*/ 2147483646 h 413"/>
              <a:gd name="T62" fmla="*/ 0 w 226"/>
              <a:gd name="T63" fmla="*/ 2147483646 h 413"/>
              <a:gd name="T64" fmla="*/ 0 w 226"/>
              <a:gd name="T65" fmla="*/ 2147483646 h 413"/>
              <a:gd name="T66" fmla="*/ 0 w 226"/>
              <a:gd name="T67" fmla="*/ 2147483646 h 413"/>
              <a:gd name="T68" fmla="*/ 2147483646 w 226"/>
              <a:gd name="T69" fmla="*/ 2147483646 h 413"/>
              <a:gd name="T70" fmla="*/ 2147483646 w 226"/>
              <a:gd name="T71" fmla="*/ 2147483646 h 413"/>
              <a:gd name="T72" fmla="*/ 2147483646 w 226"/>
              <a:gd name="T73" fmla="*/ 2147483646 h 413"/>
              <a:gd name="T74" fmla="*/ 2147483646 w 226"/>
              <a:gd name="T75" fmla="*/ 2147483646 h 413"/>
              <a:gd name="T76" fmla="*/ 2147483646 w 226"/>
              <a:gd name="T77" fmla="*/ 2147483646 h 413"/>
              <a:gd name="T78" fmla="*/ 2147483646 w 226"/>
              <a:gd name="T79" fmla="*/ 2147483646 h 413"/>
              <a:gd name="T80" fmla="*/ 2147483646 w 226"/>
              <a:gd name="T81" fmla="*/ 2147483646 h 413"/>
              <a:gd name="T82" fmla="*/ 2147483646 w 226"/>
              <a:gd name="T83" fmla="*/ 2147483646 h 413"/>
              <a:gd name="T84" fmla="*/ 2147483646 w 226"/>
              <a:gd name="T85" fmla="*/ 2147483646 h 413"/>
              <a:gd name="T86" fmla="*/ 2147483646 w 226"/>
              <a:gd name="T87" fmla="*/ 2147483646 h 413"/>
              <a:gd name="T88" fmla="*/ 2147483646 w 226"/>
              <a:gd name="T89" fmla="*/ 2147483646 h 413"/>
              <a:gd name="T90" fmla="*/ 2147483646 w 226"/>
              <a:gd name="T91" fmla="*/ 2147483646 h 413"/>
              <a:gd name="T92" fmla="*/ 2147483646 w 226"/>
              <a:gd name="T93" fmla="*/ 2147483646 h 413"/>
              <a:gd name="T94" fmla="*/ 2147483646 w 226"/>
              <a:gd name="T95" fmla="*/ 2147483646 h 413"/>
              <a:gd name="T96" fmla="*/ 2147483646 w 226"/>
              <a:gd name="T97" fmla="*/ 2147483646 h 413"/>
              <a:gd name="T98" fmla="*/ 2147483646 w 226"/>
              <a:gd name="T99" fmla="*/ 0 h 413"/>
              <a:gd name="T100" fmla="*/ 2147483646 w 226"/>
              <a:gd name="T101" fmla="*/ 2147483646 h 41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26" h="413">
                <a:moveTo>
                  <a:pt x="188" y="3"/>
                </a:moveTo>
                <a:lnTo>
                  <a:pt x="191" y="4"/>
                </a:lnTo>
                <a:lnTo>
                  <a:pt x="193" y="5"/>
                </a:lnTo>
                <a:lnTo>
                  <a:pt x="194" y="6"/>
                </a:lnTo>
                <a:lnTo>
                  <a:pt x="197" y="9"/>
                </a:lnTo>
                <a:lnTo>
                  <a:pt x="199" y="11"/>
                </a:lnTo>
                <a:lnTo>
                  <a:pt x="202" y="13"/>
                </a:lnTo>
                <a:lnTo>
                  <a:pt x="204" y="16"/>
                </a:lnTo>
                <a:lnTo>
                  <a:pt x="205" y="18"/>
                </a:lnTo>
                <a:lnTo>
                  <a:pt x="206" y="21"/>
                </a:lnTo>
                <a:lnTo>
                  <a:pt x="209" y="24"/>
                </a:lnTo>
                <a:lnTo>
                  <a:pt x="211" y="28"/>
                </a:lnTo>
                <a:lnTo>
                  <a:pt x="214" y="31"/>
                </a:lnTo>
                <a:lnTo>
                  <a:pt x="215" y="35"/>
                </a:lnTo>
                <a:lnTo>
                  <a:pt x="216" y="39"/>
                </a:lnTo>
                <a:lnTo>
                  <a:pt x="217" y="42"/>
                </a:lnTo>
                <a:lnTo>
                  <a:pt x="218" y="46"/>
                </a:lnTo>
                <a:lnTo>
                  <a:pt x="220" y="49"/>
                </a:lnTo>
                <a:lnTo>
                  <a:pt x="221" y="54"/>
                </a:lnTo>
                <a:lnTo>
                  <a:pt x="222" y="59"/>
                </a:lnTo>
                <a:lnTo>
                  <a:pt x="222" y="64"/>
                </a:lnTo>
                <a:lnTo>
                  <a:pt x="222" y="69"/>
                </a:lnTo>
                <a:lnTo>
                  <a:pt x="223" y="73"/>
                </a:lnTo>
                <a:lnTo>
                  <a:pt x="224" y="79"/>
                </a:lnTo>
                <a:lnTo>
                  <a:pt x="226" y="85"/>
                </a:lnTo>
                <a:lnTo>
                  <a:pt x="226" y="90"/>
                </a:lnTo>
                <a:lnTo>
                  <a:pt x="226" y="95"/>
                </a:lnTo>
                <a:lnTo>
                  <a:pt x="226" y="101"/>
                </a:lnTo>
                <a:lnTo>
                  <a:pt x="226" y="107"/>
                </a:lnTo>
                <a:lnTo>
                  <a:pt x="226" y="113"/>
                </a:lnTo>
                <a:lnTo>
                  <a:pt x="226" y="119"/>
                </a:lnTo>
                <a:lnTo>
                  <a:pt x="226" y="125"/>
                </a:lnTo>
                <a:lnTo>
                  <a:pt x="226" y="131"/>
                </a:lnTo>
                <a:lnTo>
                  <a:pt x="224" y="137"/>
                </a:lnTo>
                <a:lnTo>
                  <a:pt x="223" y="143"/>
                </a:lnTo>
                <a:lnTo>
                  <a:pt x="222" y="149"/>
                </a:lnTo>
                <a:lnTo>
                  <a:pt x="221" y="156"/>
                </a:lnTo>
                <a:lnTo>
                  <a:pt x="220" y="162"/>
                </a:lnTo>
                <a:lnTo>
                  <a:pt x="218" y="168"/>
                </a:lnTo>
                <a:lnTo>
                  <a:pt x="217" y="174"/>
                </a:lnTo>
                <a:lnTo>
                  <a:pt x="216" y="181"/>
                </a:lnTo>
                <a:lnTo>
                  <a:pt x="215" y="189"/>
                </a:lnTo>
                <a:lnTo>
                  <a:pt x="212" y="196"/>
                </a:lnTo>
                <a:lnTo>
                  <a:pt x="211" y="203"/>
                </a:lnTo>
                <a:lnTo>
                  <a:pt x="209" y="210"/>
                </a:lnTo>
                <a:lnTo>
                  <a:pt x="206" y="217"/>
                </a:lnTo>
                <a:lnTo>
                  <a:pt x="204" y="225"/>
                </a:lnTo>
                <a:lnTo>
                  <a:pt x="202" y="232"/>
                </a:lnTo>
                <a:lnTo>
                  <a:pt x="198" y="239"/>
                </a:lnTo>
                <a:lnTo>
                  <a:pt x="196" y="245"/>
                </a:lnTo>
                <a:lnTo>
                  <a:pt x="193" y="251"/>
                </a:lnTo>
                <a:lnTo>
                  <a:pt x="191" y="257"/>
                </a:lnTo>
                <a:lnTo>
                  <a:pt x="188" y="264"/>
                </a:lnTo>
                <a:lnTo>
                  <a:pt x="185" y="271"/>
                </a:lnTo>
                <a:lnTo>
                  <a:pt x="181" y="277"/>
                </a:lnTo>
                <a:lnTo>
                  <a:pt x="179" y="283"/>
                </a:lnTo>
                <a:lnTo>
                  <a:pt x="176" y="289"/>
                </a:lnTo>
                <a:lnTo>
                  <a:pt x="173" y="295"/>
                </a:lnTo>
                <a:lnTo>
                  <a:pt x="169" y="301"/>
                </a:lnTo>
                <a:lnTo>
                  <a:pt x="166" y="307"/>
                </a:lnTo>
                <a:lnTo>
                  <a:pt x="162" y="313"/>
                </a:lnTo>
                <a:lnTo>
                  <a:pt x="160" y="318"/>
                </a:lnTo>
                <a:lnTo>
                  <a:pt x="156" y="323"/>
                </a:lnTo>
                <a:lnTo>
                  <a:pt x="152" y="328"/>
                </a:lnTo>
                <a:lnTo>
                  <a:pt x="149" y="334"/>
                </a:lnTo>
                <a:lnTo>
                  <a:pt x="145" y="340"/>
                </a:lnTo>
                <a:lnTo>
                  <a:pt x="142" y="345"/>
                </a:lnTo>
                <a:lnTo>
                  <a:pt x="138" y="349"/>
                </a:lnTo>
                <a:lnTo>
                  <a:pt x="134" y="354"/>
                </a:lnTo>
                <a:lnTo>
                  <a:pt x="131" y="358"/>
                </a:lnTo>
                <a:lnTo>
                  <a:pt x="127" y="363"/>
                </a:lnTo>
                <a:lnTo>
                  <a:pt x="124" y="367"/>
                </a:lnTo>
                <a:lnTo>
                  <a:pt x="120" y="372"/>
                </a:lnTo>
                <a:lnTo>
                  <a:pt x="116" y="376"/>
                </a:lnTo>
                <a:lnTo>
                  <a:pt x="113" y="378"/>
                </a:lnTo>
                <a:lnTo>
                  <a:pt x="110" y="381"/>
                </a:lnTo>
                <a:lnTo>
                  <a:pt x="107" y="384"/>
                </a:lnTo>
                <a:lnTo>
                  <a:pt x="103" y="388"/>
                </a:lnTo>
                <a:lnTo>
                  <a:pt x="100" y="391"/>
                </a:lnTo>
                <a:lnTo>
                  <a:pt x="96" y="394"/>
                </a:lnTo>
                <a:lnTo>
                  <a:pt x="92" y="396"/>
                </a:lnTo>
                <a:lnTo>
                  <a:pt x="89" y="399"/>
                </a:lnTo>
                <a:lnTo>
                  <a:pt x="85" y="401"/>
                </a:lnTo>
                <a:lnTo>
                  <a:pt x="82" y="403"/>
                </a:lnTo>
                <a:lnTo>
                  <a:pt x="78" y="406"/>
                </a:lnTo>
                <a:lnTo>
                  <a:pt x="74" y="407"/>
                </a:lnTo>
                <a:lnTo>
                  <a:pt x="71" y="408"/>
                </a:lnTo>
                <a:lnTo>
                  <a:pt x="68" y="409"/>
                </a:lnTo>
                <a:lnTo>
                  <a:pt x="65" y="411"/>
                </a:lnTo>
                <a:lnTo>
                  <a:pt x="61" y="412"/>
                </a:lnTo>
                <a:lnTo>
                  <a:pt x="58" y="413"/>
                </a:lnTo>
                <a:lnTo>
                  <a:pt x="54" y="413"/>
                </a:lnTo>
                <a:lnTo>
                  <a:pt x="50" y="413"/>
                </a:lnTo>
                <a:lnTo>
                  <a:pt x="48" y="413"/>
                </a:lnTo>
                <a:lnTo>
                  <a:pt x="44" y="413"/>
                </a:lnTo>
                <a:lnTo>
                  <a:pt x="41" y="412"/>
                </a:lnTo>
                <a:lnTo>
                  <a:pt x="37" y="411"/>
                </a:lnTo>
                <a:lnTo>
                  <a:pt x="35" y="411"/>
                </a:lnTo>
                <a:lnTo>
                  <a:pt x="32" y="409"/>
                </a:lnTo>
                <a:lnTo>
                  <a:pt x="31" y="408"/>
                </a:lnTo>
                <a:lnTo>
                  <a:pt x="29" y="407"/>
                </a:lnTo>
                <a:lnTo>
                  <a:pt x="26" y="405"/>
                </a:lnTo>
                <a:lnTo>
                  <a:pt x="24" y="402"/>
                </a:lnTo>
                <a:lnTo>
                  <a:pt x="22" y="400"/>
                </a:lnTo>
                <a:lnTo>
                  <a:pt x="20" y="397"/>
                </a:lnTo>
                <a:lnTo>
                  <a:pt x="19" y="395"/>
                </a:lnTo>
                <a:lnTo>
                  <a:pt x="17" y="391"/>
                </a:lnTo>
                <a:lnTo>
                  <a:pt x="14" y="388"/>
                </a:lnTo>
                <a:lnTo>
                  <a:pt x="12" y="384"/>
                </a:lnTo>
                <a:lnTo>
                  <a:pt x="11" y="381"/>
                </a:lnTo>
                <a:lnTo>
                  <a:pt x="10" y="377"/>
                </a:lnTo>
                <a:lnTo>
                  <a:pt x="8" y="373"/>
                </a:lnTo>
                <a:lnTo>
                  <a:pt x="7" y="370"/>
                </a:lnTo>
                <a:lnTo>
                  <a:pt x="6" y="366"/>
                </a:lnTo>
                <a:lnTo>
                  <a:pt x="5" y="361"/>
                </a:lnTo>
                <a:lnTo>
                  <a:pt x="4" y="357"/>
                </a:lnTo>
                <a:lnTo>
                  <a:pt x="4" y="352"/>
                </a:lnTo>
                <a:lnTo>
                  <a:pt x="4" y="347"/>
                </a:lnTo>
                <a:lnTo>
                  <a:pt x="2" y="342"/>
                </a:lnTo>
                <a:lnTo>
                  <a:pt x="1" y="336"/>
                </a:lnTo>
                <a:lnTo>
                  <a:pt x="0" y="330"/>
                </a:lnTo>
                <a:lnTo>
                  <a:pt x="0" y="325"/>
                </a:lnTo>
                <a:lnTo>
                  <a:pt x="0" y="321"/>
                </a:lnTo>
                <a:lnTo>
                  <a:pt x="0" y="315"/>
                </a:lnTo>
                <a:lnTo>
                  <a:pt x="0" y="309"/>
                </a:lnTo>
                <a:lnTo>
                  <a:pt x="0" y="303"/>
                </a:lnTo>
                <a:lnTo>
                  <a:pt x="0" y="297"/>
                </a:lnTo>
                <a:lnTo>
                  <a:pt x="0" y="291"/>
                </a:lnTo>
                <a:lnTo>
                  <a:pt x="0" y="285"/>
                </a:lnTo>
                <a:lnTo>
                  <a:pt x="1" y="279"/>
                </a:lnTo>
                <a:lnTo>
                  <a:pt x="2" y="273"/>
                </a:lnTo>
                <a:lnTo>
                  <a:pt x="4" y="267"/>
                </a:lnTo>
                <a:lnTo>
                  <a:pt x="5" y="259"/>
                </a:lnTo>
                <a:lnTo>
                  <a:pt x="6" y="253"/>
                </a:lnTo>
                <a:lnTo>
                  <a:pt x="7" y="247"/>
                </a:lnTo>
                <a:lnTo>
                  <a:pt x="8" y="241"/>
                </a:lnTo>
                <a:lnTo>
                  <a:pt x="10" y="234"/>
                </a:lnTo>
                <a:lnTo>
                  <a:pt x="11" y="227"/>
                </a:lnTo>
                <a:lnTo>
                  <a:pt x="13" y="220"/>
                </a:lnTo>
                <a:lnTo>
                  <a:pt x="16" y="213"/>
                </a:lnTo>
                <a:lnTo>
                  <a:pt x="18" y="205"/>
                </a:lnTo>
                <a:lnTo>
                  <a:pt x="20" y="198"/>
                </a:lnTo>
                <a:lnTo>
                  <a:pt x="23" y="191"/>
                </a:lnTo>
                <a:lnTo>
                  <a:pt x="26" y="184"/>
                </a:lnTo>
                <a:lnTo>
                  <a:pt x="30" y="177"/>
                </a:lnTo>
                <a:lnTo>
                  <a:pt x="32" y="171"/>
                </a:lnTo>
                <a:lnTo>
                  <a:pt x="35" y="165"/>
                </a:lnTo>
                <a:lnTo>
                  <a:pt x="37" y="159"/>
                </a:lnTo>
                <a:lnTo>
                  <a:pt x="40" y="151"/>
                </a:lnTo>
                <a:lnTo>
                  <a:pt x="42" y="144"/>
                </a:lnTo>
                <a:lnTo>
                  <a:pt x="46" y="138"/>
                </a:lnTo>
                <a:lnTo>
                  <a:pt x="48" y="132"/>
                </a:lnTo>
                <a:lnTo>
                  <a:pt x="50" y="126"/>
                </a:lnTo>
                <a:lnTo>
                  <a:pt x="53" y="120"/>
                </a:lnTo>
                <a:lnTo>
                  <a:pt x="56" y="113"/>
                </a:lnTo>
                <a:lnTo>
                  <a:pt x="60" y="107"/>
                </a:lnTo>
                <a:lnTo>
                  <a:pt x="64" y="101"/>
                </a:lnTo>
                <a:lnTo>
                  <a:pt x="66" y="96"/>
                </a:lnTo>
                <a:lnTo>
                  <a:pt x="68" y="91"/>
                </a:lnTo>
                <a:lnTo>
                  <a:pt x="72" y="87"/>
                </a:lnTo>
                <a:lnTo>
                  <a:pt x="76" y="81"/>
                </a:lnTo>
                <a:lnTo>
                  <a:pt x="79" y="75"/>
                </a:lnTo>
                <a:lnTo>
                  <a:pt x="83" y="70"/>
                </a:lnTo>
                <a:lnTo>
                  <a:pt x="86" y="65"/>
                </a:lnTo>
                <a:lnTo>
                  <a:pt x="90" y="60"/>
                </a:lnTo>
                <a:lnTo>
                  <a:pt x="94" y="57"/>
                </a:lnTo>
                <a:lnTo>
                  <a:pt x="97" y="52"/>
                </a:lnTo>
                <a:lnTo>
                  <a:pt x="101" y="47"/>
                </a:lnTo>
                <a:lnTo>
                  <a:pt x="104" y="42"/>
                </a:lnTo>
                <a:lnTo>
                  <a:pt x="108" y="39"/>
                </a:lnTo>
                <a:lnTo>
                  <a:pt x="112" y="35"/>
                </a:lnTo>
                <a:lnTo>
                  <a:pt x="114" y="33"/>
                </a:lnTo>
                <a:lnTo>
                  <a:pt x="118" y="29"/>
                </a:lnTo>
                <a:lnTo>
                  <a:pt x="121" y="25"/>
                </a:lnTo>
                <a:lnTo>
                  <a:pt x="125" y="22"/>
                </a:lnTo>
                <a:lnTo>
                  <a:pt x="128" y="19"/>
                </a:lnTo>
                <a:lnTo>
                  <a:pt x="132" y="17"/>
                </a:lnTo>
                <a:lnTo>
                  <a:pt x="136" y="15"/>
                </a:lnTo>
                <a:lnTo>
                  <a:pt x="139" y="12"/>
                </a:lnTo>
                <a:lnTo>
                  <a:pt x="143" y="10"/>
                </a:lnTo>
                <a:lnTo>
                  <a:pt x="146" y="7"/>
                </a:lnTo>
                <a:lnTo>
                  <a:pt x="150" y="6"/>
                </a:lnTo>
                <a:lnTo>
                  <a:pt x="154" y="5"/>
                </a:lnTo>
                <a:lnTo>
                  <a:pt x="156" y="4"/>
                </a:lnTo>
                <a:lnTo>
                  <a:pt x="160" y="3"/>
                </a:lnTo>
                <a:lnTo>
                  <a:pt x="163" y="1"/>
                </a:lnTo>
                <a:lnTo>
                  <a:pt x="167" y="0"/>
                </a:lnTo>
                <a:lnTo>
                  <a:pt x="170" y="0"/>
                </a:lnTo>
                <a:lnTo>
                  <a:pt x="174" y="0"/>
                </a:lnTo>
                <a:lnTo>
                  <a:pt x="178" y="0"/>
                </a:lnTo>
                <a:lnTo>
                  <a:pt x="181" y="0"/>
                </a:lnTo>
                <a:lnTo>
                  <a:pt x="185" y="1"/>
                </a:lnTo>
                <a:lnTo>
                  <a:pt x="188" y="3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5" name="Line 57"/>
          <p:cNvSpPr>
            <a:spLocks noChangeShapeType="1"/>
          </p:cNvSpPr>
          <p:nvPr/>
        </p:nvSpPr>
        <p:spPr bwMode="auto">
          <a:xfrm flipV="1">
            <a:off x="4168775" y="1525588"/>
            <a:ext cx="1588" cy="279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Freeform 58"/>
          <p:cNvSpPr>
            <a:spLocks/>
          </p:cNvSpPr>
          <p:nvPr/>
        </p:nvSpPr>
        <p:spPr bwMode="auto">
          <a:xfrm>
            <a:off x="5375275" y="2754313"/>
            <a:ext cx="100013" cy="287337"/>
          </a:xfrm>
          <a:custGeom>
            <a:avLst/>
            <a:gdLst>
              <a:gd name="T0" fmla="*/ 2147483646 w 180"/>
              <a:gd name="T1" fmla="*/ 2147483646 h 666"/>
              <a:gd name="T2" fmla="*/ 2147483646 w 180"/>
              <a:gd name="T3" fmla="*/ 2147483646 h 666"/>
              <a:gd name="T4" fmla="*/ 2147483646 w 180"/>
              <a:gd name="T5" fmla="*/ 2147483646 h 666"/>
              <a:gd name="T6" fmla="*/ 2147483646 w 180"/>
              <a:gd name="T7" fmla="*/ 2147483646 h 666"/>
              <a:gd name="T8" fmla="*/ 2147483646 w 180"/>
              <a:gd name="T9" fmla="*/ 2147483646 h 666"/>
              <a:gd name="T10" fmla="*/ 2147483646 w 180"/>
              <a:gd name="T11" fmla="*/ 2147483646 h 666"/>
              <a:gd name="T12" fmla="*/ 2147483646 w 180"/>
              <a:gd name="T13" fmla="*/ 2147483646 h 666"/>
              <a:gd name="T14" fmla="*/ 2147483646 w 180"/>
              <a:gd name="T15" fmla="*/ 2147483646 h 666"/>
              <a:gd name="T16" fmla="*/ 2147483646 w 180"/>
              <a:gd name="T17" fmla="*/ 2147483646 h 666"/>
              <a:gd name="T18" fmla="*/ 2147483646 w 180"/>
              <a:gd name="T19" fmla="*/ 2147483646 h 666"/>
              <a:gd name="T20" fmla="*/ 2147483646 w 180"/>
              <a:gd name="T21" fmla="*/ 2147483646 h 666"/>
              <a:gd name="T22" fmla="*/ 2147483646 w 180"/>
              <a:gd name="T23" fmla="*/ 2147483646 h 666"/>
              <a:gd name="T24" fmla="*/ 2147483646 w 180"/>
              <a:gd name="T25" fmla="*/ 2147483646 h 666"/>
              <a:gd name="T26" fmla="*/ 2147483646 w 180"/>
              <a:gd name="T27" fmla="*/ 2147483646 h 666"/>
              <a:gd name="T28" fmla="*/ 2147483646 w 180"/>
              <a:gd name="T29" fmla="*/ 2147483646 h 666"/>
              <a:gd name="T30" fmla="*/ 2147483646 w 180"/>
              <a:gd name="T31" fmla="*/ 2147483646 h 666"/>
              <a:gd name="T32" fmla="*/ 2147483646 w 180"/>
              <a:gd name="T33" fmla="*/ 2147483646 h 666"/>
              <a:gd name="T34" fmla="*/ 2147483646 w 180"/>
              <a:gd name="T35" fmla="*/ 2147483646 h 666"/>
              <a:gd name="T36" fmla="*/ 2147483646 w 180"/>
              <a:gd name="T37" fmla="*/ 2147483646 h 666"/>
              <a:gd name="T38" fmla="*/ 2147483646 w 180"/>
              <a:gd name="T39" fmla="*/ 2147483646 h 666"/>
              <a:gd name="T40" fmla="*/ 2147483646 w 180"/>
              <a:gd name="T41" fmla="*/ 2147483646 h 666"/>
              <a:gd name="T42" fmla="*/ 2147483646 w 180"/>
              <a:gd name="T43" fmla="*/ 2147483646 h 666"/>
              <a:gd name="T44" fmla="*/ 2147483646 w 180"/>
              <a:gd name="T45" fmla="*/ 2147483646 h 666"/>
              <a:gd name="T46" fmla="*/ 2147483646 w 180"/>
              <a:gd name="T47" fmla="*/ 2147483646 h 666"/>
              <a:gd name="T48" fmla="*/ 2147483646 w 180"/>
              <a:gd name="T49" fmla="*/ 2147483646 h 666"/>
              <a:gd name="T50" fmla="*/ 2147483646 w 180"/>
              <a:gd name="T51" fmla="*/ 2147483646 h 666"/>
              <a:gd name="T52" fmla="*/ 2147483646 w 180"/>
              <a:gd name="T53" fmla="*/ 2147483646 h 666"/>
              <a:gd name="T54" fmla="*/ 2147483646 w 180"/>
              <a:gd name="T55" fmla="*/ 2147483646 h 666"/>
              <a:gd name="T56" fmla="*/ 2147483646 w 180"/>
              <a:gd name="T57" fmla="*/ 2147483646 h 666"/>
              <a:gd name="T58" fmla="*/ 2147483646 w 180"/>
              <a:gd name="T59" fmla="*/ 2147483646 h 666"/>
              <a:gd name="T60" fmla="*/ 2147483646 w 180"/>
              <a:gd name="T61" fmla="*/ 2147483646 h 666"/>
              <a:gd name="T62" fmla="*/ 0 w 180"/>
              <a:gd name="T63" fmla="*/ 0 h 6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80" h="666">
                <a:moveTo>
                  <a:pt x="180" y="666"/>
                </a:moveTo>
                <a:lnTo>
                  <a:pt x="180" y="643"/>
                </a:lnTo>
                <a:lnTo>
                  <a:pt x="180" y="621"/>
                </a:lnTo>
                <a:lnTo>
                  <a:pt x="180" y="600"/>
                </a:lnTo>
                <a:lnTo>
                  <a:pt x="180" y="577"/>
                </a:lnTo>
                <a:lnTo>
                  <a:pt x="179" y="555"/>
                </a:lnTo>
                <a:lnTo>
                  <a:pt x="178" y="534"/>
                </a:lnTo>
                <a:lnTo>
                  <a:pt x="176" y="512"/>
                </a:lnTo>
                <a:lnTo>
                  <a:pt x="175" y="492"/>
                </a:lnTo>
                <a:lnTo>
                  <a:pt x="174" y="471"/>
                </a:lnTo>
                <a:lnTo>
                  <a:pt x="172" y="450"/>
                </a:lnTo>
                <a:lnTo>
                  <a:pt x="169" y="429"/>
                </a:lnTo>
                <a:lnTo>
                  <a:pt x="167" y="409"/>
                </a:lnTo>
                <a:lnTo>
                  <a:pt x="166" y="390"/>
                </a:lnTo>
                <a:lnTo>
                  <a:pt x="163" y="370"/>
                </a:lnTo>
                <a:lnTo>
                  <a:pt x="161" y="351"/>
                </a:lnTo>
                <a:lnTo>
                  <a:pt x="158" y="332"/>
                </a:lnTo>
                <a:lnTo>
                  <a:pt x="156" y="314"/>
                </a:lnTo>
                <a:lnTo>
                  <a:pt x="152" y="296"/>
                </a:lnTo>
                <a:lnTo>
                  <a:pt x="149" y="278"/>
                </a:lnTo>
                <a:lnTo>
                  <a:pt x="145" y="261"/>
                </a:lnTo>
                <a:lnTo>
                  <a:pt x="142" y="244"/>
                </a:lnTo>
                <a:lnTo>
                  <a:pt x="138" y="228"/>
                </a:lnTo>
                <a:lnTo>
                  <a:pt x="133" y="212"/>
                </a:lnTo>
                <a:lnTo>
                  <a:pt x="128" y="196"/>
                </a:lnTo>
                <a:lnTo>
                  <a:pt x="125" y="182"/>
                </a:lnTo>
                <a:lnTo>
                  <a:pt x="121" y="168"/>
                </a:lnTo>
                <a:lnTo>
                  <a:pt x="118" y="154"/>
                </a:lnTo>
                <a:lnTo>
                  <a:pt x="113" y="141"/>
                </a:lnTo>
                <a:lnTo>
                  <a:pt x="108" y="128"/>
                </a:lnTo>
                <a:lnTo>
                  <a:pt x="103" y="116"/>
                </a:lnTo>
                <a:lnTo>
                  <a:pt x="98" y="104"/>
                </a:lnTo>
                <a:lnTo>
                  <a:pt x="94" y="93"/>
                </a:lnTo>
                <a:lnTo>
                  <a:pt x="89" y="82"/>
                </a:lnTo>
                <a:lnTo>
                  <a:pt x="84" y="72"/>
                </a:lnTo>
                <a:lnTo>
                  <a:pt x="78" y="62"/>
                </a:lnTo>
                <a:lnTo>
                  <a:pt x="72" y="54"/>
                </a:lnTo>
                <a:lnTo>
                  <a:pt x="67" y="45"/>
                </a:lnTo>
                <a:lnTo>
                  <a:pt x="61" y="38"/>
                </a:lnTo>
                <a:lnTo>
                  <a:pt x="55" y="32"/>
                </a:lnTo>
                <a:lnTo>
                  <a:pt x="49" y="25"/>
                </a:lnTo>
                <a:lnTo>
                  <a:pt x="43" y="19"/>
                </a:lnTo>
                <a:lnTo>
                  <a:pt x="37" y="14"/>
                </a:lnTo>
                <a:lnTo>
                  <a:pt x="31" y="9"/>
                </a:lnTo>
                <a:lnTo>
                  <a:pt x="25" y="6"/>
                </a:lnTo>
                <a:lnTo>
                  <a:pt x="19" y="3"/>
                </a:lnTo>
                <a:lnTo>
                  <a:pt x="13" y="1"/>
                </a:lnTo>
                <a:lnTo>
                  <a:pt x="7" y="0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Freeform 59"/>
          <p:cNvSpPr>
            <a:spLocks/>
          </p:cNvSpPr>
          <p:nvPr/>
        </p:nvSpPr>
        <p:spPr bwMode="auto">
          <a:xfrm>
            <a:off x="5335588" y="2716213"/>
            <a:ext cx="79375" cy="61912"/>
          </a:xfrm>
          <a:custGeom>
            <a:avLst/>
            <a:gdLst>
              <a:gd name="T0" fmla="*/ 0 w 144"/>
              <a:gd name="T1" fmla="*/ 2147483646 h 144"/>
              <a:gd name="T2" fmla="*/ 0 w 144"/>
              <a:gd name="T3" fmla="*/ 2147483646 h 144"/>
              <a:gd name="T4" fmla="*/ 2147483646 w 144"/>
              <a:gd name="T5" fmla="*/ 2147483646 h 144"/>
              <a:gd name="T6" fmla="*/ 2147483646 w 144"/>
              <a:gd name="T7" fmla="*/ 2147483646 h 144"/>
              <a:gd name="T8" fmla="*/ 2147483646 w 144"/>
              <a:gd name="T9" fmla="*/ 2147483646 h 144"/>
              <a:gd name="T10" fmla="*/ 2147483646 w 144"/>
              <a:gd name="T11" fmla="*/ 2147483646 h 144"/>
              <a:gd name="T12" fmla="*/ 2147483646 w 144"/>
              <a:gd name="T13" fmla="*/ 2147483646 h 144"/>
              <a:gd name="T14" fmla="*/ 2147483646 w 144"/>
              <a:gd name="T15" fmla="*/ 2147483646 h 144"/>
              <a:gd name="T16" fmla="*/ 2147483646 w 144"/>
              <a:gd name="T17" fmla="*/ 2147483646 h 144"/>
              <a:gd name="T18" fmla="*/ 2147483646 w 144"/>
              <a:gd name="T19" fmla="*/ 2147483646 h 144"/>
              <a:gd name="T20" fmla="*/ 2147483646 w 144"/>
              <a:gd name="T21" fmla="*/ 2147483646 h 144"/>
              <a:gd name="T22" fmla="*/ 2147483646 w 144"/>
              <a:gd name="T23" fmla="*/ 2147483646 h 144"/>
              <a:gd name="T24" fmla="*/ 2147483646 w 144"/>
              <a:gd name="T25" fmla="*/ 0 h 144"/>
              <a:gd name="T26" fmla="*/ 2147483646 w 144"/>
              <a:gd name="T27" fmla="*/ 0 h 144"/>
              <a:gd name="T28" fmla="*/ 2147483646 w 144"/>
              <a:gd name="T29" fmla="*/ 0 h 144"/>
              <a:gd name="T30" fmla="*/ 2147483646 w 144"/>
              <a:gd name="T31" fmla="*/ 2147483646 h 144"/>
              <a:gd name="T32" fmla="*/ 2147483646 w 144"/>
              <a:gd name="T33" fmla="*/ 2147483646 h 144"/>
              <a:gd name="T34" fmla="*/ 2147483646 w 144"/>
              <a:gd name="T35" fmla="*/ 2147483646 h 144"/>
              <a:gd name="T36" fmla="*/ 2147483646 w 144"/>
              <a:gd name="T37" fmla="*/ 2147483646 h 144"/>
              <a:gd name="T38" fmla="*/ 2147483646 w 144"/>
              <a:gd name="T39" fmla="*/ 2147483646 h 144"/>
              <a:gd name="T40" fmla="*/ 2147483646 w 144"/>
              <a:gd name="T41" fmla="*/ 2147483646 h 144"/>
              <a:gd name="T42" fmla="*/ 2147483646 w 144"/>
              <a:gd name="T43" fmla="*/ 2147483646 h 144"/>
              <a:gd name="T44" fmla="*/ 2147483646 w 144"/>
              <a:gd name="T45" fmla="*/ 2147483646 h 144"/>
              <a:gd name="T46" fmla="*/ 2147483646 w 144"/>
              <a:gd name="T47" fmla="*/ 2147483646 h 144"/>
              <a:gd name="T48" fmla="*/ 2147483646 w 144"/>
              <a:gd name="T49" fmla="*/ 2147483646 h 144"/>
              <a:gd name="T50" fmla="*/ 2147483646 w 144"/>
              <a:gd name="T51" fmla="*/ 2147483646 h 144"/>
              <a:gd name="T52" fmla="*/ 2147483646 w 144"/>
              <a:gd name="T53" fmla="*/ 2147483646 h 144"/>
              <a:gd name="T54" fmla="*/ 2147483646 w 144"/>
              <a:gd name="T55" fmla="*/ 2147483646 h 144"/>
              <a:gd name="T56" fmla="*/ 2147483646 w 144"/>
              <a:gd name="T57" fmla="*/ 2147483646 h 144"/>
              <a:gd name="T58" fmla="*/ 2147483646 w 144"/>
              <a:gd name="T59" fmla="*/ 2147483646 h 144"/>
              <a:gd name="T60" fmla="*/ 2147483646 w 144"/>
              <a:gd name="T61" fmla="*/ 2147483646 h 144"/>
              <a:gd name="T62" fmla="*/ 2147483646 w 144"/>
              <a:gd name="T63" fmla="*/ 2147483646 h 144"/>
              <a:gd name="T64" fmla="*/ 2147483646 w 144"/>
              <a:gd name="T65" fmla="*/ 2147483646 h 144"/>
              <a:gd name="T66" fmla="*/ 2147483646 w 144"/>
              <a:gd name="T67" fmla="*/ 2147483646 h 144"/>
              <a:gd name="T68" fmla="*/ 2147483646 w 144"/>
              <a:gd name="T69" fmla="*/ 2147483646 h 144"/>
              <a:gd name="T70" fmla="*/ 2147483646 w 144"/>
              <a:gd name="T71" fmla="*/ 2147483646 h 144"/>
              <a:gd name="T72" fmla="*/ 2147483646 w 144"/>
              <a:gd name="T73" fmla="*/ 2147483646 h 144"/>
              <a:gd name="T74" fmla="*/ 2147483646 w 144"/>
              <a:gd name="T75" fmla="*/ 2147483646 h 144"/>
              <a:gd name="T76" fmla="*/ 2147483646 w 144"/>
              <a:gd name="T77" fmla="*/ 2147483646 h 144"/>
              <a:gd name="T78" fmla="*/ 2147483646 w 144"/>
              <a:gd name="T79" fmla="*/ 2147483646 h 144"/>
              <a:gd name="T80" fmla="*/ 2147483646 w 144"/>
              <a:gd name="T81" fmla="*/ 2147483646 h 144"/>
              <a:gd name="T82" fmla="*/ 2147483646 w 144"/>
              <a:gd name="T83" fmla="*/ 2147483646 h 144"/>
              <a:gd name="T84" fmla="*/ 2147483646 w 144"/>
              <a:gd name="T85" fmla="*/ 2147483646 h 144"/>
              <a:gd name="T86" fmla="*/ 2147483646 w 144"/>
              <a:gd name="T87" fmla="*/ 2147483646 h 144"/>
              <a:gd name="T88" fmla="*/ 2147483646 w 144"/>
              <a:gd name="T89" fmla="*/ 2147483646 h 144"/>
              <a:gd name="T90" fmla="*/ 2147483646 w 144"/>
              <a:gd name="T91" fmla="*/ 2147483646 h 144"/>
              <a:gd name="T92" fmla="*/ 2147483646 w 144"/>
              <a:gd name="T93" fmla="*/ 2147483646 h 144"/>
              <a:gd name="T94" fmla="*/ 2147483646 w 144"/>
              <a:gd name="T95" fmla="*/ 2147483646 h 144"/>
              <a:gd name="T96" fmla="*/ 2147483646 w 144"/>
              <a:gd name="T97" fmla="*/ 2147483646 h 144"/>
              <a:gd name="T98" fmla="*/ 2147483646 w 144"/>
              <a:gd name="T99" fmla="*/ 2147483646 h 144"/>
              <a:gd name="T100" fmla="*/ 0 w 144"/>
              <a:gd name="T101" fmla="*/ 2147483646 h 14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44" h="144">
                <a:moveTo>
                  <a:pt x="0" y="72"/>
                </a:moveTo>
                <a:lnTo>
                  <a:pt x="0" y="69"/>
                </a:lnTo>
                <a:lnTo>
                  <a:pt x="0" y="68"/>
                </a:lnTo>
                <a:lnTo>
                  <a:pt x="0" y="67"/>
                </a:lnTo>
                <a:lnTo>
                  <a:pt x="0" y="64"/>
                </a:lnTo>
                <a:lnTo>
                  <a:pt x="0" y="62"/>
                </a:lnTo>
                <a:lnTo>
                  <a:pt x="0" y="60"/>
                </a:lnTo>
                <a:lnTo>
                  <a:pt x="0" y="57"/>
                </a:lnTo>
                <a:lnTo>
                  <a:pt x="0" y="55"/>
                </a:lnTo>
                <a:lnTo>
                  <a:pt x="1" y="52"/>
                </a:lnTo>
                <a:lnTo>
                  <a:pt x="2" y="50"/>
                </a:lnTo>
                <a:lnTo>
                  <a:pt x="4" y="48"/>
                </a:lnTo>
                <a:lnTo>
                  <a:pt x="5" y="45"/>
                </a:lnTo>
                <a:lnTo>
                  <a:pt x="5" y="44"/>
                </a:lnTo>
                <a:lnTo>
                  <a:pt x="6" y="43"/>
                </a:lnTo>
                <a:lnTo>
                  <a:pt x="7" y="42"/>
                </a:lnTo>
                <a:lnTo>
                  <a:pt x="8" y="39"/>
                </a:lnTo>
                <a:lnTo>
                  <a:pt x="10" y="37"/>
                </a:lnTo>
                <a:lnTo>
                  <a:pt x="11" y="34"/>
                </a:lnTo>
                <a:lnTo>
                  <a:pt x="12" y="32"/>
                </a:lnTo>
                <a:lnTo>
                  <a:pt x="13" y="30"/>
                </a:lnTo>
                <a:lnTo>
                  <a:pt x="14" y="28"/>
                </a:lnTo>
                <a:lnTo>
                  <a:pt x="16" y="26"/>
                </a:lnTo>
                <a:lnTo>
                  <a:pt x="18" y="24"/>
                </a:lnTo>
                <a:lnTo>
                  <a:pt x="20" y="21"/>
                </a:lnTo>
                <a:lnTo>
                  <a:pt x="22" y="20"/>
                </a:lnTo>
                <a:lnTo>
                  <a:pt x="23" y="19"/>
                </a:lnTo>
                <a:lnTo>
                  <a:pt x="24" y="18"/>
                </a:lnTo>
                <a:lnTo>
                  <a:pt x="25" y="16"/>
                </a:lnTo>
                <a:lnTo>
                  <a:pt x="28" y="15"/>
                </a:lnTo>
                <a:lnTo>
                  <a:pt x="30" y="14"/>
                </a:lnTo>
                <a:lnTo>
                  <a:pt x="31" y="13"/>
                </a:lnTo>
                <a:lnTo>
                  <a:pt x="32" y="12"/>
                </a:lnTo>
                <a:lnTo>
                  <a:pt x="35" y="10"/>
                </a:lnTo>
                <a:lnTo>
                  <a:pt x="37" y="9"/>
                </a:lnTo>
                <a:lnTo>
                  <a:pt x="40" y="8"/>
                </a:lnTo>
                <a:lnTo>
                  <a:pt x="42" y="7"/>
                </a:lnTo>
                <a:lnTo>
                  <a:pt x="44" y="6"/>
                </a:lnTo>
                <a:lnTo>
                  <a:pt x="47" y="6"/>
                </a:lnTo>
                <a:lnTo>
                  <a:pt x="49" y="6"/>
                </a:lnTo>
                <a:lnTo>
                  <a:pt x="52" y="4"/>
                </a:lnTo>
                <a:lnTo>
                  <a:pt x="54" y="3"/>
                </a:lnTo>
                <a:lnTo>
                  <a:pt x="56" y="2"/>
                </a:lnTo>
                <a:lnTo>
                  <a:pt x="59" y="2"/>
                </a:lnTo>
                <a:lnTo>
                  <a:pt x="61" y="2"/>
                </a:lnTo>
                <a:lnTo>
                  <a:pt x="64" y="2"/>
                </a:lnTo>
                <a:lnTo>
                  <a:pt x="66" y="1"/>
                </a:lnTo>
                <a:lnTo>
                  <a:pt x="68" y="0"/>
                </a:lnTo>
                <a:lnTo>
                  <a:pt x="72" y="0"/>
                </a:lnTo>
                <a:lnTo>
                  <a:pt x="74" y="0"/>
                </a:lnTo>
                <a:lnTo>
                  <a:pt x="76" y="0"/>
                </a:lnTo>
                <a:lnTo>
                  <a:pt x="77" y="0"/>
                </a:lnTo>
                <a:lnTo>
                  <a:pt x="79" y="0"/>
                </a:lnTo>
                <a:lnTo>
                  <a:pt x="82" y="0"/>
                </a:lnTo>
                <a:lnTo>
                  <a:pt x="84" y="0"/>
                </a:lnTo>
                <a:lnTo>
                  <a:pt x="86" y="0"/>
                </a:lnTo>
                <a:lnTo>
                  <a:pt x="89" y="0"/>
                </a:lnTo>
                <a:lnTo>
                  <a:pt x="91" y="1"/>
                </a:lnTo>
                <a:lnTo>
                  <a:pt x="94" y="2"/>
                </a:lnTo>
                <a:lnTo>
                  <a:pt x="96" y="3"/>
                </a:lnTo>
                <a:lnTo>
                  <a:pt x="98" y="4"/>
                </a:lnTo>
                <a:lnTo>
                  <a:pt x="100" y="4"/>
                </a:lnTo>
                <a:lnTo>
                  <a:pt x="101" y="6"/>
                </a:lnTo>
                <a:lnTo>
                  <a:pt x="102" y="7"/>
                </a:lnTo>
                <a:lnTo>
                  <a:pt x="104" y="8"/>
                </a:lnTo>
                <a:lnTo>
                  <a:pt x="107" y="9"/>
                </a:lnTo>
                <a:lnTo>
                  <a:pt x="109" y="10"/>
                </a:lnTo>
                <a:lnTo>
                  <a:pt x="112" y="12"/>
                </a:lnTo>
                <a:lnTo>
                  <a:pt x="114" y="13"/>
                </a:lnTo>
                <a:lnTo>
                  <a:pt x="115" y="14"/>
                </a:lnTo>
                <a:lnTo>
                  <a:pt x="118" y="15"/>
                </a:lnTo>
                <a:lnTo>
                  <a:pt x="120" y="18"/>
                </a:lnTo>
                <a:lnTo>
                  <a:pt x="122" y="20"/>
                </a:lnTo>
                <a:lnTo>
                  <a:pt x="124" y="21"/>
                </a:lnTo>
                <a:lnTo>
                  <a:pt x="125" y="22"/>
                </a:lnTo>
                <a:lnTo>
                  <a:pt x="126" y="24"/>
                </a:lnTo>
                <a:lnTo>
                  <a:pt x="127" y="25"/>
                </a:lnTo>
                <a:lnTo>
                  <a:pt x="128" y="27"/>
                </a:lnTo>
                <a:lnTo>
                  <a:pt x="130" y="30"/>
                </a:lnTo>
                <a:lnTo>
                  <a:pt x="131" y="31"/>
                </a:lnTo>
                <a:lnTo>
                  <a:pt x="132" y="32"/>
                </a:lnTo>
                <a:lnTo>
                  <a:pt x="133" y="34"/>
                </a:lnTo>
                <a:lnTo>
                  <a:pt x="134" y="37"/>
                </a:lnTo>
                <a:lnTo>
                  <a:pt x="136" y="39"/>
                </a:lnTo>
                <a:lnTo>
                  <a:pt x="137" y="42"/>
                </a:lnTo>
                <a:lnTo>
                  <a:pt x="138" y="44"/>
                </a:lnTo>
                <a:lnTo>
                  <a:pt x="138" y="46"/>
                </a:lnTo>
                <a:lnTo>
                  <a:pt x="138" y="49"/>
                </a:lnTo>
                <a:lnTo>
                  <a:pt x="139" y="51"/>
                </a:lnTo>
                <a:lnTo>
                  <a:pt x="140" y="54"/>
                </a:lnTo>
                <a:lnTo>
                  <a:pt x="142" y="56"/>
                </a:lnTo>
                <a:lnTo>
                  <a:pt x="142" y="58"/>
                </a:lnTo>
                <a:lnTo>
                  <a:pt x="142" y="61"/>
                </a:lnTo>
                <a:lnTo>
                  <a:pt x="142" y="63"/>
                </a:lnTo>
                <a:lnTo>
                  <a:pt x="143" y="66"/>
                </a:lnTo>
                <a:lnTo>
                  <a:pt x="144" y="68"/>
                </a:lnTo>
                <a:lnTo>
                  <a:pt x="144" y="72"/>
                </a:lnTo>
                <a:lnTo>
                  <a:pt x="144" y="74"/>
                </a:lnTo>
                <a:lnTo>
                  <a:pt x="144" y="75"/>
                </a:lnTo>
                <a:lnTo>
                  <a:pt x="144" y="76"/>
                </a:lnTo>
                <a:lnTo>
                  <a:pt x="144" y="79"/>
                </a:lnTo>
                <a:lnTo>
                  <a:pt x="144" y="81"/>
                </a:lnTo>
                <a:lnTo>
                  <a:pt x="144" y="84"/>
                </a:lnTo>
                <a:lnTo>
                  <a:pt x="144" y="86"/>
                </a:lnTo>
                <a:lnTo>
                  <a:pt x="144" y="88"/>
                </a:lnTo>
                <a:lnTo>
                  <a:pt x="143" y="91"/>
                </a:lnTo>
                <a:lnTo>
                  <a:pt x="142" y="93"/>
                </a:lnTo>
                <a:lnTo>
                  <a:pt x="140" y="96"/>
                </a:lnTo>
                <a:lnTo>
                  <a:pt x="139" y="98"/>
                </a:lnTo>
                <a:lnTo>
                  <a:pt x="139" y="99"/>
                </a:lnTo>
                <a:lnTo>
                  <a:pt x="138" y="100"/>
                </a:lnTo>
                <a:lnTo>
                  <a:pt x="137" y="102"/>
                </a:lnTo>
                <a:lnTo>
                  <a:pt x="136" y="104"/>
                </a:lnTo>
                <a:lnTo>
                  <a:pt x="134" y="106"/>
                </a:lnTo>
                <a:lnTo>
                  <a:pt x="133" y="109"/>
                </a:lnTo>
                <a:lnTo>
                  <a:pt x="132" y="111"/>
                </a:lnTo>
                <a:lnTo>
                  <a:pt x="131" y="114"/>
                </a:lnTo>
                <a:lnTo>
                  <a:pt x="130" y="115"/>
                </a:lnTo>
                <a:lnTo>
                  <a:pt x="128" y="117"/>
                </a:lnTo>
                <a:lnTo>
                  <a:pt x="126" y="120"/>
                </a:lnTo>
                <a:lnTo>
                  <a:pt x="124" y="122"/>
                </a:lnTo>
                <a:lnTo>
                  <a:pt x="122" y="123"/>
                </a:lnTo>
                <a:lnTo>
                  <a:pt x="121" y="124"/>
                </a:lnTo>
                <a:lnTo>
                  <a:pt x="120" y="126"/>
                </a:lnTo>
                <a:lnTo>
                  <a:pt x="119" y="127"/>
                </a:lnTo>
                <a:lnTo>
                  <a:pt x="116" y="128"/>
                </a:lnTo>
                <a:lnTo>
                  <a:pt x="114" y="129"/>
                </a:lnTo>
                <a:lnTo>
                  <a:pt x="113" y="130"/>
                </a:lnTo>
                <a:lnTo>
                  <a:pt x="112" y="132"/>
                </a:lnTo>
                <a:lnTo>
                  <a:pt x="109" y="133"/>
                </a:lnTo>
                <a:lnTo>
                  <a:pt x="107" y="134"/>
                </a:lnTo>
                <a:lnTo>
                  <a:pt x="104" y="135"/>
                </a:lnTo>
                <a:lnTo>
                  <a:pt x="102" y="136"/>
                </a:lnTo>
                <a:lnTo>
                  <a:pt x="100" y="138"/>
                </a:lnTo>
                <a:lnTo>
                  <a:pt x="97" y="138"/>
                </a:lnTo>
                <a:lnTo>
                  <a:pt x="95" y="138"/>
                </a:lnTo>
                <a:lnTo>
                  <a:pt x="92" y="139"/>
                </a:lnTo>
                <a:lnTo>
                  <a:pt x="90" y="140"/>
                </a:lnTo>
                <a:lnTo>
                  <a:pt x="88" y="141"/>
                </a:lnTo>
                <a:lnTo>
                  <a:pt x="85" y="141"/>
                </a:lnTo>
                <a:lnTo>
                  <a:pt x="83" y="141"/>
                </a:lnTo>
                <a:lnTo>
                  <a:pt x="80" y="141"/>
                </a:lnTo>
                <a:lnTo>
                  <a:pt x="78" y="142"/>
                </a:lnTo>
                <a:lnTo>
                  <a:pt x="76" y="144"/>
                </a:lnTo>
                <a:lnTo>
                  <a:pt x="72" y="144"/>
                </a:lnTo>
                <a:lnTo>
                  <a:pt x="70" y="144"/>
                </a:lnTo>
                <a:lnTo>
                  <a:pt x="68" y="144"/>
                </a:lnTo>
                <a:lnTo>
                  <a:pt x="67" y="144"/>
                </a:lnTo>
                <a:lnTo>
                  <a:pt x="65" y="144"/>
                </a:lnTo>
                <a:lnTo>
                  <a:pt x="62" y="144"/>
                </a:lnTo>
                <a:lnTo>
                  <a:pt x="60" y="144"/>
                </a:lnTo>
                <a:lnTo>
                  <a:pt x="58" y="144"/>
                </a:lnTo>
                <a:lnTo>
                  <a:pt x="55" y="144"/>
                </a:lnTo>
                <a:lnTo>
                  <a:pt x="53" y="142"/>
                </a:lnTo>
                <a:lnTo>
                  <a:pt x="50" y="141"/>
                </a:lnTo>
                <a:lnTo>
                  <a:pt x="48" y="140"/>
                </a:lnTo>
                <a:lnTo>
                  <a:pt x="46" y="139"/>
                </a:lnTo>
                <a:lnTo>
                  <a:pt x="44" y="139"/>
                </a:lnTo>
                <a:lnTo>
                  <a:pt x="43" y="138"/>
                </a:lnTo>
                <a:lnTo>
                  <a:pt x="42" y="136"/>
                </a:lnTo>
                <a:lnTo>
                  <a:pt x="40" y="135"/>
                </a:lnTo>
                <a:lnTo>
                  <a:pt x="37" y="134"/>
                </a:lnTo>
                <a:lnTo>
                  <a:pt x="35" y="133"/>
                </a:lnTo>
                <a:lnTo>
                  <a:pt x="32" y="132"/>
                </a:lnTo>
                <a:lnTo>
                  <a:pt x="30" y="130"/>
                </a:lnTo>
                <a:lnTo>
                  <a:pt x="29" y="129"/>
                </a:lnTo>
                <a:lnTo>
                  <a:pt x="26" y="128"/>
                </a:lnTo>
                <a:lnTo>
                  <a:pt x="24" y="126"/>
                </a:lnTo>
                <a:lnTo>
                  <a:pt x="22" y="123"/>
                </a:lnTo>
                <a:lnTo>
                  <a:pt x="20" y="122"/>
                </a:lnTo>
                <a:lnTo>
                  <a:pt x="19" y="121"/>
                </a:lnTo>
                <a:lnTo>
                  <a:pt x="18" y="120"/>
                </a:lnTo>
                <a:lnTo>
                  <a:pt x="17" y="118"/>
                </a:lnTo>
                <a:lnTo>
                  <a:pt x="16" y="116"/>
                </a:lnTo>
                <a:lnTo>
                  <a:pt x="14" y="114"/>
                </a:lnTo>
                <a:lnTo>
                  <a:pt x="13" y="112"/>
                </a:lnTo>
                <a:lnTo>
                  <a:pt x="12" y="111"/>
                </a:lnTo>
                <a:lnTo>
                  <a:pt x="11" y="109"/>
                </a:lnTo>
                <a:lnTo>
                  <a:pt x="10" y="106"/>
                </a:lnTo>
                <a:lnTo>
                  <a:pt x="8" y="104"/>
                </a:lnTo>
                <a:lnTo>
                  <a:pt x="7" y="102"/>
                </a:lnTo>
                <a:lnTo>
                  <a:pt x="6" y="99"/>
                </a:lnTo>
                <a:lnTo>
                  <a:pt x="6" y="97"/>
                </a:lnTo>
                <a:lnTo>
                  <a:pt x="6" y="94"/>
                </a:lnTo>
                <a:lnTo>
                  <a:pt x="5" y="92"/>
                </a:lnTo>
                <a:lnTo>
                  <a:pt x="4" y="90"/>
                </a:lnTo>
                <a:lnTo>
                  <a:pt x="2" y="87"/>
                </a:lnTo>
                <a:lnTo>
                  <a:pt x="2" y="85"/>
                </a:lnTo>
                <a:lnTo>
                  <a:pt x="2" y="82"/>
                </a:lnTo>
                <a:lnTo>
                  <a:pt x="2" y="80"/>
                </a:lnTo>
                <a:lnTo>
                  <a:pt x="1" y="78"/>
                </a:lnTo>
                <a:lnTo>
                  <a:pt x="0" y="75"/>
                </a:lnTo>
                <a:lnTo>
                  <a:pt x="0" y="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Freeform 60"/>
          <p:cNvSpPr>
            <a:spLocks/>
          </p:cNvSpPr>
          <p:nvPr/>
        </p:nvSpPr>
        <p:spPr bwMode="auto">
          <a:xfrm>
            <a:off x="5335588" y="2716213"/>
            <a:ext cx="79375" cy="61912"/>
          </a:xfrm>
          <a:custGeom>
            <a:avLst/>
            <a:gdLst>
              <a:gd name="T0" fmla="*/ 0 w 144"/>
              <a:gd name="T1" fmla="*/ 2147483646 h 144"/>
              <a:gd name="T2" fmla="*/ 0 w 144"/>
              <a:gd name="T3" fmla="*/ 2147483646 h 144"/>
              <a:gd name="T4" fmla="*/ 2147483646 w 144"/>
              <a:gd name="T5" fmla="*/ 2147483646 h 144"/>
              <a:gd name="T6" fmla="*/ 2147483646 w 144"/>
              <a:gd name="T7" fmla="*/ 2147483646 h 144"/>
              <a:gd name="T8" fmla="*/ 2147483646 w 144"/>
              <a:gd name="T9" fmla="*/ 2147483646 h 144"/>
              <a:gd name="T10" fmla="*/ 2147483646 w 144"/>
              <a:gd name="T11" fmla="*/ 2147483646 h 144"/>
              <a:gd name="T12" fmla="*/ 2147483646 w 144"/>
              <a:gd name="T13" fmla="*/ 2147483646 h 144"/>
              <a:gd name="T14" fmla="*/ 2147483646 w 144"/>
              <a:gd name="T15" fmla="*/ 2147483646 h 144"/>
              <a:gd name="T16" fmla="*/ 2147483646 w 144"/>
              <a:gd name="T17" fmla="*/ 2147483646 h 144"/>
              <a:gd name="T18" fmla="*/ 2147483646 w 144"/>
              <a:gd name="T19" fmla="*/ 2147483646 h 144"/>
              <a:gd name="T20" fmla="*/ 2147483646 w 144"/>
              <a:gd name="T21" fmla="*/ 2147483646 h 144"/>
              <a:gd name="T22" fmla="*/ 2147483646 w 144"/>
              <a:gd name="T23" fmla="*/ 2147483646 h 144"/>
              <a:gd name="T24" fmla="*/ 2147483646 w 144"/>
              <a:gd name="T25" fmla="*/ 0 h 144"/>
              <a:gd name="T26" fmla="*/ 2147483646 w 144"/>
              <a:gd name="T27" fmla="*/ 0 h 144"/>
              <a:gd name="T28" fmla="*/ 2147483646 w 144"/>
              <a:gd name="T29" fmla="*/ 0 h 144"/>
              <a:gd name="T30" fmla="*/ 2147483646 w 144"/>
              <a:gd name="T31" fmla="*/ 2147483646 h 144"/>
              <a:gd name="T32" fmla="*/ 2147483646 w 144"/>
              <a:gd name="T33" fmla="*/ 2147483646 h 144"/>
              <a:gd name="T34" fmla="*/ 2147483646 w 144"/>
              <a:gd name="T35" fmla="*/ 2147483646 h 144"/>
              <a:gd name="T36" fmla="*/ 2147483646 w 144"/>
              <a:gd name="T37" fmla="*/ 2147483646 h 144"/>
              <a:gd name="T38" fmla="*/ 2147483646 w 144"/>
              <a:gd name="T39" fmla="*/ 2147483646 h 144"/>
              <a:gd name="T40" fmla="*/ 2147483646 w 144"/>
              <a:gd name="T41" fmla="*/ 2147483646 h 144"/>
              <a:gd name="T42" fmla="*/ 2147483646 w 144"/>
              <a:gd name="T43" fmla="*/ 2147483646 h 144"/>
              <a:gd name="T44" fmla="*/ 2147483646 w 144"/>
              <a:gd name="T45" fmla="*/ 2147483646 h 144"/>
              <a:gd name="T46" fmla="*/ 2147483646 w 144"/>
              <a:gd name="T47" fmla="*/ 2147483646 h 144"/>
              <a:gd name="T48" fmla="*/ 2147483646 w 144"/>
              <a:gd name="T49" fmla="*/ 2147483646 h 144"/>
              <a:gd name="T50" fmla="*/ 2147483646 w 144"/>
              <a:gd name="T51" fmla="*/ 2147483646 h 144"/>
              <a:gd name="T52" fmla="*/ 2147483646 w 144"/>
              <a:gd name="T53" fmla="*/ 2147483646 h 144"/>
              <a:gd name="T54" fmla="*/ 2147483646 w 144"/>
              <a:gd name="T55" fmla="*/ 2147483646 h 144"/>
              <a:gd name="T56" fmla="*/ 2147483646 w 144"/>
              <a:gd name="T57" fmla="*/ 2147483646 h 144"/>
              <a:gd name="T58" fmla="*/ 2147483646 w 144"/>
              <a:gd name="T59" fmla="*/ 2147483646 h 144"/>
              <a:gd name="T60" fmla="*/ 2147483646 w 144"/>
              <a:gd name="T61" fmla="*/ 2147483646 h 144"/>
              <a:gd name="T62" fmla="*/ 2147483646 w 144"/>
              <a:gd name="T63" fmla="*/ 2147483646 h 144"/>
              <a:gd name="T64" fmla="*/ 2147483646 w 144"/>
              <a:gd name="T65" fmla="*/ 2147483646 h 144"/>
              <a:gd name="T66" fmla="*/ 2147483646 w 144"/>
              <a:gd name="T67" fmla="*/ 2147483646 h 144"/>
              <a:gd name="T68" fmla="*/ 2147483646 w 144"/>
              <a:gd name="T69" fmla="*/ 2147483646 h 144"/>
              <a:gd name="T70" fmla="*/ 2147483646 w 144"/>
              <a:gd name="T71" fmla="*/ 2147483646 h 144"/>
              <a:gd name="T72" fmla="*/ 2147483646 w 144"/>
              <a:gd name="T73" fmla="*/ 2147483646 h 144"/>
              <a:gd name="T74" fmla="*/ 2147483646 w 144"/>
              <a:gd name="T75" fmla="*/ 2147483646 h 144"/>
              <a:gd name="T76" fmla="*/ 2147483646 w 144"/>
              <a:gd name="T77" fmla="*/ 2147483646 h 144"/>
              <a:gd name="T78" fmla="*/ 2147483646 w 144"/>
              <a:gd name="T79" fmla="*/ 2147483646 h 144"/>
              <a:gd name="T80" fmla="*/ 2147483646 w 144"/>
              <a:gd name="T81" fmla="*/ 2147483646 h 144"/>
              <a:gd name="T82" fmla="*/ 2147483646 w 144"/>
              <a:gd name="T83" fmla="*/ 2147483646 h 144"/>
              <a:gd name="T84" fmla="*/ 2147483646 w 144"/>
              <a:gd name="T85" fmla="*/ 2147483646 h 144"/>
              <a:gd name="T86" fmla="*/ 2147483646 w 144"/>
              <a:gd name="T87" fmla="*/ 2147483646 h 144"/>
              <a:gd name="T88" fmla="*/ 2147483646 w 144"/>
              <a:gd name="T89" fmla="*/ 2147483646 h 144"/>
              <a:gd name="T90" fmla="*/ 2147483646 w 144"/>
              <a:gd name="T91" fmla="*/ 2147483646 h 144"/>
              <a:gd name="T92" fmla="*/ 2147483646 w 144"/>
              <a:gd name="T93" fmla="*/ 2147483646 h 144"/>
              <a:gd name="T94" fmla="*/ 2147483646 w 144"/>
              <a:gd name="T95" fmla="*/ 2147483646 h 144"/>
              <a:gd name="T96" fmla="*/ 2147483646 w 144"/>
              <a:gd name="T97" fmla="*/ 2147483646 h 144"/>
              <a:gd name="T98" fmla="*/ 2147483646 w 144"/>
              <a:gd name="T99" fmla="*/ 2147483646 h 144"/>
              <a:gd name="T100" fmla="*/ 0 w 144"/>
              <a:gd name="T101" fmla="*/ 2147483646 h 14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44" h="144">
                <a:moveTo>
                  <a:pt x="0" y="72"/>
                </a:moveTo>
                <a:lnTo>
                  <a:pt x="0" y="69"/>
                </a:lnTo>
                <a:lnTo>
                  <a:pt x="0" y="68"/>
                </a:lnTo>
                <a:lnTo>
                  <a:pt x="0" y="67"/>
                </a:lnTo>
                <a:lnTo>
                  <a:pt x="0" y="64"/>
                </a:lnTo>
                <a:lnTo>
                  <a:pt x="0" y="62"/>
                </a:lnTo>
                <a:lnTo>
                  <a:pt x="0" y="60"/>
                </a:lnTo>
                <a:lnTo>
                  <a:pt x="0" y="57"/>
                </a:lnTo>
                <a:lnTo>
                  <a:pt x="0" y="55"/>
                </a:lnTo>
                <a:lnTo>
                  <a:pt x="1" y="52"/>
                </a:lnTo>
                <a:lnTo>
                  <a:pt x="2" y="50"/>
                </a:lnTo>
                <a:lnTo>
                  <a:pt x="4" y="48"/>
                </a:lnTo>
                <a:lnTo>
                  <a:pt x="5" y="45"/>
                </a:lnTo>
                <a:lnTo>
                  <a:pt x="5" y="44"/>
                </a:lnTo>
                <a:lnTo>
                  <a:pt x="6" y="43"/>
                </a:lnTo>
                <a:lnTo>
                  <a:pt x="7" y="42"/>
                </a:lnTo>
                <a:lnTo>
                  <a:pt x="8" y="39"/>
                </a:lnTo>
                <a:lnTo>
                  <a:pt x="10" y="37"/>
                </a:lnTo>
                <a:lnTo>
                  <a:pt x="11" y="34"/>
                </a:lnTo>
                <a:lnTo>
                  <a:pt x="12" y="32"/>
                </a:lnTo>
                <a:lnTo>
                  <a:pt x="13" y="30"/>
                </a:lnTo>
                <a:lnTo>
                  <a:pt x="14" y="28"/>
                </a:lnTo>
                <a:lnTo>
                  <a:pt x="16" y="26"/>
                </a:lnTo>
                <a:lnTo>
                  <a:pt x="18" y="24"/>
                </a:lnTo>
                <a:lnTo>
                  <a:pt x="20" y="21"/>
                </a:lnTo>
                <a:lnTo>
                  <a:pt x="22" y="20"/>
                </a:lnTo>
                <a:lnTo>
                  <a:pt x="23" y="19"/>
                </a:lnTo>
                <a:lnTo>
                  <a:pt x="24" y="18"/>
                </a:lnTo>
                <a:lnTo>
                  <a:pt x="25" y="16"/>
                </a:lnTo>
                <a:lnTo>
                  <a:pt x="28" y="15"/>
                </a:lnTo>
                <a:lnTo>
                  <a:pt x="30" y="14"/>
                </a:lnTo>
                <a:lnTo>
                  <a:pt x="31" y="13"/>
                </a:lnTo>
                <a:lnTo>
                  <a:pt x="32" y="12"/>
                </a:lnTo>
                <a:lnTo>
                  <a:pt x="35" y="10"/>
                </a:lnTo>
                <a:lnTo>
                  <a:pt x="37" y="9"/>
                </a:lnTo>
                <a:lnTo>
                  <a:pt x="40" y="8"/>
                </a:lnTo>
                <a:lnTo>
                  <a:pt x="42" y="7"/>
                </a:lnTo>
                <a:lnTo>
                  <a:pt x="44" y="6"/>
                </a:lnTo>
                <a:lnTo>
                  <a:pt x="47" y="6"/>
                </a:lnTo>
                <a:lnTo>
                  <a:pt x="49" y="6"/>
                </a:lnTo>
                <a:lnTo>
                  <a:pt x="52" y="4"/>
                </a:lnTo>
                <a:lnTo>
                  <a:pt x="54" y="3"/>
                </a:lnTo>
                <a:lnTo>
                  <a:pt x="56" y="2"/>
                </a:lnTo>
                <a:lnTo>
                  <a:pt x="59" y="2"/>
                </a:lnTo>
                <a:lnTo>
                  <a:pt x="61" y="2"/>
                </a:lnTo>
                <a:lnTo>
                  <a:pt x="64" y="2"/>
                </a:lnTo>
                <a:lnTo>
                  <a:pt x="66" y="1"/>
                </a:lnTo>
                <a:lnTo>
                  <a:pt x="68" y="0"/>
                </a:lnTo>
                <a:lnTo>
                  <a:pt x="72" y="0"/>
                </a:lnTo>
                <a:lnTo>
                  <a:pt x="74" y="0"/>
                </a:lnTo>
                <a:lnTo>
                  <a:pt x="76" y="0"/>
                </a:lnTo>
                <a:lnTo>
                  <a:pt x="77" y="0"/>
                </a:lnTo>
                <a:lnTo>
                  <a:pt x="79" y="0"/>
                </a:lnTo>
                <a:lnTo>
                  <a:pt x="82" y="0"/>
                </a:lnTo>
                <a:lnTo>
                  <a:pt x="84" y="0"/>
                </a:lnTo>
                <a:lnTo>
                  <a:pt x="86" y="0"/>
                </a:lnTo>
                <a:lnTo>
                  <a:pt x="89" y="0"/>
                </a:lnTo>
                <a:lnTo>
                  <a:pt x="91" y="1"/>
                </a:lnTo>
                <a:lnTo>
                  <a:pt x="94" y="2"/>
                </a:lnTo>
                <a:lnTo>
                  <a:pt x="96" y="3"/>
                </a:lnTo>
                <a:lnTo>
                  <a:pt x="98" y="4"/>
                </a:lnTo>
                <a:lnTo>
                  <a:pt x="100" y="4"/>
                </a:lnTo>
                <a:lnTo>
                  <a:pt x="101" y="6"/>
                </a:lnTo>
                <a:lnTo>
                  <a:pt x="102" y="7"/>
                </a:lnTo>
                <a:lnTo>
                  <a:pt x="104" y="8"/>
                </a:lnTo>
                <a:lnTo>
                  <a:pt x="107" y="9"/>
                </a:lnTo>
                <a:lnTo>
                  <a:pt x="109" y="10"/>
                </a:lnTo>
                <a:lnTo>
                  <a:pt x="112" y="12"/>
                </a:lnTo>
                <a:lnTo>
                  <a:pt x="114" y="13"/>
                </a:lnTo>
                <a:lnTo>
                  <a:pt x="115" y="14"/>
                </a:lnTo>
                <a:lnTo>
                  <a:pt x="118" y="15"/>
                </a:lnTo>
                <a:lnTo>
                  <a:pt x="120" y="18"/>
                </a:lnTo>
                <a:lnTo>
                  <a:pt x="122" y="20"/>
                </a:lnTo>
                <a:lnTo>
                  <a:pt x="124" y="21"/>
                </a:lnTo>
                <a:lnTo>
                  <a:pt x="125" y="22"/>
                </a:lnTo>
                <a:lnTo>
                  <a:pt x="126" y="24"/>
                </a:lnTo>
                <a:lnTo>
                  <a:pt x="127" y="25"/>
                </a:lnTo>
                <a:lnTo>
                  <a:pt x="128" y="27"/>
                </a:lnTo>
                <a:lnTo>
                  <a:pt x="130" y="30"/>
                </a:lnTo>
                <a:lnTo>
                  <a:pt x="131" y="31"/>
                </a:lnTo>
                <a:lnTo>
                  <a:pt x="132" y="32"/>
                </a:lnTo>
                <a:lnTo>
                  <a:pt x="133" y="34"/>
                </a:lnTo>
                <a:lnTo>
                  <a:pt x="134" y="37"/>
                </a:lnTo>
                <a:lnTo>
                  <a:pt x="136" y="39"/>
                </a:lnTo>
                <a:lnTo>
                  <a:pt x="137" y="42"/>
                </a:lnTo>
                <a:lnTo>
                  <a:pt x="138" y="44"/>
                </a:lnTo>
                <a:lnTo>
                  <a:pt x="138" y="46"/>
                </a:lnTo>
                <a:lnTo>
                  <a:pt x="138" y="49"/>
                </a:lnTo>
                <a:lnTo>
                  <a:pt x="139" y="51"/>
                </a:lnTo>
                <a:lnTo>
                  <a:pt x="140" y="54"/>
                </a:lnTo>
                <a:lnTo>
                  <a:pt x="142" y="56"/>
                </a:lnTo>
                <a:lnTo>
                  <a:pt x="142" y="58"/>
                </a:lnTo>
                <a:lnTo>
                  <a:pt x="142" y="61"/>
                </a:lnTo>
                <a:lnTo>
                  <a:pt x="142" y="63"/>
                </a:lnTo>
                <a:lnTo>
                  <a:pt x="143" y="66"/>
                </a:lnTo>
                <a:lnTo>
                  <a:pt x="144" y="68"/>
                </a:lnTo>
                <a:lnTo>
                  <a:pt x="144" y="72"/>
                </a:lnTo>
                <a:lnTo>
                  <a:pt x="144" y="74"/>
                </a:lnTo>
                <a:lnTo>
                  <a:pt x="144" y="75"/>
                </a:lnTo>
                <a:lnTo>
                  <a:pt x="144" y="76"/>
                </a:lnTo>
                <a:lnTo>
                  <a:pt x="144" y="79"/>
                </a:lnTo>
                <a:lnTo>
                  <a:pt x="144" y="81"/>
                </a:lnTo>
                <a:lnTo>
                  <a:pt x="144" y="84"/>
                </a:lnTo>
                <a:lnTo>
                  <a:pt x="144" y="86"/>
                </a:lnTo>
                <a:lnTo>
                  <a:pt x="144" y="88"/>
                </a:lnTo>
                <a:lnTo>
                  <a:pt x="143" y="91"/>
                </a:lnTo>
                <a:lnTo>
                  <a:pt x="142" y="93"/>
                </a:lnTo>
                <a:lnTo>
                  <a:pt x="140" y="96"/>
                </a:lnTo>
                <a:lnTo>
                  <a:pt x="139" y="98"/>
                </a:lnTo>
                <a:lnTo>
                  <a:pt x="139" y="99"/>
                </a:lnTo>
                <a:lnTo>
                  <a:pt x="138" y="100"/>
                </a:lnTo>
                <a:lnTo>
                  <a:pt x="137" y="102"/>
                </a:lnTo>
                <a:lnTo>
                  <a:pt x="136" y="104"/>
                </a:lnTo>
                <a:lnTo>
                  <a:pt x="134" y="106"/>
                </a:lnTo>
                <a:lnTo>
                  <a:pt x="133" y="109"/>
                </a:lnTo>
                <a:lnTo>
                  <a:pt x="132" y="111"/>
                </a:lnTo>
                <a:lnTo>
                  <a:pt x="131" y="114"/>
                </a:lnTo>
                <a:lnTo>
                  <a:pt x="130" y="115"/>
                </a:lnTo>
                <a:lnTo>
                  <a:pt x="128" y="117"/>
                </a:lnTo>
                <a:lnTo>
                  <a:pt x="126" y="120"/>
                </a:lnTo>
                <a:lnTo>
                  <a:pt x="124" y="122"/>
                </a:lnTo>
                <a:lnTo>
                  <a:pt x="122" y="123"/>
                </a:lnTo>
                <a:lnTo>
                  <a:pt x="121" y="124"/>
                </a:lnTo>
                <a:lnTo>
                  <a:pt x="120" y="126"/>
                </a:lnTo>
                <a:lnTo>
                  <a:pt x="119" y="127"/>
                </a:lnTo>
                <a:lnTo>
                  <a:pt x="116" y="128"/>
                </a:lnTo>
                <a:lnTo>
                  <a:pt x="114" y="129"/>
                </a:lnTo>
                <a:lnTo>
                  <a:pt x="113" y="130"/>
                </a:lnTo>
                <a:lnTo>
                  <a:pt x="112" y="132"/>
                </a:lnTo>
                <a:lnTo>
                  <a:pt x="109" y="133"/>
                </a:lnTo>
                <a:lnTo>
                  <a:pt x="107" y="134"/>
                </a:lnTo>
                <a:lnTo>
                  <a:pt x="104" y="135"/>
                </a:lnTo>
                <a:lnTo>
                  <a:pt x="102" y="136"/>
                </a:lnTo>
                <a:lnTo>
                  <a:pt x="100" y="138"/>
                </a:lnTo>
                <a:lnTo>
                  <a:pt x="97" y="138"/>
                </a:lnTo>
                <a:lnTo>
                  <a:pt x="95" y="138"/>
                </a:lnTo>
                <a:lnTo>
                  <a:pt x="92" y="139"/>
                </a:lnTo>
                <a:lnTo>
                  <a:pt x="90" y="140"/>
                </a:lnTo>
                <a:lnTo>
                  <a:pt x="88" y="141"/>
                </a:lnTo>
                <a:lnTo>
                  <a:pt x="85" y="141"/>
                </a:lnTo>
                <a:lnTo>
                  <a:pt x="83" y="141"/>
                </a:lnTo>
                <a:lnTo>
                  <a:pt x="80" y="141"/>
                </a:lnTo>
                <a:lnTo>
                  <a:pt x="78" y="142"/>
                </a:lnTo>
                <a:lnTo>
                  <a:pt x="76" y="144"/>
                </a:lnTo>
                <a:lnTo>
                  <a:pt x="72" y="144"/>
                </a:lnTo>
                <a:lnTo>
                  <a:pt x="70" y="144"/>
                </a:lnTo>
                <a:lnTo>
                  <a:pt x="68" y="144"/>
                </a:lnTo>
                <a:lnTo>
                  <a:pt x="67" y="144"/>
                </a:lnTo>
                <a:lnTo>
                  <a:pt x="65" y="144"/>
                </a:lnTo>
                <a:lnTo>
                  <a:pt x="62" y="144"/>
                </a:lnTo>
                <a:lnTo>
                  <a:pt x="60" y="144"/>
                </a:lnTo>
                <a:lnTo>
                  <a:pt x="58" y="144"/>
                </a:lnTo>
                <a:lnTo>
                  <a:pt x="55" y="144"/>
                </a:lnTo>
                <a:lnTo>
                  <a:pt x="53" y="142"/>
                </a:lnTo>
                <a:lnTo>
                  <a:pt x="50" y="141"/>
                </a:lnTo>
                <a:lnTo>
                  <a:pt x="48" y="140"/>
                </a:lnTo>
                <a:lnTo>
                  <a:pt x="46" y="139"/>
                </a:lnTo>
                <a:lnTo>
                  <a:pt x="44" y="139"/>
                </a:lnTo>
                <a:lnTo>
                  <a:pt x="43" y="138"/>
                </a:lnTo>
                <a:lnTo>
                  <a:pt x="42" y="136"/>
                </a:lnTo>
                <a:lnTo>
                  <a:pt x="40" y="135"/>
                </a:lnTo>
                <a:lnTo>
                  <a:pt x="37" y="134"/>
                </a:lnTo>
                <a:lnTo>
                  <a:pt x="35" y="133"/>
                </a:lnTo>
                <a:lnTo>
                  <a:pt x="32" y="132"/>
                </a:lnTo>
                <a:lnTo>
                  <a:pt x="30" y="130"/>
                </a:lnTo>
                <a:lnTo>
                  <a:pt x="29" y="129"/>
                </a:lnTo>
                <a:lnTo>
                  <a:pt x="26" y="128"/>
                </a:lnTo>
                <a:lnTo>
                  <a:pt x="24" y="126"/>
                </a:lnTo>
                <a:lnTo>
                  <a:pt x="22" y="123"/>
                </a:lnTo>
                <a:lnTo>
                  <a:pt x="20" y="122"/>
                </a:lnTo>
                <a:lnTo>
                  <a:pt x="19" y="121"/>
                </a:lnTo>
                <a:lnTo>
                  <a:pt x="18" y="120"/>
                </a:lnTo>
                <a:lnTo>
                  <a:pt x="17" y="118"/>
                </a:lnTo>
                <a:lnTo>
                  <a:pt x="16" y="116"/>
                </a:lnTo>
                <a:lnTo>
                  <a:pt x="14" y="114"/>
                </a:lnTo>
                <a:lnTo>
                  <a:pt x="13" y="112"/>
                </a:lnTo>
                <a:lnTo>
                  <a:pt x="12" y="111"/>
                </a:lnTo>
                <a:lnTo>
                  <a:pt x="11" y="109"/>
                </a:lnTo>
                <a:lnTo>
                  <a:pt x="10" y="106"/>
                </a:lnTo>
                <a:lnTo>
                  <a:pt x="8" y="104"/>
                </a:lnTo>
                <a:lnTo>
                  <a:pt x="7" y="102"/>
                </a:lnTo>
                <a:lnTo>
                  <a:pt x="6" y="99"/>
                </a:lnTo>
                <a:lnTo>
                  <a:pt x="6" y="97"/>
                </a:lnTo>
                <a:lnTo>
                  <a:pt x="6" y="94"/>
                </a:lnTo>
                <a:lnTo>
                  <a:pt x="5" y="92"/>
                </a:lnTo>
                <a:lnTo>
                  <a:pt x="4" y="90"/>
                </a:lnTo>
                <a:lnTo>
                  <a:pt x="2" y="87"/>
                </a:lnTo>
                <a:lnTo>
                  <a:pt x="2" y="85"/>
                </a:lnTo>
                <a:lnTo>
                  <a:pt x="2" y="82"/>
                </a:lnTo>
                <a:lnTo>
                  <a:pt x="2" y="80"/>
                </a:lnTo>
                <a:lnTo>
                  <a:pt x="1" y="78"/>
                </a:lnTo>
                <a:lnTo>
                  <a:pt x="0" y="75"/>
                </a:lnTo>
                <a:lnTo>
                  <a:pt x="0" y="72"/>
                </a:lnTo>
                <a:close/>
              </a:path>
            </a:pathLst>
          </a:custGeom>
          <a:solidFill>
            <a:schemeClr val="accent1"/>
          </a:solidFill>
          <a:ln w="60325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76" name="Group 75"/>
          <p:cNvGrpSpPr>
            <a:grpSpLocks/>
          </p:cNvGrpSpPr>
          <p:nvPr/>
        </p:nvGrpSpPr>
        <p:grpSpPr bwMode="auto">
          <a:xfrm>
            <a:off x="3571082" y="2220913"/>
            <a:ext cx="152400" cy="114300"/>
            <a:chOff x="1927" y="1400"/>
            <a:chExt cx="96" cy="72"/>
          </a:xfrm>
          <a:solidFill>
            <a:srgbClr val="FFFF00"/>
          </a:solidFill>
        </p:grpSpPr>
        <p:sp>
          <p:nvSpPr>
            <p:cNvPr id="5182" name="Freeform 64"/>
            <p:cNvSpPr>
              <a:spLocks/>
            </p:cNvSpPr>
            <p:nvPr/>
          </p:nvSpPr>
          <p:spPr bwMode="auto">
            <a:xfrm>
              <a:off x="1927" y="1400"/>
              <a:ext cx="75" cy="72"/>
            </a:xfrm>
            <a:custGeom>
              <a:avLst/>
              <a:gdLst>
                <a:gd name="T0" fmla="*/ 0 w 216"/>
                <a:gd name="T1" fmla="*/ 33 h 270"/>
                <a:gd name="T2" fmla="*/ 0 w 216"/>
                <a:gd name="T3" fmla="*/ 28 h 270"/>
                <a:gd name="T4" fmla="*/ 2 w 216"/>
                <a:gd name="T5" fmla="*/ 23 h 270"/>
                <a:gd name="T6" fmla="*/ 4 w 216"/>
                <a:gd name="T7" fmla="*/ 19 h 270"/>
                <a:gd name="T8" fmla="*/ 6 w 216"/>
                <a:gd name="T9" fmla="*/ 16 h 270"/>
                <a:gd name="T10" fmla="*/ 9 w 216"/>
                <a:gd name="T11" fmla="*/ 12 h 270"/>
                <a:gd name="T12" fmla="*/ 13 w 216"/>
                <a:gd name="T13" fmla="*/ 9 h 270"/>
                <a:gd name="T14" fmla="*/ 16 w 216"/>
                <a:gd name="T15" fmla="*/ 6 h 270"/>
                <a:gd name="T16" fmla="*/ 19 w 216"/>
                <a:gd name="T17" fmla="*/ 5 h 270"/>
                <a:gd name="T18" fmla="*/ 23 w 216"/>
                <a:gd name="T19" fmla="*/ 3 h 270"/>
                <a:gd name="T20" fmla="*/ 28 w 216"/>
                <a:gd name="T21" fmla="*/ 1 h 270"/>
                <a:gd name="T22" fmla="*/ 33 w 216"/>
                <a:gd name="T23" fmla="*/ 1 h 270"/>
                <a:gd name="T24" fmla="*/ 38 w 216"/>
                <a:gd name="T25" fmla="*/ 0 h 270"/>
                <a:gd name="T26" fmla="*/ 42 w 216"/>
                <a:gd name="T27" fmla="*/ 0 h 270"/>
                <a:gd name="T28" fmla="*/ 47 w 216"/>
                <a:gd name="T29" fmla="*/ 1 h 270"/>
                <a:gd name="T30" fmla="*/ 52 w 216"/>
                <a:gd name="T31" fmla="*/ 2 h 270"/>
                <a:gd name="T32" fmla="*/ 54 w 216"/>
                <a:gd name="T33" fmla="*/ 4 h 270"/>
                <a:gd name="T34" fmla="*/ 59 w 216"/>
                <a:gd name="T35" fmla="*/ 6 h 270"/>
                <a:gd name="T36" fmla="*/ 63 w 216"/>
                <a:gd name="T37" fmla="*/ 9 h 270"/>
                <a:gd name="T38" fmla="*/ 65 w 216"/>
                <a:gd name="T39" fmla="*/ 12 h 270"/>
                <a:gd name="T40" fmla="*/ 68 w 216"/>
                <a:gd name="T41" fmla="*/ 15 h 270"/>
                <a:gd name="T42" fmla="*/ 70 w 216"/>
                <a:gd name="T43" fmla="*/ 19 h 270"/>
                <a:gd name="T44" fmla="*/ 73 w 216"/>
                <a:gd name="T45" fmla="*/ 23 h 270"/>
                <a:gd name="T46" fmla="*/ 74 w 216"/>
                <a:gd name="T47" fmla="*/ 28 h 270"/>
                <a:gd name="T48" fmla="*/ 74 w 216"/>
                <a:gd name="T49" fmla="*/ 32 h 270"/>
                <a:gd name="T50" fmla="*/ 75 w 216"/>
                <a:gd name="T51" fmla="*/ 37 h 270"/>
                <a:gd name="T52" fmla="*/ 75 w 216"/>
                <a:gd name="T53" fmla="*/ 41 h 270"/>
                <a:gd name="T54" fmla="*/ 74 w 216"/>
                <a:gd name="T55" fmla="*/ 46 h 270"/>
                <a:gd name="T56" fmla="*/ 73 w 216"/>
                <a:gd name="T57" fmla="*/ 50 h 270"/>
                <a:gd name="T58" fmla="*/ 71 w 216"/>
                <a:gd name="T59" fmla="*/ 54 h 270"/>
                <a:gd name="T60" fmla="*/ 67 w 216"/>
                <a:gd name="T61" fmla="*/ 58 h 270"/>
                <a:gd name="T62" fmla="*/ 64 w 216"/>
                <a:gd name="T63" fmla="*/ 61 h 270"/>
                <a:gd name="T64" fmla="*/ 62 w 216"/>
                <a:gd name="T65" fmla="*/ 63 h 270"/>
                <a:gd name="T66" fmla="*/ 58 w 216"/>
                <a:gd name="T67" fmla="*/ 66 h 270"/>
                <a:gd name="T68" fmla="*/ 54 w 216"/>
                <a:gd name="T69" fmla="*/ 68 h 270"/>
                <a:gd name="T70" fmla="*/ 49 w 216"/>
                <a:gd name="T71" fmla="*/ 70 h 270"/>
                <a:gd name="T72" fmla="*/ 45 w 216"/>
                <a:gd name="T73" fmla="*/ 71 h 270"/>
                <a:gd name="T74" fmla="*/ 40 w 216"/>
                <a:gd name="T75" fmla="*/ 71 h 270"/>
                <a:gd name="T76" fmla="*/ 35 w 216"/>
                <a:gd name="T77" fmla="*/ 72 h 270"/>
                <a:gd name="T78" fmla="*/ 31 w 216"/>
                <a:gd name="T79" fmla="*/ 71 h 270"/>
                <a:gd name="T80" fmla="*/ 27 w 216"/>
                <a:gd name="T81" fmla="*/ 71 h 270"/>
                <a:gd name="T82" fmla="*/ 23 w 216"/>
                <a:gd name="T83" fmla="*/ 69 h 270"/>
                <a:gd name="T84" fmla="*/ 18 w 216"/>
                <a:gd name="T85" fmla="*/ 67 h 270"/>
                <a:gd name="T86" fmla="*/ 15 w 216"/>
                <a:gd name="T87" fmla="*/ 64 h 270"/>
                <a:gd name="T88" fmla="*/ 11 w 216"/>
                <a:gd name="T89" fmla="*/ 62 h 270"/>
                <a:gd name="T90" fmla="*/ 9 w 216"/>
                <a:gd name="T91" fmla="*/ 58 h 270"/>
                <a:gd name="T92" fmla="*/ 6 w 216"/>
                <a:gd name="T93" fmla="*/ 55 h 270"/>
                <a:gd name="T94" fmla="*/ 3 w 216"/>
                <a:gd name="T95" fmla="*/ 50 h 270"/>
                <a:gd name="T96" fmla="*/ 2 w 216"/>
                <a:gd name="T97" fmla="*/ 47 h 270"/>
                <a:gd name="T98" fmla="*/ 1 w 216"/>
                <a:gd name="T99" fmla="*/ 42 h 270"/>
                <a:gd name="T100" fmla="*/ 0 w 216"/>
                <a:gd name="T101" fmla="*/ 37 h 2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16" h="270">
                  <a:moveTo>
                    <a:pt x="0" y="134"/>
                  </a:moveTo>
                  <a:lnTo>
                    <a:pt x="0" y="130"/>
                  </a:lnTo>
                  <a:lnTo>
                    <a:pt x="0" y="127"/>
                  </a:lnTo>
                  <a:lnTo>
                    <a:pt x="0" y="123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1" y="109"/>
                  </a:lnTo>
                  <a:lnTo>
                    <a:pt x="1" y="104"/>
                  </a:lnTo>
                  <a:lnTo>
                    <a:pt x="2" y="100"/>
                  </a:lnTo>
                  <a:lnTo>
                    <a:pt x="4" y="97"/>
                  </a:lnTo>
                  <a:lnTo>
                    <a:pt x="5" y="92"/>
                  </a:lnTo>
                  <a:lnTo>
                    <a:pt x="6" y="87"/>
                  </a:lnTo>
                  <a:lnTo>
                    <a:pt x="7" y="82"/>
                  </a:lnTo>
                  <a:lnTo>
                    <a:pt x="8" y="79"/>
                  </a:lnTo>
                  <a:lnTo>
                    <a:pt x="10" y="75"/>
                  </a:lnTo>
                  <a:lnTo>
                    <a:pt x="11" y="72"/>
                  </a:lnTo>
                  <a:lnTo>
                    <a:pt x="12" y="67"/>
                  </a:lnTo>
                  <a:lnTo>
                    <a:pt x="14" y="63"/>
                  </a:lnTo>
                  <a:lnTo>
                    <a:pt x="17" y="60"/>
                  </a:lnTo>
                  <a:lnTo>
                    <a:pt x="19" y="56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9" y="43"/>
                  </a:lnTo>
                  <a:lnTo>
                    <a:pt x="31" y="39"/>
                  </a:lnTo>
                  <a:lnTo>
                    <a:pt x="34" y="37"/>
                  </a:lnTo>
                  <a:lnTo>
                    <a:pt x="36" y="34"/>
                  </a:lnTo>
                  <a:lnTo>
                    <a:pt x="38" y="32"/>
                  </a:lnTo>
                  <a:lnTo>
                    <a:pt x="41" y="28"/>
                  </a:lnTo>
                  <a:lnTo>
                    <a:pt x="43" y="26"/>
                  </a:lnTo>
                  <a:lnTo>
                    <a:pt x="46" y="24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4" y="19"/>
                  </a:lnTo>
                  <a:lnTo>
                    <a:pt x="58" y="16"/>
                  </a:lnTo>
                  <a:lnTo>
                    <a:pt x="61" y="14"/>
                  </a:lnTo>
                  <a:lnTo>
                    <a:pt x="65" y="12"/>
                  </a:lnTo>
                  <a:lnTo>
                    <a:pt x="67" y="10"/>
                  </a:lnTo>
                  <a:lnTo>
                    <a:pt x="71" y="9"/>
                  </a:lnTo>
                  <a:lnTo>
                    <a:pt x="74" y="8"/>
                  </a:lnTo>
                  <a:lnTo>
                    <a:pt x="78" y="6"/>
                  </a:lnTo>
                  <a:lnTo>
                    <a:pt x="82" y="4"/>
                  </a:lnTo>
                  <a:lnTo>
                    <a:pt x="85" y="3"/>
                  </a:lnTo>
                  <a:lnTo>
                    <a:pt x="89" y="2"/>
                  </a:lnTo>
                  <a:lnTo>
                    <a:pt x="92" y="2"/>
                  </a:lnTo>
                  <a:lnTo>
                    <a:pt x="96" y="2"/>
                  </a:lnTo>
                  <a:lnTo>
                    <a:pt x="100" y="1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8" y="1"/>
                  </a:lnTo>
                  <a:lnTo>
                    <a:pt x="132" y="2"/>
                  </a:lnTo>
                  <a:lnTo>
                    <a:pt x="136" y="3"/>
                  </a:lnTo>
                  <a:lnTo>
                    <a:pt x="138" y="4"/>
                  </a:lnTo>
                  <a:lnTo>
                    <a:pt x="142" y="6"/>
                  </a:lnTo>
                  <a:lnTo>
                    <a:pt x="145" y="7"/>
                  </a:lnTo>
                  <a:lnTo>
                    <a:pt x="149" y="9"/>
                  </a:lnTo>
                  <a:lnTo>
                    <a:pt x="151" y="10"/>
                  </a:lnTo>
                  <a:lnTo>
                    <a:pt x="154" y="12"/>
                  </a:lnTo>
                  <a:lnTo>
                    <a:pt x="156" y="14"/>
                  </a:lnTo>
                  <a:lnTo>
                    <a:pt x="160" y="16"/>
                  </a:lnTo>
                  <a:lnTo>
                    <a:pt x="163" y="19"/>
                  </a:lnTo>
                  <a:lnTo>
                    <a:pt x="167" y="21"/>
                  </a:lnTo>
                  <a:lnTo>
                    <a:pt x="169" y="24"/>
                  </a:lnTo>
                  <a:lnTo>
                    <a:pt x="172" y="26"/>
                  </a:lnTo>
                  <a:lnTo>
                    <a:pt x="174" y="28"/>
                  </a:lnTo>
                  <a:lnTo>
                    <a:pt x="178" y="31"/>
                  </a:lnTo>
                  <a:lnTo>
                    <a:pt x="181" y="34"/>
                  </a:lnTo>
                  <a:lnTo>
                    <a:pt x="184" y="38"/>
                  </a:lnTo>
                  <a:lnTo>
                    <a:pt x="186" y="40"/>
                  </a:lnTo>
                  <a:lnTo>
                    <a:pt x="187" y="43"/>
                  </a:lnTo>
                  <a:lnTo>
                    <a:pt x="188" y="46"/>
                  </a:lnTo>
                  <a:lnTo>
                    <a:pt x="191" y="50"/>
                  </a:lnTo>
                  <a:lnTo>
                    <a:pt x="193" y="54"/>
                  </a:lnTo>
                  <a:lnTo>
                    <a:pt x="196" y="57"/>
                  </a:lnTo>
                  <a:lnTo>
                    <a:pt x="198" y="61"/>
                  </a:lnTo>
                  <a:lnTo>
                    <a:pt x="199" y="64"/>
                  </a:lnTo>
                  <a:lnTo>
                    <a:pt x="200" y="68"/>
                  </a:lnTo>
                  <a:lnTo>
                    <a:pt x="203" y="72"/>
                  </a:lnTo>
                  <a:lnTo>
                    <a:pt x="205" y="75"/>
                  </a:lnTo>
                  <a:lnTo>
                    <a:pt x="206" y="80"/>
                  </a:lnTo>
                  <a:lnTo>
                    <a:pt x="208" y="84"/>
                  </a:lnTo>
                  <a:lnTo>
                    <a:pt x="209" y="87"/>
                  </a:lnTo>
                  <a:lnTo>
                    <a:pt x="209" y="91"/>
                  </a:lnTo>
                  <a:lnTo>
                    <a:pt x="210" y="96"/>
                  </a:lnTo>
                  <a:lnTo>
                    <a:pt x="211" y="100"/>
                  </a:lnTo>
                  <a:lnTo>
                    <a:pt x="212" y="105"/>
                  </a:lnTo>
                  <a:lnTo>
                    <a:pt x="214" y="110"/>
                  </a:lnTo>
                  <a:lnTo>
                    <a:pt x="214" y="115"/>
                  </a:lnTo>
                  <a:lnTo>
                    <a:pt x="214" y="120"/>
                  </a:lnTo>
                  <a:lnTo>
                    <a:pt x="215" y="124"/>
                  </a:lnTo>
                  <a:lnTo>
                    <a:pt x="216" y="129"/>
                  </a:lnTo>
                  <a:lnTo>
                    <a:pt x="216" y="134"/>
                  </a:lnTo>
                  <a:lnTo>
                    <a:pt x="216" y="138"/>
                  </a:lnTo>
                  <a:lnTo>
                    <a:pt x="216" y="141"/>
                  </a:lnTo>
                  <a:lnTo>
                    <a:pt x="216" y="145"/>
                  </a:lnTo>
                  <a:lnTo>
                    <a:pt x="216" y="150"/>
                  </a:lnTo>
                  <a:lnTo>
                    <a:pt x="216" y="154"/>
                  </a:lnTo>
                  <a:lnTo>
                    <a:pt x="215" y="159"/>
                  </a:lnTo>
                  <a:lnTo>
                    <a:pt x="215" y="164"/>
                  </a:lnTo>
                  <a:lnTo>
                    <a:pt x="214" y="168"/>
                  </a:lnTo>
                  <a:lnTo>
                    <a:pt x="212" y="171"/>
                  </a:lnTo>
                  <a:lnTo>
                    <a:pt x="211" y="176"/>
                  </a:lnTo>
                  <a:lnTo>
                    <a:pt x="210" y="181"/>
                  </a:lnTo>
                  <a:lnTo>
                    <a:pt x="209" y="186"/>
                  </a:lnTo>
                  <a:lnTo>
                    <a:pt x="208" y="189"/>
                  </a:lnTo>
                  <a:lnTo>
                    <a:pt x="206" y="193"/>
                  </a:lnTo>
                  <a:lnTo>
                    <a:pt x="205" y="196"/>
                  </a:lnTo>
                  <a:lnTo>
                    <a:pt x="204" y="201"/>
                  </a:lnTo>
                  <a:lnTo>
                    <a:pt x="202" y="205"/>
                  </a:lnTo>
                  <a:lnTo>
                    <a:pt x="199" y="208"/>
                  </a:lnTo>
                  <a:lnTo>
                    <a:pt x="197" y="212"/>
                  </a:lnTo>
                  <a:lnTo>
                    <a:pt x="194" y="216"/>
                  </a:lnTo>
                  <a:lnTo>
                    <a:pt x="192" y="218"/>
                  </a:lnTo>
                  <a:lnTo>
                    <a:pt x="190" y="222"/>
                  </a:lnTo>
                  <a:lnTo>
                    <a:pt x="187" y="225"/>
                  </a:lnTo>
                  <a:lnTo>
                    <a:pt x="185" y="229"/>
                  </a:lnTo>
                  <a:lnTo>
                    <a:pt x="182" y="231"/>
                  </a:lnTo>
                  <a:lnTo>
                    <a:pt x="180" y="234"/>
                  </a:lnTo>
                  <a:lnTo>
                    <a:pt x="178" y="236"/>
                  </a:lnTo>
                  <a:lnTo>
                    <a:pt x="175" y="240"/>
                  </a:lnTo>
                  <a:lnTo>
                    <a:pt x="173" y="242"/>
                  </a:lnTo>
                  <a:lnTo>
                    <a:pt x="170" y="244"/>
                  </a:lnTo>
                  <a:lnTo>
                    <a:pt x="168" y="247"/>
                  </a:lnTo>
                  <a:lnTo>
                    <a:pt x="166" y="249"/>
                  </a:lnTo>
                  <a:lnTo>
                    <a:pt x="162" y="250"/>
                  </a:lnTo>
                  <a:lnTo>
                    <a:pt x="158" y="253"/>
                  </a:lnTo>
                  <a:lnTo>
                    <a:pt x="155" y="255"/>
                  </a:lnTo>
                  <a:lnTo>
                    <a:pt x="151" y="258"/>
                  </a:lnTo>
                  <a:lnTo>
                    <a:pt x="149" y="259"/>
                  </a:lnTo>
                  <a:lnTo>
                    <a:pt x="145" y="260"/>
                  </a:lnTo>
                  <a:lnTo>
                    <a:pt x="142" y="261"/>
                  </a:lnTo>
                  <a:lnTo>
                    <a:pt x="138" y="264"/>
                  </a:lnTo>
                  <a:lnTo>
                    <a:pt x="134" y="265"/>
                  </a:lnTo>
                  <a:lnTo>
                    <a:pt x="131" y="266"/>
                  </a:lnTo>
                  <a:lnTo>
                    <a:pt x="127" y="267"/>
                  </a:lnTo>
                  <a:lnTo>
                    <a:pt x="124" y="267"/>
                  </a:lnTo>
                  <a:lnTo>
                    <a:pt x="120" y="267"/>
                  </a:lnTo>
                  <a:lnTo>
                    <a:pt x="116" y="268"/>
                  </a:lnTo>
                  <a:lnTo>
                    <a:pt x="113" y="270"/>
                  </a:lnTo>
                  <a:lnTo>
                    <a:pt x="108" y="270"/>
                  </a:lnTo>
                  <a:lnTo>
                    <a:pt x="104" y="270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5" y="270"/>
                  </a:lnTo>
                  <a:lnTo>
                    <a:pt x="91" y="270"/>
                  </a:lnTo>
                  <a:lnTo>
                    <a:pt x="88" y="268"/>
                  </a:lnTo>
                  <a:lnTo>
                    <a:pt x="84" y="267"/>
                  </a:lnTo>
                  <a:lnTo>
                    <a:pt x="80" y="266"/>
                  </a:lnTo>
                  <a:lnTo>
                    <a:pt x="78" y="265"/>
                  </a:lnTo>
                  <a:lnTo>
                    <a:pt x="74" y="264"/>
                  </a:lnTo>
                  <a:lnTo>
                    <a:pt x="71" y="262"/>
                  </a:lnTo>
                  <a:lnTo>
                    <a:pt x="67" y="260"/>
                  </a:lnTo>
                  <a:lnTo>
                    <a:pt x="65" y="259"/>
                  </a:lnTo>
                  <a:lnTo>
                    <a:pt x="62" y="258"/>
                  </a:lnTo>
                  <a:lnTo>
                    <a:pt x="60" y="255"/>
                  </a:lnTo>
                  <a:lnTo>
                    <a:pt x="56" y="253"/>
                  </a:lnTo>
                  <a:lnTo>
                    <a:pt x="53" y="250"/>
                  </a:lnTo>
                  <a:lnTo>
                    <a:pt x="49" y="248"/>
                  </a:lnTo>
                  <a:lnTo>
                    <a:pt x="47" y="246"/>
                  </a:lnTo>
                  <a:lnTo>
                    <a:pt x="44" y="243"/>
                  </a:lnTo>
                  <a:lnTo>
                    <a:pt x="42" y="241"/>
                  </a:lnTo>
                  <a:lnTo>
                    <a:pt x="38" y="238"/>
                  </a:lnTo>
                  <a:lnTo>
                    <a:pt x="35" y="235"/>
                  </a:lnTo>
                  <a:lnTo>
                    <a:pt x="32" y="231"/>
                  </a:lnTo>
                  <a:lnTo>
                    <a:pt x="30" y="229"/>
                  </a:lnTo>
                  <a:lnTo>
                    <a:pt x="29" y="226"/>
                  </a:lnTo>
                  <a:lnTo>
                    <a:pt x="28" y="223"/>
                  </a:lnTo>
                  <a:lnTo>
                    <a:pt x="25" y="219"/>
                  </a:lnTo>
                  <a:lnTo>
                    <a:pt x="23" y="216"/>
                  </a:lnTo>
                  <a:lnTo>
                    <a:pt x="20" y="212"/>
                  </a:lnTo>
                  <a:lnTo>
                    <a:pt x="18" y="208"/>
                  </a:lnTo>
                  <a:lnTo>
                    <a:pt x="17" y="205"/>
                  </a:lnTo>
                  <a:lnTo>
                    <a:pt x="16" y="201"/>
                  </a:lnTo>
                  <a:lnTo>
                    <a:pt x="13" y="198"/>
                  </a:lnTo>
                  <a:lnTo>
                    <a:pt x="11" y="193"/>
                  </a:lnTo>
                  <a:lnTo>
                    <a:pt x="10" y="188"/>
                  </a:lnTo>
                  <a:lnTo>
                    <a:pt x="8" y="184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6" y="172"/>
                  </a:lnTo>
                  <a:lnTo>
                    <a:pt x="5" y="168"/>
                  </a:lnTo>
                  <a:lnTo>
                    <a:pt x="4" y="163"/>
                  </a:lnTo>
                  <a:lnTo>
                    <a:pt x="2" y="158"/>
                  </a:lnTo>
                  <a:lnTo>
                    <a:pt x="2" y="153"/>
                  </a:lnTo>
                  <a:lnTo>
                    <a:pt x="2" y="148"/>
                  </a:lnTo>
                  <a:lnTo>
                    <a:pt x="1" y="144"/>
                  </a:lnTo>
                  <a:lnTo>
                    <a:pt x="0" y="139"/>
                  </a:lnTo>
                  <a:lnTo>
                    <a:pt x="0" y="134"/>
                  </a:lnTo>
                  <a:close/>
                </a:path>
              </a:pathLst>
            </a:cu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5183" name="Freeform 65"/>
            <p:cNvSpPr>
              <a:spLocks/>
            </p:cNvSpPr>
            <p:nvPr/>
          </p:nvSpPr>
          <p:spPr bwMode="auto">
            <a:xfrm>
              <a:off x="1948" y="1400"/>
              <a:ext cx="75" cy="72"/>
            </a:xfrm>
            <a:custGeom>
              <a:avLst/>
              <a:gdLst>
                <a:gd name="T0" fmla="*/ 0 w 216"/>
                <a:gd name="T1" fmla="*/ 33 h 270"/>
                <a:gd name="T2" fmla="*/ 0 w 216"/>
                <a:gd name="T3" fmla="*/ 28 h 270"/>
                <a:gd name="T4" fmla="*/ 2 w 216"/>
                <a:gd name="T5" fmla="*/ 23 h 270"/>
                <a:gd name="T6" fmla="*/ 4 w 216"/>
                <a:gd name="T7" fmla="*/ 19 h 270"/>
                <a:gd name="T8" fmla="*/ 6 w 216"/>
                <a:gd name="T9" fmla="*/ 16 h 270"/>
                <a:gd name="T10" fmla="*/ 9 w 216"/>
                <a:gd name="T11" fmla="*/ 12 h 270"/>
                <a:gd name="T12" fmla="*/ 13 w 216"/>
                <a:gd name="T13" fmla="*/ 9 h 270"/>
                <a:gd name="T14" fmla="*/ 16 w 216"/>
                <a:gd name="T15" fmla="*/ 6 h 270"/>
                <a:gd name="T16" fmla="*/ 19 w 216"/>
                <a:gd name="T17" fmla="*/ 5 h 270"/>
                <a:gd name="T18" fmla="*/ 23 w 216"/>
                <a:gd name="T19" fmla="*/ 3 h 270"/>
                <a:gd name="T20" fmla="*/ 28 w 216"/>
                <a:gd name="T21" fmla="*/ 1 h 270"/>
                <a:gd name="T22" fmla="*/ 33 w 216"/>
                <a:gd name="T23" fmla="*/ 1 h 270"/>
                <a:gd name="T24" fmla="*/ 38 w 216"/>
                <a:gd name="T25" fmla="*/ 0 h 270"/>
                <a:gd name="T26" fmla="*/ 42 w 216"/>
                <a:gd name="T27" fmla="*/ 0 h 270"/>
                <a:gd name="T28" fmla="*/ 47 w 216"/>
                <a:gd name="T29" fmla="*/ 1 h 270"/>
                <a:gd name="T30" fmla="*/ 52 w 216"/>
                <a:gd name="T31" fmla="*/ 2 h 270"/>
                <a:gd name="T32" fmla="*/ 54 w 216"/>
                <a:gd name="T33" fmla="*/ 4 h 270"/>
                <a:gd name="T34" fmla="*/ 59 w 216"/>
                <a:gd name="T35" fmla="*/ 6 h 270"/>
                <a:gd name="T36" fmla="*/ 63 w 216"/>
                <a:gd name="T37" fmla="*/ 9 h 270"/>
                <a:gd name="T38" fmla="*/ 65 w 216"/>
                <a:gd name="T39" fmla="*/ 12 h 270"/>
                <a:gd name="T40" fmla="*/ 68 w 216"/>
                <a:gd name="T41" fmla="*/ 15 h 270"/>
                <a:gd name="T42" fmla="*/ 70 w 216"/>
                <a:gd name="T43" fmla="*/ 19 h 270"/>
                <a:gd name="T44" fmla="*/ 73 w 216"/>
                <a:gd name="T45" fmla="*/ 23 h 270"/>
                <a:gd name="T46" fmla="*/ 74 w 216"/>
                <a:gd name="T47" fmla="*/ 28 h 270"/>
                <a:gd name="T48" fmla="*/ 74 w 216"/>
                <a:gd name="T49" fmla="*/ 32 h 270"/>
                <a:gd name="T50" fmla="*/ 75 w 216"/>
                <a:gd name="T51" fmla="*/ 37 h 270"/>
                <a:gd name="T52" fmla="*/ 75 w 216"/>
                <a:gd name="T53" fmla="*/ 41 h 270"/>
                <a:gd name="T54" fmla="*/ 74 w 216"/>
                <a:gd name="T55" fmla="*/ 46 h 270"/>
                <a:gd name="T56" fmla="*/ 73 w 216"/>
                <a:gd name="T57" fmla="*/ 50 h 270"/>
                <a:gd name="T58" fmla="*/ 71 w 216"/>
                <a:gd name="T59" fmla="*/ 54 h 270"/>
                <a:gd name="T60" fmla="*/ 67 w 216"/>
                <a:gd name="T61" fmla="*/ 58 h 270"/>
                <a:gd name="T62" fmla="*/ 64 w 216"/>
                <a:gd name="T63" fmla="*/ 61 h 270"/>
                <a:gd name="T64" fmla="*/ 62 w 216"/>
                <a:gd name="T65" fmla="*/ 63 h 270"/>
                <a:gd name="T66" fmla="*/ 58 w 216"/>
                <a:gd name="T67" fmla="*/ 66 h 270"/>
                <a:gd name="T68" fmla="*/ 54 w 216"/>
                <a:gd name="T69" fmla="*/ 68 h 270"/>
                <a:gd name="T70" fmla="*/ 49 w 216"/>
                <a:gd name="T71" fmla="*/ 70 h 270"/>
                <a:gd name="T72" fmla="*/ 45 w 216"/>
                <a:gd name="T73" fmla="*/ 71 h 270"/>
                <a:gd name="T74" fmla="*/ 40 w 216"/>
                <a:gd name="T75" fmla="*/ 71 h 270"/>
                <a:gd name="T76" fmla="*/ 35 w 216"/>
                <a:gd name="T77" fmla="*/ 72 h 270"/>
                <a:gd name="T78" fmla="*/ 31 w 216"/>
                <a:gd name="T79" fmla="*/ 71 h 270"/>
                <a:gd name="T80" fmla="*/ 27 w 216"/>
                <a:gd name="T81" fmla="*/ 71 h 270"/>
                <a:gd name="T82" fmla="*/ 23 w 216"/>
                <a:gd name="T83" fmla="*/ 69 h 270"/>
                <a:gd name="T84" fmla="*/ 18 w 216"/>
                <a:gd name="T85" fmla="*/ 67 h 270"/>
                <a:gd name="T86" fmla="*/ 15 w 216"/>
                <a:gd name="T87" fmla="*/ 64 h 270"/>
                <a:gd name="T88" fmla="*/ 11 w 216"/>
                <a:gd name="T89" fmla="*/ 62 h 270"/>
                <a:gd name="T90" fmla="*/ 9 w 216"/>
                <a:gd name="T91" fmla="*/ 58 h 270"/>
                <a:gd name="T92" fmla="*/ 6 w 216"/>
                <a:gd name="T93" fmla="*/ 55 h 270"/>
                <a:gd name="T94" fmla="*/ 3 w 216"/>
                <a:gd name="T95" fmla="*/ 50 h 270"/>
                <a:gd name="T96" fmla="*/ 2 w 216"/>
                <a:gd name="T97" fmla="*/ 47 h 270"/>
                <a:gd name="T98" fmla="*/ 1 w 216"/>
                <a:gd name="T99" fmla="*/ 42 h 270"/>
                <a:gd name="T100" fmla="*/ 0 w 216"/>
                <a:gd name="T101" fmla="*/ 37 h 2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16" h="270">
                  <a:moveTo>
                    <a:pt x="0" y="134"/>
                  </a:moveTo>
                  <a:lnTo>
                    <a:pt x="0" y="130"/>
                  </a:lnTo>
                  <a:lnTo>
                    <a:pt x="0" y="127"/>
                  </a:lnTo>
                  <a:lnTo>
                    <a:pt x="0" y="123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1" y="109"/>
                  </a:lnTo>
                  <a:lnTo>
                    <a:pt x="1" y="104"/>
                  </a:lnTo>
                  <a:lnTo>
                    <a:pt x="2" y="100"/>
                  </a:lnTo>
                  <a:lnTo>
                    <a:pt x="4" y="97"/>
                  </a:lnTo>
                  <a:lnTo>
                    <a:pt x="5" y="92"/>
                  </a:lnTo>
                  <a:lnTo>
                    <a:pt x="6" y="87"/>
                  </a:lnTo>
                  <a:lnTo>
                    <a:pt x="7" y="82"/>
                  </a:lnTo>
                  <a:lnTo>
                    <a:pt x="8" y="79"/>
                  </a:lnTo>
                  <a:lnTo>
                    <a:pt x="10" y="75"/>
                  </a:lnTo>
                  <a:lnTo>
                    <a:pt x="11" y="72"/>
                  </a:lnTo>
                  <a:lnTo>
                    <a:pt x="12" y="67"/>
                  </a:lnTo>
                  <a:lnTo>
                    <a:pt x="14" y="63"/>
                  </a:lnTo>
                  <a:lnTo>
                    <a:pt x="17" y="60"/>
                  </a:lnTo>
                  <a:lnTo>
                    <a:pt x="19" y="56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9" y="43"/>
                  </a:lnTo>
                  <a:lnTo>
                    <a:pt x="31" y="39"/>
                  </a:lnTo>
                  <a:lnTo>
                    <a:pt x="34" y="37"/>
                  </a:lnTo>
                  <a:lnTo>
                    <a:pt x="36" y="34"/>
                  </a:lnTo>
                  <a:lnTo>
                    <a:pt x="38" y="32"/>
                  </a:lnTo>
                  <a:lnTo>
                    <a:pt x="41" y="28"/>
                  </a:lnTo>
                  <a:lnTo>
                    <a:pt x="43" y="26"/>
                  </a:lnTo>
                  <a:lnTo>
                    <a:pt x="46" y="24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4" y="19"/>
                  </a:lnTo>
                  <a:lnTo>
                    <a:pt x="58" y="16"/>
                  </a:lnTo>
                  <a:lnTo>
                    <a:pt x="61" y="14"/>
                  </a:lnTo>
                  <a:lnTo>
                    <a:pt x="65" y="12"/>
                  </a:lnTo>
                  <a:lnTo>
                    <a:pt x="67" y="10"/>
                  </a:lnTo>
                  <a:lnTo>
                    <a:pt x="71" y="9"/>
                  </a:lnTo>
                  <a:lnTo>
                    <a:pt x="74" y="8"/>
                  </a:lnTo>
                  <a:lnTo>
                    <a:pt x="78" y="6"/>
                  </a:lnTo>
                  <a:lnTo>
                    <a:pt x="82" y="4"/>
                  </a:lnTo>
                  <a:lnTo>
                    <a:pt x="85" y="3"/>
                  </a:lnTo>
                  <a:lnTo>
                    <a:pt x="89" y="2"/>
                  </a:lnTo>
                  <a:lnTo>
                    <a:pt x="92" y="2"/>
                  </a:lnTo>
                  <a:lnTo>
                    <a:pt x="96" y="2"/>
                  </a:lnTo>
                  <a:lnTo>
                    <a:pt x="100" y="1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8" y="1"/>
                  </a:lnTo>
                  <a:lnTo>
                    <a:pt x="132" y="2"/>
                  </a:lnTo>
                  <a:lnTo>
                    <a:pt x="136" y="3"/>
                  </a:lnTo>
                  <a:lnTo>
                    <a:pt x="138" y="4"/>
                  </a:lnTo>
                  <a:lnTo>
                    <a:pt x="142" y="6"/>
                  </a:lnTo>
                  <a:lnTo>
                    <a:pt x="145" y="7"/>
                  </a:lnTo>
                  <a:lnTo>
                    <a:pt x="149" y="9"/>
                  </a:lnTo>
                  <a:lnTo>
                    <a:pt x="151" y="10"/>
                  </a:lnTo>
                  <a:lnTo>
                    <a:pt x="154" y="12"/>
                  </a:lnTo>
                  <a:lnTo>
                    <a:pt x="156" y="14"/>
                  </a:lnTo>
                  <a:lnTo>
                    <a:pt x="160" y="16"/>
                  </a:lnTo>
                  <a:lnTo>
                    <a:pt x="163" y="19"/>
                  </a:lnTo>
                  <a:lnTo>
                    <a:pt x="167" y="21"/>
                  </a:lnTo>
                  <a:lnTo>
                    <a:pt x="169" y="24"/>
                  </a:lnTo>
                  <a:lnTo>
                    <a:pt x="172" y="26"/>
                  </a:lnTo>
                  <a:lnTo>
                    <a:pt x="174" y="28"/>
                  </a:lnTo>
                  <a:lnTo>
                    <a:pt x="178" y="31"/>
                  </a:lnTo>
                  <a:lnTo>
                    <a:pt x="181" y="34"/>
                  </a:lnTo>
                  <a:lnTo>
                    <a:pt x="184" y="38"/>
                  </a:lnTo>
                  <a:lnTo>
                    <a:pt x="186" y="40"/>
                  </a:lnTo>
                  <a:lnTo>
                    <a:pt x="187" y="43"/>
                  </a:lnTo>
                  <a:lnTo>
                    <a:pt x="188" y="46"/>
                  </a:lnTo>
                  <a:lnTo>
                    <a:pt x="191" y="50"/>
                  </a:lnTo>
                  <a:lnTo>
                    <a:pt x="193" y="54"/>
                  </a:lnTo>
                  <a:lnTo>
                    <a:pt x="196" y="57"/>
                  </a:lnTo>
                  <a:lnTo>
                    <a:pt x="198" y="61"/>
                  </a:lnTo>
                  <a:lnTo>
                    <a:pt x="199" y="64"/>
                  </a:lnTo>
                  <a:lnTo>
                    <a:pt x="200" y="68"/>
                  </a:lnTo>
                  <a:lnTo>
                    <a:pt x="203" y="72"/>
                  </a:lnTo>
                  <a:lnTo>
                    <a:pt x="205" y="75"/>
                  </a:lnTo>
                  <a:lnTo>
                    <a:pt x="206" y="80"/>
                  </a:lnTo>
                  <a:lnTo>
                    <a:pt x="208" y="84"/>
                  </a:lnTo>
                  <a:lnTo>
                    <a:pt x="209" y="87"/>
                  </a:lnTo>
                  <a:lnTo>
                    <a:pt x="209" y="91"/>
                  </a:lnTo>
                  <a:lnTo>
                    <a:pt x="210" y="96"/>
                  </a:lnTo>
                  <a:lnTo>
                    <a:pt x="211" y="100"/>
                  </a:lnTo>
                  <a:lnTo>
                    <a:pt x="212" y="105"/>
                  </a:lnTo>
                  <a:lnTo>
                    <a:pt x="214" y="110"/>
                  </a:lnTo>
                  <a:lnTo>
                    <a:pt x="214" y="115"/>
                  </a:lnTo>
                  <a:lnTo>
                    <a:pt x="214" y="120"/>
                  </a:lnTo>
                  <a:lnTo>
                    <a:pt x="215" y="124"/>
                  </a:lnTo>
                  <a:lnTo>
                    <a:pt x="216" y="129"/>
                  </a:lnTo>
                  <a:lnTo>
                    <a:pt x="216" y="134"/>
                  </a:lnTo>
                  <a:lnTo>
                    <a:pt x="216" y="138"/>
                  </a:lnTo>
                  <a:lnTo>
                    <a:pt x="216" y="141"/>
                  </a:lnTo>
                  <a:lnTo>
                    <a:pt x="216" y="145"/>
                  </a:lnTo>
                  <a:lnTo>
                    <a:pt x="216" y="150"/>
                  </a:lnTo>
                  <a:lnTo>
                    <a:pt x="216" y="154"/>
                  </a:lnTo>
                  <a:lnTo>
                    <a:pt x="215" y="159"/>
                  </a:lnTo>
                  <a:lnTo>
                    <a:pt x="215" y="164"/>
                  </a:lnTo>
                  <a:lnTo>
                    <a:pt x="214" y="168"/>
                  </a:lnTo>
                  <a:lnTo>
                    <a:pt x="212" y="171"/>
                  </a:lnTo>
                  <a:lnTo>
                    <a:pt x="211" y="176"/>
                  </a:lnTo>
                  <a:lnTo>
                    <a:pt x="210" y="181"/>
                  </a:lnTo>
                  <a:lnTo>
                    <a:pt x="209" y="186"/>
                  </a:lnTo>
                  <a:lnTo>
                    <a:pt x="208" y="189"/>
                  </a:lnTo>
                  <a:lnTo>
                    <a:pt x="206" y="193"/>
                  </a:lnTo>
                  <a:lnTo>
                    <a:pt x="205" y="196"/>
                  </a:lnTo>
                  <a:lnTo>
                    <a:pt x="204" y="201"/>
                  </a:lnTo>
                  <a:lnTo>
                    <a:pt x="202" y="205"/>
                  </a:lnTo>
                  <a:lnTo>
                    <a:pt x="199" y="208"/>
                  </a:lnTo>
                  <a:lnTo>
                    <a:pt x="197" y="212"/>
                  </a:lnTo>
                  <a:lnTo>
                    <a:pt x="194" y="216"/>
                  </a:lnTo>
                  <a:lnTo>
                    <a:pt x="192" y="218"/>
                  </a:lnTo>
                  <a:lnTo>
                    <a:pt x="190" y="222"/>
                  </a:lnTo>
                  <a:lnTo>
                    <a:pt x="187" y="225"/>
                  </a:lnTo>
                  <a:lnTo>
                    <a:pt x="185" y="229"/>
                  </a:lnTo>
                  <a:lnTo>
                    <a:pt x="182" y="231"/>
                  </a:lnTo>
                  <a:lnTo>
                    <a:pt x="180" y="234"/>
                  </a:lnTo>
                  <a:lnTo>
                    <a:pt x="178" y="236"/>
                  </a:lnTo>
                  <a:lnTo>
                    <a:pt x="175" y="240"/>
                  </a:lnTo>
                  <a:lnTo>
                    <a:pt x="173" y="242"/>
                  </a:lnTo>
                  <a:lnTo>
                    <a:pt x="170" y="244"/>
                  </a:lnTo>
                  <a:lnTo>
                    <a:pt x="168" y="247"/>
                  </a:lnTo>
                  <a:lnTo>
                    <a:pt x="166" y="249"/>
                  </a:lnTo>
                  <a:lnTo>
                    <a:pt x="162" y="250"/>
                  </a:lnTo>
                  <a:lnTo>
                    <a:pt x="158" y="253"/>
                  </a:lnTo>
                  <a:lnTo>
                    <a:pt x="155" y="255"/>
                  </a:lnTo>
                  <a:lnTo>
                    <a:pt x="151" y="258"/>
                  </a:lnTo>
                  <a:lnTo>
                    <a:pt x="149" y="259"/>
                  </a:lnTo>
                  <a:lnTo>
                    <a:pt x="145" y="260"/>
                  </a:lnTo>
                  <a:lnTo>
                    <a:pt x="142" y="261"/>
                  </a:lnTo>
                  <a:lnTo>
                    <a:pt x="138" y="264"/>
                  </a:lnTo>
                  <a:lnTo>
                    <a:pt x="134" y="265"/>
                  </a:lnTo>
                  <a:lnTo>
                    <a:pt x="131" y="266"/>
                  </a:lnTo>
                  <a:lnTo>
                    <a:pt x="127" y="267"/>
                  </a:lnTo>
                  <a:lnTo>
                    <a:pt x="124" y="267"/>
                  </a:lnTo>
                  <a:lnTo>
                    <a:pt x="120" y="267"/>
                  </a:lnTo>
                  <a:lnTo>
                    <a:pt x="116" y="268"/>
                  </a:lnTo>
                  <a:lnTo>
                    <a:pt x="113" y="270"/>
                  </a:lnTo>
                  <a:lnTo>
                    <a:pt x="108" y="270"/>
                  </a:lnTo>
                  <a:lnTo>
                    <a:pt x="104" y="270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5" y="270"/>
                  </a:lnTo>
                  <a:lnTo>
                    <a:pt x="91" y="270"/>
                  </a:lnTo>
                  <a:lnTo>
                    <a:pt x="88" y="268"/>
                  </a:lnTo>
                  <a:lnTo>
                    <a:pt x="84" y="267"/>
                  </a:lnTo>
                  <a:lnTo>
                    <a:pt x="80" y="266"/>
                  </a:lnTo>
                  <a:lnTo>
                    <a:pt x="78" y="265"/>
                  </a:lnTo>
                  <a:lnTo>
                    <a:pt x="74" y="264"/>
                  </a:lnTo>
                  <a:lnTo>
                    <a:pt x="71" y="262"/>
                  </a:lnTo>
                  <a:lnTo>
                    <a:pt x="67" y="260"/>
                  </a:lnTo>
                  <a:lnTo>
                    <a:pt x="65" y="259"/>
                  </a:lnTo>
                  <a:lnTo>
                    <a:pt x="62" y="258"/>
                  </a:lnTo>
                  <a:lnTo>
                    <a:pt x="60" y="255"/>
                  </a:lnTo>
                  <a:lnTo>
                    <a:pt x="56" y="253"/>
                  </a:lnTo>
                  <a:lnTo>
                    <a:pt x="53" y="250"/>
                  </a:lnTo>
                  <a:lnTo>
                    <a:pt x="49" y="248"/>
                  </a:lnTo>
                  <a:lnTo>
                    <a:pt x="47" y="246"/>
                  </a:lnTo>
                  <a:lnTo>
                    <a:pt x="44" y="243"/>
                  </a:lnTo>
                  <a:lnTo>
                    <a:pt x="42" y="241"/>
                  </a:lnTo>
                  <a:lnTo>
                    <a:pt x="38" y="238"/>
                  </a:lnTo>
                  <a:lnTo>
                    <a:pt x="35" y="235"/>
                  </a:lnTo>
                  <a:lnTo>
                    <a:pt x="32" y="231"/>
                  </a:lnTo>
                  <a:lnTo>
                    <a:pt x="30" y="229"/>
                  </a:lnTo>
                  <a:lnTo>
                    <a:pt x="29" y="226"/>
                  </a:lnTo>
                  <a:lnTo>
                    <a:pt x="28" y="223"/>
                  </a:lnTo>
                  <a:lnTo>
                    <a:pt x="25" y="219"/>
                  </a:lnTo>
                  <a:lnTo>
                    <a:pt x="23" y="216"/>
                  </a:lnTo>
                  <a:lnTo>
                    <a:pt x="20" y="212"/>
                  </a:lnTo>
                  <a:lnTo>
                    <a:pt x="18" y="208"/>
                  </a:lnTo>
                  <a:lnTo>
                    <a:pt x="17" y="205"/>
                  </a:lnTo>
                  <a:lnTo>
                    <a:pt x="16" y="201"/>
                  </a:lnTo>
                  <a:lnTo>
                    <a:pt x="13" y="198"/>
                  </a:lnTo>
                  <a:lnTo>
                    <a:pt x="11" y="193"/>
                  </a:lnTo>
                  <a:lnTo>
                    <a:pt x="10" y="188"/>
                  </a:lnTo>
                  <a:lnTo>
                    <a:pt x="8" y="184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6" y="172"/>
                  </a:lnTo>
                  <a:lnTo>
                    <a:pt x="5" y="168"/>
                  </a:lnTo>
                  <a:lnTo>
                    <a:pt x="4" y="163"/>
                  </a:lnTo>
                  <a:lnTo>
                    <a:pt x="2" y="158"/>
                  </a:lnTo>
                  <a:lnTo>
                    <a:pt x="2" y="153"/>
                  </a:lnTo>
                  <a:lnTo>
                    <a:pt x="2" y="148"/>
                  </a:lnTo>
                  <a:lnTo>
                    <a:pt x="1" y="144"/>
                  </a:lnTo>
                  <a:lnTo>
                    <a:pt x="0" y="139"/>
                  </a:lnTo>
                  <a:lnTo>
                    <a:pt x="0" y="134"/>
                  </a:lnTo>
                  <a:close/>
                </a:path>
              </a:pathLst>
            </a:custGeom>
            <a:grp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19510" name="Oval 66"/>
          <p:cNvSpPr>
            <a:spLocks noChangeArrowheads="1"/>
          </p:cNvSpPr>
          <p:nvPr/>
        </p:nvSpPr>
        <p:spPr bwMode="auto">
          <a:xfrm>
            <a:off x="3946525" y="2898775"/>
            <a:ext cx="239713" cy="185738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511" name="Line 68"/>
          <p:cNvSpPr>
            <a:spLocks noChangeShapeType="1"/>
          </p:cNvSpPr>
          <p:nvPr/>
        </p:nvSpPr>
        <p:spPr bwMode="auto">
          <a:xfrm flipV="1">
            <a:off x="3467100" y="2836863"/>
            <a:ext cx="1196975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12" name="Line 70"/>
          <p:cNvSpPr>
            <a:spLocks noChangeShapeType="1"/>
          </p:cNvSpPr>
          <p:nvPr/>
        </p:nvSpPr>
        <p:spPr bwMode="auto">
          <a:xfrm flipH="1">
            <a:off x="2843213" y="2349500"/>
            <a:ext cx="11525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3" name="Text Box 71"/>
          <p:cNvSpPr txBox="1">
            <a:spLocks noChangeArrowheads="1"/>
          </p:cNvSpPr>
          <p:nvPr/>
        </p:nvSpPr>
        <p:spPr bwMode="auto">
          <a:xfrm>
            <a:off x="971550" y="2924175"/>
            <a:ext cx="2717800" cy="366713"/>
          </a:xfrm>
          <a:prstGeom prst="rect">
            <a:avLst/>
          </a:prstGeom>
          <a:solidFill>
            <a:srgbClr val="FFFF00">
              <a:alpha val="3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1800" b="1"/>
              <a:t>Fas. telencephalicus med. </a:t>
            </a:r>
          </a:p>
        </p:txBody>
      </p:sp>
      <p:sp>
        <p:nvSpPr>
          <p:cNvPr id="19514" name="Line 74"/>
          <p:cNvSpPr>
            <a:spLocks noChangeShapeType="1"/>
          </p:cNvSpPr>
          <p:nvPr/>
        </p:nvSpPr>
        <p:spPr bwMode="auto">
          <a:xfrm>
            <a:off x="4284663" y="2420938"/>
            <a:ext cx="18716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Freeform 64"/>
          <p:cNvSpPr>
            <a:spLocks/>
          </p:cNvSpPr>
          <p:nvPr/>
        </p:nvSpPr>
        <p:spPr bwMode="auto">
          <a:xfrm>
            <a:off x="4540250" y="2646363"/>
            <a:ext cx="315913" cy="355600"/>
          </a:xfrm>
          <a:custGeom>
            <a:avLst/>
            <a:gdLst>
              <a:gd name="T0" fmla="*/ 0 w 216"/>
              <a:gd name="T1" fmla="*/ 2147483646 h 270"/>
              <a:gd name="T2" fmla="*/ 0 w 216"/>
              <a:gd name="T3" fmla="*/ 2147483646 h 270"/>
              <a:gd name="T4" fmla="*/ 2147483646 w 216"/>
              <a:gd name="T5" fmla="*/ 2147483646 h 270"/>
              <a:gd name="T6" fmla="*/ 2147483646 w 216"/>
              <a:gd name="T7" fmla="*/ 2147483646 h 270"/>
              <a:gd name="T8" fmla="*/ 2147483646 w 216"/>
              <a:gd name="T9" fmla="*/ 2147483646 h 270"/>
              <a:gd name="T10" fmla="*/ 2147483646 w 216"/>
              <a:gd name="T11" fmla="*/ 2147483646 h 270"/>
              <a:gd name="T12" fmla="*/ 2147483646 w 216"/>
              <a:gd name="T13" fmla="*/ 2147483646 h 270"/>
              <a:gd name="T14" fmla="*/ 2147483646 w 216"/>
              <a:gd name="T15" fmla="*/ 2147483646 h 270"/>
              <a:gd name="T16" fmla="*/ 2147483646 w 216"/>
              <a:gd name="T17" fmla="*/ 2147483646 h 270"/>
              <a:gd name="T18" fmla="*/ 2147483646 w 216"/>
              <a:gd name="T19" fmla="*/ 2147483646 h 270"/>
              <a:gd name="T20" fmla="*/ 2147483646 w 216"/>
              <a:gd name="T21" fmla="*/ 2147483646 h 270"/>
              <a:gd name="T22" fmla="*/ 2147483646 w 216"/>
              <a:gd name="T23" fmla="*/ 2147483646 h 270"/>
              <a:gd name="T24" fmla="*/ 2147483646 w 216"/>
              <a:gd name="T25" fmla="*/ 0 h 270"/>
              <a:gd name="T26" fmla="*/ 2147483646 w 216"/>
              <a:gd name="T27" fmla="*/ 0 h 270"/>
              <a:gd name="T28" fmla="*/ 2147483646 w 216"/>
              <a:gd name="T29" fmla="*/ 2147483646 h 270"/>
              <a:gd name="T30" fmla="*/ 2147483646 w 216"/>
              <a:gd name="T31" fmla="*/ 2147483646 h 270"/>
              <a:gd name="T32" fmla="*/ 2147483646 w 216"/>
              <a:gd name="T33" fmla="*/ 2147483646 h 270"/>
              <a:gd name="T34" fmla="*/ 2147483646 w 216"/>
              <a:gd name="T35" fmla="*/ 2147483646 h 270"/>
              <a:gd name="T36" fmla="*/ 2147483646 w 216"/>
              <a:gd name="T37" fmla="*/ 2147483646 h 270"/>
              <a:gd name="T38" fmla="*/ 2147483646 w 216"/>
              <a:gd name="T39" fmla="*/ 2147483646 h 270"/>
              <a:gd name="T40" fmla="*/ 2147483646 w 216"/>
              <a:gd name="T41" fmla="*/ 2147483646 h 270"/>
              <a:gd name="T42" fmla="*/ 2147483646 w 216"/>
              <a:gd name="T43" fmla="*/ 2147483646 h 270"/>
              <a:gd name="T44" fmla="*/ 2147483646 w 216"/>
              <a:gd name="T45" fmla="*/ 2147483646 h 270"/>
              <a:gd name="T46" fmla="*/ 2147483646 w 216"/>
              <a:gd name="T47" fmla="*/ 2147483646 h 270"/>
              <a:gd name="T48" fmla="*/ 2147483646 w 216"/>
              <a:gd name="T49" fmla="*/ 2147483646 h 270"/>
              <a:gd name="T50" fmla="*/ 2147483646 w 216"/>
              <a:gd name="T51" fmla="*/ 2147483646 h 270"/>
              <a:gd name="T52" fmla="*/ 2147483646 w 216"/>
              <a:gd name="T53" fmla="*/ 2147483646 h 270"/>
              <a:gd name="T54" fmla="*/ 2147483646 w 216"/>
              <a:gd name="T55" fmla="*/ 2147483646 h 270"/>
              <a:gd name="T56" fmla="*/ 2147483646 w 216"/>
              <a:gd name="T57" fmla="*/ 2147483646 h 270"/>
              <a:gd name="T58" fmla="*/ 2147483646 w 216"/>
              <a:gd name="T59" fmla="*/ 2147483646 h 270"/>
              <a:gd name="T60" fmla="*/ 2147483646 w 216"/>
              <a:gd name="T61" fmla="*/ 2147483646 h 270"/>
              <a:gd name="T62" fmla="*/ 2147483646 w 216"/>
              <a:gd name="T63" fmla="*/ 2147483646 h 270"/>
              <a:gd name="T64" fmla="*/ 2147483646 w 216"/>
              <a:gd name="T65" fmla="*/ 2147483646 h 270"/>
              <a:gd name="T66" fmla="*/ 2147483646 w 216"/>
              <a:gd name="T67" fmla="*/ 2147483646 h 270"/>
              <a:gd name="T68" fmla="*/ 2147483646 w 216"/>
              <a:gd name="T69" fmla="*/ 2147483646 h 270"/>
              <a:gd name="T70" fmla="*/ 2147483646 w 216"/>
              <a:gd name="T71" fmla="*/ 2147483646 h 270"/>
              <a:gd name="T72" fmla="*/ 2147483646 w 216"/>
              <a:gd name="T73" fmla="*/ 2147483646 h 270"/>
              <a:gd name="T74" fmla="*/ 2147483646 w 216"/>
              <a:gd name="T75" fmla="*/ 2147483646 h 270"/>
              <a:gd name="T76" fmla="*/ 2147483646 w 216"/>
              <a:gd name="T77" fmla="*/ 2147483646 h 270"/>
              <a:gd name="T78" fmla="*/ 2147483646 w 216"/>
              <a:gd name="T79" fmla="*/ 2147483646 h 270"/>
              <a:gd name="T80" fmla="*/ 2147483646 w 216"/>
              <a:gd name="T81" fmla="*/ 2147483646 h 270"/>
              <a:gd name="T82" fmla="*/ 2147483646 w 216"/>
              <a:gd name="T83" fmla="*/ 2147483646 h 270"/>
              <a:gd name="T84" fmla="*/ 2147483646 w 216"/>
              <a:gd name="T85" fmla="*/ 2147483646 h 270"/>
              <a:gd name="T86" fmla="*/ 2147483646 w 216"/>
              <a:gd name="T87" fmla="*/ 2147483646 h 270"/>
              <a:gd name="T88" fmla="*/ 2147483646 w 216"/>
              <a:gd name="T89" fmla="*/ 2147483646 h 270"/>
              <a:gd name="T90" fmla="*/ 2147483646 w 216"/>
              <a:gd name="T91" fmla="*/ 2147483646 h 270"/>
              <a:gd name="T92" fmla="*/ 2147483646 w 216"/>
              <a:gd name="T93" fmla="*/ 2147483646 h 270"/>
              <a:gd name="T94" fmla="*/ 2147483646 w 216"/>
              <a:gd name="T95" fmla="*/ 2147483646 h 270"/>
              <a:gd name="T96" fmla="*/ 2147483646 w 216"/>
              <a:gd name="T97" fmla="*/ 2147483646 h 270"/>
              <a:gd name="T98" fmla="*/ 2147483646 w 216"/>
              <a:gd name="T99" fmla="*/ 2147483646 h 270"/>
              <a:gd name="T100" fmla="*/ 0 w 216"/>
              <a:gd name="T101" fmla="*/ 2147483646 h 27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6" h="270">
                <a:moveTo>
                  <a:pt x="0" y="134"/>
                </a:moveTo>
                <a:lnTo>
                  <a:pt x="0" y="130"/>
                </a:lnTo>
                <a:lnTo>
                  <a:pt x="0" y="127"/>
                </a:lnTo>
                <a:lnTo>
                  <a:pt x="0" y="123"/>
                </a:lnTo>
                <a:lnTo>
                  <a:pt x="0" y="118"/>
                </a:lnTo>
                <a:lnTo>
                  <a:pt x="0" y="114"/>
                </a:lnTo>
                <a:lnTo>
                  <a:pt x="1" y="109"/>
                </a:lnTo>
                <a:lnTo>
                  <a:pt x="1" y="104"/>
                </a:lnTo>
                <a:lnTo>
                  <a:pt x="2" y="100"/>
                </a:lnTo>
                <a:lnTo>
                  <a:pt x="4" y="97"/>
                </a:lnTo>
                <a:lnTo>
                  <a:pt x="5" y="92"/>
                </a:lnTo>
                <a:lnTo>
                  <a:pt x="6" y="87"/>
                </a:lnTo>
                <a:lnTo>
                  <a:pt x="7" y="82"/>
                </a:lnTo>
                <a:lnTo>
                  <a:pt x="8" y="79"/>
                </a:lnTo>
                <a:lnTo>
                  <a:pt x="10" y="75"/>
                </a:lnTo>
                <a:lnTo>
                  <a:pt x="11" y="72"/>
                </a:lnTo>
                <a:lnTo>
                  <a:pt x="12" y="67"/>
                </a:lnTo>
                <a:lnTo>
                  <a:pt x="14" y="63"/>
                </a:lnTo>
                <a:lnTo>
                  <a:pt x="17" y="60"/>
                </a:lnTo>
                <a:lnTo>
                  <a:pt x="19" y="56"/>
                </a:lnTo>
                <a:lnTo>
                  <a:pt x="22" y="52"/>
                </a:lnTo>
                <a:lnTo>
                  <a:pt x="24" y="50"/>
                </a:lnTo>
                <a:lnTo>
                  <a:pt x="26" y="46"/>
                </a:lnTo>
                <a:lnTo>
                  <a:pt x="29" y="43"/>
                </a:lnTo>
                <a:lnTo>
                  <a:pt x="31" y="39"/>
                </a:lnTo>
                <a:lnTo>
                  <a:pt x="34" y="37"/>
                </a:lnTo>
                <a:lnTo>
                  <a:pt x="36" y="34"/>
                </a:lnTo>
                <a:lnTo>
                  <a:pt x="38" y="32"/>
                </a:lnTo>
                <a:lnTo>
                  <a:pt x="41" y="28"/>
                </a:lnTo>
                <a:lnTo>
                  <a:pt x="43" y="26"/>
                </a:lnTo>
                <a:lnTo>
                  <a:pt x="46" y="24"/>
                </a:lnTo>
                <a:lnTo>
                  <a:pt x="48" y="21"/>
                </a:lnTo>
                <a:lnTo>
                  <a:pt x="50" y="20"/>
                </a:lnTo>
                <a:lnTo>
                  <a:pt x="54" y="19"/>
                </a:lnTo>
                <a:lnTo>
                  <a:pt x="58" y="16"/>
                </a:lnTo>
                <a:lnTo>
                  <a:pt x="61" y="14"/>
                </a:lnTo>
                <a:lnTo>
                  <a:pt x="65" y="12"/>
                </a:lnTo>
                <a:lnTo>
                  <a:pt x="67" y="10"/>
                </a:lnTo>
                <a:lnTo>
                  <a:pt x="71" y="9"/>
                </a:lnTo>
                <a:lnTo>
                  <a:pt x="74" y="8"/>
                </a:lnTo>
                <a:lnTo>
                  <a:pt x="78" y="6"/>
                </a:lnTo>
                <a:lnTo>
                  <a:pt x="82" y="4"/>
                </a:lnTo>
                <a:lnTo>
                  <a:pt x="85" y="3"/>
                </a:lnTo>
                <a:lnTo>
                  <a:pt x="89" y="2"/>
                </a:lnTo>
                <a:lnTo>
                  <a:pt x="92" y="2"/>
                </a:lnTo>
                <a:lnTo>
                  <a:pt x="96" y="2"/>
                </a:lnTo>
                <a:lnTo>
                  <a:pt x="100" y="1"/>
                </a:lnTo>
                <a:lnTo>
                  <a:pt x="103" y="0"/>
                </a:lnTo>
                <a:lnTo>
                  <a:pt x="108" y="0"/>
                </a:lnTo>
                <a:lnTo>
                  <a:pt x="112" y="0"/>
                </a:lnTo>
                <a:lnTo>
                  <a:pt x="115" y="0"/>
                </a:lnTo>
                <a:lnTo>
                  <a:pt x="118" y="0"/>
                </a:lnTo>
                <a:lnTo>
                  <a:pt x="121" y="0"/>
                </a:lnTo>
                <a:lnTo>
                  <a:pt x="125" y="0"/>
                </a:lnTo>
                <a:lnTo>
                  <a:pt x="128" y="1"/>
                </a:lnTo>
                <a:lnTo>
                  <a:pt x="132" y="2"/>
                </a:lnTo>
                <a:lnTo>
                  <a:pt x="136" y="3"/>
                </a:lnTo>
                <a:lnTo>
                  <a:pt x="138" y="4"/>
                </a:lnTo>
                <a:lnTo>
                  <a:pt x="142" y="6"/>
                </a:lnTo>
                <a:lnTo>
                  <a:pt x="145" y="7"/>
                </a:lnTo>
                <a:lnTo>
                  <a:pt x="149" y="9"/>
                </a:lnTo>
                <a:lnTo>
                  <a:pt x="151" y="10"/>
                </a:lnTo>
                <a:lnTo>
                  <a:pt x="154" y="12"/>
                </a:lnTo>
                <a:lnTo>
                  <a:pt x="156" y="14"/>
                </a:lnTo>
                <a:lnTo>
                  <a:pt x="160" y="16"/>
                </a:lnTo>
                <a:lnTo>
                  <a:pt x="163" y="19"/>
                </a:lnTo>
                <a:lnTo>
                  <a:pt x="167" y="21"/>
                </a:lnTo>
                <a:lnTo>
                  <a:pt x="169" y="24"/>
                </a:lnTo>
                <a:lnTo>
                  <a:pt x="172" y="26"/>
                </a:lnTo>
                <a:lnTo>
                  <a:pt x="174" y="28"/>
                </a:lnTo>
                <a:lnTo>
                  <a:pt x="178" y="31"/>
                </a:lnTo>
                <a:lnTo>
                  <a:pt x="181" y="34"/>
                </a:lnTo>
                <a:lnTo>
                  <a:pt x="184" y="38"/>
                </a:lnTo>
                <a:lnTo>
                  <a:pt x="186" y="40"/>
                </a:lnTo>
                <a:lnTo>
                  <a:pt x="187" y="43"/>
                </a:lnTo>
                <a:lnTo>
                  <a:pt x="188" y="46"/>
                </a:lnTo>
                <a:lnTo>
                  <a:pt x="191" y="50"/>
                </a:lnTo>
                <a:lnTo>
                  <a:pt x="193" y="54"/>
                </a:lnTo>
                <a:lnTo>
                  <a:pt x="196" y="57"/>
                </a:lnTo>
                <a:lnTo>
                  <a:pt x="198" y="61"/>
                </a:lnTo>
                <a:lnTo>
                  <a:pt x="199" y="64"/>
                </a:lnTo>
                <a:lnTo>
                  <a:pt x="200" y="68"/>
                </a:lnTo>
                <a:lnTo>
                  <a:pt x="203" y="72"/>
                </a:lnTo>
                <a:lnTo>
                  <a:pt x="205" y="75"/>
                </a:lnTo>
                <a:lnTo>
                  <a:pt x="206" y="80"/>
                </a:lnTo>
                <a:lnTo>
                  <a:pt x="208" y="84"/>
                </a:lnTo>
                <a:lnTo>
                  <a:pt x="209" y="87"/>
                </a:lnTo>
                <a:lnTo>
                  <a:pt x="209" y="91"/>
                </a:lnTo>
                <a:lnTo>
                  <a:pt x="210" y="96"/>
                </a:lnTo>
                <a:lnTo>
                  <a:pt x="211" y="100"/>
                </a:lnTo>
                <a:lnTo>
                  <a:pt x="212" y="105"/>
                </a:lnTo>
                <a:lnTo>
                  <a:pt x="214" y="110"/>
                </a:lnTo>
                <a:lnTo>
                  <a:pt x="214" y="115"/>
                </a:lnTo>
                <a:lnTo>
                  <a:pt x="214" y="120"/>
                </a:lnTo>
                <a:lnTo>
                  <a:pt x="215" y="124"/>
                </a:lnTo>
                <a:lnTo>
                  <a:pt x="216" y="129"/>
                </a:lnTo>
                <a:lnTo>
                  <a:pt x="216" y="134"/>
                </a:lnTo>
                <a:lnTo>
                  <a:pt x="216" y="138"/>
                </a:lnTo>
                <a:lnTo>
                  <a:pt x="216" y="141"/>
                </a:lnTo>
                <a:lnTo>
                  <a:pt x="216" y="145"/>
                </a:lnTo>
                <a:lnTo>
                  <a:pt x="216" y="150"/>
                </a:lnTo>
                <a:lnTo>
                  <a:pt x="216" y="154"/>
                </a:lnTo>
                <a:lnTo>
                  <a:pt x="215" y="159"/>
                </a:lnTo>
                <a:lnTo>
                  <a:pt x="215" y="164"/>
                </a:lnTo>
                <a:lnTo>
                  <a:pt x="214" y="168"/>
                </a:lnTo>
                <a:lnTo>
                  <a:pt x="212" y="171"/>
                </a:lnTo>
                <a:lnTo>
                  <a:pt x="211" y="176"/>
                </a:lnTo>
                <a:lnTo>
                  <a:pt x="210" y="181"/>
                </a:lnTo>
                <a:lnTo>
                  <a:pt x="209" y="186"/>
                </a:lnTo>
                <a:lnTo>
                  <a:pt x="208" y="189"/>
                </a:lnTo>
                <a:lnTo>
                  <a:pt x="206" y="193"/>
                </a:lnTo>
                <a:lnTo>
                  <a:pt x="205" y="196"/>
                </a:lnTo>
                <a:lnTo>
                  <a:pt x="204" y="201"/>
                </a:lnTo>
                <a:lnTo>
                  <a:pt x="202" y="205"/>
                </a:lnTo>
                <a:lnTo>
                  <a:pt x="199" y="208"/>
                </a:lnTo>
                <a:lnTo>
                  <a:pt x="197" y="212"/>
                </a:lnTo>
                <a:lnTo>
                  <a:pt x="194" y="216"/>
                </a:lnTo>
                <a:lnTo>
                  <a:pt x="192" y="218"/>
                </a:lnTo>
                <a:lnTo>
                  <a:pt x="190" y="222"/>
                </a:lnTo>
                <a:lnTo>
                  <a:pt x="187" y="225"/>
                </a:lnTo>
                <a:lnTo>
                  <a:pt x="185" y="229"/>
                </a:lnTo>
                <a:lnTo>
                  <a:pt x="182" y="231"/>
                </a:lnTo>
                <a:lnTo>
                  <a:pt x="180" y="234"/>
                </a:lnTo>
                <a:lnTo>
                  <a:pt x="178" y="236"/>
                </a:lnTo>
                <a:lnTo>
                  <a:pt x="175" y="240"/>
                </a:lnTo>
                <a:lnTo>
                  <a:pt x="173" y="242"/>
                </a:lnTo>
                <a:lnTo>
                  <a:pt x="170" y="244"/>
                </a:lnTo>
                <a:lnTo>
                  <a:pt x="168" y="247"/>
                </a:lnTo>
                <a:lnTo>
                  <a:pt x="166" y="249"/>
                </a:lnTo>
                <a:lnTo>
                  <a:pt x="162" y="250"/>
                </a:lnTo>
                <a:lnTo>
                  <a:pt x="158" y="253"/>
                </a:lnTo>
                <a:lnTo>
                  <a:pt x="155" y="255"/>
                </a:lnTo>
                <a:lnTo>
                  <a:pt x="151" y="258"/>
                </a:lnTo>
                <a:lnTo>
                  <a:pt x="149" y="259"/>
                </a:lnTo>
                <a:lnTo>
                  <a:pt x="145" y="260"/>
                </a:lnTo>
                <a:lnTo>
                  <a:pt x="142" y="261"/>
                </a:lnTo>
                <a:lnTo>
                  <a:pt x="138" y="264"/>
                </a:lnTo>
                <a:lnTo>
                  <a:pt x="134" y="265"/>
                </a:lnTo>
                <a:lnTo>
                  <a:pt x="131" y="266"/>
                </a:lnTo>
                <a:lnTo>
                  <a:pt x="127" y="267"/>
                </a:lnTo>
                <a:lnTo>
                  <a:pt x="124" y="267"/>
                </a:lnTo>
                <a:lnTo>
                  <a:pt x="120" y="267"/>
                </a:lnTo>
                <a:lnTo>
                  <a:pt x="116" y="268"/>
                </a:lnTo>
                <a:lnTo>
                  <a:pt x="113" y="270"/>
                </a:lnTo>
                <a:lnTo>
                  <a:pt x="108" y="270"/>
                </a:lnTo>
                <a:lnTo>
                  <a:pt x="104" y="270"/>
                </a:lnTo>
                <a:lnTo>
                  <a:pt x="101" y="270"/>
                </a:lnTo>
                <a:lnTo>
                  <a:pt x="98" y="270"/>
                </a:lnTo>
                <a:lnTo>
                  <a:pt x="95" y="270"/>
                </a:lnTo>
                <a:lnTo>
                  <a:pt x="91" y="270"/>
                </a:lnTo>
                <a:lnTo>
                  <a:pt x="88" y="268"/>
                </a:lnTo>
                <a:lnTo>
                  <a:pt x="84" y="267"/>
                </a:lnTo>
                <a:lnTo>
                  <a:pt x="80" y="266"/>
                </a:lnTo>
                <a:lnTo>
                  <a:pt x="78" y="265"/>
                </a:lnTo>
                <a:lnTo>
                  <a:pt x="74" y="264"/>
                </a:lnTo>
                <a:lnTo>
                  <a:pt x="71" y="262"/>
                </a:lnTo>
                <a:lnTo>
                  <a:pt x="67" y="260"/>
                </a:lnTo>
                <a:lnTo>
                  <a:pt x="65" y="259"/>
                </a:lnTo>
                <a:lnTo>
                  <a:pt x="62" y="258"/>
                </a:lnTo>
                <a:lnTo>
                  <a:pt x="60" y="255"/>
                </a:lnTo>
                <a:lnTo>
                  <a:pt x="56" y="253"/>
                </a:lnTo>
                <a:lnTo>
                  <a:pt x="53" y="250"/>
                </a:lnTo>
                <a:lnTo>
                  <a:pt x="49" y="248"/>
                </a:lnTo>
                <a:lnTo>
                  <a:pt x="47" y="246"/>
                </a:lnTo>
                <a:lnTo>
                  <a:pt x="44" y="243"/>
                </a:lnTo>
                <a:lnTo>
                  <a:pt x="42" y="241"/>
                </a:lnTo>
                <a:lnTo>
                  <a:pt x="38" y="238"/>
                </a:lnTo>
                <a:lnTo>
                  <a:pt x="35" y="235"/>
                </a:lnTo>
                <a:lnTo>
                  <a:pt x="32" y="231"/>
                </a:lnTo>
                <a:lnTo>
                  <a:pt x="30" y="229"/>
                </a:lnTo>
                <a:lnTo>
                  <a:pt x="29" y="226"/>
                </a:lnTo>
                <a:lnTo>
                  <a:pt x="28" y="223"/>
                </a:lnTo>
                <a:lnTo>
                  <a:pt x="25" y="219"/>
                </a:lnTo>
                <a:lnTo>
                  <a:pt x="23" y="216"/>
                </a:lnTo>
                <a:lnTo>
                  <a:pt x="20" y="212"/>
                </a:lnTo>
                <a:lnTo>
                  <a:pt x="18" y="208"/>
                </a:lnTo>
                <a:lnTo>
                  <a:pt x="17" y="205"/>
                </a:lnTo>
                <a:lnTo>
                  <a:pt x="16" y="201"/>
                </a:lnTo>
                <a:lnTo>
                  <a:pt x="13" y="198"/>
                </a:lnTo>
                <a:lnTo>
                  <a:pt x="11" y="193"/>
                </a:lnTo>
                <a:lnTo>
                  <a:pt x="10" y="188"/>
                </a:lnTo>
                <a:lnTo>
                  <a:pt x="8" y="184"/>
                </a:lnTo>
                <a:lnTo>
                  <a:pt x="7" y="181"/>
                </a:lnTo>
                <a:lnTo>
                  <a:pt x="7" y="177"/>
                </a:lnTo>
                <a:lnTo>
                  <a:pt x="6" y="172"/>
                </a:lnTo>
                <a:lnTo>
                  <a:pt x="5" y="168"/>
                </a:lnTo>
                <a:lnTo>
                  <a:pt x="4" y="163"/>
                </a:lnTo>
                <a:lnTo>
                  <a:pt x="2" y="158"/>
                </a:lnTo>
                <a:lnTo>
                  <a:pt x="2" y="153"/>
                </a:lnTo>
                <a:lnTo>
                  <a:pt x="2" y="148"/>
                </a:lnTo>
                <a:lnTo>
                  <a:pt x="1" y="144"/>
                </a:lnTo>
                <a:lnTo>
                  <a:pt x="0" y="139"/>
                </a:lnTo>
                <a:lnTo>
                  <a:pt x="0" y="134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6" name="Group 75"/>
          <p:cNvGrpSpPr>
            <a:grpSpLocks/>
          </p:cNvGrpSpPr>
          <p:nvPr/>
        </p:nvGrpSpPr>
        <p:grpSpPr bwMode="auto">
          <a:xfrm>
            <a:off x="3788570" y="2081213"/>
            <a:ext cx="152400" cy="114300"/>
            <a:chOff x="1927" y="1400"/>
            <a:chExt cx="96" cy="72"/>
          </a:xfrm>
          <a:solidFill>
            <a:srgbClr val="FFFF00"/>
          </a:solidFill>
        </p:grpSpPr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1927" y="1400"/>
              <a:ext cx="75" cy="72"/>
            </a:xfrm>
            <a:custGeom>
              <a:avLst/>
              <a:gdLst>
                <a:gd name="T0" fmla="*/ 0 w 216"/>
                <a:gd name="T1" fmla="*/ 33 h 270"/>
                <a:gd name="T2" fmla="*/ 0 w 216"/>
                <a:gd name="T3" fmla="*/ 28 h 270"/>
                <a:gd name="T4" fmla="*/ 2 w 216"/>
                <a:gd name="T5" fmla="*/ 23 h 270"/>
                <a:gd name="T6" fmla="*/ 4 w 216"/>
                <a:gd name="T7" fmla="*/ 19 h 270"/>
                <a:gd name="T8" fmla="*/ 6 w 216"/>
                <a:gd name="T9" fmla="*/ 16 h 270"/>
                <a:gd name="T10" fmla="*/ 9 w 216"/>
                <a:gd name="T11" fmla="*/ 12 h 270"/>
                <a:gd name="T12" fmla="*/ 13 w 216"/>
                <a:gd name="T13" fmla="*/ 9 h 270"/>
                <a:gd name="T14" fmla="*/ 16 w 216"/>
                <a:gd name="T15" fmla="*/ 6 h 270"/>
                <a:gd name="T16" fmla="*/ 19 w 216"/>
                <a:gd name="T17" fmla="*/ 5 h 270"/>
                <a:gd name="T18" fmla="*/ 23 w 216"/>
                <a:gd name="T19" fmla="*/ 3 h 270"/>
                <a:gd name="T20" fmla="*/ 28 w 216"/>
                <a:gd name="T21" fmla="*/ 1 h 270"/>
                <a:gd name="T22" fmla="*/ 33 w 216"/>
                <a:gd name="T23" fmla="*/ 1 h 270"/>
                <a:gd name="T24" fmla="*/ 38 w 216"/>
                <a:gd name="T25" fmla="*/ 0 h 270"/>
                <a:gd name="T26" fmla="*/ 42 w 216"/>
                <a:gd name="T27" fmla="*/ 0 h 270"/>
                <a:gd name="T28" fmla="*/ 47 w 216"/>
                <a:gd name="T29" fmla="*/ 1 h 270"/>
                <a:gd name="T30" fmla="*/ 52 w 216"/>
                <a:gd name="T31" fmla="*/ 2 h 270"/>
                <a:gd name="T32" fmla="*/ 54 w 216"/>
                <a:gd name="T33" fmla="*/ 4 h 270"/>
                <a:gd name="T34" fmla="*/ 59 w 216"/>
                <a:gd name="T35" fmla="*/ 6 h 270"/>
                <a:gd name="T36" fmla="*/ 63 w 216"/>
                <a:gd name="T37" fmla="*/ 9 h 270"/>
                <a:gd name="T38" fmla="*/ 65 w 216"/>
                <a:gd name="T39" fmla="*/ 12 h 270"/>
                <a:gd name="T40" fmla="*/ 68 w 216"/>
                <a:gd name="T41" fmla="*/ 15 h 270"/>
                <a:gd name="T42" fmla="*/ 70 w 216"/>
                <a:gd name="T43" fmla="*/ 19 h 270"/>
                <a:gd name="T44" fmla="*/ 73 w 216"/>
                <a:gd name="T45" fmla="*/ 23 h 270"/>
                <a:gd name="T46" fmla="*/ 74 w 216"/>
                <a:gd name="T47" fmla="*/ 28 h 270"/>
                <a:gd name="T48" fmla="*/ 74 w 216"/>
                <a:gd name="T49" fmla="*/ 32 h 270"/>
                <a:gd name="T50" fmla="*/ 75 w 216"/>
                <a:gd name="T51" fmla="*/ 37 h 270"/>
                <a:gd name="T52" fmla="*/ 75 w 216"/>
                <a:gd name="T53" fmla="*/ 41 h 270"/>
                <a:gd name="T54" fmla="*/ 74 w 216"/>
                <a:gd name="T55" fmla="*/ 46 h 270"/>
                <a:gd name="T56" fmla="*/ 73 w 216"/>
                <a:gd name="T57" fmla="*/ 50 h 270"/>
                <a:gd name="T58" fmla="*/ 71 w 216"/>
                <a:gd name="T59" fmla="*/ 54 h 270"/>
                <a:gd name="T60" fmla="*/ 67 w 216"/>
                <a:gd name="T61" fmla="*/ 58 h 270"/>
                <a:gd name="T62" fmla="*/ 64 w 216"/>
                <a:gd name="T63" fmla="*/ 61 h 270"/>
                <a:gd name="T64" fmla="*/ 62 w 216"/>
                <a:gd name="T65" fmla="*/ 63 h 270"/>
                <a:gd name="T66" fmla="*/ 58 w 216"/>
                <a:gd name="T67" fmla="*/ 66 h 270"/>
                <a:gd name="T68" fmla="*/ 54 w 216"/>
                <a:gd name="T69" fmla="*/ 68 h 270"/>
                <a:gd name="T70" fmla="*/ 49 w 216"/>
                <a:gd name="T71" fmla="*/ 70 h 270"/>
                <a:gd name="T72" fmla="*/ 45 w 216"/>
                <a:gd name="T73" fmla="*/ 71 h 270"/>
                <a:gd name="T74" fmla="*/ 40 w 216"/>
                <a:gd name="T75" fmla="*/ 71 h 270"/>
                <a:gd name="T76" fmla="*/ 35 w 216"/>
                <a:gd name="T77" fmla="*/ 72 h 270"/>
                <a:gd name="T78" fmla="*/ 31 w 216"/>
                <a:gd name="T79" fmla="*/ 71 h 270"/>
                <a:gd name="T80" fmla="*/ 27 w 216"/>
                <a:gd name="T81" fmla="*/ 71 h 270"/>
                <a:gd name="T82" fmla="*/ 23 w 216"/>
                <a:gd name="T83" fmla="*/ 69 h 270"/>
                <a:gd name="T84" fmla="*/ 18 w 216"/>
                <a:gd name="T85" fmla="*/ 67 h 270"/>
                <a:gd name="T86" fmla="*/ 15 w 216"/>
                <a:gd name="T87" fmla="*/ 64 h 270"/>
                <a:gd name="T88" fmla="*/ 11 w 216"/>
                <a:gd name="T89" fmla="*/ 62 h 270"/>
                <a:gd name="T90" fmla="*/ 9 w 216"/>
                <a:gd name="T91" fmla="*/ 58 h 270"/>
                <a:gd name="T92" fmla="*/ 6 w 216"/>
                <a:gd name="T93" fmla="*/ 55 h 270"/>
                <a:gd name="T94" fmla="*/ 3 w 216"/>
                <a:gd name="T95" fmla="*/ 50 h 270"/>
                <a:gd name="T96" fmla="*/ 2 w 216"/>
                <a:gd name="T97" fmla="*/ 47 h 270"/>
                <a:gd name="T98" fmla="*/ 1 w 216"/>
                <a:gd name="T99" fmla="*/ 42 h 270"/>
                <a:gd name="T100" fmla="*/ 0 w 216"/>
                <a:gd name="T101" fmla="*/ 37 h 2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16" h="270">
                  <a:moveTo>
                    <a:pt x="0" y="134"/>
                  </a:moveTo>
                  <a:lnTo>
                    <a:pt x="0" y="130"/>
                  </a:lnTo>
                  <a:lnTo>
                    <a:pt x="0" y="127"/>
                  </a:lnTo>
                  <a:lnTo>
                    <a:pt x="0" y="123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1" y="109"/>
                  </a:lnTo>
                  <a:lnTo>
                    <a:pt x="1" y="104"/>
                  </a:lnTo>
                  <a:lnTo>
                    <a:pt x="2" y="100"/>
                  </a:lnTo>
                  <a:lnTo>
                    <a:pt x="4" y="97"/>
                  </a:lnTo>
                  <a:lnTo>
                    <a:pt x="5" y="92"/>
                  </a:lnTo>
                  <a:lnTo>
                    <a:pt x="6" y="87"/>
                  </a:lnTo>
                  <a:lnTo>
                    <a:pt x="7" y="82"/>
                  </a:lnTo>
                  <a:lnTo>
                    <a:pt x="8" y="79"/>
                  </a:lnTo>
                  <a:lnTo>
                    <a:pt x="10" y="75"/>
                  </a:lnTo>
                  <a:lnTo>
                    <a:pt x="11" y="72"/>
                  </a:lnTo>
                  <a:lnTo>
                    <a:pt x="12" y="67"/>
                  </a:lnTo>
                  <a:lnTo>
                    <a:pt x="14" y="63"/>
                  </a:lnTo>
                  <a:lnTo>
                    <a:pt x="17" y="60"/>
                  </a:lnTo>
                  <a:lnTo>
                    <a:pt x="19" y="56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9" y="43"/>
                  </a:lnTo>
                  <a:lnTo>
                    <a:pt x="31" y="39"/>
                  </a:lnTo>
                  <a:lnTo>
                    <a:pt x="34" y="37"/>
                  </a:lnTo>
                  <a:lnTo>
                    <a:pt x="36" y="34"/>
                  </a:lnTo>
                  <a:lnTo>
                    <a:pt x="38" y="32"/>
                  </a:lnTo>
                  <a:lnTo>
                    <a:pt x="41" y="28"/>
                  </a:lnTo>
                  <a:lnTo>
                    <a:pt x="43" y="26"/>
                  </a:lnTo>
                  <a:lnTo>
                    <a:pt x="46" y="24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4" y="19"/>
                  </a:lnTo>
                  <a:lnTo>
                    <a:pt x="58" y="16"/>
                  </a:lnTo>
                  <a:lnTo>
                    <a:pt x="61" y="14"/>
                  </a:lnTo>
                  <a:lnTo>
                    <a:pt x="65" y="12"/>
                  </a:lnTo>
                  <a:lnTo>
                    <a:pt x="67" y="10"/>
                  </a:lnTo>
                  <a:lnTo>
                    <a:pt x="71" y="9"/>
                  </a:lnTo>
                  <a:lnTo>
                    <a:pt x="74" y="8"/>
                  </a:lnTo>
                  <a:lnTo>
                    <a:pt x="78" y="6"/>
                  </a:lnTo>
                  <a:lnTo>
                    <a:pt x="82" y="4"/>
                  </a:lnTo>
                  <a:lnTo>
                    <a:pt x="85" y="3"/>
                  </a:lnTo>
                  <a:lnTo>
                    <a:pt x="89" y="2"/>
                  </a:lnTo>
                  <a:lnTo>
                    <a:pt x="92" y="2"/>
                  </a:lnTo>
                  <a:lnTo>
                    <a:pt x="96" y="2"/>
                  </a:lnTo>
                  <a:lnTo>
                    <a:pt x="100" y="1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8" y="1"/>
                  </a:lnTo>
                  <a:lnTo>
                    <a:pt x="132" y="2"/>
                  </a:lnTo>
                  <a:lnTo>
                    <a:pt x="136" y="3"/>
                  </a:lnTo>
                  <a:lnTo>
                    <a:pt x="138" y="4"/>
                  </a:lnTo>
                  <a:lnTo>
                    <a:pt x="142" y="6"/>
                  </a:lnTo>
                  <a:lnTo>
                    <a:pt x="145" y="7"/>
                  </a:lnTo>
                  <a:lnTo>
                    <a:pt x="149" y="9"/>
                  </a:lnTo>
                  <a:lnTo>
                    <a:pt x="151" y="10"/>
                  </a:lnTo>
                  <a:lnTo>
                    <a:pt x="154" y="12"/>
                  </a:lnTo>
                  <a:lnTo>
                    <a:pt x="156" y="14"/>
                  </a:lnTo>
                  <a:lnTo>
                    <a:pt x="160" y="16"/>
                  </a:lnTo>
                  <a:lnTo>
                    <a:pt x="163" y="19"/>
                  </a:lnTo>
                  <a:lnTo>
                    <a:pt x="167" y="21"/>
                  </a:lnTo>
                  <a:lnTo>
                    <a:pt x="169" y="24"/>
                  </a:lnTo>
                  <a:lnTo>
                    <a:pt x="172" y="26"/>
                  </a:lnTo>
                  <a:lnTo>
                    <a:pt x="174" y="28"/>
                  </a:lnTo>
                  <a:lnTo>
                    <a:pt x="178" y="31"/>
                  </a:lnTo>
                  <a:lnTo>
                    <a:pt x="181" y="34"/>
                  </a:lnTo>
                  <a:lnTo>
                    <a:pt x="184" y="38"/>
                  </a:lnTo>
                  <a:lnTo>
                    <a:pt x="186" y="40"/>
                  </a:lnTo>
                  <a:lnTo>
                    <a:pt x="187" y="43"/>
                  </a:lnTo>
                  <a:lnTo>
                    <a:pt x="188" y="46"/>
                  </a:lnTo>
                  <a:lnTo>
                    <a:pt x="191" y="50"/>
                  </a:lnTo>
                  <a:lnTo>
                    <a:pt x="193" y="54"/>
                  </a:lnTo>
                  <a:lnTo>
                    <a:pt x="196" y="57"/>
                  </a:lnTo>
                  <a:lnTo>
                    <a:pt x="198" y="61"/>
                  </a:lnTo>
                  <a:lnTo>
                    <a:pt x="199" y="64"/>
                  </a:lnTo>
                  <a:lnTo>
                    <a:pt x="200" y="68"/>
                  </a:lnTo>
                  <a:lnTo>
                    <a:pt x="203" y="72"/>
                  </a:lnTo>
                  <a:lnTo>
                    <a:pt x="205" y="75"/>
                  </a:lnTo>
                  <a:lnTo>
                    <a:pt x="206" y="80"/>
                  </a:lnTo>
                  <a:lnTo>
                    <a:pt x="208" y="84"/>
                  </a:lnTo>
                  <a:lnTo>
                    <a:pt x="209" y="87"/>
                  </a:lnTo>
                  <a:lnTo>
                    <a:pt x="209" y="91"/>
                  </a:lnTo>
                  <a:lnTo>
                    <a:pt x="210" y="96"/>
                  </a:lnTo>
                  <a:lnTo>
                    <a:pt x="211" y="100"/>
                  </a:lnTo>
                  <a:lnTo>
                    <a:pt x="212" y="105"/>
                  </a:lnTo>
                  <a:lnTo>
                    <a:pt x="214" y="110"/>
                  </a:lnTo>
                  <a:lnTo>
                    <a:pt x="214" y="115"/>
                  </a:lnTo>
                  <a:lnTo>
                    <a:pt x="214" y="120"/>
                  </a:lnTo>
                  <a:lnTo>
                    <a:pt x="215" y="124"/>
                  </a:lnTo>
                  <a:lnTo>
                    <a:pt x="216" y="129"/>
                  </a:lnTo>
                  <a:lnTo>
                    <a:pt x="216" y="134"/>
                  </a:lnTo>
                  <a:lnTo>
                    <a:pt x="216" y="138"/>
                  </a:lnTo>
                  <a:lnTo>
                    <a:pt x="216" y="141"/>
                  </a:lnTo>
                  <a:lnTo>
                    <a:pt x="216" y="145"/>
                  </a:lnTo>
                  <a:lnTo>
                    <a:pt x="216" y="150"/>
                  </a:lnTo>
                  <a:lnTo>
                    <a:pt x="216" y="154"/>
                  </a:lnTo>
                  <a:lnTo>
                    <a:pt x="215" y="159"/>
                  </a:lnTo>
                  <a:lnTo>
                    <a:pt x="215" y="164"/>
                  </a:lnTo>
                  <a:lnTo>
                    <a:pt x="214" y="168"/>
                  </a:lnTo>
                  <a:lnTo>
                    <a:pt x="212" y="171"/>
                  </a:lnTo>
                  <a:lnTo>
                    <a:pt x="211" y="176"/>
                  </a:lnTo>
                  <a:lnTo>
                    <a:pt x="210" y="181"/>
                  </a:lnTo>
                  <a:lnTo>
                    <a:pt x="209" y="186"/>
                  </a:lnTo>
                  <a:lnTo>
                    <a:pt x="208" y="189"/>
                  </a:lnTo>
                  <a:lnTo>
                    <a:pt x="206" y="193"/>
                  </a:lnTo>
                  <a:lnTo>
                    <a:pt x="205" y="196"/>
                  </a:lnTo>
                  <a:lnTo>
                    <a:pt x="204" y="201"/>
                  </a:lnTo>
                  <a:lnTo>
                    <a:pt x="202" y="205"/>
                  </a:lnTo>
                  <a:lnTo>
                    <a:pt x="199" y="208"/>
                  </a:lnTo>
                  <a:lnTo>
                    <a:pt x="197" y="212"/>
                  </a:lnTo>
                  <a:lnTo>
                    <a:pt x="194" y="216"/>
                  </a:lnTo>
                  <a:lnTo>
                    <a:pt x="192" y="218"/>
                  </a:lnTo>
                  <a:lnTo>
                    <a:pt x="190" y="222"/>
                  </a:lnTo>
                  <a:lnTo>
                    <a:pt x="187" y="225"/>
                  </a:lnTo>
                  <a:lnTo>
                    <a:pt x="185" y="229"/>
                  </a:lnTo>
                  <a:lnTo>
                    <a:pt x="182" y="231"/>
                  </a:lnTo>
                  <a:lnTo>
                    <a:pt x="180" y="234"/>
                  </a:lnTo>
                  <a:lnTo>
                    <a:pt x="178" y="236"/>
                  </a:lnTo>
                  <a:lnTo>
                    <a:pt x="175" y="240"/>
                  </a:lnTo>
                  <a:lnTo>
                    <a:pt x="173" y="242"/>
                  </a:lnTo>
                  <a:lnTo>
                    <a:pt x="170" y="244"/>
                  </a:lnTo>
                  <a:lnTo>
                    <a:pt x="168" y="247"/>
                  </a:lnTo>
                  <a:lnTo>
                    <a:pt x="166" y="249"/>
                  </a:lnTo>
                  <a:lnTo>
                    <a:pt x="162" y="250"/>
                  </a:lnTo>
                  <a:lnTo>
                    <a:pt x="158" y="253"/>
                  </a:lnTo>
                  <a:lnTo>
                    <a:pt x="155" y="255"/>
                  </a:lnTo>
                  <a:lnTo>
                    <a:pt x="151" y="258"/>
                  </a:lnTo>
                  <a:lnTo>
                    <a:pt x="149" y="259"/>
                  </a:lnTo>
                  <a:lnTo>
                    <a:pt x="145" y="260"/>
                  </a:lnTo>
                  <a:lnTo>
                    <a:pt x="142" y="261"/>
                  </a:lnTo>
                  <a:lnTo>
                    <a:pt x="138" y="264"/>
                  </a:lnTo>
                  <a:lnTo>
                    <a:pt x="134" y="265"/>
                  </a:lnTo>
                  <a:lnTo>
                    <a:pt x="131" y="266"/>
                  </a:lnTo>
                  <a:lnTo>
                    <a:pt x="127" y="267"/>
                  </a:lnTo>
                  <a:lnTo>
                    <a:pt x="124" y="267"/>
                  </a:lnTo>
                  <a:lnTo>
                    <a:pt x="120" y="267"/>
                  </a:lnTo>
                  <a:lnTo>
                    <a:pt x="116" y="268"/>
                  </a:lnTo>
                  <a:lnTo>
                    <a:pt x="113" y="270"/>
                  </a:lnTo>
                  <a:lnTo>
                    <a:pt x="108" y="270"/>
                  </a:lnTo>
                  <a:lnTo>
                    <a:pt x="104" y="270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5" y="270"/>
                  </a:lnTo>
                  <a:lnTo>
                    <a:pt x="91" y="270"/>
                  </a:lnTo>
                  <a:lnTo>
                    <a:pt x="88" y="268"/>
                  </a:lnTo>
                  <a:lnTo>
                    <a:pt x="84" y="267"/>
                  </a:lnTo>
                  <a:lnTo>
                    <a:pt x="80" y="266"/>
                  </a:lnTo>
                  <a:lnTo>
                    <a:pt x="78" y="265"/>
                  </a:lnTo>
                  <a:lnTo>
                    <a:pt x="74" y="264"/>
                  </a:lnTo>
                  <a:lnTo>
                    <a:pt x="71" y="262"/>
                  </a:lnTo>
                  <a:lnTo>
                    <a:pt x="67" y="260"/>
                  </a:lnTo>
                  <a:lnTo>
                    <a:pt x="65" y="259"/>
                  </a:lnTo>
                  <a:lnTo>
                    <a:pt x="62" y="258"/>
                  </a:lnTo>
                  <a:lnTo>
                    <a:pt x="60" y="255"/>
                  </a:lnTo>
                  <a:lnTo>
                    <a:pt x="56" y="253"/>
                  </a:lnTo>
                  <a:lnTo>
                    <a:pt x="53" y="250"/>
                  </a:lnTo>
                  <a:lnTo>
                    <a:pt x="49" y="248"/>
                  </a:lnTo>
                  <a:lnTo>
                    <a:pt x="47" y="246"/>
                  </a:lnTo>
                  <a:lnTo>
                    <a:pt x="44" y="243"/>
                  </a:lnTo>
                  <a:lnTo>
                    <a:pt x="42" y="241"/>
                  </a:lnTo>
                  <a:lnTo>
                    <a:pt x="38" y="238"/>
                  </a:lnTo>
                  <a:lnTo>
                    <a:pt x="35" y="235"/>
                  </a:lnTo>
                  <a:lnTo>
                    <a:pt x="32" y="231"/>
                  </a:lnTo>
                  <a:lnTo>
                    <a:pt x="30" y="229"/>
                  </a:lnTo>
                  <a:lnTo>
                    <a:pt x="29" y="226"/>
                  </a:lnTo>
                  <a:lnTo>
                    <a:pt x="28" y="223"/>
                  </a:lnTo>
                  <a:lnTo>
                    <a:pt x="25" y="219"/>
                  </a:lnTo>
                  <a:lnTo>
                    <a:pt x="23" y="216"/>
                  </a:lnTo>
                  <a:lnTo>
                    <a:pt x="20" y="212"/>
                  </a:lnTo>
                  <a:lnTo>
                    <a:pt x="18" y="208"/>
                  </a:lnTo>
                  <a:lnTo>
                    <a:pt x="17" y="205"/>
                  </a:lnTo>
                  <a:lnTo>
                    <a:pt x="16" y="201"/>
                  </a:lnTo>
                  <a:lnTo>
                    <a:pt x="13" y="198"/>
                  </a:lnTo>
                  <a:lnTo>
                    <a:pt x="11" y="193"/>
                  </a:lnTo>
                  <a:lnTo>
                    <a:pt x="10" y="188"/>
                  </a:lnTo>
                  <a:lnTo>
                    <a:pt x="8" y="184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6" y="172"/>
                  </a:lnTo>
                  <a:lnTo>
                    <a:pt x="5" y="168"/>
                  </a:lnTo>
                  <a:lnTo>
                    <a:pt x="4" y="163"/>
                  </a:lnTo>
                  <a:lnTo>
                    <a:pt x="2" y="158"/>
                  </a:lnTo>
                  <a:lnTo>
                    <a:pt x="2" y="153"/>
                  </a:lnTo>
                  <a:lnTo>
                    <a:pt x="2" y="148"/>
                  </a:lnTo>
                  <a:lnTo>
                    <a:pt x="1" y="144"/>
                  </a:lnTo>
                  <a:lnTo>
                    <a:pt x="0" y="139"/>
                  </a:lnTo>
                  <a:lnTo>
                    <a:pt x="0" y="134"/>
                  </a:lnTo>
                  <a:close/>
                </a:path>
              </a:pathLst>
            </a:cu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1948" y="1400"/>
              <a:ext cx="75" cy="72"/>
            </a:xfrm>
            <a:custGeom>
              <a:avLst/>
              <a:gdLst>
                <a:gd name="T0" fmla="*/ 0 w 216"/>
                <a:gd name="T1" fmla="*/ 33 h 270"/>
                <a:gd name="T2" fmla="*/ 0 w 216"/>
                <a:gd name="T3" fmla="*/ 28 h 270"/>
                <a:gd name="T4" fmla="*/ 2 w 216"/>
                <a:gd name="T5" fmla="*/ 23 h 270"/>
                <a:gd name="T6" fmla="*/ 4 w 216"/>
                <a:gd name="T7" fmla="*/ 19 h 270"/>
                <a:gd name="T8" fmla="*/ 6 w 216"/>
                <a:gd name="T9" fmla="*/ 16 h 270"/>
                <a:gd name="T10" fmla="*/ 9 w 216"/>
                <a:gd name="T11" fmla="*/ 12 h 270"/>
                <a:gd name="T12" fmla="*/ 13 w 216"/>
                <a:gd name="T13" fmla="*/ 9 h 270"/>
                <a:gd name="T14" fmla="*/ 16 w 216"/>
                <a:gd name="T15" fmla="*/ 6 h 270"/>
                <a:gd name="T16" fmla="*/ 19 w 216"/>
                <a:gd name="T17" fmla="*/ 5 h 270"/>
                <a:gd name="T18" fmla="*/ 23 w 216"/>
                <a:gd name="T19" fmla="*/ 3 h 270"/>
                <a:gd name="T20" fmla="*/ 28 w 216"/>
                <a:gd name="T21" fmla="*/ 1 h 270"/>
                <a:gd name="T22" fmla="*/ 33 w 216"/>
                <a:gd name="T23" fmla="*/ 1 h 270"/>
                <a:gd name="T24" fmla="*/ 38 w 216"/>
                <a:gd name="T25" fmla="*/ 0 h 270"/>
                <a:gd name="T26" fmla="*/ 42 w 216"/>
                <a:gd name="T27" fmla="*/ 0 h 270"/>
                <a:gd name="T28" fmla="*/ 47 w 216"/>
                <a:gd name="T29" fmla="*/ 1 h 270"/>
                <a:gd name="T30" fmla="*/ 52 w 216"/>
                <a:gd name="T31" fmla="*/ 2 h 270"/>
                <a:gd name="T32" fmla="*/ 54 w 216"/>
                <a:gd name="T33" fmla="*/ 4 h 270"/>
                <a:gd name="T34" fmla="*/ 59 w 216"/>
                <a:gd name="T35" fmla="*/ 6 h 270"/>
                <a:gd name="T36" fmla="*/ 63 w 216"/>
                <a:gd name="T37" fmla="*/ 9 h 270"/>
                <a:gd name="T38" fmla="*/ 65 w 216"/>
                <a:gd name="T39" fmla="*/ 12 h 270"/>
                <a:gd name="T40" fmla="*/ 68 w 216"/>
                <a:gd name="T41" fmla="*/ 15 h 270"/>
                <a:gd name="T42" fmla="*/ 70 w 216"/>
                <a:gd name="T43" fmla="*/ 19 h 270"/>
                <a:gd name="T44" fmla="*/ 73 w 216"/>
                <a:gd name="T45" fmla="*/ 23 h 270"/>
                <a:gd name="T46" fmla="*/ 74 w 216"/>
                <a:gd name="T47" fmla="*/ 28 h 270"/>
                <a:gd name="T48" fmla="*/ 74 w 216"/>
                <a:gd name="T49" fmla="*/ 32 h 270"/>
                <a:gd name="T50" fmla="*/ 75 w 216"/>
                <a:gd name="T51" fmla="*/ 37 h 270"/>
                <a:gd name="T52" fmla="*/ 75 w 216"/>
                <a:gd name="T53" fmla="*/ 41 h 270"/>
                <a:gd name="T54" fmla="*/ 74 w 216"/>
                <a:gd name="T55" fmla="*/ 46 h 270"/>
                <a:gd name="T56" fmla="*/ 73 w 216"/>
                <a:gd name="T57" fmla="*/ 50 h 270"/>
                <a:gd name="T58" fmla="*/ 71 w 216"/>
                <a:gd name="T59" fmla="*/ 54 h 270"/>
                <a:gd name="T60" fmla="*/ 67 w 216"/>
                <a:gd name="T61" fmla="*/ 58 h 270"/>
                <a:gd name="T62" fmla="*/ 64 w 216"/>
                <a:gd name="T63" fmla="*/ 61 h 270"/>
                <a:gd name="T64" fmla="*/ 62 w 216"/>
                <a:gd name="T65" fmla="*/ 63 h 270"/>
                <a:gd name="T66" fmla="*/ 58 w 216"/>
                <a:gd name="T67" fmla="*/ 66 h 270"/>
                <a:gd name="T68" fmla="*/ 54 w 216"/>
                <a:gd name="T69" fmla="*/ 68 h 270"/>
                <a:gd name="T70" fmla="*/ 49 w 216"/>
                <a:gd name="T71" fmla="*/ 70 h 270"/>
                <a:gd name="T72" fmla="*/ 45 w 216"/>
                <a:gd name="T73" fmla="*/ 71 h 270"/>
                <a:gd name="T74" fmla="*/ 40 w 216"/>
                <a:gd name="T75" fmla="*/ 71 h 270"/>
                <a:gd name="T76" fmla="*/ 35 w 216"/>
                <a:gd name="T77" fmla="*/ 72 h 270"/>
                <a:gd name="T78" fmla="*/ 31 w 216"/>
                <a:gd name="T79" fmla="*/ 71 h 270"/>
                <a:gd name="T80" fmla="*/ 27 w 216"/>
                <a:gd name="T81" fmla="*/ 71 h 270"/>
                <a:gd name="T82" fmla="*/ 23 w 216"/>
                <a:gd name="T83" fmla="*/ 69 h 270"/>
                <a:gd name="T84" fmla="*/ 18 w 216"/>
                <a:gd name="T85" fmla="*/ 67 h 270"/>
                <a:gd name="T86" fmla="*/ 15 w 216"/>
                <a:gd name="T87" fmla="*/ 64 h 270"/>
                <a:gd name="T88" fmla="*/ 11 w 216"/>
                <a:gd name="T89" fmla="*/ 62 h 270"/>
                <a:gd name="T90" fmla="*/ 9 w 216"/>
                <a:gd name="T91" fmla="*/ 58 h 270"/>
                <a:gd name="T92" fmla="*/ 6 w 216"/>
                <a:gd name="T93" fmla="*/ 55 h 270"/>
                <a:gd name="T94" fmla="*/ 3 w 216"/>
                <a:gd name="T95" fmla="*/ 50 h 270"/>
                <a:gd name="T96" fmla="*/ 2 w 216"/>
                <a:gd name="T97" fmla="*/ 47 h 270"/>
                <a:gd name="T98" fmla="*/ 1 w 216"/>
                <a:gd name="T99" fmla="*/ 42 h 270"/>
                <a:gd name="T100" fmla="*/ 0 w 216"/>
                <a:gd name="T101" fmla="*/ 37 h 2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16" h="270">
                  <a:moveTo>
                    <a:pt x="0" y="134"/>
                  </a:moveTo>
                  <a:lnTo>
                    <a:pt x="0" y="130"/>
                  </a:lnTo>
                  <a:lnTo>
                    <a:pt x="0" y="127"/>
                  </a:lnTo>
                  <a:lnTo>
                    <a:pt x="0" y="123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1" y="109"/>
                  </a:lnTo>
                  <a:lnTo>
                    <a:pt x="1" y="104"/>
                  </a:lnTo>
                  <a:lnTo>
                    <a:pt x="2" y="100"/>
                  </a:lnTo>
                  <a:lnTo>
                    <a:pt x="4" y="97"/>
                  </a:lnTo>
                  <a:lnTo>
                    <a:pt x="5" y="92"/>
                  </a:lnTo>
                  <a:lnTo>
                    <a:pt x="6" y="87"/>
                  </a:lnTo>
                  <a:lnTo>
                    <a:pt x="7" y="82"/>
                  </a:lnTo>
                  <a:lnTo>
                    <a:pt x="8" y="79"/>
                  </a:lnTo>
                  <a:lnTo>
                    <a:pt x="10" y="75"/>
                  </a:lnTo>
                  <a:lnTo>
                    <a:pt x="11" y="72"/>
                  </a:lnTo>
                  <a:lnTo>
                    <a:pt x="12" y="67"/>
                  </a:lnTo>
                  <a:lnTo>
                    <a:pt x="14" y="63"/>
                  </a:lnTo>
                  <a:lnTo>
                    <a:pt x="17" y="60"/>
                  </a:lnTo>
                  <a:lnTo>
                    <a:pt x="19" y="56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9" y="43"/>
                  </a:lnTo>
                  <a:lnTo>
                    <a:pt x="31" y="39"/>
                  </a:lnTo>
                  <a:lnTo>
                    <a:pt x="34" y="37"/>
                  </a:lnTo>
                  <a:lnTo>
                    <a:pt x="36" y="34"/>
                  </a:lnTo>
                  <a:lnTo>
                    <a:pt x="38" y="32"/>
                  </a:lnTo>
                  <a:lnTo>
                    <a:pt x="41" y="28"/>
                  </a:lnTo>
                  <a:lnTo>
                    <a:pt x="43" y="26"/>
                  </a:lnTo>
                  <a:lnTo>
                    <a:pt x="46" y="24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4" y="19"/>
                  </a:lnTo>
                  <a:lnTo>
                    <a:pt x="58" y="16"/>
                  </a:lnTo>
                  <a:lnTo>
                    <a:pt x="61" y="14"/>
                  </a:lnTo>
                  <a:lnTo>
                    <a:pt x="65" y="12"/>
                  </a:lnTo>
                  <a:lnTo>
                    <a:pt x="67" y="10"/>
                  </a:lnTo>
                  <a:lnTo>
                    <a:pt x="71" y="9"/>
                  </a:lnTo>
                  <a:lnTo>
                    <a:pt x="74" y="8"/>
                  </a:lnTo>
                  <a:lnTo>
                    <a:pt x="78" y="6"/>
                  </a:lnTo>
                  <a:lnTo>
                    <a:pt x="82" y="4"/>
                  </a:lnTo>
                  <a:lnTo>
                    <a:pt x="85" y="3"/>
                  </a:lnTo>
                  <a:lnTo>
                    <a:pt x="89" y="2"/>
                  </a:lnTo>
                  <a:lnTo>
                    <a:pt x="92" y="2"/>
                  </a:lnTo>
                  <a:lnTo>
                    <a:pt x="96" y="2"/>
                  </a:lnTo>
                  <a:lnTo>
                    <a:pt x="100" y="1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8" y="1"/>
                  </a:lnTo>
                  <a:lnTo>
                    <a:pt x="132" y="2"/>
                  </a:lnTo>
                  <a:lnTo>
                    <a:pt x="136" y="3"/>
                  </a:lnTo>
                  <a:lnTo>
                    <a:pt x="138" y="4"/>
                  </a:lnTo>
                  <a:lnTo>
                    <a:pt x="142" y="6"/>
                  </a:lnTo>
                  <a:lnTo>
                    <a:pt x="145" y="7"/>
                  </a:lnTo>
                  <a:lnTo>
                    <a:pt x="149" y="9"/>
                  </a:lnTo>
                  <a:lnTo>
                    <a:pt x="151" y="10"/>
                  </a:lnTo>
                  <a:lnTo>
                    <a:pt x="154" y="12"/>
                  </a:lnTo>
                  <a:lnTo>
                    <a:pt x="156" y="14"/>
                  </a:lnTo>
                  <a:lnTo>
                    <a:pt x="160" y="16"/>
                  </a:lnTo>
                  <a:lnTo>
                    <a:pt x="163" y="19"/>
                  </a:lnTo>
                  <a:lnTo>
                    <a:pt x="167" y="21"/>
                  </a:lnTo>
                  <a:lnTo>
                    <a:pt x="169" y="24"/>
                  </a:lnTo>
                  <a:lnTo>
                    <a:pt x="172" y="26"/>
                  </a:lnTo>
                  <a:lnTo>
                    <a:pt x="174" y="28"/>
                  </a:lnTo>
                  <a:lnTo>
                    <a:pt x="178" y="31"/>
                  </a:lnTo>
                  <a:lnTo>
                    <a:pt x="181" y="34"/>
                  </a:lnTo>
                  <a:lnTo>
                    <a:pt x="184" y="38"/>
                  </a:lnTo>
                  <a:lnTo>
                    <a:pt x="186" y="40"/>
                  </a:lnTo>
                  <a:lnTo>
                    <a:pt x="187" y="43"/>
                  </a:lnTo>
                  <a:lnTo>
                    <a:pt x="188" y="46"/>
                  </a:lnTo>
                  <a:lnTo>
                    <a:pt x="191" y="50"/>
                  </a:lnTo>
                  <a:lnTo>
                    <a:pt x="193" y="54"/>
                  </a:lnTo>
                  <a:lnTo>
                    <a:pt x="196" y="57"/>
                  </a:lnTo>
                  <a:lnTo>
                    <a:pt x="198" y="61"/>
                  </a:lnTo>
                  <a:lnTo>
                    <a:pt x="199" y="64"/>
                  </a:lnTo>
                  <a:lnTo>
                    <a:pt x="200" y="68"/>
                  </a:lnTo>
                  <a:lnTo>
                    <a:pt x="203" y="72"/>
                  </a:lnTo>
                  <a:lnTo>
                    <a:pt x="205" y="75"/>
                  </a:lnTo>
                  <a:lnTo>
                    <a:pt x="206" y="80"/>
                  </a:lnTo>
                  <a:lnTo>
                    <a:pt x="208" y="84"/>
                  </a:lnTo>
                  <a:lnTo>
                    <a:pt x="209" y="87"/>
                  </a:lnTo>
                  <a:lnTo>
                    <a:pt x="209" y="91"/>
                  </a:lnTo>
                  <a:lnTo>
                    <a:pt x="210" y="96"/>
                  </a:lnTo>
                  <a:lnTo>
                    <a:pt x="211" y="100"/>
                  </a:lnTo>
                  <a:lnTo>
                    <a:pt x="212" y="105"/>
                  </a:lnTo>
                  <a:lnTo>
                    <a:pt x="214" y="110"/>
                  </a:lnTo>
                  <a:lnTo>
                    <a:pt x="214" y="115"/>
                  </a:lnTo>
                  <a:lnTo>
                    <a:pt x="214" y="120"/>
                  </a:lnTo>
                  <a:lnTo>
                    <a:pt x="215" y="124"/>
                  </a:lnTo>
                  <a:lnTo>
                    <a:pt x="216" y="129"/>
                  </a:lnTo>
                  <a:lnTo>
                    <a:pt x="216" y="134"/>
                  </a:lnTo>
                  <a:lnTo>
                    <a:pt x="216" y="138"/>
                  </a:lnTo>
                  <a:lnTo>
                    <a:pt x="216" y="141"/>
                  </a:lnTo>
                  <a:lnTo>
                    <a:pt x="216" y="145"/>
                  </a:lnTo>
                  <a:lnTo>
                    <a:pt x="216" y="150"/>
                  </a:lnTo>
                  <a:lnTo>
                    <a:pt x="216" y="154"/>
                  </a:lnTo>
                  <a:lnTo>
                    <a:pt x="215" y="159"/>
                  </a:lnTo>
                  <a:lnTo>
                    <a:pt x="215" y="164"/>
                  </a:lnTo>
                  <a:lnTo>
                    <a:pt x="214" y="168"/>
                  </a:lnTo>
                  <a:lnTo>
                    <a:pt x="212" y="171"/>
                  </a:lnTo>
                  <a:lnTo>
                    <a:pt x="211" y="176"/>
                  </a:lnTo>
                  <a:lnTo>
                    <a:pt x="210" y="181"/>
                  </a:lnTo>
                  <a:lnTo>
                    <a:pt x="209" y="186"/>
                  </a:lnTo>
                  <a:lnTo>
                    <a:pt x="208" y="189"/>
                  </a:lnTo>
                  <a:lnTo>
                    <a:pt x="206" y="193"/>
                  </a:lnTo>
                  <a:lnTo>
                    <a:pt x="205" y="196"/>
                  </a:lnTo>
                  <a:lnTo>
                    <a:pt x="204" y="201"/>
                  </a:lnTo>
                  <a:lnTo>
                    <a:pt x="202" y="205"/>
                  </a:lnTo>
                  <a:lnTo>
                    <a:pt x="199" y="208"/>
                  </a:lnTo>
                  <a:lnTo>
                    <a:pt x="197" y="212"/>
                  </a:lnTo>
                  <a:lnTo>
                    <a:pt x="194" y="216"/>
                  </a:lnTo>
                  <a:lnTo>
                    <a:pt x="192" y="218"/>
                  </a:lnTo>
                  <a:lnTo>
                    <a:pt x="190" y="222"/>
                  </a:lnTo>
                  <a:lnTo>
                    <a:pt x="187" y="225"/>
                  </a:lnTo>
                  <a:lnTo>
                    <a:pt x="185" y="229"/>
                  </a:lnTo>
                  <a:lnTo>
                    <a:pt x="182" y="231"/>
                  </a:lnTo>
                  <a:lnTo>
                    <a:pt x="180" y="234"/>
                  </a:lnTo>
                  <a:lnTo>
                    <a:pt x="178" y="236"/>
                  </a:lnTo>
                  <a:lnTo>
                    <a:pt x="175" y="240"/>
                  </a:lnTo>
                  <a:lnTo>
                    <a:pt x="173" y="242"/>
                  </a:lnTo>
                  <a:lnTo>
                    <a:pt x="170" y="244"/>
                  </a:lnTo>
                  <a:lnTo>
                    <a:pt x="168" y="247"/>
                  </a:lnTo>
                  <a:lnTo>
                    <a:pt x="166" y="249"/>
                  </a:lnTo>
                  <a:lnTo>
                    <a:pt x="162" y="250"/>
                  </a:lnTo>
                  <a:lnTo>
                    <a:pt x="158" y="253"/>
                  </a:lnTo>
                  <a:lnTo>
                    <a:pt x="155" y="255"/>
                  </a:lnTo>
                  <a:lnTo>
                    <a:pt x="151" y="258"/>
                  </a:lnTo>
                  <a:lnTo>
                    <a:pt x="149" y="259"/>
                  </a:lnTo>
                  <a:lnTo>
                    <a:pt x="145" y="260"/>
                  </a:lnTo>
                  <a:lnTo>
                    <a:pt x="142" y="261"/>
                  </a:lnTo>
                  <a:lnTo>
                    <a:pt x="138" y="264"/>
                  </a:lnTo>
                  <a:lnTo>
                    <a:pt x="134" y="265"/>
                  </a:lnTo>
                  <a:lnTo>
                    <a:pt x="131" y="266"/>
                  </a:lnTo>
                  <a:lnTo>
                    <a:pt x="127" y="267"/>
                  </a:lnTo>
                  <a:lnTo>
                    <a:pt x="124" y="267"/>
                  </a:lnTo>
                  <a:lnTo>
                    <a:pt x="120" y="267"/>
                  </a:lnTo>
                  <a:lnTo>
                    <a:pt x="116" y="268"/>
                  </a:lnTo>
                  <a:lnTo>
                    <a:pt x="113" y="270"/>
                  </a:lnTo>
                  <a:lnTo>
                    <a:pt x="108" y="270"/>
                  </a:lnTo>
                  <a:lnTo>
                    <a:pt x="104" y="270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5" y="270"/>
                  </a:lnTo>
                  <a:lnTo>
                    <a:pt x="91" y="270"/>
                  </a:lnTo>
                  <a:lnTo>
                    <a:pt x="88" y="268"/>
                  </a:lnTo>
                  <a:lnTo>
                    <a:pt x="84" y="267"/>
                  </a:lnTo>
                  <a:lnTo>
                    <a:pt x="80" y="266"/>
                  </a:lnTo>
                  <a:lnTo>
                    <a:pt x="78" y="265"/>
                  </a:lnTo>
                  <a:lnTo>
                    <a:pt x="74" y="264"/>
                  </a:lnTo>
                  <a:lnTo>
                    <a:pt x="71" y="262"/>
                  </a:lnTo>
                  <a:lnTo>
                    <a:pt x="67" y="260"/>
                  </a:lnTo>
                  <a:lnTo>
                    <a:pt x="65" y="259"/>
                  </a:lnTo>
                  <a:lnTo>
                    <a:pt x="62" y="258"/>
                  </a:lnTo>
                  <a:lnTo>
                    <a:pt x="60" y="255"/>
                  </a:lnTo>
                  <a:lnTo>
                    <a:pt x="56" y="253"/>
                  </a:lnTo>
                  <a:lnTo>
                    <a:pt x="53" y="250"/>
                  </a:lnTo>
                  <a:lnTo>
                    <a:pt x="49" y="248"/>
                  </a:lnTo>
                  <a:lnTo>
                    <a:pt x="47" y="246"/>
                  </a:lnTo>
                  <a:lnTo>
                    <a:pt x="44" y="243"/>
                  </a:lnTo>
                  <a:lnTo>
                    <a:pt x="42" y="241"/>
                  </a:lnTo>
                  <a:lnTo>
                    <a:pt x="38" y="238"/>
                  </a:lnTo>
                  <a:lnTo>
                    <a:pt x="35" y="235"/>
                  </a:lnTo>
                  <a:lnTo>
                    <a:pt x="32" y="231"/>
                  </a:lnTo>
                  <a:lnTo>
                    <a:pt x="30" y="229"/>
                  </a:lnTo>
                  <a:lnTo>
                    <a:pt x="29" y="226"/>
                  </a:lnTo>
                  <a:lnTo>
                    <a:pt x="28" y="223"/>
                  </a:lnTo>
                  <a:lnTo>
                    <a:pt x="25" y="219"/>
                  </a:lnTo>
                  <a:lnTo>
                    <a:pt x="23" y="216"/>
                  </a:lnTo>
                  <a:lnTo>
                    <a:pt x="20" y="212"/>
                  </a:lnTo>
                  <a:lnTo>
                    <a:pt x="18" y="208"/>
                  </a:lnTo>
                  <a:lnTo>
                    <a:pt x="17" y="205"/>
                  </a:lnTo>
                  <a:lnTo>
                    <a:pt x="16" y="201"/>
                  </a:lnTo>
                  <a:lnTo>
                    <a:pt x="13" y="198"/>
                  </a:lnTo>
                  <a:lnTo>
                    <a:pt x="11" y="193"/>
                  </a:lnTo>
                  <a:lnTo>
                    <a:pt x="10" y="188"/>
                  </a:lnTo>
                  <a:lnTo>
                    <a:pt x="8" y="184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6" y="172"/>
                  </a:lnTo>
                  <a:lnTo>
                    <a:pt x="5" y="168"/>
                  </a:lnTo>
                  <a:lnTo>
                    <a:pt x="4" y="163"/>
                  </a:lnTo>
                  <a:lnTo>
                    <a:pt x="2" y="158"/>
                  </a:lnTo>
                  <a:lnTo>
                    <a:pt x="2" y="153"/>
                  </a:lnTo>
                  <a:lnTo>
                    <a:pt x="2" y="148"/>
                  </a:lnTo>
                  <a:lnTo>
                    <a:pt x="1" y="144"/>
                  </a:lnTo>
                  <a:lnTo>
                    <a:pt x="0" y="139"/>
                  </a:lnTo>
                  <a:lnTo>
                    <a:pt x="0" y="134"/>
                  </a:lnTo>
                  <a:close/>
                </a:path>
              </a:pathLst>
            </a:custGeom>
            <a:grpFill/>
            <a:ln w="28575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grpSp>
        <p:nvGrpSpPr>
          <p:cNvPr id="19517" name="Group 72"/>
          <p:cNvGrpSpPr>
            <a:grpSpLocks/>
          </p:cNvGrpSpPr>
          <p:nvPr/>
        </p:nvGrpSpPr>
        <p:grpSpPr bwMode="auto">
          <a:xfrm>
            <a:off x="4572000" y="2744788"/>
            <a:ext cx="200025" cy="179387"/>
            <a:chOff x="2921" y="1696"/>
            <a:chExt cx="126" cy="113"/>
          </a:xfrm>
        </p:grpSpPr>
        <p:sp>
          <p:nvSpPr>
            <p:cNvPr id="19519" name="Freeform 17"/>
            <p:cNvSpPr>
              <a:spLocks/>
            </p:cNvSpPr>
            <p:nvPr/>
          </p:nvSpPr>
          <p:spPr bwMode="auto">
            <a:xfrm>
              <a:off x="2921" y="1696"/>
              <a:ext cx="126" cy="113"/>
            </a:xfrm>
            <a:custGeom>
              <a:avLst/>
              <a:gdLst>
                <a:gd name="T0" fmla="*/ 0 w 360"/>
                <a:gd name="T1" fmla="*/ 0 h 414"/>
                <a:gd name="T2" fmla="*/ 0 w 360"/>
                <a:gd name="T3" fmla="*/ 0 h 414"/>
                <a:gd name="T4" fmla="*/ 0 w 360"/>
                <a:gd name="T5" fmla="*/ 0 h 414"/>
                <a:gd name="T6" fmla="*/ 0 w 360"/>
                <a:gd name="T7" fmla="*/ 0 h 414"/>
                <a:gd name="T8" fmla="*/ 0 w 360"/>
                <a:gd name="T9" fmla="*/ 0 h 414"/>
                <a:gd name="T10" fmla="*/ 0 w 360"/>
                <a:gd name="T11" fmla="*/ 0 h 414"/>
                <a:gd name="T12" fmla="*/ 0 w 360"/>
                <a:gd name="T13" fmla="*/ 0 h 414"/>
                <a:gd name="T14" fmla="*/ 0 w 360"/>
                <a:gd name="T15" fmla="*/ 0 h 414"/>
                <a:gd name="T16" fmla="*/ 0 w 360"/>
                <a:gd name="T17" fmla="*/ 0 h 414"/>
                <a:gd name="T18" fmla="*/ 0 w 360"/>
                <a:gd name="T19" fmla="*/ 0 h 414"/>
                <a:gd name="T20" fmla="*/ 0 w 360"/>
                <a:gd name="T21" fmla="*/ 0 h 414"/>
                <a:gd name="T22" fmla="*/ 0 w 360"/>
                <a:gd name="T23" fmla="*/ 0 h 414"/>
                <a:gd name="T24" fmla="*/ 0 w 360"/>
                <a:gd name="T25" fmla="*/ 0 h 414"/>
                <a:gd name="T26" fmla="*/ 0 w 360"/>
                <a:gd name="T27" fmla="*/ 0 h 414"/>
                <a:gd name="T28" fmla="*/ 0 w 360"/>
                <a:gd name="T29" fmla="*/ 0 h 414"/>
                <a:gd name="T30" fmla="*/ 0 w 360"/>
                <a:gd name="T31" fmla="*/ 0 h 414"/>
                <a:gd name="T32" fmla="*/ 0 w 360"/>
                <a:gd name="T33" fmla="*/ 0 h 414"/>
                <a:gd name="T34" fmla="*/ 0 w 360"/>
                <a:gd name="T35" fmla="*/ 0 h 414"/>
                <a:gd name="T36" fmla="*/ 0 w 360"/>
                <a:gd name="T37" fmla="*/ 0 h 414"/>
                <a:gd name="T38" fmla="*/ 0 w 360"/>
                <a:gd name="T39" fmla="*/ 0 h 414"/>
                <a:gd name="T40" fmla="*/ 0 w 360"/>
                <a:gd name="T41" fmla="*/ 0 h 414"/>
                <a:gd name="T42" fmla="*/ 0 w 360"/>
                <a:gd name="T43" fmla="*/ 0 h 414"/>
                <a:gd name="T44" fmla="*/ 0 w 360"/>
                <a:gd name="T45" fmla="*/ 0 h 414"/>
                <a:gd name="T46" fmla="*/ 0 w 360"/>
                <a:gd name="T47" fmla="*/ 0 h 414"/>
                <a:gd name="T48" fmla="*/ 0 w 360"/>
                <a:gd name="T49" fmla="*/ 0 h 414"/>
                <a:gd name="T50" fmla="*/ 0 w 360"/>
                <a:gd name="T51" fmla="*/ 0 h 414"/>
                <a:gd name="T52" fmla="*/ 0 w 360"/>
                <a:gd name="T53" fmla="*/ 0 h 414"/>
                <a:gd name="T54" fmla="*/ 0 w 360"/>
                <a:gd name="T55" fmla="*/ 0 h 414"/>
                <a:gd name="T56" fmla="*/ 0 w 360"/>
                <a:gd name="T57" fmla="*/ 0 h 414"/>
                <a:gd name="T58" fmla="*/ 0 w 360"/>
                <a:gd name="T59" fmla="*/ 0 h 414"/>
                <a:gd name="T60" fmla="*/ 0 w 360"/>
                <a:gd name="T61" fmla="*/ 0 h 414"/>
                <a:gd name="T62" fmla="*/ 0 w 360"/>
                <a:gd name="T63" fmla="*/ 0 h 414"/>
                <a:gd name="T64" fmla="*/ 0 w 360"/>
                <a:gd name="T65" fmla="*/ 0 h 414"/>
                <a:gd name="T66" fmla="*/ 0 w 360"/>
                <a:gd name="T67" fmla="*/ 0 h 414"/>
                <a:gd name="T68" fmla="*/ 0 w 360"/>
                <a:gd name="T69" fmla="*/ 0 h 414"/>
                <a:gd name="T70" fmla="*/ 0 w 360"/>
                <a:gd name="T71" fmla="*/ 0 h 414"/>
                <a:gd name="T72" fmla="*/ 0 w 360"/>
                <a:gd name="T73" fmla="*/ 0 h 414"/>
                <a:gd name="T74" fmla="*/ 0 w 360"/>
                <a:gd name="T75" fmla="*/ 0 h 414"/>
                <a:gd name="T76" fmla="*/ 0 w 360"/>
                <a:gd name="T77" fmla="*/ 0 h 414"/>
                <a:gd name="T78" fmla="*/ 0 w 360"/>
                <a:gd name="T79" fmla="*/ 0 h 414"/>
                <a:gd name="T80" fmla="*/ 0 w 360"/>
                <a:gd name="T81" fmla="*/ 0 h 414"/>
                <a:gd name="T82" fmla="*/ 0 w 360"/>
                <a:gd name="T83" fmla="*/ 0 h 414"/>
                <a:gd name="T84" fmla="*/ 0 w 360"/>
                <a:gd name="T85" fmla="*/ 0 h 414"/>
                <a:gd name="T86" fmla="*/ 0 w 360"/>
                <a:gd name="T87" fmla="*/ 0 h 414"/>
                <a:gd name="T88" fmla="*/ 0 w 360"/>
                <a:gd name="T89" fmla="*/ 0 h 414"/>
                <a:gd name="T90" fmla="*/ 0 w 360"/>
                <a:gd name="T91" fmla="*/ 0 h 414"/>
                <a:gd name="T92" fmla="*/ 0 w 360"/>
                <a:gd name="T93" fmla="*/ 0 h 414"/>
                <a:gd name="T94" fmla="*/ 0 w 360"/>
                <a:gd name="T95" fmla="*/ 0 h 414"/>
                <a:gd name="T96" fmla="*/ 0 w 360"/>
                <a:gd name="T97" fmla="*/ 0 h 414"/>
                <a:gd name="T98" fmla="*/ 0 w 360"/>
                <a:gd name="T99" fmla="*/ 0 h 414"/>
                <a:gd name="T100" fmla="*/ 0 w 360"/>
                <a:gd name="T101" fmla="*/ 0 h 41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60" h="414">
                  <a:moveTo>
                    <a:pt x="0" y="206"/>
                  </a:moveTo>
                  <a:lnTo>
                    <a:pt x="0" y="200"/>
                  </a:lnTo>
                  <a:lnTo>
                    <a:pt x="0" y="194"/>
                  </a:lnTo>
                  <a:lnTo>
                    <a:pt x="0" y="188"/>
                  </a:lnTo>
                  <a:lnTo>
                    <a:pt x="0" y="181"/>
                  </a:lnTo>
                  <a:lnTo>
                    <a:pt x="1" y="174"/>
                  </a:lnTo>
                  <a:lnTo>
                    <a:pt x="2" y="167"/>
                  </a:lnTo>
                  <a:lnTo>
                    <a:pt x="4" y="161"/>
                  </a:lnTo>
                  <a:lnTo>
                    <a:pt x="5" y="155"/>
                  </a:lnTo>
                  <a:lnTo>
                    <a:pt x="6" y="149"/>
                  </a:lnTo>
                  <a:lnTo>
                    <a:pt x="8" y="141"/>
                  </a:lnTo>
                  <a:lnTo>
                    <a:pt x="11" y="134"/>
                  </a:lnTo>
                  <a:lnTo>
                    <a:pt x="13" y="128"/>
                  </a:lnTo>
                  <a:lnTo>
                    <a:pt x="14" y="122"/>
                  </a:lnTo>
                  <a:lnTo>
                    <a:pt x="17" y="116"/>
                  </a:lnTo>
                  <a:lnTo>
                    <a:pt x="19" y="111"/>
                  </a:lnTo>
                  <a:lnTo>
                    <a:pt x="22" y="105"/>
                  </a:lnTo>
                  <a:lnTo>
                    <a:pt x="24" y="99"/>
                  </a:lnTo>
                  <a:lnTo>
                    <a:pt x="28" y="93"/>
                  </a:lnTo>
                  <a:lnTo>
                    <a:pt x="31" y="87"/>
                  </a:lnTo>
                  <a:lnTo>
                    <a:pt x="35" y="83"/>
                  </a:lnTo>
                  <a:lnTo>
                    <a:pt x="38" y="78"/>
                  </a:lnTo>
                  <a:lnTo>
                    <a:pt x="42" y="72"/>
                  </a:lnTo>
                  <a:lnTo>
                    <a:pt x="47" y="66"/>
                  </a:lnTo>
                  <a:lnTo>
                    <a:pt x="52" y="61"/>
                  </a:lnTo>
                  <a:lnTo>
                    <a:pt x="55" y="57"/>
                  </a:lnTo>
                  <a:lnTo>
                    <a:pt x="59" y="54"/>
                  </a:lnTo>
                  <a:lnTo>
                    <a:pt x="62" y="50"/>
                  </a:lnTo>
                  <a:lnTo>
                    <a:pt x="67" y="45"/>
                  </a:lnTo>
                  <a:lnTo>
                    <a:pt x="72" y="41"/>
                  </a:lnTo>
                  <a:lnTo>
                    <a:pt x="77" y="37"/>
                  </a:lnTo>
                  <a:lnTo>
                    <a:pt x="82" y="33"/>
                  </a:lnTo>
                  <a:lnTo>
                    <a:pt x="86" y="30"/>
                  </a:lnTo>
                  <a:lnTo>
                    <a:pt x="91" y="27"/>
                  </a:lnTo>
                  <a:lnTo>
                    <a:pt x="96" y="24"/>
                  </a:lnTo>
                  <a:lnTo>
                    <a:pt x="102" y="20"/>
                  </a:lnTo>
                  <a:lnTo>
                    <a:pt x="108" y="17"/>
                  </a:lnTo>
                  <a:lnTo>
                    <a:pt x="113" y="14"/>
                  </a:lnTo>
                  <a:lnTo>
                    <a:pt x="118" y="13"/>
                  </a:lnTo>
                  <a:lnTo>
                    <a:pt x="124" y="12"/>
                  </a:lnTo>
                  <a:lnTo>
                    <a:pt x="130" y="9"/>
                  </a:lnTo>
                  <a:lnTo>
                    <a:pt x="136" y="7"/>
                  </a:lnTo>
                  <a:lnTo>
                    <a:pt x="142" y="6"/>
                  </a:lnTo>
                  <a:lnTo>
                    <a:pt x="148" y="5"/>
                  </a:lnTo>
                  <a:lnTo>
                    <a:pt x="154" y="3"/>
                  </a:lnTo>
                  <a:lnTo>
                    <a:pt x="160" y="2"/>
                  </a:lnTo>
                  <a:lnTo>
                    <a:pt x="166" y="1"/>
                  </a:lnTo>
                  <a:lnTo>
                    <a:pt x="172" y="0"/>
                  </a:lnTo>
                  <a:lnTo>
                    <a:pt x="179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196" y="0"/>
                  </a:lnTo>
                  <a:lnTo>
                    <a:pt x="202" y="1"/>
                  </a:lnTo>
                  <a:lnTo>
                    <a:pt x="208" y="2"/>
                  </a:lnTo>
                  <a:lnTo>
                    <a:pt x="214" y="3"/>
                  </a:lnTo>
                  <a:lnTo>
                    <a:pt x="220" y="5"/>
                  </a:lnTo>
                  <a:lnTo>
                    <a:pt x="226" y="6"/>
                  </a:lnTo>
                  <a:lnTo>
                    <a:pt x="230" y="7"/>
                  </a:lnTo>
                  <a:lnTo>
                    <a:pt x="236" y="9"/>
                  </a:lnTo>
                  <a:lnTo>
                    <a:pt x="242" y="12"/>
                  </a:lnTo>
                  <a:lnTo>
                    <a:pt x="248" y="14"/>
                  </a:lnTo>
                  <a:lnTo>
                    <a:pt x="253" y="17"/>
                  </a:lnTo>
                  <a:lnTo>
                    <a:pt x="258" y="19"/>
                  </a:lnTo>
                  <a:lnTo>
                    <a:pt x="263" y="21"/>
                  </a:lnTo>
                  <a:lnTo>
                    <a:pt x="269" y="25"/>
                  </a:lnTo>
                  <a:lnTo>
                    <a:pt x="274" y="29"/>
                  </a:lnTo>
                  <a:lnTo>
                    <a:pt x="278" y="32"/>
                  </a:lnTo>
                  <a:lnTo>
                    <a:pt x="283" y="36"/>
                  </a:lnTo>
                  <a:lnTo>
                    <a:pt x="288" y="41"/>
                  </a:lnTo>
                  <a:lnTo>
                    <a:pt x="292" y="45"/>
                  </a:lnTo>
                  <a:lnTo>
                    <a:pt x="296" y="50"/>
                  </a:lnTo>
                  <a:lnTo>
                    <a:pt x="301" y="55"/>
                  </a:lnTo>
                  <a:lnTo>
                    <a:pt x="306" y="60"/>
                  </a:lnTo>
                  <a:lnTo>
                    <a:pt x="310" y="63"/>
                  </a:lnTo>
                  <a:lnTo>
                    <a:pt x="313" y="68"/>
                  </a:lnTo>
                  <a:lnTo>
                    <a:pt x="317" y="73"/>
                  </a:lnTo>
                  <a:lnTo>
                    <a:pt x="320" y="78"/>
                  </a:lnTo>
                  <a:lnTo>
                    <a:pt x="324" y="83"/>
                  </a:lnTo>
                  <a:lnTo>
                    <a:pt x="328" y="89"/>
                  </a:lnTo>
                  <a:lnTo>
                    <a:pt x="330" y="93"/>
                  </a:lnTo>
                  <a:lnTo>
                    <a:pt x="332" y="99"/>
                  </a:lnTo>
                  <a:lnTo>
                    <a:pt x="335" y="105"/>
                  </a:lnTo>
                  <a:lnTo>
                    <a:pt x="338" y="111"/>
                  </a:lnTo>
                  <a:lnTo>
                    <a:pt x="342" y="117"/>
                  </a:lnTo>
                  <a:lnTo>
                    <a:pt x="344" y="125"/>
                  </a:lnTo>
                  <a:lnTo>
                    <a:pt x="347" y="131"/>
                  </a:lnTo>
                  <a:lnTo>
                    <a:pt x="348" y="137"/>
                  </a:lnTo>
                  <a:lnTo>
                    <a:pt x="349" y="143"/>
                  </a:lnTo>
                  <a:lnTo>
                    <a:pt x="352" y="149"/>
                  </a:lnTo>
                  <a:lnTo>
                    <a:pt x="354" y="156"/>
                  </a:lnTo>
                  <a:lnTo>
                    <a:pt x="355" y="163"/>
                  </a:lnTo>
                  <a:lnTo>
                    <a:pt x="356" y="170"/>
                  </a:lnTo>
                  <a:lnTo>
                    <a:pt x="358" y="177"/>
                  </a:lnTo>
                  <a:lnTo>
                    <a:pt x="358" y="185"/>
                  </a:lnTo>
                  <a:lnTo>
                    <a:pt x="359" y="192"/>
                  </a:lnTo>
                  <a:lnTo>
                    <a:pt x="360" y="199"/>
                  </a:lnTo>
                  <a:lnTo>
                    <a:pt x="360" y="206"/>
                  </a:lnTo>
                  <a:lnTo>
                    <a:pt x="360" y="212"/>
                  </a:lnTo>
                  <a:lnTo>
                    <a:pt x="360" y="218"/>
                  </a:lnTo>
                  <a:lnTo>
                    <a:pt x="360" y="224"/>
                  </a:lnTo>
                  <a:lnTo>
                    <a:pt x="360" y="231"/>
                  </a:lnTo>
                  <a:lnTo>
                    <a:pt x="359" y="239"/>
                  </a:lnTo>
                  <a:lnTo>
                    <a:pt x="358" y="246"/>
                  </a:lnTo>
                  <a:lnTo>
                    <a:pt x="356" y="252"/>
                  </a:lnTo>
                  <a:lnTo>
                    <a:pt x="355" y="258"/>
                  </a:lnTo>
                  <a:lnTo>
                    <a:pt x="354" y="264"/>
                  </a:lnTo>
                  <a:lnTo>
                    <a:pt x="352" y="271"/>
                  </a:lnTo>
                  <a:lnTo>
                    <a:pt x="349" y="278"/>
                  </a:lnTo>
                  <a:lnTo>
                    <a:pt x="347" y="284"/>
                  </a:lnTo>
                  <a:lnTo>
                    <a:pt x="346" y="290"/>
                  </a:lnTo>
                  <a:lnTo>
                    <a:pt x="343" y="296"/>
                  </a:lnTo>
                  <a:lnTo>
                    <a:pt x="341" y="301"/>
                  </a:lnTo>
                  <a:lnTo>
                    <a:pt x="338" y="307"/>
                  </a:lnTo>
                  <a:lnTo>
                    <a:pt x="336" y="313"/>
                  </a:lnTo>
                  <a:lnTo>
                    <a:pt x="332" y="319"/>
                  </a:lnTo>
                  <a:lnTo>
                    <a:pt x="329" y="325"/>
                  </a:lnTo>
                  <a:lnTo>
                    <a:pt x="325" y="330"/>
                  </a:lnTo>
                  <a:lnTo>
                    <a:pt x="322" y="335"/>
                  </a:lnTo>
                  <a:lnTo>
                    <a:pt x="318" y="341"/>
                  </a:lnTo>
                  <a:lnTo>
                    <a:pt x="313" y="347"/>
                  </a:lnTo>
                  <a:lnTo>
                    <a:pt x="308" y="351"/>
                  </a:lnTo>
                  <a:lnTo>
                    <a:pt x="305" y="356"/>
                  </a:lnTo>
                  <a:lnTo>
                    <a:pt x="301" y="360"/>
                  </a:lnTo>
                  <a:lnTo>
                    <a:pt x="296" y="363"/>
                  </a:lnTo>
                  <a:lnTo>
                    <a:pt x="292" y="368"/>
                  </a:lnTo>
                  <a:lnTo>
                    <a:pt x="287" y="373"/>
                  </a:lnTo>
                  <a:lnTo>
                    <a:pt x="282" y="377"/>
                  </a:lnTo>
                  <a:lnTo>
                    <a:pt x="277" y="380"/>
                  </a:lnTo>
                  <a:lnTo>
                    <a:pt x="272" y="384"/>
                  </a:lnTo>
                  <a:lnTo>
                    <a:pt x="268" y="386"/>
                  </a:lnTo>
                  <a:lnTo>
                    <a:pt x="263" y="390"/>
                  </a:lnTo>
                  <a:lnTo>
                    <a:pt x="257" y="393"/>
                  </a:lnTo>
                  <a:lnTo>
                    <a:pt x="251" y="397"/>
                  </a:lnTo>
                  <a:lnTo>
                    <a:pt x="246" y="399"/>
                  </a:lnTo>
                  <a:lnTo>
                    <a:pt x="240" y="401"/>
                  </a:lnTo>
                  <a:lnTo>
                    <a:pt x="234" y="402"/>
                  </a:lnTo>
                  <a:lnTo>
                    <a:pt x="228" y="404"/>
                  </a:lnTo>
                  <a:lnTo>
                    <a:pt x="222" y="407"/>
                  </a:lnTo>
                  <a:lnTo>
                    <a:pt x="216" y="408"/>
                  </a:lnTo>
                  <a:lnTo>
                    <a:pt x="210" y="409"/>
                  </a:lnTo>
                  <a:lnTo>
                    <a:pt x="204" y="410"/>
                  </a:lnTo>
                  <a:lnTo>
                    <a:pt x="198" y="411"/>
                  </a:lnTo>
                  <a:lnTo>
                    <a:pt x="192" y="413"/>
                  </a:lnTo>
                  <a:lnTo>
                    <a:pt x="186" y="414"/>
                  </a:lnTo>
                  <a:lnTo>
                    <a:pt x="179" y="414"/>
                  </a:lnTo>
                  <a:lnTo>
                    <a:pt x="173" y="414"/>
                  </a:lnTo>
                  <a:lnTo>
                    <a:pt x="168" y="414"/>
                  </a:lnTo>
                  <a:lnTo>
                    <a:pt x="163" y="414"/>
                  </a:lnTo>
                  <a:lnTo>
                    <a:pt x="157" y="413"/>
                  </a:lnTo>
                  <a:lnTo>
                    <a:pt x="151" y="411"/>
                  </a:lnTo>
                  <a:lnTo>
                    <a:pt x="145" y="410"/>
                  </a:lnTo>
                  <a:lnTo>
                    <a:pt x="139" y="409"/>
                  </a:lnTo>
                  <a:lnTo>
                    <a:pt x="133" y="408"/>
                  </a:lnTo>
                  <a:lnTo>
                    <a:pt x="128" y="407"/>
                  </a:lnTo>
                  <a:lnTo>
                    <a:pt x="122" y="404"/>
                  </a:lnTo>
                  <a:lnTo>
                    <a:pt x="116" y="402"/>
                  </a:lnTo>
                  <a:lnTo>
                    <a:pt x="110" y="399"/>
                  </a:lnTo>
                  <a:lnTo>
                    <a:pt x="106" y="397"/>
                  </a:lnTo>
                  <a:lnTo>
                    <a:pt x="101" y="395"/>
                  </a:lnTo>
                  <a:lnTo>
                    <a:pt x="96" y="392"/>
                  </a:lnTo>
                  <a:lnTo>
                    <a:pt x="90" y="389"/>
                  </a:lnTo>
                  <a:lnTo>
                    <a:pt x="85" y="385"/>
                  </a:lnTo>
                  <a:lnTo>
                    <a:pt x="80" y="381"/>
                  </a:lnTo>
                  <a:lnTo>
                    <a:pt x="76" y="378"/>
                  </a:lnTo>
                  <a:lnTo>
                    <a:pt x="71" y="373"/>
                  </a:lnTo>
                  <a:lnTo>
                    <a:pt x="67" y="368"/>
                  </a:lnTo>
                  <a:lnTo>
                    <a:pt x="62" y="363"/>
                  </a:lnTo>
                  <a:lnTo>
                    <a:pt x="58" y="359"/>
                  </a:lnTo>
                  <a:lnTo>
                    <a:pt x="53" y="354"/>
                  </a:lnTo>
                  <a:lnTo>
                    <a:pt x="49" y="349"/>
                  </a:lnTo>
                  <a:lnTo>
                    <a:pt x="46" y="344"/>
                  </a:lnTo>
                  <a:lnTo>
                    <a:pt x="43" y="339"/>
                  </a:lnTo>
                  <a:lnTo>
                    <a:pt x="40" y="335"/>
                  </a:lnTo>
                  <a:lnTo>
                    <a:pt x="36" y="330"/>
                  </a:lnTo>
                  <a:lnTo>
                    <a:pt x="32" y="324"/>
                  </a:lnTo>
                  <a:lnTo>
                    <a:pt x="30" y="319"/>
                  </a:lnTo>
                  <a:lnTo>
                    <a:pt x="28" y="313"/>
                  </a:lnTo>
                  <a:lnTo>
                    <a:pt x="25" y="307"/>
                  </a:lnTo>
                  <a:lnTo>
                    <a:pt x="22" y="301"/>
                  </a:lnTo>
                  <a:lnTo>
                    <a:pt x="18" y="295"/>
                  </a:lnTo>
                  <a:lnTo>
                    <a:pt x="16" y="288"/>
                  </a:lnTo>
                  <a:lnTo>
                    <a:pt x="13" y="282"/>
                  </a:lnTo>
                  <a:lnTo>
                    <a:pt x="12" y="276"/>
                  </a:lnTo>
                  <a:lnTo>
                    <a:pt x="11" y="270"/>
                  </a:lnTo>
                  <a:lnTo>
                    <a:pt x="8" y="264"/>
                  </a:lnTo>
                  <a:lnTo>
                    <a:pt x="6" y="257"/>
                  </a:lnTo>
                  <a:lnTo>
                    <a:pt x="5" y="249"/>
                  </a:lnTo>
                  <a:lnTo>
                    <a:pt x="4" y="242"/>
                  </a:lnTo>
                  <a:lnTo>
                    <a:pt x="2" y="235"/>
                  </a:lnTo>
                  <a:lnTo>
                    <a:pt x="2" y="228"/>
                  </a:lnTo>
                  <a:lnTo>
                    <a:pt x="1" y="221"/>
                  </a:lnTo>
                  <a:lnTo>
                    <a:pt x="0" y="213"/>
                  </a:lnTo>
                  <a:lnTo>
                    <a:pt x="0" y="206"/>
                  </a:lnTo>
                  <a:close/>
                </a:path>
              </a:pathLst>
            </a:custGeom>
            <a:solidFill>
              <a:srgbClr val="FFCC00"/>
            </a:solidFill>
            <a:ln w="28575" cmpd="sng">
              <a:solidFill>
                <a:srgbClr val="FFCC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Oval 23"/>
            <p:cNvSpPr>
              <a:spLocks noChangeArrowheads="1"/>
            </p:cNvSpPr>
            <p:nvPr/>
          </p:nvSpPr>
          <p:spPr bwMode="auto">
            <a:xfrm>
              <a:off x="2973" y="1756"/>
              <a:ext cx="10" cy="7"/>
            </a:xfrm>
            <a:prstGeom prst="ellipse">
              <a:avLst/>
            </a:prstGeom>
            <a:solidFill>
              <a:srgbClr val="000000"/>
            </a:solidFill>
            <a:ln w="603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19518" name="Text Box 5"/>
          <p:cNvSpPr txBox="1">
            <a:spLocks noChangeArrowheads="1"/>
          </p:cNvSpPr>
          <p:nvPr/>
        </p:nvSpPr>
        <p:spPr bwMode="auto">
          <a:xfrm>
            <a:off x="3152775" y="3979863"/>
            <a:ext cx="600075" cy="3381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1600" b="1"/>
              <a:t>VTA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819400" y="228600"/>
            <a:ext cx="290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/>
              <a:t>HYPOTHALAMUS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79883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>
                <a:solidFill>
                  <a:schemeClr val="accent2"/>
                </a:solidFill>
              </a:rPr>
              <a:t>Jádra předního hypothalamu</a:t>
            </a:r>
            <a:r>
              <a:rPr lang="cs-CZ" altLang="en-US" sz="2400"/>
              <a:t> (ncl. preopticus a supraopticus)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2400"/>
              <a:t>vliv na parasympatikus - vagový tonus 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5768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>
                <a:solidFill>
                  <a:schemeClr val="accent2"/>
                </a:solidFill>
              </a:rPr>
              <a:t>Stimulace předního hypothalamu způsobí:</a:t>
            </a:r>
            <a:endParaRPr lang="cs-CZ" altLang="en-US" sz="2400" b="1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57200" y="3467100"/>
            <a:ext cx="7394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snížení srdečního tepu (bradykardie) a krevního tlaku</a:t>
            </a:r>
            <a:endParaRPr lang="cs-CZ" altLang="en-US" sz="2400" b="1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57200" y="4191000"/>
            <a:ext cx="3209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dilataci kožních tepen</a:t>
            </a:r>
            <a:endParaRPr lang="cs-CZ" altLang="en-US" sz="2400" b="1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57200" y="4914900"/>
            <a:ext cx="594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zvýšení peristaltiky, motility a sekrece GIT</a:t>
            </a:r>
            <a:endParaRPr lang="cs-CZ" altLang="en-US" sz="2400" b="1"/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457200" y="2743200"/>
            <a:ext cx="3754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konstrikci pupily (myosis)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811213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>
                <a:solidFill>
                  <a:schemeClr val="accent2"/>
                </a:solidFill>
              </a:rPr>
              <a:t>Jádra zadního hypothalamu</a:t>
            </a:r>
            <a:r>
              <a:rPr lang="cs-CZ" altLang="en-US" sz="2400" b="1"/>
              <a:t> </a:t>
            </a:r>
            <a:r>
              <a:rPr lang="cs-CZ" altLang="en-US" sz="2400"/>
              <a:t>(ncl. mamillaris a hypothalamicus post.)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819400" y="228600"/>
            <a:ext cx="290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/>
              <a:t>HYPOTHALAMUS 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7788" y="2536825"/>
            <a:ext cx="3786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dilataci pupily (mydriasis)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7788" y="3382963"/>
            <a:ext cx="7377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zvýšení srdečního tepu (tachykardie) a krevního tlaku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7788" y="4230688"/>
            <a:ext cx="3567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konstrikci kožních tepen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7788" y="5076825"/>
            <a:ext cx="574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snížení peristaltiky, motility, sekrece GIT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77788" y="5924550"/>
            <a:ext cx="2135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en-US" sz="2400" b="1">
                <a:solidFill>
                  <a:srgbClr val="000000"/>
                </a:solidFill>
              </a:rPr>
              <a:t> erekci chlupu</a:t>
            </a:r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0" y="1930400"/>
            <a:ext cx="5614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 b="1">
                <a:solidFill>
                  <a:schemeClr val="accent2"/>
                </a:solidFill>
              </a:rPr>
              <a:t>Stimulace zadního hypothalamu způsobí:</a:t>
            </a:r>
            <a:endParaRPr lang="cs-CZ" altLang="en-US" sz="2400" b="1"/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34925" y="1268413"/>
            <a:ext cx="2484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en-US" sz="2400"/>
              <a:t>vliv na sympatikus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255</Words>
  <Application>Microsoft Office PowerPoint</Application>
  <PresentationFormat>Předvádění na obrazovce (4:3)</PresentationFormat>
  <Paragraphs>56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Symbol</vt:lpstr>
      <vt:lpstr>Times New Roman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Anat. ústav LF MU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Petr Dubový</dc:creator>
  <cp:lastModifiedBy>Petr Dubový</cp:lastModifiedBy>
  <cp:revision>38</cp:revision>
  <dcterms:created xsi:type="dcterms:W3CDTF">2000-04-12T15:47:02Z</dcterms:created>
  <dcterms:modified xsi:type="dcterms:W3CDTF">2017-05-09T15:47:19Z</dcterms:modified>
</cp:coreProperties>
</file>