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66" r:id="rId4"/>
    <p:sldId id="262" r:id="rId5"/>
    <p:sldId id="265" r:id="rId6"/>
    <p:sldId id="282" r:id="rId7"/>
    <p:sldId id="279" r:id="rId8"/>
    <p:sldId id="267" r:id="rId9"/>
    <p:sldId id="268" r:id="rId10"/>
    <p:sldId id="257" r:id="rId11"/>
    <p:sldId id="259" r:id="rId12"/>
    <p:sldId id="269" r:id="rId13"/>
    <p:sldId id="276" r:id="rId14"/>
    <p:sldId id="271" r:id="rId15"/>
    <p:sldId id="272" r:id="rId16"/>
    <p:sldId id="283" r:id="rId17"/>
    <p:sldId id="278" r:id="rId18"/>
    <p:sldId id="281" r:id="rId19"/>
    <p:sldId id="274" r:id="rId20"/>
    <p:sldId id="275" r:id="rId21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99"/>
    <a:srgbClr val="66FF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88AA-2653-459C-8FB2-3BFF37C029A3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1CA1-3150-409D-9AC5-F5295EC9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perculum_(brain)" TargetMode="External"/><Relationship Id="rId13" Type="http://schemas.openxmlformats.org/officeDocument/2006/relationships/hyperlink" Target="http://en.wikipedia.org/wiki/Palatal_myoclonus" TargetMode="External"/><Relationship Id="rId3" Type="http://schemas.openxmlformats.org/officeDocument/2006/relationships/hyperlink" Target="http://en.wikipedia.org/wiki/Midbrain" TargetMode="External"/><Relationship Id="rId7" Type="http://schemas.openxmlformats.org/officeDocument/2006/relationships/hyperlink" Target="http://en.wikipedia.org/wiki/Taste" TargetMode="External"/><Relationship Id="rId12" Type="http://schemas.openxmlformats.org/officeDocument/2006/relationships/hyperlink" Target="http://en.wikipedia.org/wiki/Cerebellum" TargetMode="External"/><Relationship Id="rId17" Type="http://schemas.openxmlformats.org/officeDocument/2006/relationships/hyperlink" Target="http://en.wikipedia.org/wiki/Basilar_artery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en.wikipedia.org/wiki/Strok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Ventral_posteromedial_nucleus" TargetMode="External"/><Relationship Id="rId11" Type="http://schemas.openxmlformats.org/officeDocument/2006/relationships/hyperlink" Target="http://en.wikipedia.org/wiki/Rubro-olivary_tract" TargetMode="External"/><Relationship Id="rId5" Type="http://schemas.openxmlformats.org/officeDocument/2006/relationships/hyperlink" Target="http://en.wikipedia.org/wiki/Nucleus_solitarius" TargetMode="External"/><Relationship Id="rId15" Type="http://schemas.openxmlformats.org/officeDocument/2006/relationships/hyperlink" Target="http://en.wikipedia.org/w/index.php?title=Medial_superior_pontine_syndrome&amp;action=edit&amp;redlink=1" TargetMode="External"/><Relationship Id="rId10" Type="http://schemas.openxmlformats.org/officeDocument/2006/relationships/hyperlink" Target="http://en.wikipedia.org/wiki/Inferior_olivary_nucleus" TargetMode="External"/><Relationship Id="rId4" Type="http://schemas.openxmlformats.org/officeDocument/2006/relationships/hyperlink" Target="http://en.wikipedia.org/wiki/Pons" TargetMode="External"/><Relationship Id="rId9" Type="http://schemas.openxmlformats.org/officeDocument/2006/relationships/hyperlink" Target="http://en.wikipedia.org/wiki/Parvocellular_red_nucleus" TargetMode="External"/><Relationship Id="rId14" Type="http://schemas.openxmlformats.org/officeDocument/2006/relationships/hyperlink" Target="http://en.wikipedia.org/w/index.php?title=Myoclonic_syndrome&amp;action=edit&amp;redlink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smtClean="0"/>
              <a:t>The </a:t>
            </a:r>
            <a:r>
              <a:rPr lang="en-US" altLang="cs-CZ" b="1" smtClean="0"/>
              <a:t>central tegmental tract</a:t>
            </a:r>
            <a:r>
              <a:rPr lang="en-US" altLang="cs-CZ" smtClean="0"/>
              <a:t> is a structure in the </a:t>
            </a:r>
            <a:r>
              <a:rPr lang="en-US" altLang="cs-CZ" smtClean="0">
                <a:hlinkClick r:id="rId3" tooltip="Midbrain"/>
              </a:rPr>
              <a:t>midbrain</a:t>
            </a:r>
            <a:r>
              <a:rPr lang="en-US" altLang="cs-CZ" smtClean="0"/>
              <a:t> and </a:t>
            </a:r>
            <a:r>
              <a:rPr lang="en-US" altLang="cs-CZ" smtClean="0">
                <a:hlinkClick r:id="rId4" tooltip="Pons"/>
              </a:rPr>
              <a:t>pons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The central tegmental tract includes </a:t>
            </a:r>
            <a:r>
              <a:rPr lang="en-US" altLang="cs-CZ" i="1" smtClean="0"/>
              <a:t>ascending</a:t>
            </a:r>
            <a:r>
              <a:rPr lang="en-US" altLang="cs-CZ" smtClean="0"/>
              <a:t> axonal fibers that arise from the rostral </a:t>
            </a:r>
            <a:r>
              <a:rPr lang="en-US" altLang="cs-CZ" smtClean="0">
                <a:hlinkClick r:id="rId5" tooltip="Nucleus solitarius"/>
              </a:rPr>
              <a:t>nucleus solitarius</a:t>
            </a:r>
            <a:r>
              <a:rPr lang="en-US" altLang="cs-CZ" smtClean="0"/>
              <a:t> and terminate in the </a:t>
            </a:r>
            <a:r>
              <a:rPr lang="en-US" altLang="cs-CZ" smtClean="0">
                <a:hlinkClick r:id="rId6" tooltip="Ventral posteromedial nucleus"/>
              </a:rPr>
              <a:t>ventral posteromedial nucleus</a:t>
            </a:r>
            <a:r>
              <a:rPr lang="en-US" altLang="cs-CZ" smtClean="0"/>
              <a:t> (VPM) of thalamus. Information from the thalamus will go to cortical </a:t>
            </a:r>
            <a:r>
              <a:rPr lang="en-US" altLang="cs-CZ" smtClean="0">
                <a:hlinkClick r:id="rId7" tooltip="Taste"/>
              </a:rPr>
              <a:t>taste</a:t>
            </a:r>
            <a:r>
              <a:rPr lang="en-US" altLang="cs-CZ" smtClean="0"/>
              <a:t> area, namely the insula and frontal </a:t>
            </a:r>
            <a:r>
              <a:rPr lang="en-US" altLang="cs-CZ" smtClean="0">
                <a:hlinkClick r:id="rId8" tooltip="Operculum (brain)"/>
              </a:rPr>
              <a:t>operculum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It also contains </a:t>
            </a:r>
            <a:r>
              <a:rPr lang="en-US" altLang="cs-CZ" i="1" smtClean="0"/>
              <a:t>descending</a:t>
            </a:r>
            <a:r>
              <a:rPr lang="en-US" altLang="cs-CZ" smtClean="0"/>
              <a:t> axonal fibers from the </a:t>
            </a:r>
            <a:r>
              <a:rPr lang="en-US" altLang="cs-CZ" smtClean="0">
                <a:hlinkClick r:id="rId9" tooltip="Parvocellular red nucleus"/>
              </a:rPr>
              <a:t>parvocellular red nucleus</a:t>
            </a:r>
            <a:r>
              <a:rPr lang="en-US" altLang="cs-CZ" smtClean="0"/>
              <a:t>. The descending axons will project to the </a:t>
            </a:r>
            <a:r>
              <a:rPr lang="en-US" altLang="cs-CZ" smtClean="0">
                <a:hlinkClick r:id="rId10" tooltip="Inferior olivary nucleus"/>
              </a:rPr>
              <a:t>inferior olivary nucleus</a:t>
            </a:r>
            <a:r>
              <a:rPr lang="en-US" altLang="cs-CZ" smtClean="0"/>
              <a:t>. This latter pathway (the </a:t>
            </a:r>
            <a:r>
              <a:rPr lang="en-US" altLang="cs-CZ" smtClean="0">
                <a:hlinkClick r:id="rId11" tooltip="Rubro-olivary tract"/>
              </a:rPr>
              <a:t>rubro-olivary tract</a:t>
            </a:r>
            <a:r>
              <a:rPr lang="en-US" altLang="cs-CZ" smtClean="0"/>
              <a:t>) will be used to connect the contralateral </a:t>
            </a:r>
            <a:r>
              <a:rPr lang="en-US" altLang="cs-CZ" smtClean="0">
                <a:hlinkClick r:id="rId12" tooltip="Cerebellum"/>
              </a:rPr>
              <a:t>cerebellum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Lesion of the tract can cause </a:t>
            </a:r>
            <a:r>
              <a:rPr lang="en-US" altLang="cs-CZ" smtClean="0">
                <a:hlinkClick r:id="rId13" tooltip="Palatal myoclonus"/>
              </a:rPr>
              <a:t>palatal myoclonus</a:t>
            </a:r>
            <a:r>
              <a:rPr lang="en-US" altLang="cs-CZ" smtClean="0"/>
              <a:t>, e.g. in </a:t>
            </a:r>
            <a:r>
              <a:rPr lang="en-US" altLang="cs-CZ" smtClean="0">
                <a:hlinkClick r:id="rId14" tooltip="Myoclonic syndrome (page does not exist)"/>
              </a:rPr>
              <a:t>myoclonic syndrome</a:t>
            </a:r>
            <a:r>
              <a:rPr lang="en-US" altLang="cs-CZ" smtClean="0"/>
              <a:t>, itself a symptom of </a:t>
            </a:r>
            <a:r>
              <a:rPr lang="en-US" altLang="cs-CZ" smtClean="0">
                <a:hlinkClick r:id="rId15" tooltip="Medial superior pontine syndrome (page does not exist)"/>
              </a:rPr>
              <a:t>medial superior pontine syndrome</a:t>
            </a:r>
            <a:r>
              <a:rPr lang="en-US" altLang="cs-CZ" smtClean="0"/>
              <a:t>: a form of </a:t>
            </a:r>
            <a:r>
              <a:rPr lang="en-US" altLang="cs-CZ" smtClean="0">
                <a:hlinkClick r:id="rId16" tooltip="Stroke"/>
              </a:rPr>
              <a:t>stroke</a:t>
            </a:r>
            <a:r>
              <a:rPr lang="en-US" altLang="cs-CZ" smtClean="0"/>
              <a:t> affecting the paramedian branches of the upper </a:t>
            </a:r>
            <a:r>
              <a:rPr lang="en-US" altLang="cs-CZ" smtClean="0">
                <a:hlinkClick r:id="rId17" tooltip="Basilar artery"/>
              </a:rPr>
              <a:t>basilar artery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endParaRPr lang="cs-CZ" altLang="cs-CZ" b="1" smtClean="0"/>
          </a:p>
          <a:p>
            <a:pPr>
              <a:spcBef>
                <a:spcPct val="0"/>
              </a:spcBef>
            </a:pPr>
            <a:r>
              <a:rPr lang="cs-CZ" altLang="cs-CZ" b="1" smtClean="0"/>
              <a:t>Palatal myoclonus</a:t>
            </a:r>
            <a:r>
              <a:rPr lang="cs-CZ" altLang="cs-CZ" smtClean="0"/>
              <a:t> </a:t>
            </a:r>
            <a:endParaRPr lang="en-US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D2F72-9654-4258-B266-1463DBD41BF7}" type="slidenum">
              <a:rPr lang="en-US" altLang="cs-CZ"/>
              <a:pPr eaLnBrk="1" hangingPunct="1"/>
              <a:t>15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748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8AF2-B302-49D7-86BC-A08BF1498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8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BC80-050A-4850-96FF-DA0247DF8A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8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6B87-15F4-4BA9-B466-FA47A288B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4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4868-8AFF-4D41-84D5-84D8614796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0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FA0-461D-4E16-BE94-C2A75BC00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0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BBF-1AE3-497D-AD78-1064FC2FDD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FDA1-6A41-461D-90F1-B679E52F64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6EE1-9E14-4CA9-B081-2639802A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6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B04-1A50-41CE-B5B9-422ABB133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0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3B5F-E17F-43AD-91CA-75FA925EC1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5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DAF3-4849-461F-84C5-26F1E73752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7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D9D22A3-46FE-49F9-AAAE-BC57A630B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ant-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1901825" y="0"/>
            <a:ext cx="546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Freeform 22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6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24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pic>
        <p:nvPicPr>
          <p:cNvPr id="10255" name="Picture 2" descr="Kopie fig2Uprav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8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Freeform 33"/>
          <p:cNvSpPr>
            <a:spLocks/>
          </p:cNvSpPr>
          <p:nvPr/>
        </p:nvSpPr>
        <p:spPr bwMode="auto">
          <a:xfrm>
            <a:off x="6051550" y="2133600"/>
            <a:ext cx="577850" cy="762000"/>
          </a:xfrm>
          <a:custGeom>
            <a:avLst/>
            <a:gdLst>
              <a:gd name="T0" fmla="*/ 2147483647 w 364"/>
              <a:gd name="T1" fmla="*/ 0 h 480"/>
              <a:gd name="T2" fmla="*/ 2147483647 w 364"/>
              <a:gd name="T3" fmla="*/ 2147483647 h 480"/>
              <a:gd name="T4" fmla="*/ 2147483647 w 364"/>
              <a:gd name="T5" fmla="*/ 2147483647 h 480"/>
              <a:gd name="T6" fmla="*/ 2147483647 w 364"/>
              <a:gd name="T7" fmla="*/ 2147483647 h 480"/>
              <a:gd name="T8" fmla="*/ 0 w 364"/>
              <a:gd name="T9" fmla="*/ 2147483647 h 480"/>
              <a:gd name="T10" fmla="*/ 2147483647 w 364"/>
              <a:gd name="T11" fmla="*/ 2147483647 h 480"/>
              <a:gd name="T12" fmla="*/ 2147483647 w 364"/>
              <a:gd name="T13" fmla="*/ 2147483647 h 480"/>
              <a:gd name="T14" fmla="*/ 2147483647 w 364"/>
              <a:gd name="T15" fmla="*/ 2147483647 h 480"/>
              <a:gd name="T16" fmla="*/ 2147483647 w 364"/>
              <a:gd name="T17" fmla="*/ 2147483647 h 480"/>
              <a:gd name="T18" fmla="*/ 2147483647 w 364"/>
              <a:gd name="T19" fmla="*/ 2147483647 h 480"/>
              <a:gd name="T20" fmla="*/ 2147483647 w 364"/>
              <a:gd name="T21" fmla="*/ 2147483647 h 480"/>
              <a:gd name="T22" fmla="*/ 2147483647 w 364"/>
              <a:gd name="T23" fmla="*/ 2147483647 h 480"/>
              <a:gd name="T24" fmla="*/ 2147483647 w 364"/>
              <a:gd name="T25" fmla="*/ 2147483647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4" h="480">
                <a:moveTo>
                  <a:pt x="220" y="0"/>
                </a:moveTo>
                <a:lnTo>
                  <a:pt x="128" y="96"/>
                </a:lnTo>
                <a:lnTo>
                  <a:pt x="76" y="144"/>
                </a:lnTo>
                <a:lnTo>
                  <a:pt x="20" y="216"/>
                </a:lnTo>
                <a:lnTo>
                  <a:pt x="0" y="308"/>
                </a:lnTo>
                <a:lnTo>
                  <a:pt x="44" y="368"/>
                </a:lnTo>
                <a:lnTo>
                  <a:pt x="172" y="432"/>
                </a:lnTo>
                <a:lnTo>
                  <a:pt x="364" y="480"/>
                </a:lnTo>
                <a:lnTo>
                  <a:pt x="364" y="384"/>
                </a:lnTo>
                <a:lnTo>
                  <a:pt x="316" y="192"/>
                </a:lnTo>
                <a:lnTo>
                  <a:pt x="248" y="24"/>
                </a:lnTo>
                <a:lnTo>
                  <a:pt x="277" y="57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6400800" y="1524000"/>
            <a:ext cx="1143000" cy="1447800"/>
          </a:xfrm>
          <a:custGeom>
            <a:avLst/>
            <a:gdLst>
              <a:gd name="T0" fmla="*/ 2147483647 w 720"/>
              <a:gd name="T1" fmla="*/ 2147483647 h 912"/>
              <a:gd name="T2" fmla="*/ 2147483647 w 720"/>
              <a:gd name="T3" fmla="*/ 2147483647 h 912"/>
              <a:gd name="T4" fmla="*/ 2147483647 w 720"/>
              <a:gd name="T5" fmla="*/ 0 h 912"/>
              <a:gd name="T6" fmla="*/ 2147483647 w 720"/>
              <a:gd name="T7" fmla="*/ 0 h 912"/>
              <a:gd name="T8" fmla="*/ 0 w 720"/>
              <a:gd name="T9" fmla="*/ 2147483647 h 912"/>
              <a:gd name="T10" fmla="*/ 2147483647 w 720"/>
              <a:gd name="T11" fmla="*/ 2147483647 h 912"/>
              <a:gd name="T12" fmla="*/ 2147483647 w 720"/>
              <a:gd name="T13" fmla="*/ 2147483647 h 912"/>
              <a:gd name="T14" fmla="*/ 2147483647 w 720"/>
              <a:gd name="T15" fmla="*/ 2147483647 h 912"/>
              <a:gd name="T16" fmla="*/ 2147483647 w 720"/>
              <a:gd name="T17" fmla="*/ 2147483647 h 912"/>
              <a:gd name="T18" fmla="*/ 2147483647 w 720"/>
              <a:gd name="T19" fmla="*/ 2147483647 h 912"/>
              <a:gd name="T20" fmla="*/ 2147483647 w 720"/>
              <a:gd name="T21" fmla="*/ 2147483647 h 912"/>
              <a:gd name="T22" fmla="*/ 2147483647 w 720"/>
              <a:gd name="T23" fmla="*/ 2147483647 h 912"/>
              <a:gd name="T24" fmla="*/ 2147483647 w 720"/>
              <a:gd name="T25" fmla="*/ 2147483647 h 912"/>
              <a:gd name="T26" fmla="*/ 2147483647 w 720"/>
              <a:gd name="T27" fmla="*/ 2147483647 h 912"/>
              <a:gd name="T28" fmla="*/ 2147483647 w 720"/>
              <a:gd name="T29" fmla="*/ 2147483647 h 912"/>
              <a:gd name="T30" fmla="*/ 2147483647 w 720"/>
              <a:gd name="T31" fmla="*/ 2147483647 h 912"/>
              <a:gd name="T32" fmla="*/ 2147483647 w 720"/>
              <a:gd name="T33" fmla="*/ 2147483647 h 912"/>
              <a:gd name="T34" fmla="*/ 2147483647 w 720"/>
              <a:gd name="T35" fmla="*/ 2147483647 h 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912">
                <a:moveTo>
                  <a:pt x="548" y="132"/>
                </a:moveTo>
                <a:lnTo>
                  <a:pt x="484" y="20"/>
                </a:lnTo>
                <a:lnTo>
                  <a:pt x="432" y="0"/>
                </a:ln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96" y="576"/>
                </a:lnTo>
                <a:lnTo>
                  <a:pt x="144" y="720"/>
                </a:lnTo>
                <a:lnTo>
                  <a:pt x="144" y="816"/>
                </a:lnTo>
                <a:lnTo>
                  <a:pt x="144" y="864"/>
                </a:lnTo>
                <a:lnTo>
                  <a:pt x="288" y="912"/>
                </a:lnTo>
                <a:lnTo>
                  <a:pt x="408" y="896"/>
                </a:lnTo>
                <a:lnTo>
                  <a:pt x="480" y="864"/>
                </a:lnTo>
                <a:lnTo>
                  <a:pt x="624" y="768"/>
                </a:lnTo>
                <a:lnTo>
                  <a:pt x="720" y="624"/>
                </a:lnTo>
                <a:lnTo>
                  <a:pt x="672" y="432"/>
                </a:lnTo>
                <a:lnTo>
                  <a:pt x="576" y="192"/>
                </a:lnTo>
                <a:lnTo>
                  <a:pt x="528" y="10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730750" y="762000"/>
            <a:ext cx="800100" cy="1295400"/>
          </a:xfrm>
          <a:custGeom>
            <a:avLst/>
            <a:gdLst>
              <a:gd name="T0" fmla="*/ 2147483647 w 504"/>
              <a:gd name="T1" fmla="*/ 2147483647 h 816"/>
              <a:gd name="T2" fmla="*/ 2147483647 w 504"/>
              <a:gd name="T3" fmla="*/ 2147483647 h 816"/>
              <a:gd name="T4" fmla="*/ 2147483647 w 504"/>
              <a:gd name="T5" fmla="*/ 0 h 816"/>
              <a:gd name="T6" fmla="*/ 2147483647 w 504"/>
              <a:gd name="T7" fmla="*/ 0 h 816"/>
              <a:gd name="T8" fmla="*/ 2147483647 w 504"/>
              <a:gd name="T9" fmla="*/ 2147483647 h 816"/>
              <a:gd name="T10" fmla="*/ 2147483647 w 504"/>
              <a:gd name="T11" fmla="*/ 2147483647 h 816"/>
              <a:gd name="T12" fmla="*/ 2147483647 w 504"/>
              <a:gd name="T13" fmla="*/ 2147483647 h 816"/>
              <a:gd name="T14" fmla="*/ 2147483647 w 504"/>
              <a:gd name="T15" fmla="*/ 2147483647 h 816"/>
              <a:gd name="T16" fmla="*/ 2147483647 w 504"/>
              <a:gd name="T17" fmla="*/ 2147483647 h 816"/>
              <a:gd name="T18" fmla="*/ 0 w 504"/>
              <a:gd name="T19" fmla="*/ 2147483647 h 816"/>
              <a:gd name="T20" fmla="*/ 2147483647 w 504"/>
              <a:gd name="T21" fmla="*/ 2147483647 h 816"/>
              <a:gd name="T22" fmla="*/ 2147483647 w 504"/>
              <a:gd name="T23" fmla="*/ 2147483647 h 816"/>
              <a:gd name="T24" fmla="*/ 2147483647 w 504"/>
              <a:gd name="T25" fmla="*/ 2147483647 h 816"/>
              <a:gd name="T26" fmla="*/ 2147483647 w 504"/>
              <a:gd name="T27" fmla="*/ 2147483647 h 816"/>
              <a:gd name="T28" fmla="*/ 2147483647 w 504"/>
              <a:gd name="T29" fmla="*/ 2147483647 h 816"/>
              <a:gd name="T30" fmla="*/ 2147483647 w 504"/>
              <a:gd name="T31" fmla="*/ 2147483647 h 816"/>
              <a:gd name="T32" fmla="*/ 2147483647 w 504"/>
              <a:gd name="T33" fmla="*/ 2147483647 h 816"/>
              <a:gd name="T34" fmla="*/ 2147483647 w 504"/>
              <a:gd name="T35" fmla="*/ 2147483647 h 816"/>
              <a:gd name="T36" fmla="*/ 2147483647 w 504"/>
              <a:gd name="T37" fmla="*/ 2147483647 h 8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816">
                <a:moveTo>
                  <a:pt x="428" y="96"/>
                </a:moveTo>
                <a:lnTo>
                  <a:pt x="332" y="48"/>
                </a:lnTo>
                <a:lnTo>
                  <a:pt x="284" y="0"/>
                </a:lnTo>
                <a:lnTo>
                  <a:pt x="188" y="0"/>
                </a:lnTo>
                <a:lnTo>
                  <a:pt x="92" y="32"/>
                </a:lnTo>
                <a:lnTo>
                  <a:pt x="44" y="144"/>
                </a:lnTo>
                <a:lnTo>
                  <a:pt x="60" y="288"/>
                </a:lnTo>
                <a:lnTo>
                  <a:pt x="76" y="416"/>
                </a:lnTo>
                <a:lnTo>
                  <a:pt x="44" y="576"/>
                </a:lnTo>
                <a:lnTo>
                  <a:pt x="0" y="636"/>
                </a:lnTo>
                <a:lnTo>
                  <a:pt x="12" y="704"/>
                </a:lnTo>
                <a:lnTo>
                  <a:pt x="44" y="768"/>
                </a:lnTo>
                <a:lnTo>
                  <a:pt x="140" y="816"/>
                </a:lnTo>
                <a:lnTo>
                  <a:pt x="200" y="776"/>
                </a:lnTo>
                <a:lnTo>
                  <a:pt x="272" y="692"/>
                </a:lnTo>
                <a:lnTo>
                  <a:pt x="332" y="576"/>
                </a:lnTo>
                <a:lnTo>
                  <a:pt x="476" y="288"/>
                </a:lnTo>
                <a:lnTo>
                  <a:pt x="504" y="176"/>
                </a:lnTo>
                <a:lnTo>
                  <a:pt x="476" y="96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705350" y="514350"/>
            <a:ext cx="933450" cy="1517650"/>
          </a:xfrm>
          <a:custGeom>
            <a:avLst/>
            <a:gdLst>
              <a:gd name="T0" fmla="*/ 2147483647 w 588"/>
              <a:gd name="T1" fmla="*/ 2147483647 h 956"/>
              <a:gd name="T2" fmla="*/ 2147483647 w 588"/>
              <a:gd name="T3" fmla="*/ 0 h 956"/>
              <a:gd name="T4" fmla="*/ 2147483647 w 588"/>
              <a:gd name="T5" fmla="*/ 2147483647 h 956"/>
              <a:gd name="T6" fmla="*/ 2147483647 w 588"/>
              <a:gd name="T7" fmla="*/ 2147483647 h 956"/>
              <a:gd name="T8" fmla="*/ 2147483647 w 588"/>
              <a:gd name="T9" fmla="*/ 2147483647 h 956"/>
              <a:gd name="T10" fmla="*/ 0 w 588"/>
              <a:gd name="T11" fmla="*/ 2147483647 h 956"/>
              <a:gd name="T12" fmla="*/ 2147483647 w 588"/>
              <a:gd name="T13" fmla="*/ 2147483647 h 956"/>
              <a:gd name="T14" fmla="*/ 2147483647 w 588"/>
              <a:gd name="T15" fmla="*/ 2147483647 h 956"/>
              <a:gd name="T16" fmla="*/ 2147483647 w 588"/>
              <a:gd name="T17" fmla="*/ 2147483647 h 956"/>
              <a:gd name="T18" fmla="*/ 2147483647 w 588"/>
              <a:gd name="T19" fmla="*/ 2147483647 h 956"/>
              <a:gd name="T20" fmla="*/ 2147483647 w 588"/>
              <a:gd name="T21" fmla="*/ 2147483647 h 956"/>
              <a:gd name="T22" fmla="*/ 2147483647 w 588"/>
              <a:gd name="T23" fmla="*/ 2147483647 h 956"/>
              <a:gd name="T24" fmla="*/ 2147483647 w 588"/>
              <a:gd name="T25" fmla="*/ 2147483647 h 956"/>
              <a:gd name="T26" fmla="*/ 2147483647 w 588"/>
              <a:gd name="T27" fmla="*/ 2147483647 h 956"/>
              <a:gd name="T28" fmla="*/ 2147483647 w 588"/>
              <a:gd name="T29" fmla="*/ 2147483647 h 956"/>
              <a:gd name="T30" fmla="*/ 2147483647 w 588"/>
              <a:gd name="T31" fmla="*/ 2147483647 h 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8" h="956">
                <a:moveTo>
                  <a:pt x="572" y="52"/>
                </a:moveTo>
                <a:lnTo>
                  <a:pt x="324" y="0"/>
                </a:lnTo>
                <a:lnTo>
                  <a:pt x="108" y="12"/>
                </a:lnTo>
                <a:lnTo>
                  <a:pt x="12" y="60"/>
                </a:lnTo>
                <a:lnTo>
                  <a:pt x="12" y="300"/>
                </a:lnTo>
                <a:lnTo>
                  <a:pt x="0" y="772"/>
                </a:lnTo>
                <a:lnTo>
                  <a:pt x="12" y="828"/>
                </a:lnTo>
                <a:lnTo>
                  <a:pt x="60" y="908"/>
                </a:lnTo>
                <a:lnTo>
                  <a:pt x="116" y="956"/>
                </a:lnTo>
                <a:lnTo>
                  <a:pt x="200" y="936"/>
                </a:lnTo>
                <a:lnTo>
                  <a:pt x="292" y="856"/>
                </a:lnTo>
                <a:lnTo>
                  <a:pt x="396" y="588"/>
                </a:lnTo>
                <a:lnTo>
                  <a:pt x="480" y="488"/>
                </a:lnTo>
                <a:lnTo>
                  <a:pt x="520" y="332"/>
                </a:lnTo>
                <a:lnTo>
                  <a:pt x="540" y="204"/>
                </a:lnTo>
                <a:lnTo>
                  <a:pt x="588" y="6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5181600" y="609600"/>
            <a:ext cx="1847850" cy="1905000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0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0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4" h="1200">
                <a:moveTo>
                  <a:pt x="1120" y="476"/>
                </a:moveTo>
                <a:lnTo>
                  <a:pt x="1076" y="416"/>
                </a:lnTo>
                <a:lnTo>
                  <a:pt x="956" y="324"/>
                </a:lnTo>
                <a:lnTo>
                  <a:pt x="624" y="96"/>
                </a:lnTo>
                <a:lnTo>
                  <a:pt x="384" y="0"/>
                </a:lnTo>
                <a:lnTo>
                  <a:pt x="332" y="4"/>
                </a:lnTo>
                <a:lnTo>
                  <a:pt x="288" y="48"/>
                </a:lnTo>
                <a:lnTo>
                  <a:pt x="216" y="352"/>
                </a:lnTo>
                <a:lnTo>
                  <a:pt x="192" y="440"/>
                </a:lnTo>
                <a:lnTo>
                  <a:pt x="112" y="520"/>
                </a:lnTo>
                <a:lnTo>
                  <a:pt x="0" y="768"/>
                </a:lnTo>
                <a:lnTo>
                  <a:pt x="48" y="864"/>
                </a:lnTo>
                <a:lnTo>
                  <a:pt x="56" y="956"/>
                </a:lnTo>
                <a:lnTo>
                  <a:pt x="96" y="1008"/>
                </a:lnTo>
                <a:lnTo>
                  <a:pt x="168" y="1096"/>
                </a:lnTo>
                <a:lnTo>
                  <a:pt x="252" y="1140"/>
                </a:lnTo>
                <a:lnTo>
                  <a:pt x="384" y="1152"/>
                </a:lnTo>
                <a:lnTo>
                  <a:pt x="528" y="1200"/>
                </a:lnTo>
                <a:lnTo>
                  <a:pt x="768" y="960"/>
                </a:lnTo>
                <a:lnTo>
                  <a:pt x="1164" y="540"/>
                </a:lnTo>
                <a:lnTo>
                  <a:pt x="1120" y="476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5257800" y="1524000"/>
            <a:ext cx="914400" cy="889000"/>
          </a:xfrm>
          <a:custGeom>
            <a:avLst/>
            <a:gdLst>
              <a:gd name="T0" fmla="*/ 2147483647 w 576"/>
              <a:gd name="T1" fmla="*/ 2147483647 h 560"/>
              <a:gd name="T2" fmla="*/ 2147483647 w 576"/>
              <a:gd name="T3" fmla="*/ 2147483647 h 560"/>
              <a:gd name="T4" fmla="*/ 2147483647 w 576"/>
              <a:gd name="T5" fmla="*/ 2147483647 h 560"/>
              <a:gd name="T6" fmla="*/ 2147483647 w 576"/>
              <a:gd name="T7" fmla="*/ 2147483647 h 560"/>
              <a:gd name="T8" fmla="*/ 2147483647 w 576"/>
              <a:gd name="T9" fmla="*/ 2147483647 h 560"/>
              <a:gd name="T10" fmla="*/ 2147483647 w 576"/>
              <a:gd name="T11" fmla="*/ 0 h 560"/>
              <a:gd name="T12" fmla="*/ 2147483647 w 576"/>
              <a:gd name="T13" fmla="*/ 2147483647 h 560"/>
              <a:gd name="T14" fmla="*/ 2147483647 w 576"/>
              <a:gd name="T15" fmla="*/ 2147483647 h 560"/>
              <a:gd name="T16" fmla="*/ 0 w 576"/>
              <a:gd name="T17" fmla="*/ 2147483647 h 560"/>
              <a:gd name="T18" fmla="*/ 0 w 576"/>
              <a:gd name="T19" fmla="*/ 2147483647 h 560"/>
              <a:gd name="T20" fmla="*/ 2147483647 w 576"/>
              <a:gd name="T21" fmla="*/ 2147483647 h 560"/>
              <a:gd name="T22" fmla="*/ 2147483647 w 576"/>
              <a:gd name="T23" fmla="*/ 2147483647 h 560"/>
              <a:gd name="T24" fmla="*/ 2147483647 w 576"/>
              <a:gd name="T25" fmla="*/ 2147483647 h 560"/>
              <a:gd name="T26" fmla="*/ 2147483647 w 576"/>
              <a:gd name="T27" fmla="*/ 2147483647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6" h="560">
                <a:moveTo>
                  <a:pt x="384" y="528"/>
                </a:moveTo>
                <a:lnTo>
                  <a:pt x="432" y="384"/>
                </a:lnTo>
                <a:lnTo>
                  <a:pt x="576" y="192"/>
                </a:lnTo>
                <a:lnTo>
                  <a:pt x="528" y="48"/>
                </a:lnTo>
                <a:lnTo>
                  <a:pt x="460" y="28"/>
                </a:lnTo>
                <a:lnTo>
                  <a:pt x="288" y="0"/>
                </a:lnTo>
                <a:lnTo>
                  <a:pt x="172" y="40"/>
                </a:lnTo>
                <a:lnTo>
                  <a:pt x="48" y="192"/>
                </a:lnTo>
                <a:lnTo>
                  <a:pt x="0" y="240"/>
                </a:lnTo>
                <a:lnTo>
                  <a:pt x="0" y="348"/>
                </a:lnTo>
                <a:lnTo>
                  <a:pt x="48" y="432"/>
                </a:lnTo>
                <a:lnTo>
                  <a:pt x="96" y="508"/>
                </a:lnTo>
                <a:lnTo>
                  <a:pt x="204" y="560"/>
                </a:lnTo>
                <a:lnTo>
                  <a:pt x="292" y="560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 rot="2516277">
            <a:off x="4730750" y="2235200"/>
            <a:ext cx="179388" cy="279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8006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3" name="Oval 41"/>
          <p:cNvSpPr>
            <a:spLocks noChangeAspect="1" noChangeArrowheads="1"/>
          </p:cNvSpPr>
          <p:nvPr/>
        </p:nvSpPr>
        <p:spPr bwMode="auto">
          <a:xfrm>
            <a:off x="4600575" y="2895600"/>
            <a:ext cx="309563" cy="309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4648200" y="4648200"/>
            <a:ext cx="2105025" cy="1638300"/>
          </a:xfrm>
          <a:custGeom>
            <a:avLst/>
            <a:gdLst>
              <a:gd name="T0" fmla="*/ 2147483647 w 1326"/>
              <a:gd name="T1" fmla="*/ 0 h 1032"/>
              <a:gd name="T2" fmla="*/ 2147483647 w 1326"/>
              <a:gd name="T3" fmla="*/ 2147483647 h 1032"/>
              <a:gd name="T4" fmla="*/ 2147483647 w 1326"/>
              <a:gd name="T5" fmla="*/ 2147483647 h 1032"/>
              <a:gd name="T6" fmla="*/ 2147483647 w 1326"/>
              <a:gd name="T7" fmla="*/ 2147483647 h 1032"/>
              <a:gd name="T8" fmla="*/ 2147483647 w 1326"/>
              <a:gd name="T9" fmla="*/ 2147483647 h 1032"/>
              <a:gd name="T10" fmla="*/ 2147483647 w 1326"/>
              <a:gd name="T11" fmla="*/ 2147483647 h 1032"/>
              <a:gd name="T12" fmla="*/ 2147483647 w 1326"/>
              <a:gd name="T13" fmla="*/ 2147483647 h 1032"/>
              <a:gd name="T14" fmla="*/ 2147483647 w 1326"/>
              <a:gd name="T15" fmla="*/ 2147483647 h 1032"/>
              <a:gd name="T16" fmla="*/ 2147483647 w 1326"/>
              <a:gd name="T17" fmla="*/ 2147483647 h 1032"/>
              <a:gd name="T18" fmla="*/ 2147483647 w 1326"/>
              <a:gd name="T19" fmla="*/ 2147483647 h 1032"/>
              <a:gd name="T20" fmla="*/ 2147483647 w 1326"/>
              <a:gd name="T21" fmla="*/ 2147483647 h 1032"/>
              <a:gd name="T22" fmla="*/ 2147483647 w 1326"/>
              <a:gd name="T23" fmla="*/ 2147483647 h 1032"/>
              <a:gd name="T24" fmla="*/ 2147483647 w 1326"/>
              <a:gd name="T25" fmla="*/ 2147483647 h 1032"/>
              <a:gd name="T26" fmla="*/ 2147483647 w 1326"/>
              <a:gd name="T27" fmla="*/ 2147483647 h 1032"/>
              <a:gd name="T28" fmla="*/ 2147483647 w 1326"/>
              <a:gd name="T29" fmla="*/ 2147483647 h 1032"/>
              <a:gd name="T30" fmla="*/ 2147483647 w 1326"/>
              <a:gd name="T31" fmla="*/ 2147483647 h 1032"/>
              <a:gd name="T32" fmla="*/ 0 w 1326"/>
              <a:gd name="T33" fmla="*/ 2147483647 h 1032"/>
              <a:gd name="T34" fmla="*/ 0 w 1326"/>
              <a:gd name="T35" fmla="*/ 2147483647 h 1032"/>
              <a:gd name="T36" fmla="*/ 0 w 1326"/>
              <a:gd name="T37" fmla="*/ 2147483647 h 1032"/>
              <a:gd name="T38" fmla="*/ 2147483647 w 1326"/>
              <a:gd name="T39" fmla="*/ 0 h 1032"/>
              <a:gd name="T40" fmla="*/ 2147483647 w 1326"/>
              <a:gd name="T41" fmla="*/ 0 h 10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26" h="1032">
                <a:moveTo>
                  <a:pt x="336" y="0"/>
                </a:moveTo>
                <a:lnTo>
                  <a:pt x="528" y="144"/>
                </a:lnTo>
                <a:lnTo>
                  <a:pt x="960" y="288"/>
                </a:lnTo>
                <a:lnTo>
                  <a:pt x="1104" y="288"/>
                </a:lnTo>
                <a:lnTo>
                  <a:pt x="1200" y="288"/>
                </a:lnTo>
                <a:lnTo>
                  <a:pt x="1296" y="288"/>
                </a:lnTo>
                <a:lnTo>
                  <a:pt x="1326" y="342"/>
                </a:lnTo>
                <a:lnTo>
                  <a:pt x="1296" y="432"/>
                </a:lnTo>
                <a:lnTo>
                  <a:pt x="1056" y="768"/>
                </a:lnTo>
                <a:lnTo>
                  <a:pt x="882" y="870"/>
                </a:lnTo>
                <a:lnTo>
                  <a:pt x="768" y="912"/>
                </a:lnTo>
                <a:lnTo>
                  <a:pt x="708" y="954"/>
                </a:lnTo>
                <a:lnTo>
                  <a:pt x="522" y="996"/>
                </a:lnTo>
                <a:lnTo>
                  <a:pt x="396" y="1032"/>
                </a:lnTo>
                <a:lnTo>
                  <a:pt x="288" y="1008"/>
                </a:lnTo>
                <a:lnTo>
                  <a:pt x="168" y="996"/>
                </a:lnTo>
                <a:lnTo>
                  <a:pt x="0" y="912"/>
                </a:lnTo>
                <a:lnTo>
                  <a:pt x="0" y="528"/>
                </a:lnTo>
                <a:lnTo>
                  <a:pt x="0" y="288"/>
                </a:lnTo>
                <a:lnTo>
                  <a:pt x="288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Freeform 55"/>
          <p:cNvSpPr>
            <a:spLocks/>
          </p:cNvSpPr>
          <p:nvPr/>
        </p:nvSpPr>
        <p:spPr bwMode="auto">
          <a:xfrm>
            <a:off x="5934075" y="2743200"/>
            <a:ext cx="885825" cy="1047750"/>
          </a:xfrm>
          <a:custGeom>
            <a:avLst/>
            <a:gdLst>
              <a:gd name="T0" fmla="*/ 2147483647 w 558"/>
              <a:gd name="T1" fmla="*/ 2147483647 h 660"/>
              <a:gd name="T2" fmla="*/ 2147483647 w 558"/>
              <a:gd name="T3" fmla="*/ 2147483647 h 660"/>
              <a:gd name="T4" fmla="*/ 2147483647 w 558"/>
              <a:gd name="T5" fmla="*/ 2147483647 h 660"/>
              <a:gd name="T6" fmla="*/ 2147483647 w 558"/>
              <a:gd name="T7" fmla="*/ 2147483647 h 660"/>
              <a:gd name="T8" fmla="*/ 2147483647 w 558"/>
              <a:gd name="T9" fmla="*/ 2147483647 h 660"/>
              <a:gd name="T10" fmla="*/ 2147483647 w 558"/>
              <a:gd name="T11" fmla="*/ 2147483647 h 660"/>
              <a:gd name="T12" fmla="*/ 2147483647 w 558"/>
              <a:gd name="T13" fmla="*/ 2147483647 h 660"/>
              <a:gd name="T14" fmla="*/ 2147483647 w 558"/>
              <a:gd name="T15" fmla="*/ 2147483647 h 660"/>
              <a:gd name="T16" fmla="*/ 2147483647 w 558"/>
              <a:gd name="T17" fmla="*/ 2147483647 h 660"/>
              <a:gd name="T18" fmla="*/ 2147483647 w 558"/>
              <a:gd name="T19" fmla="*/ 2147483647 h 660"/>
              <a:gd name="T20" fmla="*/ 2147483647 w 558"/>
              <a:gd name="T21" fmla="*/ 2147483647 h 660"/>
              <a:gd name="T22" fmla="*/ 2147483647 w 558"/>
              <a:gd name="T23" fmla="*/ 2147483647 h 660"/>
              <a:gd name="T24" fmla="*/ 2147483647 w 558"/>
              <a:gd name="T25" fmla="*/ 0 h 660"/>
              <a:gd name="T26" fmla="*/ 2147483647 w 558"/>
              <a:gd name="T27" fmla="*/ 2147483647 h 660"/>
              <a:gd name="T28" fmla="*/ 0 w 558"/>
              <a:gd name="T29" fmla="*/ 2147483647 h 660"/>
              <a:gd name="T30" fmla="*/ 2147483647 w 558"/>
              <a:gd name="T31" fmla="*/ 2147483647 h 660"/>
              <a:gd name="T32" fmla="*/ 2147483647 w 558"/>
              <a:gd name="T33" fmla="*/ 2147483647 h 660"/>
              <a:gd name="T34" fmla="*/ 2147483647 w 558"/>
              <a:gd name="T35" fmla="*/ 2147483647 h 660"/>
              <a:gd name="T36" fmla="*/ 2147483647 w 558"/>
              <a:gd name="T37" fmla="*/ 2147483647 h 6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8" h="660">
                <a:moveTo>
                  <a:pt x="126" y="660"/>
                </a:moveTo>
                <a:cubicBezTo>
                  <a:pt x="156" y="650"/>
                  <a:pt x="186" y="633"/>
                  <a:pt x="216" y="624"/>
                </a:cubicBezTo>
                <a:cubicBezTo>
                  <a:pt x="268" y="609"/>
                  <a:pt x="319" y="599"/>
                  <a:pt x="372" y="588"/>
                </a:cubicBezTo>
                <a:cubicBezTo>
                  <a:pt x="380" y="590"/>
                  <a:pt x="388" y="592"/>
                  <a:pt x="396" y="594"/>
                </a:cubicBezTo>
                <a:cubicBezTo>
                  <a:pt x="402" y="596"/>
                  <a:pt x="408" y="603"/>
                  <a:pt x="414" y="600"/>
                </a:cubicBezTo>
                <a:cubicBezTo>
                  <a:pt x="420" y="597"/>
                  <a:pt x="416" y="587"/>
                  <a:pt x="420" y="582"/>
                </a:cubicBezTo>
                <a:cubicBezTo>
                  <a:pt x="429" y="568"/>
                  <a:pt x="443" y="561"/>
                  <a:pt x="456" y="552"/>
                </a:cubicBezTo>
                <a:cubicBezTo>
                  <a:pt x="480" y="517"/>
                  <a:pt x="477" y="479"/>
                  <a:pt x="486" y="438"/>
                </a:cubicBezTo>
                <a:cubicBezTo>
                  <a:pt x="493" y="405"/>
                  <a:pt x="504" y="375"/>
                  <a:pt x="510" y="342"/>
                </a:cubicBezTo>
                <a:cubicBezTo>
                  <a:pt x="515" y="273"/>
                  <a:pt x="520" y="224"/>
                  <a:pt x="558" y="168"/>
                </a:cubicBezTo>
                <a:cubicBezTo>
                  <a:pt x="527" y="121"/>
                  <a:pt x="444" y="102"/>
                  <a:pt x="390" y="96"/>
                </a:cubicBezTo>
                <a:cubicBezTo>
                  <a:pt x="327" y="80"/>
                  <a:pt x="293" y="53"/>
                  <a:pt x="228" y="42"/>
                </a:cubicBezTo>
                <a:cubicBezTo>
                  <a:pt x="199" y="23"/>
                  <a:pt x="147" y="11"/>
                  <a:pt x="114" y="0"/>
                </a:cubicBezTo>
                <a:cubicBezTo>
                  <a:pt x="108" y="24"/>
                  <a:pt x="94" y="79"/>
                  <a:pt x="84" y="102"/>
                </a:cubicBezTo>
                <a:cubicBezTo>
                  <a:pt x="59" y="160"/>
                  <a:pt x="20" y="209"/>
                  <a:pt x="0" y="270"/>
                </a:cubicBezTo>
                <a:cubicBezTo>
                  <a:pt x="2" y="304"/>
                  <a:pt x="3" y="338"/>
                  <a:pt x="6" y="372"/>
                </a:cubicBezTo>
                <a:cubicBezTo>
                  <a:pt x="9" y="398"/>
                  <a:pt x="27" y="413"/>
                  <a:pt x="42" y="432"/>
                </a:cubicBezTo>
                <a:cubicBezTo>
                  <a:pt x="62" y="457"/>
                  <a:pt x="67" y="479"/>
                  <a:pt x="84" y="504"/>
                </a:cubicBezTo>
                <a:cubicBezTo>
                  <a:pt x="97" y="557"/>
                  <a:pt x="106" y="609"/>
                  <a:pt x="126" y="660"/>
                </a:cubicBez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 descr="Plné kosočtverce"/>
          <p:cNvSpPr>
            <a:spLocks/>
          </p:cNvSpPr>
          <p:nvPr/>
        </p:nvSpPr>
        <p:spPr bwMode="auto">
          <a:xfrm>
            <a:off x="6705600" y="2609850"/>
            <a:ext cx="838200" cy="1352550"/>
          </a:xfrm>
          <a:custGeom>
            <a:avLst/>
            <a:gdLst>
              <a:gd name="T0" fmla="*/ 2147483647 w 528"/>
              <a:gd name="T1" fmla="*/ 2147483647 h 852"/>
              <a:gd name="T2" fmla="*/ 2147483647 w 528"/>
              <a:gd name="T3" fmla="*/ 0 h 852"/>
              <a:gd name="T4" fmla="*/ 2147483647 w 528"/>
              <a:gd name="T5" fmla="*/ 2147483647 h 852"/>
              <a:gd name="T6" fmla="*/ 2147483647 w 528"/>
              <a:gd name="T7" fmla="*/ 2147483647 h 852"/>
              <a:gd name="T8" fmla="*/ 2147483647 w 528"/>
              <a:gd name="T9" fmla="*/ 2147483647 h 852"/>
              <a:gd name="T10" fmla="*/ 2147483647 w 528"/>
              <a:gd name="T11" fmla="*/ 2147483647 h 852"/>
              <a:gd name="T12" fmla="*/ 2147483647 w 528"/>
              <a:gd name="T13" fmla="*/ 2147483647 h 852"/>
              <a:gd name="T14" fmla="*/ 2147483647 w 528"/>
              <a:gd name="T15" fmla="*/ 2147483647 h 852"/>
              <a:gd name="T16" fmla="*/ 2147483647 w 528"/>
              <a:gd name="T17" fmla="*/ 2147483647 h 852"/>
              <a:gd name="T18" fmla="*/ 2147483647 w 528"/>
              <a:gd name="T19" fmla="*/ 2147483647 h 852"/>
              <a:gd name="T20" fmla="*/ 2147483647 w 528"/>
              <a:gd name="T21" fmla="*/ 2147483647 h 852"/>
              <a:gd name="T22" fmla="*/ 2147483647 w 528"/>
              <a:gd name="T23" fmla="*/ 2147483647 h 852"/>
              <a:gd name="T24" fmla="*/ 0 w 528"/>
              <a:gd name="T25" fmla="*/ 2147483647 h 852"/>
              <a:gd name="T26" fmla="*/ 2147483647 w 528"/>
              <a:gd name="T27" fmla="*/ 2147483647 h 852"/>
              <a:gd name="T28" fmla="*/ 2147483647 w 528"/>
              <a:gd name="T29" fmla="*/ 2147483647 h 852"/>
              <a:gd name="T30" fmla="*/ 2147483647 w 528"/>
              <a:gd name="T31" fmla="*/ 2147483647 h 852"/>
              <a:gd name="T32" fmla="*/ 2147483647 w 528"/>
              <a:gd name="T33" fmla="*/ 2147483647 h 852"/>
              <a:gd name="T34" fmla="*/ 2147483647 w 528"/>
              <a:gd name="T35" fmla="*/ 2147483647 h 852"/>
              <a:gd name="T36" fmla="*/ 2147483647 w 528"/>
              <a:gd name="T37" fmla="*/ 2147483647 h 8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852">
                <a:moveTo>
                  <a:pt x="522" y="30"/>
                </a:moveTo>
                <a:lnTo>
                  <a:pt x="510" y="0"/>
                </a:lnTo>
                <a:lnTo>
                  <a:pt x="528" y="228"/>
                </a:lnTo>
                <a:lnTo>
                  <a:pt x="480" y="468"/>
                </a:lnTo>
                <a:lnTo>
                  <a:pt x="432" y="612"/>
                </a:lnTo>
                <a:lnTo>
                  <a:pt x="438" y="702"/>
                </a:lnTo>
                <a:lnTo>
                  <a:pt x="384" y="852"/>
                </a:lnTo>
                <a:lnTo>
                  <a:pt x="336" y="852"/>
                </a:lnTo>
                <a:lnTo>
                  <a:pt x="210" y="822"/>
                </a:lnTo>
                <a:lnTo>
                  <a:pt x="132" y="786"/>
                </a:lnTo>
                <a:lnTo>
                  <a:pt x="48" y="708"/>
                </a:lnTo>
                <a:lnTo>
                  <a:pt x="12" y="666"/>
                </a:lnTo>
                <a:lnTo>
                  <a:pt x="0" y="564"/>
                </a:lnTo>
                <a:lnTo>
                  <a:pt x="48" y="324"/>
                </a:lnTo>
                <a:lnTo>
                  <a:pt x="96" y="228"/>
                </a:lnTo>
                <a:lnTo>
                  <a:pt x="228" y="234"/>
                </a:lnTo>
                <a:lnTo>
                  <a:pt x="312" y="198"/>
                </a:lnTo>
                <a:lnTo>
                  <a:pt x="486" y="30"/>
                </a:lnTo>
                <a:lnTo>
                  <a:pt x="516" y="30"/>
                </a:lnTo>
              </a:path>
            </a:pathLst>
          </a:custGeom>
          <a:pattFill prst="solidDmnd">
            <a:fgClr>
              <a:srgbClr val="3399FF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 cmpd="sng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Freeform 58" descr="Plné kosočtverce"/>
          <p:cNvSpPr>
            <a:spLocks/>
          </p:cNvSpPr>
          <p:nvPr/>
        </p:nvSpPr>
        <p:spPr bwMode="auto">
          <a:xfrm>
            <a:off x="5429250" y="3705225"/>
            <a:ext cx="1428750" cy="1247775"/>
          </a:xfrm>
          <a:custGeom>
            <a:avLst/>
            <a:gdLst>
              <a:gd name="T0" fmla="*/ 2147483647 w 900"/>
              <a:gd name="T1" fmla="*/ 2147483647 h 786"/>
              <a:gd name="T2" fmla="*/ 2147483647 w 900"/>
              <a:gd name="T3" fmla="*/ 0 h 786"/>
              <a:gd name="T4" fmla="*/ 2147483647 w 900"/>
              <a:gd name="T5" fmla="*/ 2147483647 h 786"/>
              <a:gd name="T6" fmla="*/ 2147483647 w 900"/>
              <a:gd name="T7" fmla="*/ 2147483647 h 786"/>
              <a:gd name="T8" fmla="*/ 2147483647 w 900"/>
              <a:gd name="T9" fmla="*/ 2147483647 h 786"/>
              <a:gd name="T10" fmla="*/ 2147483647 w 900"/>
              <a:gd name="T11" fmla="*/ 2147483647 h 786"/>
              <a:gd name="T12" fmla="*/ 2147483647 w 900"/>
              <a:gd name="T13" fmla="*/ 2147483647 h 786"/>
              <a:gd name="T14" fmla="*/ 2147483647 w 900"/>
              <a:gd name="T15" fmla="*/ 2147483647 h 786"/>
              <a:gd name="T16" fmla="*/ 2147483647 w 900"/>
              <a:gd name="T17" fmla="*/ 2147483647 h 786"/>
              <a:gd name="T18" fmla="*/ 2147483647 w 900"/>
              <a:gd name="T19" fmla="*/ 2147483647 h 786"/>
              <a:gd name="T20" fmla="*/ 2147483647 w 900"/>
              <a:gd name="T21" fmla="*/ 2147483647 h 786"/>
              <a:gd name="T22" fmla="*/ 2147483647 w 900"/>
              <a:gd name="T23" fmla="*/ 2147483647 h 786"/>
              <a:gd name="T24" fmla="*/ 2147483647 w 900"/>
              <a:gd name="T25" fmla="*/ 2147483647 h 786"/>
              <a:gd name="T26" fmla="*/ 2147483647 w 900"/>
              <a:gd name="T27" fmla="*/ 2147483647 h 786"/>
              <a:gd name="T28" fmla="*/ 2147483647 w 900"/>
              <a:gd name="T29" fmla="*/ 2147483647 h 786"/>
              <a:gd name="T30" fmla="*/ 0 w 900"/>
              <a:gd name="T31" fmla="*/ 2147483647 h 786"/>
              <a:gd name="T32" fmla="*/ 2147483647 w 900"/>
              <a:gd name="T33" fmla="*/ 2147483647 h 786"/>
              <a:gd name="T34" fmla="*/ 2147483647 w 900"/>
              <a:gd name="T35" fmla="*/ 2147483647 h 786"/>
              <a:gd name="T36" fmla="*/ 2147483647 w 900"/>
              <a:gd name="T37" fmla="*/ 2147483647 h 786"/>
              <a:gd name="T38" fmla="*/ 2147483647 w 900"/>
              <a:gd name="T39" fmla="*/ 2147483647 h 7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00" h="786">
                <a:moveTo>
                  <a:pt x="720" y="24"/>
                </a:moveTo>
                <a:lnTo>
                  <a:pt x="708" y="0"/>
                </a:lnTo>
                <a:lnTo>
                  <a:pt x="756" y="306"/>
                </a:lnTo>
                <a:lnTo>
                  <a:pt x="852" y="402"/>
                </a:lnTo>
                <a:lnTo>
                  <a:pt x="900" y="402"/>
                </a:lnTo>
                <a:lnTo>
                  <a:pt x="804" y="498"/>
                </a:lnTo>
                <a:lnTo>
                  <a:pt x="708" y="594"/>
                </a:lnTo>
                <a:lnTo>
                  <a:pt x="612" y="642"/>
                </a:lnTo>
                <a:lnTo>
                  <a:pt x="564" y="690"/>
                </a:lnTo>
                <a:lnTo>
                  <a:pt x="564" y="738"/>
                </a:lnTo>
                <a:lnTo>
                  <a:pt x="516" y="786"/>
                </a:lnTo>
                <a:lnTo>
                  <a:pt x="360" y="738"/>
                </a:lnTo>
                <a:lnTo>
                  <a:pt x="276" y="690"/>
                </a:lnTo>
                <a:lnTo>
                  <a:pt x="192" y="642"/>
                </a:lnTo>
                <a:lnTo>
                  <a:pt x="60" y="528"/>
                </a:lnTo>
                <a:lnTo>
                  <a:pt x="0" y="402"/>
                </a:lnTo>
                <a:lnTo>
                  <a:pt x="120" y="306"/>
                </a:lnTo>
                <a:lnTo>
                  <a:pt x="198" y="240"/>
                </a:lnTo>
                <a:lnTo>
                  <a:pt x="414" y="84"/>
                </a:lnTo>
                <a:lnTo>
                  <a:pt x="600" y="6"/>
                </a:lnTo>
              </a:path>
            </a:pathLst>
          </a:custGeom>
          <a:pattFill prst="solidDmnd">
            <a:fgClr>
              <a:srgbClr val="FF3300">
                <a:alpha val="50980"/>
              </a:srgbClr>
            </a:fgClr>
            <a:bgClr>
              <a:srgbClr val="FFFFFF">
                <a:alpha val="50980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Freeform 57" descr="Plné kosočtverce"/>
          <p:cNvSpPr>
            <a:spLocks/>
          </p:cNvSpPr>
          <p:nvPr/>
        </p:nvSpPr>
        <p:spPr bwMode="auto">
          <a:xfrm>
            <a:off x="6448425" y="3943350"/>
            <a:ext cx="828675" cy="1162050"/>
          </a:xfrm>
          <a:custGeom>
            <a:avLst/>
            <a:gdLst>
              <a:gd name="T0" fmla="*/ 2147483647 w 522"/>
              <a:gd name="T1" fmla="*/ 0 h 732"/>
              <a:gd name="T2" fmla="*/ 2147483647 w 522"/>
              <a:gd name="T3" fmla="*/ 2147483647 h 732"/>
              <a:gd name="T4" fmla="*/ 2147483647 w 522"/>
              <a:gd name="T5" fmla="*/ 2147483647 h 732"/>
              <a:gd name="T6" fmla="*/ 2147483647 w 522"/>
              <a:gd name="T7" fmla="*/ 2147483647 h 732"/>
              <a:gd name="T8" fmla="*/ 2147483647 w 522"/>
              <a:gd name="T9" fmla="*/ 2147483647 h 732"/>
              <a:gd name="T10" fmla="*/ 2147483647 w 522"/>
              <a:gd name="T11" fmla="*/ 2147483647 h 732"/>
              <a:gd name="T12" fmla="*/ 2147483647 w 522"/>
              <a:gd name="T13" fmla="*/ 2147483647 h 732"/>
              <a:gd name="T14" fmla="*/ 2147483647 w 522"/>
              <a:gd name="T15" fmla="*/ 2147483647 h 732"/>
              <a:gd name="T16" fmla="*/ 2147483647 w 522"/>
              <a:gd name="T17" fmla="*/ 2147483647 h 732"/>
              <a:gd name="T18" fmla="*/ 2147483647 w 522"/>
              <a:gd name="T19" fmla="*/ 2147483647 h 732"/>
              <a:gd name="T20" fmla="*/ 0 w 522"/>
              <a:gd name="T21" fmla="*/ 2147483647 h 732"/>
              <a:gd name="T22" fmla="*/ 2147483647 w 522"/>
              <a:gd name="T23" fmla="*/ 2147483647 h 732"/>
              <a:gd name="T24" fmla="*/ 2147483647 w 522"/>
              <a:gd name="T25" fmla="*/ 2147483647 h 732"/>
              <a:gd name="T26" fmla="*/ 2147483647 w 522"/>
              <a:gd name="T27" fmla="*/ 2147483647 h 732"/>
              <a:gd name="T28" fmla="*/ 2147483647 w 522"/>
              <a:gd name="T29" fmla="*/ 2147483647 h 732"/>
              <a:gd name="T30" fmla="*/ 2147483647 w 522"/>
              <a:gd name="T31" fmla="*/ 2147483647 h 732"/>
              <a:gd name="T32" fmla="*/ 2147483647 w 522"/>
              <a:gd name="T33" fmla="*/ 0 h 7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2" h="732">
                <a:moveTo>
                  <a:pt x="372" y="0"/>
                </a:moveTo>
                <a:lnTo>
                  <a:pt x="450" y="12"/>
                </a:lnTo>
                <a:lnTo>
                  <a:pt x="522" y="24"/>
                </a:lnTo>
                <a:lnTo>
                  <a:pt x="516" y="126"/>
                </a:lnTo>
                <a:lnTo>
                  <a:pt x="402" y="348"/>
                </a:lnTo>
                <a:lnTo>
                  <a:pt x="348" y="504"/>
                </a:lnTo>
                <a:lnTo>
                  <a:pt x="258" y="636"/>
                </a:lnTo>
                <a:lnTo>
                  <a:pt x="234" y="696"/>
                </a:lnTo>
                <a:lnTo>
                  <a:pt x="162" y="732"/>
                </a:lnTo>
                <a:lnTo>
                  <a:pt x="60" y="726"/>
                </a:lnTo>
                <a:lnTo>
                  <a:pt x="0" y="720"/>
                </a:lnTo>
                <a:lnTo>
                  <a:pt x="42" y="636"/>
                </a:lnTo>
                <a:lnTo>
                  <a:pt x="18" y="462"/>
                </a:lnTo>
                <a:lnTo>
                  <a:pt x="162" y="366"/>
                </a:lnTo>
                <a:lnTo>
                  <a:pt x="258" y="252"/>
                </a:lnTo>
                <a:lnTo>
                  <a:pt x="330" y="90"/>
                </a:lnTo>
                <a:lnTo>
                  <a:pt x="372" y="0"/>
                </a:lnTo>
                <a:close/>
              </a:path>
            </a:pathLst>
          </a:custGeom>
          <a:pattFill prst="solidDmnd">
            <a:fgClr>
              <a:schemeClr val="accent2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 descr="Vodorovné cihly"/>
          <p:cNvSpPr>
            <a:spLocks/>
          </p:cNvSpPr>
          <p:nvPr/>
        </p:nvSpPr>
        <p:spPr bwMode="auto">
          <a:xfrm>
            <a:off x="6553200" y="3581400"/>
            <a:ext cx="457200" cy="762000"/>
          </a:xfrm>
          <a:custGeom>
            <a:avLst/>
            <a:gdLst>
              <a:gd name="T0" fmla="*/ 2147483647 w 288"/>
              <a:gd name="T1" fmla="*/ 0 h 480"/>
              <a:gd name="T2" fmla="*/ 2147483647 w 288"/>
              <a:gd name="T3" fmla="*/ 2147483647 h 480"/>
              <a:gd name="T4" fmla="*/ 0 w 288"/>
              <a:gd name="T5" fmla="*/ 2147483647 h 480"/>
              <a:gd name="T6" fmla="*/ 2147483647 w 288"/>
              <a:gd name="T7" fmla="*/ 2147483647 h 480"/>
              <a:gd name="T8" fmla="*/ 2147483647 w 288"/>
              <a:gd name="T9" fmla="*/ 2147483647 h 480"/>
              <a:gd name="T10" fmla="*/ 2147483647 w 288"/>
              <a:gd name="T11" fmla="*/ 2147483647 h 480"/>
              <a:gd name="T12" fmla="*/ 2147483647 w 288"/>
              <a:gd name="T13" fmla="*/ 2147483647 h 480"/>
              <a:gd name="T14" fmla="*/ 2147483647 w 288"/>
              <a:gd name="T15" fmla="*/ 2147483647 h 480"/>
              <a:gd name="T16" fmla="*/ 2147483647 w 288"/>
              <a:gd name="T17" fmla="*/ 2147483647 h 480"/>
              <a:gd name="T18" fmla="*/ 2147483647 w 288"/>
              <a:gd name="T19" fmla="*/ 2147483647 h 480"/>
              <a:gd name="T20" fmla="*/ 2147483647 w 288"/>
              <a:gd name="T21" fmla="*/ 2147483647 h 480"/>
              <a:gd name="T22" fmla="*/ 2147483647 w 288"/>
              <a:gd name="T23" fmla="*/ 2147483647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8" h="480">
                <a:moveTo>
                  <a:pt x="96" y="0"/>
                </a:moveTo>
                <a:lnTo>
                  <a:pt x="48" y="48"/>
                </a:lnTo>
                <a:lnTo>
                  <a:pt x="0" y="192"/>
                </a:lnTo>
                <a:lnTo>
                  <a:pt x="30" y="294"/>
                </a:lnTo>
                <a:lnTo>
                  <a:pt x="48" y="384"/>
                </a:lnTo>
                <a:lnTo>
                  <a:pt x="96" y="432"/>
                </a:lnTo>
                <a:lnTo>
                  <a:pt x="192" y="480"/>
                </a:lnTo>
                <a:lnTo>
                  <a:pt x="240" y="336"/>
                </a:lnTo>
                <a:lnTo>
                  <a:pt x="282" y="294"/>
                </a:lnTo>
                <a:lnTo>
                  <a:pt x="288" y="192"/>
                </a:lnTo>
                <a:lnTo>
                  <a:pt x="192" y="144"/>
                </a:lnTo>
                <a:lnTo>
                  <a:pt x="96" y="36"/>
                </a:lnTo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6172200" y="4067175"/>
            <a:ext cx="1524000" cy="222250"/>
          </a:xfrm>
          <a:custGeom>
            <a:avLst/>
            <a:gdLst>
              <a:gd name="T0" fmla="*/ 0 w 960"/>
              <a:gd name="T1" fmla="*/ 2147483647 h 140"/>
              <a:gd name="T2" fmla="*/ 2147483647 w 960"/>
              <a:gd name="T3" fmla="*/ 0 h 140"/>
              <a:gd name="T4" fmla="*/ 2147483647 w 960"/>
              <a:gd name="T5" fmla="*/ 2147483647 h 140"/>
              <a:gd name="T6" fmla="*/ 2147483647 w 960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40">
                <a:moveTo>
                  <a:pt x="0" y="30"/>
                </a:moveTo>
                <a:lnTo>
                  <a:pt x="198" y="0"/>
                </a:lnTo>
                <a:lnTo>
                  <a:pt x="600" y="24"/>
                </a:lnTo>
                <a:lnTo>
                  <a:pt x="960" y="140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5843588" y="3962400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2" name="Oval 60" descr="Obrysy kosočtverců"/>
          <p:cNvSpPr>
            <a:spLocks noChangeArrowheads="1"/>
          </p:cNvSpPr>
          <p:nvPr/>
        </p:nvSpPr>
        <p:spPr bwMode="auto">
          <a:xfrm rot="624463">
            <a:off x="6286500" y="4695825"/>
            <a:ext cx="244475" cy="409575"/>
          </a:xfrm>
          <a:prstGeom prst="ellipse">
            <a:avLst/>
          </a:prstGeom>
          <a:pattFill prst="openDmnd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3" name="Freeform 61" descr="Vlna"/>
          <p:cNvSpPr>
            <a:spLocks/>
          </p:cNvSpPr>
          <p:nvPr/>
        </p:nvSpPr>
        <p:spPr bwMode="auto">
          <a:xfrm>
            <a:off x="5238750" y="4448175"/>
            <a:ext cx="1085850" cy="657225"/>
          </a:xfrm>
          <a:custGeom>
            <a:avLst/>
            <a:gdLst>
              <a:gd name="T0" fmla="*/ 2147483647 w 684"/>
              <a:gd name="T1" fmla="*/ 2147483647 h 414"/>
              <a:gd name="T2" fmla="*/ 2147483647 w 684"/>
              <a:gd name="T3" fmla="*/ 2147483647 h 414"/>
              <a:gd name="T4" fmla="*/ 2147483647 w 684"/>
              <a:gd name="T5" fmla="*/ 0 h 414"/>
              <a:gd name="T6" fmla="*/ 2147483647 w 684"/>
              <a:gd name="T7" fmla="*/ 2147483647 h 414"/>
              <a:gd name="T8" fmla="*/ 2147483647 w 684"/>
              <a:gd name="T9" fmla="*/ 2147483647 h 414"/>
              <a:gd name="T10" fmla="*/ 0 w 684"/>
              <a:gd name="T11" fmla="*/ 2147483647 h 414"/>
              <a:gd name="T12" fmla="*/ 2147483647 w 684"/>
              <a:gd name="T13" fmla="*/ 2147483647 h 414"/>
              <a:gd name="T14" fmla="*/ 2147483647 w 684"/>
              <a:gd name="T15" fmla="*/ 2147483647 h 414"/>
              <a:gd name="T16" fmla="*/ 2147483647 w 684"/>
              <a:gd name="T17" fmla="*/ 2147483647 h 414"/>
              <a:gd name="T18" fmla="*/ 2147483647 w 684"/>
              <a:gd name="T19" fmla="*/ 2147483647 h 414"/>
              <a:gd name="T20" fmla="*/ 2147483647 w 684"/>
              <a:gd name="T21" fmla="*/ 2147483647 h 414"/>
              <a:gd name="T22" fmla="*/ 2147483647 w 684"/>
              <a:gd name="T23" fmla="*/ 2147483647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4" h="414">
                <a:moveTo>
                  <a:pt x="636" y="318"/>
                </a:moveTo>
                <a:lnTo>
                  <a:pt x="300" y="174"/>
                </a:lnTo>
                <a:lnTo>
                  <a:pt x="132" y="0"/>
                </a:lnTo>
                <a:lnTo>
                  <a:pt x="108" y="30"/>
                </a:lnTo>
                <a:lnTo>
                  <a:pt x="54" y="96"/>
                </a:lnTo>
                <a:lnTo>
                  <a:pt x="0" y="138"/>
                </a:lnTo>
                <a:lnTo>
                  <a:pt x="60" y="222"/>
                </a:lnTo>
                <a:lnTo>
                  <a:pt x="300" y="318"/>
                </a:lnTo>
                <a:lnTo>
                  <a:pt x="486" y="372"/>
                </a:lnTo>
                <a:lnTo>
                  <a:pt x="636" y="414"/>
                </a:lnTo>
                <a:lnTo>
                  <a:pt x="684" y="414"/>
                </a:lnTo>
                <a:lnTo>
                  <a:pt x="636" y="318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Freeform 63" descr="10%"/>
          <p:cNvSpPr>
            <a:spLocks/>
          </p:cNvSpPr>
          <p:nvPr/>
        </p:nvSpPr>
        <p:spPr bwMode="auto">
          <a:xfrm>
            <a:off x="4572000" y="1828800"/>
            <a:ext cx="1524000" cy="3352800"/>
          </a:xfrm>
          <a:custGeom>
            <a:avLst/>
            <a:gdLst>
              <a:gd name="T0" fmla="*/ 2147483647 w 960"/>
              <a:gd name="T1" fmla="*/ 0 h 2112"/>
              <a:gd name="T2" fmla="*/ 2147483647 w 960"/>
              <a:gd name="T3" fmla="*/ 2147483647 h 2112"/>
              <a:gd name="T4" fmla="*/ 2147483647 w 960"/>
              <a:gd name="T5" fmla="*/ 2147483647 h 2112"/>
              <a:gd name="T6" fmla="*/ 2147483647 w 960"/>
              <a:gd name="T7" fmla="*/ 2147483647 h 2112"/>
              <a:gd name="T8" fmla="*/ 2147483647 w 960"/>
              <a:gd name="T9" fmla="*/ 2147483647 h 2112"/>
              <a:gd name="T10" fmla="*/ 2147483647 w 960"/>
              <a:gd name="T11" fmla="*/ 2147483647 h 2112"/>
              <a:gd name="T12" fmla="*/ 2147483647 w 960"/>
              <a:gd name="T13" fmla="*/ 2147483647 h 2112"/>
              <a:gd name="T14" fmla="*/ 2147483647 w 960"/>
              <a:gd name="T15" fmla="*/ 2147483647 h 2112"/>
              <a:gd name="T16" fmla="*/ 2147483647 w 960"/>
              <a:gd name="T17" fmla="*/ 2147483647 h 2112"/>
              <a:gd name="T18" fmla="*/ 2147483647 w 960"/>
              <a:gd name="T19" fmla="*/ 2147483647 h 2112"/>
              <a:gd name="T20" fmla="*/ 0 w 960"/>
              <a:gd name="T21" fmla="*/ 2147483647 h 2112"/>
              <a:gd name="T22" fmla="*/ 0 w 960"/>
              <a:gd name="T23" fmla="*/ 2147483647 h 2112"/>
              <a:gd name="T24" fmla="*/ 0 w 960"/>
              <a:gd name="T25" fmla="*/ 2147483647 h 2112"/>
              <a:gd name="T26" fmla="*/ 0 w 960"/>
              <a:gd name="T27" fmla="*/ 2147483647 h 2112"/>
              <a:gd name="T28" fmla="*/ 0 w 960"/>
              <a:gd name="T29" fmla="*/ 2147483647 h 2112"/>
              <a:gd name="T30" fmla="*/ 2147483647 w 960"/>
              <a:gd name="T31" fmla="*/ 2147483647 h 2112"/>
              <a:gd name="T32" fmla="*/ 2147483647 w 960"/>
              <a:gd name="T33" fmla="*/ 2147483647 h 2112"/>
              <a:gd name="T34" fmla="*/ 2147483647 w 960"/>
              <a:gd name="T35" fmla="*/ 2147483647 h 2112"/>
              <a:gd name="T36" fmla="*/ 2147483647 w 960"/>
              <a:gd name="T37" fmla="*/ 2147483647 h 2112"/>
              <a:gd name="T38" fmla="*/ 2147483647 w 960"/>
              <a:gd name="T39" fmla="*/ 2147483647 h 2112"/>
              <a:gd name="T40" fmla="*/ 2147483647 w 960"/>
              <a:gd name="T41" fmla="*/ 2147483647 h 2112"/>
              <a:gd name="T42" fmla="*/ 2147483647 w 960"/>
              <a:gd name="T43" fmla="*/ 2147483647 h 2112"/>
              <a:gd name="T44" fmla="*/ 2147483647 w 960"/>
              <a:gd name="T45" fmla="*/ 2147483647 h 2112"/>
              <a:gd name="T46" fmla="*/ 2147483647 w 960"/>
              <a:gd name="T47" fmla="*/ 2147483647 h 2112"/>
              <a:gd name="T48" fmla="*/ 2147483647 w 960"/>
              <a:gd name="T49" fmla="*/ 2147483647 h 2112"/>
              <a:gd name="T50" fmla="*/ 2147483647 w 960"/>
              <a:gd name="T51" fmla="*/ 2147483647 h 2112"/>
              <a:gd name="T52" fmla="*/ 2147483647 w 960"/>
              <a:gd name="T53" fmla="*/ 2147483647 h 2112"/>
              <a:gd name="T54" fmla="*/ 2147483647 w 960"/>
              <a:gd name="T55" fmla="*/ 2147483647 h 2112"/>
              <a:gd name="T56" fmla="*/ 2147483647 w 960"/>
              <a:gd name="T57" fmla="*/ 2147483647 h 2112"/>
              <a:gd name="T58" fmla="*/ 2147483647 w 960"/>
              <a:gd name="T59" fmla="*/ 2147483647 h 2112"/>
              <a:gd name="T60" fmla="*/ 2147483647 w 960"/>
              <a:gd name="T61" fmla="*/ 2147483647 h 2112"/>
              <a:gd name="T62" fmla="*/ 2147483647 w 960"/>
              <a:gd name="T63" fmla="*/ 2147483647 h 2112"/>
              <a:gd name="T64" fmla="*/ 2147483647 w 960"/>
              <a:gd name="T65" fmla="*/ 2147483647 h 2112"/>
              <a:gd name="T66" fmla="*/ 2147483647 w 960"/>
              <a:gd name="T67" fmla="*/ 2147483647 h 2112"/>
              <a:gd name="T68" fmla="*/ 2147483647 w 960"/>
              <a:gd name="T69" fmla="*/ 2147483647 h 21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60" h="2112">
                <a:moveTo>
                  <a:pt x="96" y="0"/>
                </a:moveTo>
                <a:lnTo>
                  <a:pt x="96" y="144"/>
                </a:lnTo>
                <a:lnTo>
                  <a:pt x="192" y="192"/>
                </a:lnTo>
                <a:lnTo>
                  <a:pt x="288" y="336"/>
                </a:lnTo>
                <a:lnTo>
                  <a:pt x="336" y="432"/>
                </a:lnTo>
                <a:lnTo>
                  <a:pt x="336" y="576"/>
                </a:lnTo>
                <a:lnTo>
                  <a:pt x="288" y="720"/>
                </a:lnTo>
                <a:lnTo>
                  <a:pt x="240" y="816"/>
                </a:lnTo>
                <a:lnTo>
                  <a:pt x="156" y="882"/>
                </a:lnTo>
                <a:lnTo>
                  <a:pt x="48" y="912"/>
                </a:lnTo>
                <a:lnTo>
                  <a:pt x="0" y="912"/>
                </a:lnTo>
                <a:lnTo>
                  <a:pt x="0" y="1200"/>
                </a:lnTo>
                <a:lnTo>
                  <a:pt x="0" y="1728"/>
                </a:lnTo>
                <a:lnTo>
                  <a:pt x="0" y="2064"/>
                </a:lnTo>
                <a:lnTo>
                  <a:pt x="0" y="2112"/>
                </a:lnTo>
                <a:lnTo>
                  <a:pt x="144" y="1968"/>
                </a:lnTo>
                <a:lnTo>
                  <a:pt x="432" y="1632"/>
                </a:lnTo>
                <a:lnTo>
                  <a:pt x="630" y="1488"/>
                </a:lnTo>
                <a:lnTo>
                  <a:pt x="720" y="1392"/>
                </a:lnTo>
                <a:lnTo>
                  <a:pt x="960" y="1248"/>
                </a:lnTo>
                <a:lnTo>
                  <a:pt x="912" y="1008"/>
                </a:lnTo>
                <a:lnTo>
                  <a:pt x="864" y="912"/>
                </a:lnTo>
                <a:lnTo>
                  <a:pt x="960" y="672"/>
                </a:lnTo>
                <a:lnTo>
                  <a:pt x="960" y="528"/>
                </a:lnTo>
                <a:lnTo>
                  <a:pt x="912" y="432"/>
                </a:lnTo>
                <a:lnTo>
                  <a:pt x="768" y="384"/>
                </a:lnTo>
                <a:lnTo>
                  <a:pt x="576" y="384"/>
                </a:lnTo>
                <a:lnTo>
                  <a:pt x="516" y="306"/>
                </a:lnTo>
                <a:lnTo>
                  <a:pt x="480" y="240"/>
                </a:lnTo>
                <a:lnTo>
                  <a:pt x="432" y="120"/>
                </a:lnTo>
                <a:lnTo>
                  <a:pt x="384" y="48"/>
                </a:lnTo>
                <a:lnTo>
                  <a:pt x="336" y="96"/>
                </a:lnTo>
                <a:lnTo>
                  <a:pt x="192" y="144"/>
                </a:lnTo>
                <a:lnTo>
                  <a:pt x="144" y="96"/>
                </a:lnTo>
                <a:lnTo>
                  <a:pt x="96" y="48"/>
                </a:lnTo>
              </a:path>
            </a:pathLst>
          </a:custGeom>
          <a:pattFill prst="pct10">
            <a:fgClr>
              <a:schemeClr val="tx1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 rot="2511809">
            <a:off x="5238750" y="4292600"/>
            <a:ext cx="165100" cy="403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4457700" y="3667125"/>
            <a:ext cx="695325" cy="1514475"/>
            <a:chOff x="2808" y="2310"/>
            <a:chExt cx="438" cy="954"/>
          </a:xfrm>
        </p:grpSpPr>
        <p:sp>
          <p:nvSpPr>
            <p:cNvPr id="10296" name="Freeform 47"/>
            <p:cNvSpPr>
              <a:spLocks/>
            </p:cNvSpPr>
            <p:nvPr/>
          </p:nvSpPr>
          <p:spPr bwMode="auto">
            <a:xfrm>
              <a:off x="2808" y="3000"/>
              <a:ext cx="216" cy="264"/>
            </a:xfrm>
            <a:custGeom>
              <a:avLst/>
              <a:gdLst>
                <a:gd name="T0" fmla="*/ 216 w 216"/>
                <a:gd name="T1" fmla="*/ 264 h 264"/>
                <a:gd name="T2" fmla="*/ 138 w 216"/>
                <a:gd name="T3" fmla="*/ 150 h 264"/>
                <a:gd name="T4" fmla="*/ 0 w 216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264">
                  <a:moveTo>
                    <a:pt x="216" y="264"/>
                  </a:moveTo>
                  <a:lnTo>
                    <a:pt x="138" y="15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Freeform 48"/>
            <p:cNvSpPr>
              <a:spLocks/>
            </p:cNvSpPr>
            <p:nvPr/>
          </p:nvSpPr>
          <p:spPr bwMode="auto">
            <a:xfrm>
              <a:off x="2838" y="2604"/>
              <a:ext cx="300" cy="570"/>
            </a:xfrm>
            <a:custGeom>
              <a:avLst/>
              <a:gdLst>
                <a:gd name="T0" fmla="*/ 300 w 300"/>
                <a:gd name="T1" fmla="*/ 570 h 570"/>
                <a:gd name="T2" fmla="*/ 162 w 300"/>
                <a:gd name="T3" fmla="*/ 216 h 570"/>
                <a:gd name="T4" fmla="*/ 0 w 300"/>
                <a:gd name="T5" fmla="*/ 0 h 5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" h="570">
                  <a:moveTo>
                    <a:pt x="300" y="570"/>
                  </a:moveTo>
                  <a:lnTo>
                    <a:pt x="16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49"/>
            <p:cNvSpPr>
              <a:spLocks/>
            </p:cNvSpPr>
            <p:nvPr/>
          </p:nvSpPr>
          <p:spPr bwMode="auto">
            <a:xfrm>
              <a:off x="2826" y="2310"/>
              <a:ext cx="420" cy="780"/>
            </a:xfrm>
            <a:custGeom>
              <a:avLst/>
              <a:gdLst>
                <a:gd name="T0" fmla="*/ 420 w 420"/>
                <a:gd name="T1" fmla="*/ 780 h 780"/>
                <a:gd name="T2" fmla="*/ 192 w 420"/>
                <a:gd name="T3" fmla="*/ 216 h 780"/>
                <a:gd name="T4" fmla="*/ 0 w 420"/>
                <a:gd name="T5" fmla="*/ 0 h 7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780">
                  <a:moveTo>
                    <a:pt x="420" y="780"/>
                  </a:moveTo>
                  <a:lnTo>
                    <a:pt x="19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4505325" y="3114675"/>
            <a:ext cx="1895475" cy="1943100"/>
            <a:chOff x="2838" y="1962"/>
            <a:chExt cx="1194" cy="1224"/>
          </a:xfrm>
        </p:grpSpPr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2838" y="1962"/>
              <a:ext cx="1122" cy="534"/>
            </a:xfrm>
            <a:custGeom>
              <a:avLst/>
              <a:gdLst>
                <a:gd name="T0" fmla="*/ 0 w 1122"/>
                <a:gd name="T1" fmla="*/ 534 h 534"/>
                <a:gd name="T2" fmla="*/ 306 w 1122"/>
                <a:gd name="T3" fmla="*/ 306 h 534"/>
                <a:gd name="T4" fmla="*/ 486 w 1122"/>
                <a:gd name="T5" fmla="*/ 222 h 534"/>
                <a:gd name="T6" fmla="*/ 648 w 1122"/>
                <a:gd name="T7" fmla="*/ 156 h 534"/>
                <a:gd name="T8" fmla="*/ 804 w 1122"/>
                <a:gd name="T9" fmla="*/ 90 h 534"/>
                <a:gd name="T10" fmla="*/ 942 w 1122"/>
                <a:gd name="T11" fmla="*/ 48 h 534"/>
                <a:gd name="T12" fmla="*/ 1122 w 1122"/>
                <a:gd name="T13" fmla="*/ 0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2" h="534">
                  <a:moveTo>
                    <a:pt x="0" y="534"/>
                  </a:moveTo>
                  <a:lnTo>
                    <a:pt x="306" y="306"/>
                  </a:lnTo>
                  <a:lnTo>
                    <a:pt x="486" y="222"/>
                  </a:lnTo>
                  <a:lnTo>
                    <a:pt x="648" y="156"/>
                  </a:lnTo>
                  <a:lnTo>
                    <a:pt x="804" y="90"/>
                  </a:lnTo>
                  <a:lnTo>
                    <a:pt x="942" y="48"/>
                  </a:lnTo>
                  <a:lnTo>
                    <a:pt x="112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2862" y="2112"/>
              <a:ext cx="1170" cy="636"/>
            </a:xfrm>
            <a:custGeom>
              <a:avLst/>
              <a:gdLst>
                <a:gd name="T0" fmla="*/ 0 w 1170"/>
                <a:gd name="T1" fmla="*/ 636 h 636"/>
                <a:gd name="T2" fmla="*/ 324 w 1170"/>
                <a:gd name="T3" fmla="*/ 372 h 636"/>
                <a:gd name="T4" fmla="*/ 690 w 1170"/>
                <a:gd name="T5" fmla="*/ 168 h 636"/>
                <a:gd name="T6" fmla="*/ 954 w 1170"/>
                <a:gd name="T7" fmla="*/ 48 h 636"/>
                <a:gd name="T8" fmla="*/ 1170 w 1170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636">
                  <a:moveTo>
                    <a:pt x="0" y="636"/>
                  </a:moveTo>
                  <a:lnTo>
                    <a:pt x="324" y="372"/>
                  </a:lnTo>
                  <a:lnTo>
                    <a:pt x="690" y="168"/>
                  </a:lnTo>
                  <a:lnTo>
                    <a:pt x="954" y="48"/>
                  </a:lnTo>
                  <a:lnTo>
                    <a:pt x="117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2868" y="2256"/>
              <a:ext cx="1164" cy="930"/>
            </a:xfrm>
            <a:custGeom>
              <a:avLst/>
              <a:gdLst>
                <a:gd name="T0" fmla="*/ 0 w 1164"/>
                <a:gd name="T1" fmla="*/ 930 h 930"/>
                <a:gd name="T2" fmla="*/ 144 w 1164"/>
                <a:gd name="T3" fmla="*/ 726 h 930"/>
                <a:gd name="T4" fmla="*/ 300 w 1164"/>
                <a:gd name="T5" fmla="*/ 540 h 930"/>
                <a:gd name="T6" fmla="*/ 450 w 1164"/>
                <a:gd name="T7" fmla="*/ 420 h 930"/>
                <a:gd name="T8" fmla="*/ 750 w 1164"/>
                <a:gd name="T9" fmla="*/ 192 h 930"/>
                <a:gd name="T10" fmla="*/ 966 w 1164"/>
                <a:gd name="T11" fmla="*/ 72 h 930"/>
                <a:gd name="T12" fmla="*/ 1164 w 1164"/>
                <a:gd name="T13" fmla="*/ 0 h 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4" h="930">
                  <a:moveTo>
                    <a:pt x="0" y="930"/>
                  </a:moveTo>
                  <a:lnTo>
                    <a:pt x="144" y="726"/>
                  </a:lnTo>
                  <a:lnTo>
                    <a:pt x="300" y="540"/>
                  </a:lnTo>
                  <a:lnTo>
                    <a:pt x="450" y="420"/>
                  </a:lnTo>
                  <a:lnTo>
                    <a:pt x="750" y="192"/>
                  </a:lnTo>
                  <a:lnTo>
                    <a:pt x="966" y="72"/>
                  </a:lnTo>
                  <a:lnTo>
                    <a:pt x="1164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9" name="Text Box 64"/>
          <p:cNvSpPr txBox="1">
            <a:spLocks noChangeArrowheads="1"/>
          </p:cNvSpPr>
          <p:nvPr/>
        </p:nvSpPr>
        <p:spPr bwMode="auto">
          <a:xfrm>
            <a:off x="2514600" y="1141413"/>
            <a:ext cx="2074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ncl</a:t>
            </a:r>
            <a:r>
              <a:rPr lang="cs-CZ" altLang="cs-CZ" sz="2000" dirty="0"/>
              <a:t>. et </a:t>
            </a:r>
            <a:r>
              <a:rPr lang="cs-CZ" altLang="cs-CZ" sz="2000" dirty="0" err="1"/>
              <a:t>tr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solitarius</a:t>
            </a:r>
            <a:endParaRPr lang="cs-CZ" altLang="cs-CZ" sz="2000" dirty="0"/>
          </a:p>
        </p:txBody>
      </p:sp>
      <p:sp>
        <p:nvSpPr>
          <p:cNvPr id="10280" name="Text Box 65"/>
          <p:cNvSpPr txBox="1">
            <a:spLocks noChangeArrowheads="1"/>
          </p:cNvSpPr>
          <p:nvPr/>
        </p:nvSpPr>
        <p:spPr bwMode="auto">
          <a:xfrm>
            <a:off x="2316163" y="1760538"/>
            <a:ext cx="177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 parasymp. n. X</a:t>
            </a:r>
          </a:p>
        </p:txBody>
      </p:sp>
      <p:sp>
        <p:nvSpPr>
          <p:cNvPr id="10281" name="Text Box 66"/>
          <p:cNvSpPr txBox="1">
            <a:spLocks noChangeArrowheads="1"/>
          </p:cNvSpPr>
          <p:nvPr/>
        </p:nvSpPr>
        <p:spPr bwMode="auto">
          <a:xfrm>
            <a:off x="2184400" y="2940050"/>
            <a:ext cx="187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0282" name="Text Box 67"/>
          <p:cNvSpPr txBox="1">
            <a:spLocks noChangeArrowheads="1"/>
          </p:cNvSpPr>
          <p:nvPr/>
        </p:nvSpPr>
        <p:spPr bwMode="auto">
          <a:xfrm>
            <a:off x="6448425" y="6102350"/>
            <a:ext cx="180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</a:t>
            </a:r>
          </a:p>
        </p:txBody>
      </p:sp>
      <p:sp>
        <p:nvSpPr>
          <p:cNvPr id="10283" name="Text Box 68"/>
          <p:cNvSpPr txBox="1">
            <a:spLocks noChangeArrowheads="1"/>
          </p:cNvSpPr>
          <p:nvPr/>
        </p:nvSpPr>
        <p:spPr bwMode="auto">
          <a:xfrm>
            <a:off x="7639050" y="3424238"/>
            <a:ext cx="1504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spino-c.ant.</a:t>
            </a:r>
          </a:p>
        </p:txBody>
      </p:sp>
      <p:sp>
        <p:nvSpPr>
          <p:cNvPr id="10284" name="Text Box 69"/>
          <p:cNvSpPr txBox="1">
            <a:spLocks noChangeArrowheads="1"/>
          </p:cNvSpPr>
          <p:nvPr/>
        </p:nvSpPr>
        <p:spPr bwMode="auto">
          <a:xfrm>
            <a:off x="7543800" y="2425700"/>
            <a:ext cx="160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spino-c.post.</a:t>
            </a:r>
          </a:p>
        </p:txBody>
      </p:sp>
      <p:sp>
        <p:nvSpPr>
          <p:cNvPr id="10285" name="Text Box 70"/>
          <p:cNvSpPr txBox="1">
            <a:spLocks noChangeArrowheads="1"/>
          </p:cNvSpPr>
          <p:nvPr/>
        </p:nvSpPr>
        <p:spPr bwMode="auto">
          <a:xfrm>
            <a:off x="7885113" y="2935288"/>
            <a:ext cx="1114425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tr.cortico-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 lat.</a:t>
            </a:r>
          </a:p>
        </p:txBody>
      </p:sp>
      <p:sp>
        <p:nvSpPr>
          <p:cNvPr id="10286" name="Text Box 73"/>
          <p:cNvSpPr txBox="1">
            <a:spLocks noChangeArrowheads="1"/>
          </p:cNvSpPr>
          <p:nvPr/>
        </p:nvSpPr>
        <p:spPr bwMode="auto">
          <a:xfrm>
            <a:off x="7543800" y="5181600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tr.ret.-spinalis</a:t>
            </a:r>
          </a:p>
        </p:txBody>
      </p:sp>
      <p:sp>
        <p:nvSpPr>
          <p:cNvPr id="10287" name="Text Box 74"/>
          <p:cNvSpPr txBox="1">
            <a:spLocks noChangeArrowheads="1"/>
          </p:cNvSpPr>
          <p:nvPr/>
        </p:nvSpPr>
        <p:spPr bwMode="auto">
          <a:xfrm>
            <a:off x="8148638" y="3889375"/>
            <a:ext cx="9953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0288" name="Text Box 75"/>
          <p:cNvSpPr txBox="1">
            <a:spLocks noChangeArrowheads="1"/>
          </p:cNvSpPr>
          <p:nvPr/>
        </p:nvSpPr>
        <p:spPr bwMode="auto">
          <a:xfrm>
            <a:off x="7840663" y="4640263"/>
            <a:ext cx="11017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tr.spino-th.</a:t>
            </a:r>
          </a:p>
        </p:txBody>
      </p:sp>
      <p:sp>
        <p:nvSpPr>
          <p:cNvPr id="10289" name="Text Box 76"/>
          <p:cNvSpPr txBox="1">
            <a:spLocks noChangeArrowheads="1"/>
          </p:cNvSpPr>
          <p:nvPr/>
        </p:nvSpPr>
        <p:spPr bwMode="auto">
          <a:xfrm>
            <a:off x="7342188" y="554831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0290" name="Text Box 77"/>
          <p:cNvSpPr txBox="1">
            <a:spLocks noChangeArrowheads="1"/>
          </p:cNvSpPr>
          <p:nvPr/>
        </p:nvSpPr>
        <p:spPr bwMode="auto">
          <a:xfrm>
            <a:off x="4413250" y="6469063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0291" name="Text Box 78"/>
          <p:cNvSpPr txBox="1">
            <a:spLocks noChangeArrowheads="1"/>
          </p:cNvSpPr>
          <p:nvPr/>
        </p:nvSpPr>
        <p:spPr bwMode="auto">
          <a:xfrm>
            <a:off x="6119813" y="646906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0292" name="Text Box 79"/>
          <p:cNvSpPr txBox="1">
            <a:spLocks noChangeArrowheads="1"/>
          </p:cNvSpPr>
          <p:nvPr/>
        </p:nvSpPr>
        <p:spPr bwMode="auto">
          <a:xfrm>
            <a:off x="3348038" y="3789363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FR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59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404938" y="5695950"/>
            <a:ext cx="866775" cy="25332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bdélník 62"/>
          <p:cNvSpPr/>
          <p:nvPr/>
        </p:nvSpPr>
        <p:spPr bwMode="auto">
          <a:xfrm>
            <a:off x="3149600" y="3292836"/>
            <a:ext cx="1349375" cy="3742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bdélník 63"/>
          <p:cNvSpPr/>
          <p:nvPr/>
        </p:nvSpPr>
        <p:spPr bwMode="auto">
          <a:xfrm>
            <a:off x="3786549" y="6370773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8" grpId="0" animBg="1"/>
      <p:bldP spid="3093" grpId="0" animBg="1"/>
      <p:bldP spid="3097" grpId="0" animBg="1"/>
      <p:bldP spid="3099" grpId="0" autoUpdateAnimBg="0"/>
      <p:bldP spid="3101" grpId="0" autoUpdateAnimBg="0"/>
      <p:bldP spid="3102" grpId="0" autoUpdateAnimBg="0"/>
      <p:bldP spid="3103" grpId="0" autoUpdateAnimBg="0"/>
      <p:bldP spid="3104" grpId="0" autoUpdateAnimBg="0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8" grpId="0" animBg="1"/>
      <p:bldP spid="3127" grpId="0" animBg="1"/>
      <p:bldP spid="3128" grpId="0" animBg="1"/>
      <p:bldP spid="3130" grpId="0" animBg="1"/>
      <p:bldP spid="3129" grpId="0" animBg="1"/>
      <p:bldP spid="3131" grpId="0" animBg="1"/>
      <p:bldP spid="3116" grpId="0" animBg="1"/>
      <p:bldP spid="3115" grpId="0" animBg="1"/>
      <p:bldP spid="3132" grpId="0" animBg="1"/>
      <p:bldP spid="3133" grpId="0" animBg="1"/>
      <p:bldP spid="3135" grpId="0" animBg="1"/>
      <p:bldP spid="3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opie fig3Uprav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 rot="-923509">
            <a:off x="5024438" y="1798638"/>
            <a:ext cx="323850" cy="4810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2170038">
            <a:off x="5826125" y="2033588"/>
            <a:ext cx="341313" cy="33337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-1724012">
            <a:off x="6167438" y="3154363"/>
            <a:ext cx="349250" cy="236537"/>
          </a:xfrm>
          <a:prstGeom prst="ellipse">
            <a:avLst/>
          </a:prstGeom>
          <a:solidFill>
            <a:srgbClr val="FF6699">
              <a:alpha val="50195"/>
            </a:srgbClr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567238" y="2000250"/>
            <a:ext cx="385762" cy="438150"/>
          </a:xfrm>
          <a:custGeom>
            <a:avLst/>
            <a:gdLst>
              <a:gd name="T0" fmla="*/ 2147483647 w 243"/>
              <a:gd name="T1" fmla="*/ 2147483647 h 276"/>
              <a:gd name="T2" fmla="*/ 2147483647 w 243"/>
              <a:gd name="T3" fmla="*/ 2147483647 h 276"/>
              <a:gd name="T4" fmla="*/ 2147483647 w 243"/>
              <a:gd name="T5" fmla="*/ 0 h 276"/>
              <a:gd name="T6" fmla="*/ 2147483647 w 243"/>
              <a:gd name="T7" fmla="*/ 2147483647 h 276"/>
              <a:gd name="T8" fmla="*/ 2147483647 w 243"/>
              <a:gd name="T9" fmla="*/ 2147483647 h 276"/>
              <a:gd name="T10" fmla="*/ 2147483647 w 243"/>
              <a:gd name="T11" fmla="*/ 2147483647 h 276"/>
              <a:gd name="T12" fmla="*/ 0 w 243"/>
              <a:gd name="T13" fmla="*/ 2147483647 h 276"/>
              <a:gd name="T14" fmla="*/ 2147483647 w 243"/>
              <a:gd name="T15" fmla="*/ 2147483647 h 276"/>
              <a:gd name="T16" fmla="*/ 2147483647 w 243"/>
              <a:gd name="T17" fmla="*/ 2147483647 h 276"/>
              <a:gd name="T18" fmla="*/ 2147483647 w 243"/>
              <a:gd name="T19" fmla="*/ 2147483647 h 276"/>
              <a:gd name="T20" fmla="*/ 2147483647 w 243"/>
              <a:gd name="T21" fmla="*/ 2147483647 h 276"/>
              <a:gd name="T22" fmla="*/ 2147483647 w 243"/>
              <a:gd name="T23" fmla="*/ 2147483647 h 276"/>
              <a:gd name="T24" fmla="*/ 2147483647 w 243"/>
              <a:gd name="T25" fmla="*/ 2147483647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276">
                <a:moveTo>
                  <a:pt x="228" y="78"/>
                </a:moveTo>
                <a:lnTo>
                  <a:pt x="201" y="30"/>
                </a:lnTo>
                <a:lnTo>
                  <a:pt x="168" y="0"/>
                </a:lnTo>
                <a:lnTo>
                  <a:pt x="108" y="24"/>
                </a:lnTo>
                <a:lnTo>
                  <a:pt x="60" y="63"/>
                </a:lnTo>
                <a:lnTo>
                  <a:pt x="3" y="141"/>
                </a:lnTo>
                <a:lnTo>
                  <a:pt x="0" y="231"/>
                </a:lnTo>
                <a:lnTo>
                  <a:pt x="69" y="276"/>
                </a:lnTo>
                <a:lnTo>
                  <a:pt x="120" y="273"/>
                </a:lnTo>
                <a:lnTo>
                  <a:pt x="177" y="264"/>
                </a:lnTo>
                <a:lnTo>
                  <a:pt x="243" y="189"/>
                </a:lnTo>
                <a:lnTo>
                  <a:pt x="237" y="102"/>
                </a:lnTo>
                <a:lnTo>
                  <a:pt x="228" y="78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5562600" y="1076325"/>
            <a:ext cx="1209675" cy="814388"/>
          </a:xfrm>
          <a:custGeom>
            <a:avLst/>
            <a:gdLst>
              <a:gd name="T0" fmla="*/ 2147483647 w 762"/>
              <a:gd name="T1" fmla="*/ 2147483647 h 513"/>
              <a:gd name="T2" fmla="*/ 2147483647 w 762"/>
              <a:gd name="T3" fmla="*/ 2147483647 h 513"/>
              <a:gd name="T4" fmla="*/ 2147483647 w 762"/>
              <a:gd name="T5" fmla="*/ 2147483647 h 513"/>
              <a:gd name="T6" fmla="*/ 2147483647 w 762"/>
              <a:gd name="T7" fmla="*/ 2147483647 h 513"/>
              <a:gd name="T8" fmla="*/ 2147483647 w 762"/>
              <a:gd name="T9" fmla="*/ 2147483647 h 513"/>
              <a:gd name="T10" fmla="*/ 2147483647 w 762"/>
              <a:gd name="T11" fmla="*/ 2147483647 h 513"/>
              <a:gd name="T12" fmla="*/ 2147483647 w 762"/>
              <a:gd name="T13" fmla="*/ 2147483647 h 513"/>
              <a:gd name="T14" fmla="*/ 2147483647 w 762"/>
              <a:gd name="T15" fmla="*/ 0 h 513"/>
              <a:gd name="T16" fmla="*/ 2147483647 w 762"/>
              <a:gd name="T17" fmla="*/ 2147483647 h 513"/>
              <a:gd name="T18" fmla="*/ 2147483647 w 762"/>
              <a:gd name="T19" fmla="*/ 2147483647 h 513"/>
              <a:gd name="T20" fmla="*/ 2147483647 w 762"/>
              <a:gd name="T21" fmla="*/ 2147483647 h 513"/>
              <a:gd name="T22" fmla="*/ 0 w 762"/>
              <a:gd name="T23" fmla="*/ 2147483647 h 513"/>
              <a:gd name="T24" fmla="*/ 2147483647 w 762"/>
              <a:gd name="T25" fmla="*/ 2147483647 h 513"/>
              <a:gd name="T26" fmla="*/ 2147483647 w 762"/>
              <a:gd name="T27" fmla="*/ 2147483647 h 513"/>
              <a:gd name="T28" fmla="*/ 2147483647 w 762"/>
              <a:gd name="T29" fmla="*/ 2147483647 h 513"/>
              <a:gd name="T30" fmla="*/ 2147483647 w 762"/>
              <a:gd name="T31" fmla="*/ 2147483647 h 513"/>
              <a:gd name="T32" fmla="*/ 2147483647 w 762"/>
              <a:gd name="T33" fmla="*/ 2147483647 h 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2" h="513">
                <a:moveTo>
                  <a:pt x="129" y="513"/>
                </a:moveTo>
                <a:lnTo>
                  <a:pt x="396" y="375"/>
                </a:lnTo>
                <a:lnTo>
                  <a:pt x="678" y="276"/>
                </a:lnTo>
                <a:lnTo>
                  <a:pt x="735" y="228"/>
                </a:lnTo>
                <a:lnTo>
                  <a:pt x="762" y="168"/>
                </a:lnTo>
                <a:lnTo>
                  <a:pt x="723" y="96"/>
                </a:lnTo>
                <a:lnTo>
                  <a:pt x="672" y="45"/>
                </a:lnTo>
                <a:lnTo>
                  <a:pt x="501" y="0"/>
                </a:lnTo>
                <a:lnTo>
                  <a:pt x="288" y="42"/>
                </a:lnTo>
                <a:lnTo>
                  <a:pt x="87" y="132"/>
                </a:lnTo>
                <a:lnTo>
                  <a:pt x="36" y="153"/>
                </a:lnTo>
                <a:lnTo>
                  <a:pt x="0" y="204"/>
                </a:lnTo>
                <a:lnTo>
                  <a:pt x="3" y="261"/>
                </a:lnTo>
                <a:lnTo>
                  <a:pt x="21" y="372"/>
                </a:lnTo>
                <a:lnTo>
                  <a:pt x="57" y="486"/>
                </a:lnTo>
                <a:lnTo>
                  <a:pt x="93" y="510"/>
                </a:lnTo>
                <a:lnTo>
                  <a:pt x="129" y="513"/>
                </a:lnTo>
                <a:close/>
              </a:path>
            </a:pathLst>
          </a:custGeom>
          <a:solidFill>
            <a:srgbClr val="66FFFF">
              <a:alpha val="50195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696075" y="1271588"/>
            <a:ext cx="428625" cy="681037"/>
          </a:xfrm>
          <a:custGeom>
            <a:avLst/>
            <a:gdLst>
              <a:gd name="T0" fmla="*/ 2147483647 w 270"/>
              <a:gd name="T1" fmla="*/ 2147483647 h 429"/>
              <a:gd name="T2" fmla="*/ 2147483647 w 270"/>
              <a:gd name="T3" fmla="*/ 2147483647 h 429"/>
              <a:gd name="T4" fmla="*/ 2147483647 w 270"/>
              <a:gd name="T5" fmla="*/ 2147483647 h 429"/>
              <a:gd name="T6" fmla="*/ 2147483647 w 270"/>
              <a:gd name="T7" fmla="*/ 2147483647 h 429"/>
              <a:gd name="T8" fmla="*/ 2147483647 w 270"/>
              <a:gd name="T9" fmla="*/ 2147483647 h 429"/>
              <a:gd name="T10" fmla="*/ 2147483647 w 270"/>
              <a:gd name="T11" fmla="*/ 2147483647 h 429"/>
              <a:gd name="T12" fmla="*/ 2147483647 w 270"/>
              <a:gd name="T13" fmla="*/ 0 h 429"/>
              <a:gd name="T14" fmla="*/ 2147483647 w 270"/>
              <a:gd name="T15" fmla="*/ 2147483647 h 429"/>
              <a:gd name="T16" fmla="*/ 2147483647 w 270"/>
              <a:gd name="T17" fmla="*/ 2147483647 h 429"/>
              <a:gd name="T18" fmla="*/ 2147483647 w 270"/>
              <a:gd name="T19" fmla="*/ 2147483647 h 429"/>
              <a:gd name="T20" fmla="*/ 0 w 270"/>
              <a:gd name="T21" fmla="*/ 2147483647 h 429"/>
              <a:gd name="T22" fmla="*/ 2147483647 w 270"/>
              <a:gd name="T23" fmla="*/ 2147483647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0" h="429">
                <a:moveTo>
                  <a:pt x="21" y="429"/>
                </a:moveTo>
                <a:lnTo>
                  <a:pt x="147" y="315"/>
                </a:lnTo>
                <a:lnTo>
                  <a:pt x="252" y="183"/>
                </a:lnTo>
                <a:lnTo>
                  <a:pt x="267" y="129"/>
                </a:lnTo>
                <a:lnTo>
                  <a:pt x="270" y="63"/>
                </a:lnTo>
                <a:lnTo>
                  <a:pt x="222" y="24"/>
                </a:lnTo>
                <a:lnTo>
                  <a:pt x="171" y="0"/>
                </a:lnTo>
                <a:lnTo>
                  <a:pt x="117" y="6"/>
                </a:lnTo>
                <a:lnTo>
                  <a:pt x="66" y="72"/>
                </a:lnTo>
                <a:lnTo>
                  <a:pt x="30" y="279"/>
                </a:lnTo>
                <a:lnTo>
                  <a:pt x="0" y="417"/>
                </a:lnTo>
                <a:lnTo>
                  <a:pt x="21" y="429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315075" y="2376488"/>
            <a:ext cx="495300" cy="681037"/>
          </a:xfrm>
          <a:custGeom>
            <a:avLst/>
            <a:gdLst>
              <a:gd name="T0" fmla="*/ 2147483647 w 312"/>
              <a:gd name="T1" fmla="*/ 2147483647 h 429"/>
              <a:gd name="T2" fmla="*/ 2147483647 w 312"/>
              <a:gd name="T3" fmla="*/ 2147483647 h 429"/>
              <a:gd name="T4" fmla="*/ 2147483647 w 312"/>
              <a:gd name="T5" fmla="*/ 2147483647 h 429"/>
              <a:gd name="T6" fmla="*/ 2147483647 w 312"/>
              <a:gd name="T7" fmla="*/ 2147483647 h 429"/>
              <a:gd name="T8" fmla="*/ 2147483647 w 312"/>
              <a:gd name="T9" fmla="*/ 2147483647 h 429"/>
              <a:gd name="T10" fmla="*/ 2147483647 w 312"/>
              <a:gd name="T11" fmla="*/ 2147483647 h 429"/>
              <a:gd name="T12" fmla="*/ 2147483647 w 312"/>
              <a:gd name="T13" fmla="*/ 2147483647 h 429"/>
              <a:gd name="T14" fmla="*/ 2147483647 w 312"/>
              <a:gd name="T15" fmla="*/ 2147483647 h 429"/>
              <a:gd name="T16" fmla="*/ 2147483647 w 312"/>
              <a:gd name="T17" fmla="*/ 0 h 429"/>
              <a:gd name="T18" fmla="*/ 2147483647 w 312"/>
              <a:gd name="T19" fmla="*/ 2147483647 h 429"/>
              <a:gd name="T20" fmla="*/ 0 w 312"/>
              <a:gd name="T21" fmla="*/ 2147483647 h 429"/>
              <a:gd name="T22" fmla="*/ 2147483647 w 312"/>
              <a:gd name="T23" fmla="*/ 2147483647 h 429"/>
              <a:gd name="T24" fmla="*/ 2147483647 w 312"/>
              <a:gd name="T25" fmla="*/ 2147483647 h 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2" h="429">
                <a:moveTo>
                  <a:pt x="111" y="282"/>
                </a:moveTo>
                <a:lnTo>
                  <a:pt x="174" y="348"/>
                </a:lnTo>
                <a:lnTo>
                  <a:pt x="252" y="429"/>
                </a:lnTo>
                <a:lnTo>
                  <a:pt x="300" y="390"/>
                </a:lnTo>
                <a:lnTo>
                  <a:pt x="312" y="252"/>
                </a:lnTo>
                <a:lnTo>
                  <a:pt x="291" y="147"/>
                </a:lnTo>
                <a:lnTo>
                  <a:pt x="231" y="48"/>
                </a:lnTo>
                <a:lnTo>
                  <a:pt x="156" y="15"/>
                </a:lnTo>
                <a:lnTo>
                  <a:pt x="117" y="0"/>
                </a:lnTo>
                <a:lnTo>
                  <a:pt x="21" y="72"/>
                </a:lnTo>
                <a:lnTo>
                  <a:pt x="0" y="138"/>
                </a:lnTo>
                <a:lnTo>
                  <a:pt x="6" y="213"/>
                </a:lnTo>
                <a:lnTo>
                  <a:pt x="111" y="2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7077075" y="3533775"/>
            <a:ext cx="476250" cy="438150"/>
          </a:xfrm>
          <a:custGeom>
            <a:avLst/>
            <a:gdLst>
              <a:gd name="T0" fmla="*/ 2147483647 w 300"/>
              <a:gd name="T1" fmla="*/ 2147483647 h 276"/>
              <a:gd name="T2" fmla="*/ 0 w 300"/>
              <a:gd name="T3" fmla="*/ 2147483647 h 276"/>
              <a:gd name="T4" fmla="*/ 2147483647 w 300"/>
              <a:gd name="T5" fmla="*/ 2147483647 h 276"/>
              <a:gd name="T6" fmla="*/ 2147483647 w 300"/>
              <a:gd name="T7" fmla="*/ 2147483647 h 276"/>
              <a:gd name="T8" fmla="*/ 2147483647 w 300"/>
              <a:gd name="T9" fmla="*/ 0 h 276"/>
              <a:gd name="T10" fmla="*/ 2147483647 w 300"/>
              <a:gd name="T11" fmla="*/ 2147483647 h 276"/>
              <a:gd name="T12" fmla="*/ 2147483647 w 300"/>
              <a:gd name="T13" fmla="*/ 2147483647 h 276"/>
              <a:gd name="T14" fmla="*/ 2147483647 w 300"/>
              <a:gd name="T15" fmla="*/ 2147483647 h 276"/>
              <a:gd name="T16" fmla="*/ 2147483647 w 300"/>
              <a:gd name="T17" fmla="*/ 2147483647 h 276"/>
              <a:gd name="T18" fmla="*/ 2147483647 w 300"/>
              <a:gd name="T19" fmla="*/ 2147483647 h 276"/>
              <a:gd name="T20" fmla="*/ 2147483647 w 300"/>
              <a:gd name="T21" fmla="*/ 2147483647 h 276"/>
              <a:gd name="T22" fmla="*/ 2147483647 w 300"/>
              <a:gd name="T23" fmla="*/ 2147483647 h 2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" h="276">
                <a:moveTo>
                  <a:pt x="3" y="210"/>
                </a:moveTo>
                <a:lnTo>
                  <a:pt x="0" y="126"/>
                </a:lnTo>
                <a:lnTo>
                  <a:pt x="48" y="45"/>
                </a:lnTo>
                <a:lnTo>
                  <a:pt x="66" y="21"/>
                </a:lnTo>
                <a:lnTo>
                  <a:pt x="117" y="0"/>
                </a:lnTo>
                <a:lnTo>
                  <a:pt x="216" y="36"/>
                </a:lnTo>
                <a:lnTo>
                  <a:pt x="300" y="102"/>
                </a:lnTo>
                <a:lnTo>
                  <a:pt x="240" y="240"/>
                </a:lnTo>
                <a:lnTo>
                  <a:pt x="216" y="276"/>
                </a:lnTo>
                <a:lnTo>
                  <a:pt x="174" y="252"/>
                </a:lnTo>
                <a:lnTo>
                  <a:pt x="63" y="222"/>
                </a:lnTo>
                <a:lnTo>
                  <a:pt x="3" y="210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900863" y="3867150"/>
            <a:ext cx="519112" cy="428625"/>
          </a:xfrm>
          <a:custGeom>
            <a:avLst/>
            <a:gdLst>
              <a:gd name="T0" fmla="*/ 2147483647 w 327"/>
              <a:gd name="T1" fmla="*/ 2147483647 h 270"/>
              <a:gd name="T2" fmla="*/ 0 w 327"/>
              <a:gd name="T3" fmla="*/ 2147483647 h 270"/>
              <a:gd name="T4" fmla="*/ 2147483647 w 327"/>
              <a:gd name="T5" fmla="*/ 2147483647 h 270"/>
              <a:gd name="T6" fmla="*/ 2147483647 w 327"/>
              <a:gd name="T7" fmla="*/ 2147483647 h 270"/>
              <a:gd name="T8" fmla="*/ 2147483647 w 327"/>
              <a:gd name="T9" fmla="*/ 2147483647 h 270"/>
              <a:gd name="T10" fmla="*/ 2147483647 w 327"/>
              <a:gd name="T11" fmla="*/ 2147483647 h 270"/>
              <a:gd name="T12" fmla="*/ 2147483647 w 327"/>
              <a:gd name="T13" fmla="*/ 2147483647 h 270"/>
              <a:gd name="T14" fmla="*/ 2147483647 w 327"/>
              <a:gd name="T15" fmla="*/ 2147483647 h 270"/>
              <a:gd name="T16" fmla="*/ 2147483647 w 327"/>
              <a:gd name="T17" fmla="*/ 2147483647 h 270"/>
              <a:gd name="T18" fmla="*/ 2147483647 w 327"/>
              <a:gd name="T19" fmla="*/ 0 h 270"/>
              <a:gd name="T20" fmla="*/ 2147483647 w 327"/>
              <a:gd name="T21" fmla="*/ 2147483647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270">
                <a:moveTo>
                  <a:pt x="57" y="57"/>
                </a:moveTo>
                <a:lnTo>
                  <a:pt x="0" y="153"/>
                </a:lnTo>
                <a:lnTo>
                  <a:pt x="3" y="180"/>
                </a:lnTo>
                <a:lnTo>
                  <a:pt x="141" y="243"/>
                </a:lnTo>
                <a:lnTo>
                  <a:pt x="228" y="270"/>
                </a:lnTo>
                <a:lnTo>
                  <a:pt x="276" y="258"/>
                </a:lnTo>
                <a:lnTo>
                  <a:pt x="321" y="159"/>
                </a:lnTo>
                <a:lnTo>
                  <a:pt x="327" y="69"/>
                </a:lnTo>
                <a:lnTo>
                  <a:pt x="258" y="39"/>
                </a:lnTo>
                <a:lnTo>
                  <a:pt x="108" y="0"/>
                </a:lnTo>
                <a:lnTo>
                  <a:pt x="57" y="57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4" descr="Obrysy kosočtverců"/>
          <p:cNvSpPr>
            <a:spLocks/>
          </p:cNvSpPr>
          <p:nvPr/>
        </p:nvSpPr>
        <p:spPr bwMode="auto">
          <a:xfrm>
            <a:off x="6602413" y="3900488"/>
            <a:ext cx="360362" cy="257175"/>
          </a:xfrm>
          <a:custGeom>
            <a:avLst/>
            <a:gdLst>
              <a:gd name="T0" fmla="*/ 2147483647 w 227"/>
              <a:gd name="T1" fmla="*/ 2147483647 h 162"/>
              <a:gd name="T2" fmla="*/ 2147483647 w 227"/>
              <a:gd name="T3" fmla="*/ 2147483647 h 162"/>
              <a:gd name="T4" fmla="*/ 0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0 h 162"/>
              <a:gd name="T12" fmla="*/ 2147483647 w 227"/>
              <a:gd name="T13" fmla="*/ 0 h 162"/>
              <a:gd name="T14" fmla="*/ 2147483647 w 227"/>
              <a:gd name="T15" fmla="*/ 2147483647 h 162"/>
              <a:gd name="T16" fmla="*/ 2147483647 w 227"/>
              <a:gd name="T17" fmla="*/ 2147483647 h 162"/>
              <a:gd name="T18" fmla="*/ 2147483647 w 227"/>
              <a:gd name="T19" fmla="*/ 2147483647 h 162"/>
              <a:gd name="T20" fmla="*/ 2147483647 w 227"/>
              <a:gd name="T21" fmla="*/ 2147483647 h 162"/>
              <a:gd name="T22" fmla="*/ 2147483647 w 227"/>
              <a:gd name="T23" fmla="*/ 2147483647 h 162"/>
              <a:gd name="T24" fmla="*/ 2147483647 w 227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7" h="162">
                <a:moveTo>
                  <a:pt x="155" y="159"/>
                </a:moveTo>
                <a:lnTo>
                  <a:pt x="62" y="120"/>
                </a:lnTo>
                <a:lnTo>
                  <a:pt x="0" y="67"/>
                </a:lnTo>
                <a:lnTo>
                  <a:pt x="7" y="47"/>
                </a:lnTo>
                <a:lnTo>
                  <a:pt x="14" y="33"/>
                </a:lnTo>
                <a:lnTo>
                  <a:pt x="17" y="0"/>
                </a:lnTo>
                <a:lnTo>
                  <a:pt x="65" y="0"/>
                </a:lnTo>
                <a:lnTo>
                  <a:pt x="140" y="12"/>
                </a:lnTo>
                <a:lnTo>
                  <a:pt x="227" y="51"/>
                </a:lnTo>
                <a:lnTo>
                  <a:pt x="206" y="96"/>
                </a:lnTo>
                <a:lnTo>
                  <a:pt x="188" y="120"/>
                </a:lnTo>
                <a:lnTo>
                  <a:pt x="173" y="162"/>
                </a:lnTo>
                <a:lnTo>
                  <a:pt x="155" y="159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rgbClr val="FFFFFF"/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5160" name="Freeform 40" descr="10%"/>
          <p:cNvSpPr>
            <a:spLocks/>
          </p:cNvSpPr>
          <p:nvPr/>
        </p:nvSpPr>
        <p:spPr bwMode="auto">
          <a:xfrm>
            <a:off x="4648200" y="1981200"/>
            <a:ext cx="2906713" cy="3854450"/>
          </a:xfrm>
          <a:custGeom>
            <a:avLst/>
            <a:gdLst>
              <a:gd name="T0" fmla="*/ 0 w 1831"/>
              <a:gd name="T1" fmla="*/ 2147483647 h 2428"/>
              <a:gd name="T2" fmla="*/ 2147483647 w 1831"/>
              <a:gd name="T3" fmla="*/ 2147483647 h 2428"/>
              <a:gd name="T4" fmla="*/ 2147483647 w 1831"/>
              <a:gd name="T5" fmla="*/ 2147483647 h 2428"/>
              <a:gd name="T6" fmla="*/ 2147483647 w 1831"/>
              <a:gd name="T7" fmla="*/ 2147483647 h 2428"/>
              <a:gd name="T8" fmla="*/ 2147483647 w 1831"/>
              <a:gd name="T9" fmla="*/ 2147483647 h 2428"/>
              <a:gd name="T10" fmla="*/ 2147483647 w 1831"/>
              <a:gd name="T11" fmla="*/ 0 h 2428"/>
              <a:gd name="T12" fmla="*/ 2147483647 w 1831"/>
              <a:gd name="T13" fmla="*/ 2147483647 h 2428"/>
              <a:gd name="T14" fmla="*/ 2147483647 w 1831"/>
              <a:gd name="T15" fmla="*/ 2147483647 h 2428"/>
              <a:gd name="T16" fmla="*/ 2147483647 w 1831"/>
              <a:gd name="T17" fmla="*/ 2147483647 h 2428"/>
              <a:gd name="T18" fmla="*/ 2147483647 w 1831"/>
              <a:gd name="T19" fmla="*/ 2147483647 h 2428"/>
              <a:gd name="T20" fmla="*/ 2147483647 w 1831"/>
              <a:gd name="T21" fmla="*/ 2147483647 h 2428"/>
              <a:gd name="T22" fmla="*/ 2147483647 w 1831"/>
              <a:gd name="T23" fmla="*/ 2147483647 h 2428"/>
              <a:gd name="T24" fmla="*/ 2147483647 w 1831"/>
              <a:gd name="T25" fmla="*/ 2147483647 h 2428"/>
              <a:gd name="T26" fmla="*/ 2147483647 w 1831"/>
              <a:gd name="T27" fmla="*/ 2147483647 h 2428"/>
              <a:gd name="T28" fmla="*/ 2147483647 w 1831"/>
              <a:gd name="T29" fmla="*/ 2147483647 h 2428"/>
              <a:gd name="T30" fmla="*/ 2147483647 w 1831"/>
              <a:gd name="T31" fmla="*/ 2147483647 h 2428"/>
              <a:gd name="T32" fmla="*/ 2147483647 w 1831"/>
              <a:gd name="T33" fmla="*/ 2147483647 h 2428"/>
              <a:gd name="T34" fmla="*/ 2147483647 w 1831"/>
              <a:gd name="T35" fmla="*/ 2147483647 h 2428"/>
              <a:gd name="T36" fmla="*/ 2147483647 w 1831"/>
              <a:gd name="T37" fmla="*/ 2147483647 h 2428"/>
              <a:gd name="T38" fmla="*/ 2147483647 w 1831"/>
              <a:gd name="T39" fmla="*/ 2147483647 h 2428"/>
              <a:gd name="T40" fmla="*/ 2147483647 w 1831"/>
              <a:gd name="T41" fmla="*/ 2147483647 h 2428"/>
              <a:gd name="T42" fmla="*/ 2147483647 w 1831"/>
              <a:gd name="T43" fmla="*/ 2147483647 h 2428"/>
              <a:gd name="T44" fmla="*/ 2147483647 w 1831"/>
              <a:gd name="T45" fmla="*/ 2147483647 h 2428"/>
              <a:gd name="T46" fmla="*/ 2147483647 w 1831"/>
              <a:gd name="T47" fmla="*/ 2147483647 h 2428"/>
              <a:gd name="T48" fmla="*/ 2147483647 w 1831"/>
              <a:gd name="T49" fmla="*/ 2147483647 h 2428"/>
              <a:gd name="T50" fmla="*/ 2147483647 w 1831"/>
              <a:gd name="T51" fmla="*/ 2147483647 h 2428"/>
              <a:gd name="T52" fmla="*/ 2147483647 w 1831"/>
              <a:gd name="T53" fmla="*/ 2147483647 h 2428"/>
              <a:gd name="T54" fmla="*/ 2147483647 w 1831"/>
              <a:gd name="T55" fmla="*/ 2147483647 h 2428"/>
              <a:gd name="T56" fmla="*/ 2147483647 w 1831"/>
              <a:gd name="T57" fmla="*/ 2147483647 h 2428"/>
              <a:gd name="T58" fmla="*/ 2147483647 w 1831"/>
              <a:gd name="T59" fmla="*/ 2147483647 h 2428"/>
              <a:gd name="T60" fmla="*/ 2147483647 w 1831"/>
              <a:gd name="T61" fmla="*/ 2147483647 h 2428"/>
              <a:gd name="T62" fmla="*/ 2147483647 w 1831"/>
              <a:gd name="T63" fmla="*/ 2147483647 h 2428"/>
              <a:gd name="T64" fmla="*/ 2147483647 w 1831"/>
              <a:gd name="T65" fmla="*/ 2147483647 h 2428"/>
              <a:gd name="T66" fmla="*/ 2147483647 w 1831"/>
              <a:gd name="T67" fmla="*/ 2147483647 h 2428"/>
              <a:gd name="T68" fmla="*/ 2147483647 w 1831"/>
              <a:gd name="T69" fmla="*/ 2147483647 h 2428"/>
              <a:gd name="T70" fmla="*/ 2147483647 w 1831"/>
              <a:gd name="T71" fmla="*/ 2147483647 h 2428"/>
              <a:gd name="T72" fmla="*/ 2147483647 w 1831"/>
              <a:gd name="T73" fmla="*/ 2147483647 h 2428"/>
              <a:gd name="T74" fmla="*/ 2147483647 w 1831"/>
              <a:gd name="T75" fmla="*/ 2147483647 h 2428"/>
              <a:gd name="T76" fmla="*/ 2147483647 w 1831"/>
              <a:gd name="T77" fmla="*/ 2147483647 h 2428"/>
              <a:gd name="T78" fmla="*/ 2147483647 w 1831"/>
              <a:gd name="T79" fmla="*/ 2147483647 h 2428"/>
              <a:gd name="T80" fmla="*/ 0 w 1831"/>
              <a:gd name="T81" fmla="*/ 2147483647 h 24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31" h="2428">
                <a:moveTo>
                  <a:pt x="0" y="336"/>
                </a:moveTo>
                <a:lnTo>
                  <a:pt x="144" y="336"/>
                </a:lnTo>
                <a:lnTo>
                  <a:pt x="240" y="288"/>
                </a:lnTo>
                <a:lnTo>
                  <a:pt x="480" y="192"/>
                </a:lnTo>
                <a:lnTo>
                  <a:pt x="645" y="90"/>
                </a:lnTo>
                <a:lnTo>
                  <a:pt x="720" y="0"/>
                </a:lnTo>
                <a:lnTo>
                  <a:pt x="768" y="48"/>
                </a:lnTo>
                <a:lnTo>
                  <a:pt x="768" y="192"/>
                </a:lnTo>
                <a:lnTo>
                  <a:pt x="816" y="240"/>
                </a:lnTo>
                <a:lnTo>
                  <a:pt x="960" y="432"/>
                </a:lnTo>
                <a:lnTo>
                  <a:pt x="1200" y="672"/>
                </a:lnTo>
                <a:lnTo>
                  <a:pt x="1392" y="768"/>
                </a:lnTo>
                <a:lnTo>
                  <a:pt x="1392" y="912"/>
                </a:lnTo>
                <a:lnTo>
                  <a:pt x="1440" y="1056"/>
                </a:lnTo>
                <a:lnTo>
                  <a:pt x="1536" y="1104"/>
                </a:lnTo>
                <a:lnTo>
                  <a:pt x="1488" y="1248"/>
                </a:lnTo>
                <a:lnTo>
                  <a:pt x="1440" y="1248"/>
                </a:lnTo>
                <a:lnTo>
                  <a:pt x="1296" y="1200"/>
                </a:lnTo>
                <a:lnTo>
                  <a:pt x="1200" y="1248"/>
                </a:lnTo>
                <a:lnTo>
                  <a:pt x="1258" y="1311"/>
                </a:lnTo>
                <a:lnTo>
                  <a:pt x="1389" y="1366"/>
                </a:lnTo>
                <a:lnTo>
                  <a:pt x="1617" y="1449"/>
                </a:lnTo>
                <a:lnTo>
                  <a:pt x="1720" y="1483"/>
                </a:lnTo>
                <a:lnTo>
                  <a:pt x="1796" y="1614"/>
                </a:lnTo>
                <a:lnTo>
                  <a:pt x="1831" y="1849"/>
                </a:lnTo>
                <a:lnTo>
                  <a:pt x="1776" y="2028"/>
                </a:lnTo>
                <a:lnTo>
                  <a:pt x="1638" y="2221"/>
                </a:lnTo>
                <a:lnTo>
                  <a:pt x="1507" y="2325"/>
                </a:lnTo>
                <a:lnTo>
                  <a:pt x="1320" y="2401"/>
                </a:lnTo>
                <a:lnTo>
                  <a:pt x="1079" y="2428"/>
                </a:lnTo>
                <a:lnTo>
                  <a:pt x="838" y="2304"/>
                </a:lnTo>
                <a:lnTo>
                  <a:pt x="651" y="2249"/>
                </a:lnTo>
                <a:lnTo>
                  <a:pt x="534" y="2228"/>
                </a:lnTo>
                <a:lnTo>
                  <a:pt x="445" y="2208"/>
                </a:lnTo>
                <a:lnTo>
                  <a:pt x="376" y="2201"/>
                </a:lnTo>
                <a:lnTo>
                  <a:pt x="327" y="2201"/>
                </a:lnTo>
                <a:lnTo>
                  <a:pt x="240" y="2208"/>
                </a:lnTo>
                <a:lnTo>
                  <a:pt x="148" y="1725"/>
                </a:lnTo>
                <a:lnTo>
                  <a:pt x="96" y="1248"/>
                </a:lnTo>
                <a:lnTo>
                  <a:pt x="48" y="624"/>
                </a:lnTo>
                <a:lnTo>
                  <a:pt x="0" y="384"/>
                </a:lnTo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Freeform 11" descr="Vodorovné cihly"/>
          <p:cNvSpPr>
            <a:spLocks/>
          </p:cNvSpPr>
          <p:nvPr/>
        </p:nvSpPr>
        <p:spPr bwMode="auto">
          <a:xfrm>
            <a:off x="6848475" y="3205163"/>
            <a:ext cx="295275" cy="495300"/>
          </a:xfrm>
          <a:custGeom>
            <a:avLst/>
            <a:gdLst>
              <a:gd name="T0" fmla="*/ 2147483647 w 186"/>
              <a:gd name="T1" fmla="*/ 2147483647 h 312"/>
              <a:gd name="T2" fmla="*/ 2147483647 w 186"/>
              <a:gd name="T3" fmla="*/ 2147483647 h 312"/>
              <a:gd name="T4" fmla="*/ 0 w 186"/>
              <a:gd name="T5" fmla="*/ 2147483647 h 312"/>
              <a:gd name="T6" fmla="*/ 2147483647 w 186"/>
              <a:gd name="T7" fmla="*/ 2147483647 h 312"/>
              <a:gd name="T8" fmla="*/ 2147483647 w 186"/>
              <a:gd name="T9" fmla="*/ 2147483647 h 312"/>
              <a:gd name="T10" fmla="*/ 2147483647 w 186"/>
              <a:gd name="T11" fmla="*/ 0 h 312"/>
              <a:gd name="T12" fmla="*/ 2147483647 w 186"/>
              <a:gd name="T13" fmla="*/ 2147483647 h 312"/>
              <a:gd name="T14" fmla="*/ 2147483647 w 186"/>
              <a:gd name="T15" fmla="*/ 2147483647 h 312"/>
              <a:gd name="T16" fmla="*/ 2147483647 w 186"/>
              <a:gd name="T17" fmla="*/ 2147483647 h 312"/>
              <a:gd name="T18" fmla="*/ 2147483647 w 186"/>
              <a:gd name="T19" fmla="*/ 2147483647 h 312"/>
              <a:gd name="T20" fmla="*/ 2147483647 w 186"/>
              <a:gd name="T21" fmla="*/ 2147483647 h 312"/>
              <a:gd name="T22" fmla="*/ 2147483647 w 186"/>
              <a:gd name="T23" fmla="*/ 2147483647 h 312"/>
              <a:gd name="T24" fmla="*/ 2147483647 w 186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312">
                <a:moveTo>
                  <a:pt x="12" y="192"/>
                </a:moveTo>
                <a:lnTo>
                  <a:pt x="3" y="159"/>
                </a:lnTo>
                <a:lnTo>
                  <a:pt x="0" y="93"/>
                </a:lnTo>
                <a:lnTo>
                  <a:pt x="12" y="51"/>
                </a:lnTo>
                <a:lnTo>
                  <a:pt x="48" y="3"/>
                </a:lnTo>
                <a:lnTo>
                  <a:pt x="99" y="0"/>
                </a:lnTo>
                <a:lnTo>
                  <a:pt x="147" y="87"/>
                </a:lnTo>
                <a:lnTo>
                  <a:pt x="186" y="216"/>
                </a:lnTo>
                <a:lnTo>
                  <a:pt x="177" y="267"/>
                </a:lnTo>
                <a:lnTo>
                  <a:pt x="141" y="312"/>
                </a:lnTo>
                <a:lnTo>
                  <a:pt x="87" y="309"/>
                </a:lnTo>
                <a:lnTo>
                  <a:pt x="33" y="249"/>
                </a:lnTo>
                <a:lnTo>
                  <a:pt x="12" y="192"/>
                </a:lnTo>
                <a:close/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6931025" y="1368425"/>
            <a:ext cx="646113" cy="295275"/>
          </a:xfrm>
          <a:custGeom>
            <a:avLst/>
            <a:gdLst>
              <a:gd name="T0" fmla="*/ 0 w 407"/>
              <a:gd name="T1" fmla="*/ 2147483647 h 186"/>
              <a:gd name="T2" fmla="*/ 2147483647 w 407"/>
              <a:gd name="T3" fmla="*/ 0 h 186"/>
              <a:gd name="T4" fmla="*/ 2147483647 w 407"/>
              <a:gd name="T5" fmla="*/ 2147483647 h 186"/>
              <a:gd name="T6" fmla="*/ 2147483647 w 407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86">
                <a:moveTo>
                  <a:pt x="0" y="14"/>
                </a:moveTo>
                <a:lnTo>
                  <a:pt x="131" y="0"/>
                </a:lnTo>
                <a:lnTo>
                  <a:pt x="248" y="62"/>
                </a:lnTo>
                <a:lnTo>
                  <a:pt x="407" y="186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7226300" y="2463800"/>
            <a:ext cx="590550" cy="1281113"/>
          </a:xfrm>
          <a:custGeom>
            <a:avLst/>
            <a:gdLst>
              <a:gd name="T0" fmla="*/ 0 w 372"/>
              <a:gd name="T1" fmla="*/ 2147483647 h 807"/>
              <a:gd name="T2" fmla="*/ 2147483647 w 372"/>
              <a:gd name="T3" fmla="*/ 2147483647 h 807"/>
              <a:gd name="T4" fmla="*/ 2147483647 w 372"/>
              <a:gd name="T5" fmla="*/ 2147483647 h 807"/>
              <a:gd name="T6" fmla="*/ 2147483647 w 372"/>
              <a:gd name="T7" fmla="*/ 0 h 8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2" h="807">
                <a:moveTo>
                  <a:pt x="0" y="807"/>
                </a:moveTo>
                <a:lnTo>
                  <a:pt x="110" y="593"/>
                </a:lnTo>
                <a:lnTo>
                  <a:pt x="200" y="262"/>
                </a:lnTo>
                <a:lnTo>
                  <a:pt x="37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6397625" y="1403350"/>
            <a:ext cx="1233488" cy="600075"/>
          </a:xfrm>
          <a:custGeom>
            <a:avLst/>
            <a:gdLst>
              <a:gd name="T0" fmla="*/ 0 w 777"/>
              <a:gd name="T1" fmla="*/ 0 h 378"/>
              <a:gd name="T2" fmla="*/ 2147483647 w 777"/>
              <a:gd name="T3" fmla="*/ 2147483647 h 378"/>
              <a:gd name="T4" fmla="*/ 2147483647 w 777"/>
              <a:gd name="T5" fmla="*/ 2147483647 h 378"/>
              <a:gd name="T6" fmla="*/ 2147483647 w 777"/>
              <a:gd name="T7" fmla="*/ 2147483647 h 378"/>
              <a:gd name="T8" fmla="*/ 2147483647 w 777"/>
              <a:gd name="T9" fmla="*/ 2147483647 h 378"/>
              <a:gd name="T10" fmla="*/ 2147483647 w 777"/>
              <a:gd name="T11" fmla="*/ 2147483647 h 3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7" h="378">
                <a:moveTo>
                  <a:pt x="0" y="0"/>
                </a:moveTo>
                <a:lnTo>
                  <a:pt x="81" y="151"/>
                </a:lnTo>
                <a:lnTo>
                  <a:pt x="149" y="240"/>
                </a:lnTo>
                <a:lnTo>
                  <a:pt x="225" y="302"/>
                </a:lnTo>
                <a:lnTo>
                  <a:pt x="363" y="358"/>
                </a:lnTo>
                <a:lnTo>
                  <a:pt x="777" y="378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6043613" y="2354263"/>
            <a:ext cx="2222500" cy="1258887"/>
            <a:chOff x="3807" y="1483"/>
            <a:chExt cx="1400" cy="793"/>
          </a:xfrm>
        </p:grpSpPr>
        <p:sp>
          <p:nvSpPr>
            <p:cNvPr id="11325" name="Freeform 34"/>
            <p:cNvSpPr>
              <a:spLocks/>
            </p:cNvSpPr>
            <p:nvPr/>
          </p:nvSpPr>
          <p:spPr bwMode="auto">
            <a:xfrm>
              <a:off x="3807" y="1491"/>
              <a:ext cx="55" cy="95"/>
            </a:xfrm>
            <a:custGeom>
              <a:avLst/>
              <a:gdLst>
                <a:gd name="T0" fmla="*/ 48 w 55"/>
                <a:gd name="T1" fmla="*/ 95 h 95"/>
                <a:gd name="T2" fmla="*/ 55 w 55"/>
                <a:gd name="T3" fmla="*/ 40 h 95"/>
                <a:gd name="T4" fmla="*/ 0 w 55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95">
                  <a:moveTo>
                    <a:pt x="48" y="95"/>
                  </a:moveTo>
                  <a:lnTo>
                    <a:pt x="55" y="4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Freeform 33"/>
            <p:cNvSpPr>
              <a:spLocks/>
            </p:cNvSpPr>
            <p:nvPr/>
          </p:nvSpPr>
          <p:spPr bwMode="auto">
            <a:xfrm>
              <a:off x="3807" y="1483"/>
              <a:ext cx="1400" cy="793"/>
            </a:xfrm>
            <a:custGeom>
              <a:avLst/>
              <a:gdLst>
                <a:gd name="T0" fmla="*/ 1400 w 1400"/>
                <a:gd name="T1" fmla="*/ 793 h 793"/>
                <a:gd name="T2" fmla="*/ 1035 w 1400"/>
                <a:gd name="T3" fmla="*/ 697 h 793"/>
                <a:gd name="T4" fmla="*/ 731 w 1400"/>
                <a:gd name="T5" fmla="*/ 607 h 793"/>
                <a:gd name="T6" fmla="*/ 441 w 1400"/>
                <a:gd name="T7" fmla="*/ 469 h 793"/>
                <a:gd name="T8" fmla="*/ 235 w 1400"/>
                <a:gd name="T9" fmla="*/ 317 h 793"/>
                <a:gd name="T10" fmla="*/ 76 w 1400"/>
                <a:gd name="T11" fmla="*/ 152 h 793"/>
                <a:gd name="T12" fmla="*/ 0 w 1400"/>
                <a:gd name="T13" fmla="*/ 0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" h="793">
                  <a:moveTo>
                    <a:pt x="1400" y="793"/>
                  </a:moveTo>
                  <a:lnTo>
                    <a:pt x="1035" y="697"/>
                  </a:lnTo>
                  <a:lnTo>
                    <a:pt x="731" y="607"/>
                  </a:lnTo>
                  <a:lnTo>
                    <a:pt x="441" y="469"/>
                  </a:lnTo>
                  <a:lnTo>
                    <a:pt x="235" y="317"/>
                  </a:lnTo>
                  <a:lnTo>
                    <a:pt x="76" y="152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7" name="Freeform 37"/>
          <p:cNvSpPr>
            <a:spLocks/>
          </p:cNvSpPr>
          <p:nvPr/>
        </p:nvSpPr>
        <p:spPr bwMode="auto">
          <a:xfrm>
            <a:off x="5265738" y="2090738"/>
            <a:ext cx="2857500" cy="1577975"/>
          </a:xfrm>
          <a:custGeom>
            <a:avLst/>
            <a:gdLst>
              <a:gd name="T0" fmla="*/ 0 w 1800"/>
              <a:gd name="T1" fmla="*/ 0 h 994"/>
              <a:gd name="T2" fmla="*/ 2147483647 w 1800"/>
              <a:gd name="T3" fmla="*/ 2147483647 h 994"/>
              <a:gd name="T4" fmla="*/ 2147483647 w 1800"/>
              <a:gd name="T5" fmla="*/ 2147483647 h 994"/>
              <a:gd name="T6" fmla="*/ 2147483647 w 1800"/>
              <a:gd name="T7" fmla="*/ 2147483647 h 994"/>
              <a:gd name="T8" fmla="*/ 2147483647 w 1800"/>
              <a:gd name="T9" fmla="*/ 2147483647 h 994"/>
              <a:gd name="T10" fmla="*/ 2147483647 w 1800"/>
              <a:gd name="T11" fmla="*/ 2147483647 h 994"/>
              <a:gd name="T12" fmla="*/ 2147483647 w 1800"/>
              <a:gd name="T13" fmla="*/ 2147483647 h 9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00" h="994">
                <a:moveTo>
                  <a:pt x="0" y="0"/>
                </a:moveTo>
                <a:lnTo>
                  <a:pt x="207" y="214"/>
                </a:lnTo>
                <a:lnTo>
                  <a:pt x="428" y="387"/>
                </a:lnTo>
                <a:lnTo>
                  <a:pt x="690" y="559"/>
                </a:lnTo>
                <a:lnTo>
                  <a:pt x="938" y="704"/>
                </a:lnTo>
                <a:lnTo>
                  <a:pt x="1214" y="828"/>
                </a:lnTo>
                <a:lnTo>
                  <a:pt x="1800" y="994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4829175" y="2343150"/>
            <a:ext cx="2144713" cy="4006850"/>
          </a:xfrm>
          <a:custGeom>
            <a:avLst/>
            <a:gdLst>
              <a:gd name="T0" fmla="*/ 0 w 1351"/>
              <a:gd name="T1" fmla="*/ 0 h 2524"/>
              <a:gd name="T2" fmla="*/ 2147483647 w 1351"/>
              <a:gd name="T3" fmla="*/ 2147483647 h 2524"/>
              <a:gd name="T4" fmla="*/ 2147483647 w 1351"/>
              <a:gd name="T5" fmla="*/ 2147483647 h 2524"/>
              <a:gd name="T6" fmla="*/ 2147483647 w 1351"/>
              <a:gd name="T7" fmla="*/ 2147483647 h 2524"/>
              <a:gd name="T8" fmla="*/ 2147483647 w 1351"/>
              <a:gd name="T9" fmla="*/ 2147483647 h 2524"/>
              <a:gd name="T10" fmla="*/ 2147483647 w 1351"/>
              <a:gd name="T11" fmla="*/ 2147483647 h 2524"/>
              <a:gd name="T12" fmla="*/ 2147483647 w 1351"/>
              <a:gd name="T13" fmla="*/ 2147483647 h 2524"/>
              <a:gd name="T14" fmla="*/ 2147483647 w 1351"/>
              <a:gd name="T15" fmla="*/ 2147483647 h 2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1" h="2524">
                <a:moveTo>
                  <a:pt x="0" y="0"/>
                </a:moveTo>
                <a:lnTo>
                  <a:pt x="55" y="117"/>
                </a:lnTo>
                <a:lnTo>
                  <a:pt x="96" y="386"/>
                </a:lnTo>
                <a:lnTo>
                  <a:pt x="137" y="752"/>
                </a:lnTo>
                <a:lnTo>
                  <a:pt x="255" y="1228"/>
                </a:lnTo>
                <a:lnTo>
                  <a:pt x="434" y="1759"/>
                </a:lnTo>
                <a:lnTo>
                  <a:pt x="869" y="2152"/>
                </a:lnTo>
                <a:lnTo>
                  <a:pt x="1351" y="2524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5945188" y="2835275"/>
            <a:ext cx="2178050" cy="909638"/>
          </a:xfrm>
          <a:custGeom>
            <a:avLst/>
            <a:gdLst>
              <a:gd name="T0" fmla="*/ 2147483647 w 1372"/>
              <a:gd name="T1" fmla="*/ 2147483647 h 573"/>
              <a:gd name="T2" fmla="*/ 2147483647 w 1372"/>
              <a:gd name="T3" fmla="*/ 2147483647 h 573"/>
              <a:gd name="T4" fmla="*/ 2147483647 w 1372"/>
              <a:gd name="T5" fmla="*/ 2147483647 h 573"/>
              <a:gd name="T6" fmla="*/ 0 w 1372"/>
              <a:gd name="T7" fmla="*/ 2147483647 h 573"/>
              <a:gd name="T8" fmla="*/ 0 w 1372"/>
              <a:gd name="T9" fmla="*/ 0 h 573"/>
              <a:gd name="T10" fmla="*/ 2147483647 w 1372"/>
              <a:gd name="T11" fmla="*/ 0 h 573"/>
              <a:gd name="T12" fmla="*/ 2147483647 w 1372"/>
              <a:gd name="T13" fmla="*/ 2147483647 h 573"/>
              <a:gd name="T14" fmla="*/ 2147483647 w 1372"/>
              <a:gd name="T15" fmla="*/ 2147483647 h 573"/>
              <a:gd name="T16" fmla="*/ 2147483647 w 1372"/>
              <a:gd name="T17" fmla="*/ 2147483647 h 573"/>
              <a:gd name="T18" fmla="*/ 2147483647 w 1372"/>
              <a:gd name="T19" fmla="*/ 2147483647 h 573"/>
              <a:gd name="T20" fmla="*/ 2147483647 w 1372"/>
              <a:gd name="T21" fmla="*/ 2147483647 h 5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2" h="573">
                <a:moveTo>
                  <a:pt x="193" y="283"/>
                </a:moveTo>
                <a:lnTo>
                  <a:pt x="131" y="249"/>
                </a:lnTo>
                <a:lnTo>
                  <a:pt x="41" y="131"/>
                </a:lnTo>
                <a:lnTo>
                  <a:pt x="0" y="42"/>
                </a:lnTo>
                <a:lnTo>
                  <a:pt x="0" y="0"/>
                </a:lnTo>
                <a:lnTo>
                  <a:pt x="69" y="0"/>
                </a:lnTo>
                <a:lnTo>
                  <a:pt x="124" y="49"/>
                </a:lnTo>
                <a:lnTo>
                  <a:pt x="214" y="104"/>
                </a:lnTo>
                <a:lnTo>
                  <a:pt x="455" y="256"/>
                </a:lnTo>
                <a:lnTo>
                  <a:pt x="738" y="380"/>
                </a:lnTo>
                <a:lnTo>
                  <a:pt x="1372" y="573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353050" y="3890963"/>
            <a:ext cx="1962150" cy="1766887"/>
          </a:xfrm>
          <a:custGeom>
            <a:avLst/>
            <a:gdLst>
              <a:gd name="T0" fmla="*/ 2147483647 w 1236"/>
              <a:gd name="T1" fmla="*/ 2147483647 h 1113"/>
              <a:gd name="T2" fmla="*/ 2147483647 w 1236"/>
              <a:gd name="T3" fmla="*/ 2147483647 h 1113"/>
              <a:gd name="T4" fmla="*/ 2147483647 w 1236"/>
              <a:gd name="T5" fmla="*/ 0 h 1113"/>
              <a:gd name="T6" fmla="*/ 2147483647 w 1236"/>
              <a:gd name="T7" fmla="*/ 2147483647 h 1113"/>
              <a:gd name="T8" fmla="*/ 2147483647 w 1236"/>
              <a:gd name="T9" fmla="*/ 2147483647 h 1113"/>
              <a:gd name="T10" fmla="*/ 2147483647 w 1236"/>
              <a:gd name="T11" fmla="*/ 2147483647 h 1113"/>
              <a:gd name="T12" fmla="*/ 2147483647 w 1236"/>
              <a:gd name="T13" fmla="*/ 2147483647 h 1113"/>
              <a:gd name="T14" fmla="*/ 2147483647 w 1236"/>
              <a:gd name="T15" fmla="*/ 2147483647 h 1113"/>
              <a:gd name="T16" fmla="*/ 2147483647 w 1236"/>
              <a:gd name="T17" fmla="*/ 2147483647 h 1113"/>
              <a:gd name="T18" fmla="*/ 2147483647 w 1236"/>
              <a:gd name="T19" fmla="*/ 2147483647 h 1113"/>
              <a:gd name="T20" fmla="*/ 2147483647 w 1236"/>
              <a:gd name="T21" fmla="*/ 2147483647 h 1113"/>
              <a:gd name="T22" fmla="*/ 2147483647 w 1236"/>
              <a:gd name="T23" fmla="*/ 2147483647 h 1113"/>
              <a:gd name="T24" fmla="*/ 2147483647 w 1236"/>
              <a:gd name="T25" fmla="*/ 2147483647 h 1113"/>
              <a:gd name="T26" fmla="*/ 2147483647 w 1236"/>
              <a:gd name="T27" fmla="*/ 2147483647 h 1113"/>
              <a:gd name="T28" fmla="*/ 2147483647 w 1236"/>
              <a:gd name="T29" fmla="*/ 2147483647 h 1113"/>
              <a:gd name="T30" fmla="*/ 2147483647 w 1236"/>
              <a:gd name="T31" fmla="*/ 2147483647 h 1113"/>
              <a:gd name="T32" fmla="*/ 2147483647 w 1236"/>
              <a:gd name="T33" fmla="*/ 2147483647 h 1113"/>
              <a:gd name="T34" fmla="*/ 2147483647 w 1236"/>
              <a:gd name="T35" fmla="*/ 2147483647 h 1113"/>
              <a:gd name="T36" fmla="*/ 2147483647 w 1236"/>
              <a:gd name="T37" fmla="*/ 2147483647 h 1113"/>
              <a:gd name="T38" fmla="*/ 2147483647 w 1236"/>
              <a:gd name="T39" fmla="*/ 2147483647 h 1113"/>
              <a:gd name="T40" fmla="*/ 2147483647 w 1236"/>
              <a:gd name="T41" fmla="*/ 2147483647 h 1113"/>
              <a:gd name="T42" fmla="*/ 2147483647 w 1236"/>
              <a:gd name="T43" fmla="*/ 2147483647 h 1113"/>
              <a:gd name="T44" fmla="*/ 2147483647 w 1236"/>
              <a:gd name="T45" fmla="*/ 2147483647 h 1113"/>
              <a:gd name="T46" fmla="*/ 2147483647 w 1236"/>
              <a:gd name="T47" fmla="*/ 2147483647 h 1113"/>
              <a:gd name="T48" fmla="*/ 2147483647 w 1236"/>
              <a:gd name="T49" fmla="*/ 2147483647 h 1113"/>
              <a:gd name="T50" fmla="*/ 2147483647 w 1236"/>
              <a:gd name="T51" fmla="*/ 2147483647 h 1113"/>
              <a:gd name="T52" fmla="*/ 2147483647 w 1236"/>
              <a:gd name="T53" fmla="*/ 2147483647 h 1113"/>
              <a:gd name="T54" fmla="*/ 2147483647 w 1236"/>
              <a:gd name="T55" fmla="*/ 2147483647 h 1113"/>
              <a:gd name="T56" fmla="*/ 2147483647 w 1236"/>
              <a:gd name="T57" fmla="*/ 2147483647 h 1113"/>
              <a:gd name="T58" fmla="*/ 2147483647 w 1236"/>
              <a:gd name="T59" fmla="*/ 2147483647 h 1113"/>
              <a:gd name="T60" fmla="*/ 2147483647 w 1236"/>
              <a:gd name="T61" fmla="*/ 2147483647 h 1113"/>
              <a:gd name="T62" fmla="*/ 2147483647 w 1236"/>
              <a:gd name="T63" fmla="*/ 2147483647 h 1113"/>
              <a:gd name="T64" fmla="*/ 2147483647 w 1236"/>
              <a:gd name="T65" fmla="*/ 2147483647 h 1113"/>
              <a:gd name="T66" fmla="*/ 2147483647 w 1236"/>
              <a:gd name="T67" fmla="*/ 2147483647 h 1113"/>
              <a:gd name="T68" fmla="*/ 2147483647 w 1236"/>
              <a:gd name="T69" fmla="*/ 2147483647 h 1113"/>
              <a:gd name="T70" fmla="*/ 2147483647 w 1236"/>
              <a:gd name="T71" fmla="*/ 2147483647 h 1113"/>
              <a:gd name="T72" fmla="*/ 2147483647 w 1236"/>
              <a:gd name="T73" fmla="*/ 2147483647 h 1113"/>
              <a:gd name="T74" fmla="*/ 2147483647 w 1236"/>
              <a:gd name="T75" fmla="*/ 2147483647 h 1113"/>
              <a:gd name="T76" fmla="*/ 2147483647 w 1236"/>
              <a:gd name="T77" fmla="*/ 2147483647 h 1113"/>
              <a:gd name="T78" fmla="*/ 2147483647 w 1236"/>
              <a:gd name="T79" fmla="*/ 2147483647 h 1113"/>
              <a:gd name="T80" fmla="*/ 2147483647 w 1236"/>
              <a:gd name="T81" fmla="*/ 2147483647 h 1113"/>
              <a:gd name="T82" fmla="*/ 2147483647 w 1236"/>
              <a:gd name="T83" fmla="*/ 2147483647 h 1113"/>
              <a:gd name="T84" fmla="*/ 2147483647 w 1236"/>
              <a:gd name="T85" fmla="*/ 2147483647 h 1113"/>
              <a:gd name="T86" fmla="*/ 2147483647 w 1236"/>
              <a:gd name="T87" fmla="*/ 2147483647 h 1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6" h="1113">
                <a:moveTo>
                  <a:pt x="402" y="174"/>
                </a:moveTo>
                <a:lnTo>
                  <a:pt x="432" y="126"/>
                </a:lnTo>
                <a:lnTo>
                  <a:pt x="420" y="48"/>
                </a:lnTo>
                <a:lnTo>
                  <a:pt x="378" y="21"/>
                </a:lnTo>
                <a:lnTo>
                  <a:pt x="333" y="21"/>
                </a:lnTo>
                <a:lnTo>
                  <a:pt x="180" y="63"/>
                </a:lnTo>
                <a:lnTo>
                  <a:pt x="147" y="63"/>
                </a:lnTo>
                <a:lnTo>
                  <a:pt x="153" y="24"/>
                </a:lnTo>
                <a:lnTo>
                  <a:pt x="123" y="0"/>
                </a:lnTo>
                <a:lnTo>
                  <a:pt x="75" y="48"/>
                </a:lnTo>
                <a:lnTo>
                  <a:pt x="51" y="108"/>
                </a:lnTo>
                <a:lnTo>
                  <a:pt x="54" y="135"/>
                </a:lnTo>
                <a:lnTo>
                  <a:pt x="69" y="156"/>
                </a:lnTo>
                <a:lnTo>
                  <a:pt x="297" y="138"/>
                </a:lnTo>
                <a:lnTo>
                  <a:pt x="303" y="168"/>
                </a:lnTo>
                <a:lnTo>
                  <a:pt x="198" y="243"/>
                </a:lnTo>
                <a:lnTo>
                  <a:pt x="165" y="273"/>
                </a:lnTo>
                <a:lnTo>
                  <a:pt x="138" y="312"/>
                </a:lnTo>
                <a:lnTo>
                  <a:pt x="135" y="363"/>
                </a:lnTo>
                <a:lnTo>
                  <a:pt x="171" y="456"/>
                </a:lnTo>
                <a:lnTo>
                  <a:pt x="240" y="516"/>
                </a:lnTo>
                <a:lnTo>
                  <a:pt x="348" y="579"/>
                </a:lnTo>
                <a:lnTo>
                  <a:pt x="453" y="615"/>
                </a:lnTo>
                <a:lnTo>
                  <a:pt x="591" y="630"/>
                </a:lnTo>
                <a:lnTo>
                  <a:pt x="687" y="627"/>
                </a:lnTo>
                <a:lnTo>
                  <a:pt x="774" y="585"/>
                </a:lnTo>
                <a:lnTo>
                  <a:pt x="846" y="477"/>
                </a:lnTo>
                <a:lnTo>
                  <a:pt x="870" y="495"/>
                </a:lnTo>
                <a:lnTo>
                  <a:pt x="843" y="567"/>
                </a:lnTo>
                <a:lnTo>
                  <a:pt x="846" y="588"/>
                </a:lnTo>
                <a:lnTo>
                  <a:pt x="879" y="606"/>
                </a:lnTo>
                <a:lnTo>
                  <a:pt x="1038" y="564"/>
                </a:lnTo>
                <a:lnTo>
                  <a:pt x="1059" y="579"/>
                </a:lnTo>
                <a:lnTo>
                  <a:pt x="1023" y="618"/>
                </a:lnTo>
                <a:lnTo>
                  <a:pt x="882" y="654"/>
                </a:lnTo>
                <a:lnTo>
                  <a:pt x="852" y="696"/>
                </a:lnTo>
                <a:lnTo>
                  <a:pt x="861" y="750"/>
                </a:lnTo>
                <a:lnTo>
                  <a:pt x="885" y="777"/>
                </a:lnTo>
                <a:lnTo>
                  <a:pt x="1062" y="801"/>
                </a:lnTo>
                <a:lnTo>
                  <a:pt x="1071" y="831"/>
                </a:lnTo>
                <a:lnTo>
                  <a:pt x="951" y="822"/>
                </a:lnTo>
                <a:lnTo>
                  <a:pt x="924" y="828"/>
                </a:lnTo>
                <a:lnTo>
                  <a:pt x="894" y="852"/>
                </a:lnTo>
                <a:lnTo>
                  <a:pt x="906" y="954"/>
                </a:lnTo>
                <a:lnTo>
                  <a:pt x="891" y="984"/>
                </a:lnTo>
                <a:lnTo>
                  <a:pt x="873" y="984"/>
                </a:lnTo>
                <a:lnTo>
                  <a:pt x="861" y="957"/>
                </a:lnTo>
                <a:lnTo>
                  <a:pt x="840" y="816"/>
                </a:lnTo>
                <a:lnTo>
                  <a:pt x="780" y="768"/>
                </a:lnTo>
                <a:lnTo>
                  <a:pt x="714" y="750"/>
                </a:lnTo>
                <a:lnTo>
                  <a:pt x="639" y="750"/>
                </a:lnTo>
                <a:lnTo>
                  <a:pt x="615" y="771"/>
                </a:lnTo>
                <a:lnTo>
                  <a:pt x="603" y="798"/>
                </a:lnTo>
                <a:lnTo>
                  <a:pt x="603" y="849"/>
                </a:lnTo>
                <a:lnTo>
                  <a:pt x="633" y="927"/>
                </a:lnTo>
                <a:lnTo>
                  <a:pt x="618" y="939"/>
                </a:lnTo>
                <a:lnTo>
                  <a:pt x="579" y="921"/>
                </a:lnTo>
                <a:lnTo>
                  <a:pt x="492" y="771"/>
                </a:lnTo>
                <a:lnTo>
                  <a:pt x="444" y="747"/>
                </a:lnTo>
                <a:lnTo>
                  <a:pt x="399" y="750"/>
                </a:lnTo>
                <a:lnTo>
                  <a:pt x="378" y="765"/>
                </a:lnTo>
                <a:lnTo>
                  <a:pt x="378" y="807"/>
                </a:lnTo>
                <a:lnTo>
                  <a:pt x="327" y="804"/>
                </a:lnTo>
                <a:lnTo>
                  <a:pt x="282" y="759"/>
                </a:lnTo>
                <a:lnTo>
                  <a:pt x="240" y="765"/>
                </a:lnTo>
                <a:lnTo>
                  <a:pt x="219" y="828"/>
                </a:lnTo>
                <a:lnTo>
                  <a:pt x="192" y="828"/>
                </a:lnTo>
                <a:lnTo>
                  <a:pt x="204" y="792"/>
                </a:lnTo>
                <a:lnTo>
                  <a:pt x="222" y="762"/>
                </a:lnTo>
                <a:lnTo>
                  <a:pt x="174" y="702"/>
                </a:lnTo>
                <a:lnTo>
                  <a:pt x="87" y="699"/>
                </a:lnTo>
                <a:lnTo>
                  <a:pt x="15" y="765"/>
                </a:lnTo>
                <a:lnTo>
                  <a:pt x="0" y="834"/>
                </a:lnTo>
                <a:lnTo>
                  <a:pt x="18" y="918"/>
                </a:lnTo>
                <a:lnTo>
                  <a:pt x="90" y="981"/>
                </a:lnTo>
                <a:lnTo>
                  <a:pt x="210" y="966"/>
                </a:lnTo>
                <a:lnTo>
                  <a:pt x="279" y="1053"/>
                </a:lnTo>
                <a:lnTo>
                  <a:pt x="384" y="1071"/>
                </a:lnTo>
                <a:lnTo>
                  <a:pt x="405" y="996"/>
                </a:lnTo>
                <a:lnTo>
                  <a:pt x="441" y="993"/>
                </a:lnTo>
                <a:lnTo>
                  <a:pt x="486" y="1029"/>
                </a:lnTo>
                <a:lnTo>
                  <a:pt x="522" y="975"/>
                </a:lnTo>
                <a:lnTo>
                  <a:pt x="546" y="1002"/>
                </a:lnTo>
                <a:lnTo>
                  <a:pt x="588" y="1038"/>
                </a:lnTo>
                <a:lnTo>
                  <a:pt x="690" y="1044"/>
                </a:lnTo>
                <a:lnTo>
                  <a:pt x="714" y="1008"/>
                </a:lnTo>
                <a:lnTo>
                  <a:pt x="711" y="882"/>
                </a:lnTo>
                <a:lnTo>
                  <a:pt x="738" y="888"/>
                </a:lnTo>
                <a:lnTo>
                  <a:pt x="765" y="927"/>
                </a:lnTo>
                <a:lnTo>
                  <a:pt x="762" y="1032"/>
                </a:lnTo>
                <a:lnTo>
                  <a:pt x="792" y="1071"/>
                </a:lnTo>
                <a:lnTo>
                  <a:pt x="837" y="1098"/>
                </a:lnTo>
                <a:lnTo>
                  <a:pt x="888" y="1113"/>
                </a:lnTo>
                <a:lnTo>
                  <a:pt x="936" y="1110"/>
                </a:lnTo>
                <a:lnTo>
                  <a:pt x="984" y="1089"/>
                </a:lnTo>
                <a:lnTo>
                  <a:pt x="1014" y="1053"/>
                </a:lnTo>
                <a:lnTo>
                  <a:pt x="1041" y="1026"/>
                </a:lnTo>
                <a:lnTo>
                  <a:pt x="1050" y="984"/>
                </a:lnTo>
                <a:lnTo>
                  <a:pt x="1008" y="948"/>
                </a:lnTo>
                <a:lnTo>
                  <a:pt x="1014" y="927"/>
                </a:lnTo>
                <a:lnTo>
                  <a:pt x="1125" y="912"/>
                </a:lnTo>
                <a:lnTo>
                  <a:pt x="1206" y="858"/>
                </a:lnTo>
                <a:lnTo>
                  <a:pt x="1236" y="783"/>
                </a:lnTo>
                <a:lnTo>
                  <a:pt x="1209" y="720"/>
                </a:lnTo>
                <a:lnTo>
                  <a:pt x="1134" y="693"/>
                </a:lnTo>
                <a:lnTo>
                  <a:pt x="1008" y="699"/>
                </a:lnTo>
                <a:lnTo>
                  <a:pt x="1011" y="672"/>
                </a:lnTo>
                <a:lnTo>
                  <a:pt x="1191" y="609"/>
                </a:lnTo>
                <a:lnTo>
                  <a:pt x="1221" y="537"/>
                </a:lnTo>
                <a:lnTo>
                  <a:pt x="1200" y="447"/>
                </a:lnTo>
                <a:lnTo>
                  <a:pt x="1131" y="420"/>
                </a:lnTo>
                <a:lnTo>
                  <a:pt x="1059" y="438"/>
                </a:lnTo>
                <a:lnTo>
                  <a:pt x="999" y="456"/>
                </a:lnTo>
                <a:lnTo>
                  <a:pt x="969" y="435"/>
                </a:lnTo>
                <a:lnTo>
                  <a:pt x="972" y="381"/>
                </a:lnTo>
                <a:lnTo>
                  <a:pt x="921" y="315"/>
                </a:lnTo>
                <a:lnTo>
                  <a:pt x="849" y="285"/>
                </a:lnTo>
                <a:lnTo>
                  <a:pt x="789" y="285"/>
                </a:lnTo>
                <a:lnTo>
                  <a:pt x="732" y="288"/>
                </a:lnTo>
                <a:lnTo>
                  <a:pt x="696" y="300"/>
                </a:lnTo>
                <a:lnTo>
                  <a:pt x="651" y="339"/>
                </a:lnTo>
                <a:lnTo>
                  <a:pt x="618" y="408"/>
                </a:lnTo>
                <a:lnTo>
                  <a:pt x="606" y="432"/>
                </a:lnTo>
                <a:lnTo>
                  <a:pt x="555" y="399"/>
                </a:lnTo>
                <a:lnTo>
                  <a:pt x="498" y="393"/>
                </a:lnTo>
                <a:lnTo>
                  <a:pt x="462" y="447"/>
                </a:lnTo>
                <a:lnTo>
                  <a:pt x="429" y="441"/>
                </a:lnTo>
                <a:lnTo>
                  <a:pt x="411" y="348"/>
                </a:lnTo>
                <a:lnTo>
                  <a:pt x="321" y="318"/>
                </a:lnTo>
                <a:lnTo>
                  <a:pt x="285" y="285"/>
                </a:lnTo>
                <a:lnTo>
                  <a:pt x="351" y="231"/>
                </a:lnTo>
                <a:lnTo>
                  <a:pt x="402" y="17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 rot="-1050721">
            <a:off x="7553325" y="1504950"/>
            <a:ext cx="447675" cy="1362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 rot="1353506">
            <a:off x="7897813" y="3390900"/>
            <a:ext cx="103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4411663" y="3382963"/>
            <a:ext cx="611187" cy="2222500"/>
          </a:xfrm>
          <a:custGeom>
            <a:avLst/>
            <a:gdLst>
              <a:gd name="T0" fmla="*/ 0 w 385"/>
              <a:gd name="T1" fmla="*/ 2147483647 h 1400"/>
              <a:gd name="T2" fmla="*/ 2147483647 w 385"/>
              <a:gd name="T3" fmla="*/ 0 h 1400"/>
              <a:gd name="T4" fmla="*/ 2147483647 w 385"/>
              <a:gd name="T5" fmla="*/ 2147483647 h 1400"/>
              <a:gd name="T6" fmla="*/ 2147483647 w 385"/>
              <a:gd name="T7" fmla="*/ 2147483647 h 1400"/>
              <a:gd name="T8" fmla="*/ 2147483647 w 385"/>
              <a:gd name="T9" fmla="*/ 2147483647 h 1400"/>
              <a:gd name="T10" fmla="*/ 2147483647 w 385"/>
              <a:gd name="T11" fmla="*/ 2147483647 h 1400"/>
              <a:gd name="T12" fmla="*/ 2147483647 w 385"/>
              <a:gd name="T13" fmla="*/ 2147483647 h 1400"/>
              <a:gd name="T14" fmla="*/ 2147483647 w 385"/>
              <a:gd name="T15" fmla="*/ 2147483647 h 1400"/>
              <a:gd name="T16" fmla="*/ 2147483647 w 385"/>
              <a:gd name="T17" fmla="*/ 2147483647 h 1400"/>
              <a:gd name="T18" fmla="*/ 2147483647 w 385"/>
              <a:gd name="T19" fmla="*/ 2147483647 h 1400"/>
              <a:gd name="T20" fmla="*/ 2147483647 w 385"/>
              <a:gd name="T21" fmla="*/ 2147483647 h 1400"/>
              <a:gd name="T22" fmla="*/ 2147483647 w 385"/>
              <a:gd name="T23" fmla="*/ 2147483647 h 1400"/>
              <a:gd name="T24" fmla="*/ 2147483647 w 385"/>
              <a:gd name="T25" fmla="*/ 2147483647 h 1400"/>
              <a:gd name="T26" fmla="*/ 2147483647 w 385"/>
              <a:gd name="T27" fmla="*/ 2147483647 h 1400"/>
              <a:gd name="T28" fmla="*/ 2147483647 w 385"/>
              <a:gd name="T29" fmla="*/ 2147483647 h 1400"/>
              <a:gd name="T30" fmla="*/ 2147483647 w 385"/>
              <a:gd name="T31" fmla="*/ 2147483647 h 1400"/>
              <a:gd name="T32" fmla="*/ 2147483647 w 385"/>
              <a:gd name="T33" fmla="*/ 2147483647 h 1400"/>
              <a:gd name="T34" fmla="*/ 2147483647 w 385"/>
              <a:gd name="T35" fmla="*/ 2147483647 h 1400"/>
              <a:gd name="T36" fmla="*/ 2147483647 w 385"/>
              <a:gd name="T37" fmla="*/ 2147483647 h 1400"/>
              <a:gd name="T38" fmla="*/ 2147483647 w 385"/>
              <a:gd name="T39" fmla="*/ 2147483647 h 1400"/>
              <a:gd name="T40" fmla="*/ 2147483647 w 385"/>
              <a:gd name="T41" fmla="*/ 2147483647 h 1400"/>
              <a:gd name="T42" fmla="*/ 0 w 385"/>
              <a:gd name="T43" fmla="*/ 2147483647 h 14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5" h="1400">
                <a:moveTo>
                  <a:pt x="0" y="7"/>
                </a:moveTo>
                <a:cubicBezTo>
                  <a:pt x="32" y="5"/>
                  <a:pt x="65" y="0"/>
                  <a:pt x="97" y="0"/>
                </a:cubicBezTo>
                <a:cubicBezTo>
                  <a:pt x="135" y="0"/>
                  <a:pt x="175" y="14"/>
                  <a:pt x="214" y="14"/>
                </a:cubicBezTo>
                <a:cubicBezTo>
                  <a:pt x="187" y="38"/>
                  <a:pt x="208" y="43"/>
                  <a:pt x="214" y="76"/>
                </a:cubicBezTo>
                <a:cubicBezTo>
                  <a:pt x="219" y="104"/>
                  <a:pt x="228" y="159"/>
                  <a:pt x="228" y="159"/>
                </a:cubicBezTo>
                <a:cubicBezTo>
                  <a:pt x="230" y="249"/>
                  <a:pt x="231" y="338"/>
                  <a:pt x="235" y="428"/>
                </a:cubicBezTo>
                <a:cubicBezTo>
                  <a:pt x="241" y="571"/>
                  <a:pt x="273" y="713"/>
                  <a:pt x="283" y="856"/>
                </a:cubicBezTo>
                <a:cubicBezTo>
                  <a:pt x="292" y="989"/>
                  <a:pt x="314" y="953"/>
                  <a:pt x="331" y="1090"/>
                </a:cubicBezTo>
                <a:cubicBezTo>
                  <a:pt x="335" y="1118"/>
                  <a:pt x="329" y="1160"/>
                  <a:pt x="352" y="1180"/>
                </a:cubicBezTo>
                <a:cubicBezTo>
                  <a:pt x="364" y="1191"/>
                  <a:pt x="366" y="1221"/>
                  <a:pt x="366" y="1221"/>
                </a:cubicBezTo>
                <a:cubicBezTo>
                  <a:pt x="376" y="1250"/>
                  <a:pt x="385" y="1267"/>
                  <a:pt x="366" y="1304"/>
                </a:cubicBezTo>
                <a:cubicBezTo>
                  <a:pt x="358" y="1319"/>
                  <a:pt x="334" y="1315"/>
                  <a:pt x="318" y="1318"/>
                </a:cubicBezTo>
                <a:cubicBezTo>
                  <a:pt x="228" y="1333"/>
                  <a:pt x="155" y="1353"/>
                  <a:pt x="62" y="1359"/>
                </a:cubicBezTo>
                <a:cubicBezTo>
                  <a:pt x="4" y="1400"/>
                  <a:pt x="35" y="1386"/>
                  <a:pt x="49" y="1228"/>
                </a:cubicBezTo>
                <a:cubicBezTo>
                  <a:pt x="54" y="1174"/>
                  <a:pt x="53" y="1110"/>
                  <a:pt x="62" y="1056"/>
                </a:cubicBezTo>
                <a:cubicBezTo>
                  <a:pt x="66" y="1029"/>
                  <a:pt x="90" y="980"/>
                  <a:pt x="90" y="980"/>
                </a:cubicBezTo>
                <a:cubicBezTo>
                  <a:pt x="97" y="922"/>
                  <a:pt x="89" y="792"/>
                  <a:pt x="90" y="731"/>
                </a:cubicBezTo>
                <a:cubicBezTo>
                  <a:pt x="91" y="670"/>
                  <a:pt x="109" y="683"/>
                  <a:pt x="97" y="614"/>
                </a:cubicBezTo>
                <a:cubicBezTo>
                  <a:pt x="88" y="514"/>
                  <a:pt x="38" y="417"/>
                  <a:pt x="21" y="318"/>
                </a:cubicBezTo>
                <a:cubicBezTo>
                  <a:pt x="19" y="286"/>
                  <a:pt x="18" y="253"/>
                  <a:pt x="14" y="221"/>
                </a:cubicBezTo>
                <a:cubicBezTo>
                  <a:pt x="13" y="211"/>
                  <a:pt x="8" y="203"/>
                  <a:pt x="7" y="193"/>
                </a:cubicBezTo>
                <a:cubicBezTo>
                  <a:pt x="3" y="149"/>
                  <a:pt x="0" y="62"/>
                  <a:pt x="0" y="62"/>
                </a:cubicBezTo>
              </a:path>
            </a:pathLst>
          </a:custGeom>
          <a:solidFill>
            <a:schemeClr val="hlink">
              <a:alpha val="50195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Freeform 47" descr="Vlna"/>
          <p:cNvSpPr>
            <a:spLocks/>
          </p:cNvSpPr>
          <p:nvPr/>
        </p:nvSpPr>
        <p:spPr bwMode="auto">
          <a:xfrm>
            <a:off x="4411663" y="2895600"/>
            <a:ext cx="350837" cy="498475"/>
          </a:xfrm>
          <a:custGeom>
            <a:avLst/>
            <a:gdLst>
              <a:gd name="T0" fmla="*/ 2147483647 w 221"/>
              <a:gd name="T1" fmla="*/ 0 h 314"/>
              <a:gd name="T2" fmla="*/ 2147483647 w 221"/>
              <a:gd name="T3" fmla="*/ 0 h 314"/>
              <a:gd name="T4" fmla="*/ 2147483647 w 221"/>
              <a:gd name="T5" fmla="*/ 2147483647 h 314"/>
              <a:gd name="T6" fmla="*/ 2147483647 w 221"/>
              <a:gd name="T7" fmla="*/ 2147483647 h 314"/>
              <a:gd name="T8" fmla="*/ 2147483647 w 221"/>
              <a:gd name="T9" fmla="*/ 2147483647 h 314"/>
              <a:gd name="T10" fmla="*/ 0 w 221"/>
              <a:gd name="T11" fmla="*/ 2147483647 h 314"/>
              <a:gd name="T12" fmla="*/ 2147483647 w 221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1" h="314">
                <a:moveTo>
                  <a:pt x="5" y="0"/>
                </a:moveTo>
                <a:lnTo>
                  <a:pt x="197" y="0"/>
                </a:lnTo>
                <a:lnTo>
                  <a:pt x="214" y="211"/>
                </a:lnTo>
                <a:lnTo>
                  <a:pt x="221" y="293"/>
                </a:lnTo>
                <a:lnTo>
                  <a:pt x="138" y="314"/>
                </a:lnTo>
                <a:lnTo>
                  <a:pt x="0" y="300"/>
                </a:lnTo>
                <a:lnTo>
                  <a:pt x="5" y="0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4343400" y="2514600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48" y="0"/>
                </a:lnTo>
                <a:lnTo>
                  <a:pt x="144" y="0"/>
                </a:lnTo>
                <a:lnTo>
                  <a:pt x="192" y="48"/>
                </a:lnTo>
                <a:lnTo>
                  <a:pt x="240" y="192"/>
                </a:lnTo>
                <a:lnTo>
                  <a:pt x="240" y="240"/>
                </a:lnTo>
                <a:lnTo>
                  <a:pt x="48" y="240"/>
                </a:lnTo>
                <a:lnTo>
                  <a:pt x="9" y="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Freeform 49"/>
          <p:cNvSpPr>
            <a:spLocks/>
          </p:cNvSpPr>
          <p:nvPr/>
        </p:nvSpPr>
        <p:spPr bwMode="auto">
          <a:xfrm>
            <a:off x="4419600" y="5486400"/>
            <a:ext cx="1905000" cy="1160463"/>
          </a:xfrm>
          <a:custGeom>
            <a:avLst/>
            <a:gdLst>
              <a:gd name="T0" fmla="*/ 2147483647 w 1200"/>
              <a:gd name="T1" fmla="*/ 2147483647 h 731"/>
              <a:gd name="T2" fmla="*/ 2147483647 w 1200"/>
              <a:gd name="T3" fmla="*/ 0 h 731"/>
              <a:gd name="T4" fmla="*/ 2147483647 w 1200"/>
              <a:gd name="T5" fmla="*/ 0 h 731"/>
              <a:gd name="T6" fmla="*/ 2147483647 w 1200"/>
              <a:gd name="T7" fmla="*/ 2147483647 h 731"/>
              <a:gd name="T8" fmla="*/ 2147483647 w 1200"/>
              <a:gd name="T9" fmla="*/ 2147483647 h 731"/>
              <a:gd name="T10" fmla="*/ 2147483647 w 1200"/>
              <a:gd name="T11" fmla="*/ 2147483647 h 731"/>
              <a:gd name="T12" fmla="*/ 2147483647 w 1200"/>
              <a:gd name="T13" fmla="*/ 2147483647 h 731"/>
              <a:gd name="T14" fmla="*/ 2147483647 w 1200"/>
              <a:gd name="T15" fmla="*/ 2147483647 h 731"/>
              <a:gd name="T16" fmla="*/ 2147483647 w 1200"/>
              <a:gd name="T17" fmla="*/ 2147483647 h 731"/>
              <a:gd name="T18" fmla="*/ 2147483647 w 1200"/>
              <a:gd name="T19" fmla="*/ 2147483647 h 731"/>
              <a:gd name="T20" fmla="*/ 2147483647 w 1200"/>
              <a:gd name="T21" fmla="*/ 2147483647 h 731"/>
              <a:gd name="T22" fmla="*/ 2147483647 w 1200"/>
              <a:gd name="T23" fmla="*/ 2147483647 h 731"/>
              <a:gd name="T24" fmla="*/ 2147483647 w 1200"/>
              <a:gd name="T25" fmla="*/ 2147483647 h 731"/>
              <a:gd name="T26" fmla="*/ 2147483647 w 1200"/>
              <a:gd name="T27" fmla="*/ 2147483647 h 731"/>
              <a:gd name="T28" fmla="*/ 2147483647 w 1200"/>
              <a:gd name="T29" fmla="*/ 2147483647 h 731"/>
              <a:gd name="T30" fmla="*/ 2147483647 w 1200"/>
              <a:gd name="T31" fmla="*/ 2147483647 h 731"/>
              <a:gd name="T32" fmla="*/ 0 w 1200"/>
              <a:gd name="T33" fmla="*/ 2147483647 h 731"/>
              <a:gd name="T34" fmla="*/ 0 w 1200"/>
              <a:gd name="T35" fmla="*/ 2147483647 h 731"/>
              <a:gd name="T36" fmla="*/ 0 w 1200"/>
              <a:gd name="T37" fmla="*/ 2147483647 h 7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0" h="731">
                <a:moveTo>
                  <a:pt x="48" y="48"/>
                </a:moveTo>
                <a:lnTo>
                  <a:pt x="288" y="0"/>
                </a:lnTo>
                <a:lnTo>
                  <a:pt x="528" y="0"/>
                </a:lnTo>
                <a:lnTo>
                  <a:pt x="768" y="48"/>
                </a:lnTo>
                <a:lnTo>
                  <a:pt x="1002" y="117"/>
                </a:lnTo>
                <a:lnTo>
                  <a:pt x="1152" y="192"/>
                </a:lnTo>
                <a:lnTo>
                  <a:pt x="1200" y="240"/>
                </a:lnTo>
                <a:lnTo>
                  <a:pt x="1120" y="344"/>
                </a:lnTo>
                <a:lnTo>
                  <a:pt x="1008" y="480"/>
                </a:lnTo>
                <a:lnTo>
                  <a:pt x="816" y="624"/>
                </a:lnTo>
                <a:lnTo>
                  <a:pt x="692" y="689"/>
                </a:lnTo>
                <a:lnTo>
                  <a:pt x="595" y="717"/>
                </a:lnTo>
                <a:lnTo>
                  <a:pt x="444" y="731"/>
                </a:lnTo>
                <a:lnTo>
                  <a:pt x="306" y="717"/>
                </a:lnTo>
                <a:lnTo>
                  <a:pt x="192" y="672"/>
                </a:lnTo>
                <a:lnTo>
                  <a:pt x="126" y="648"/>
                </a:lnTo>
                <a:lnTo>
                  <a:pt x="0" y="528"/>
                </a:lnTo>
                <a:lnTo>
                  <a:pt x="0" y="336"/>
                </a:lnTo>
                <a:lnTo>
                  <a:pt x="0" y="96"/>
                </a:lnTo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4441825" y="2279650"/>
            <a:ext cx="125413" cy="212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310" name="Text Box 51"/>
          <p:cNvSpPr txBox="1">
            <a:spLocks noChangeArrowheads="1"/>
          </p:cNvSpPr>
          <p:nvPr/>
        </p:nvSpPr>
        <p:spPr bwMode="auto">
          <a:xfrm>
            <a:off x="3173413" y="25590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3173413" y="2185988"/>
            <a:ext cx="422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fld</a:t>
            </a:r>
          </a:p>
        </p:txBody>
      </p:sp>
      <p:sp>
        <p:nvSpPr>
          <p:cNvPr id="11312" name="Text Box 53"/>
          <p:cNvSpPr txBox="1">
            <a:spLocks noChangeArrowheads="1"/>
          </p:cNvSpPr>
          <p:nvPr/>
        </p:nvSpPr>
        <p:spPr bwMode="auto">
          <a:xfrm>
            <a:off x="2514600" y="3032125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1313" name="Text Box 54"/>
          <p:cNvSpPr txBox="1">
            <a:spLocks noChangeArrowheads="1"/>
          </p:cNvSpPr>
          <p:nvPr/>
        </p:nvSpPr>
        <p:spPr bwMode="auto">
          <a:xfrm>
            <a:off x="3167063" y="4295775"/>
            <a:ext cx="6413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LM</a:t>
            </a:r>
          </a:p>
        </p:txBody>
      </p:sp>
      <p:sp>
        <p:nvSpPr>
          <p:cNvPr id="11314" name="Text Box 55"/>
          <p:cNvSpPr txBox="1">
            <a:spLocks noChangeArrowheads="1"/>
          </p:cNvSpPr>
          <p:nvPr/>
        </p:nvSpPr>
        <p:spPr bwMode="auto">
          <a:xfrm>
            <a:off x="2655888" y="1585913"/>
            <a:ext cx="187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1315" name="Text Box 56"/>
          <p:cNvSpPr txBox="1">
            <a:spLocks noChangeArrowheads="1"/>
          </p:cNvSpPr>
          <p:nvPr/>
        </p:nvSpPr>
        <p:spPr bwMode="auto">
          <a:xfrm>
            <a:off x="5562600" y="120650"/>
            <a:ext cx="935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ncl.p.n.X</a:t>
            </a:r>
          </a:p>
        </p:txBody>
      </p:sp>
      <p:sp>
        <p:nvSpPr>
          <p:cNvPr id="11316" name="Text Box 57"/>
          <p:cNvSpPr txBox="1">
            <a:spLocks noChangeArrowheads="1"/>
          </p:cNvSpPr>
          <p:nvPr/>
        </p:nvSpPr>
        <p:spPr bwMode="auto">
          <a:xfrm>
            <a:off x="5265738" y="3440113"/>
            <a:ext cx="13350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ncl.o. n. X et XI</a:t>
            </a:r>
          </a:p>
        </p:txBody>
      </p:sp>
      <p:sp>
        <p:nvSpPr>
          <p:cNvPr id="11317" name="Freeform 58"/>
          <p:cNvSpPr>
            <a:spLocks/>
          </p:cNvSpPr>
          <p:nvPr/>
        </p:nvSpPr>
        <p:spPr bwMode="auto">
          <a:xfrm>
            <a:off x="6516688" y="2355850"/>
            <a:ext cx="479425" cy="742950"/>
          </a:xfrm>
          <a:custGeom>
            <a:avLst/>
            <a:gdLst>
              <a:gd name="T0" fmla="*/ 2147483647 w 302"/>
              <a:gd name="T1" fmla="*/ 0 h 468"/>
              <a:gd name="T2" fmla="*/ 2147483647 w 302"/>
              <a:gd name="T3" fmla="*/ 2147483647 h 468"/>
              <a:gd name="T4" fmla="*/ 2147483647 w 302"/>
              <a:gd name="T5" fmla="*/ 2147483647 h 468"/>
              <a:gd name="T6" fmla="*/ 2147483647 w 302"/>
              <a:gd name="T7" fmla="*/ 2147483647 h 468"/>
              <a:gd name="T8" fmla="*/ 2147483647 w 302"/>
              <a:gd name="T9" fmla="*/ 2147483647 h 468"/>
              <a:gd name="T10" fmla="*/ 2147483647 w 302"/>
              <a:gd name="T11" fmla="*/ 2147483647 h 468"/>
              <a:gd name="T12" fmla="*/ 2147483647 w 302"/>
              <a:gd name="T13" fmla="*/ 2147483647 h 468"/>
              <a:gd name="T14" fmla="*/ 2147483647 w 302"/>
              <a:gd name="T15" fmla="*/ 2147483647 h 468"/>
              <a:gd name="T16" fmla="*/ 2147483647 w 302"/>
              <a:gd name="T17" fmla="*/ 2147483647 h 468"/>
              <a:gd name="T18" fmla="*/ 2147483647 w 302"/>
              <a:gd name="T19" fmla="*/ 2147483647 h 468"/>
              <a:gd name="T20" fmla="*/ 2147483647 w 302"/>
              <a:gd name="T21" fmla="*/ 2147483647 h 468"/>
              <a:gd name="T22" fmla="*/ 2147483647 w 302"/>
              <a:gd name="T23" fmla="*/ 2147483647 h 468"/>
              <a:gd name="T24" fmla="*/ 2147483647 w 302"/>
              <a:gd name="T25" fmla="*/ 0 h 4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2" h="468">
                <a:moveTo>
                  <a:pt x="23" y="0"/>
                </a:moveTo>
                <a:cubicBezTo>
                  <a:pt x="115" y="8"/>
                  <a:pt x="201" y="17"/>
                  <a:pt x="267" y="87"/>
                </a:cubicBezTo>
                <a:cubicBezTo>
                  <a:pt x="279" y="122"/>
                  <a:pt x="291" y="157"/>
                  <a:pt x="302" y="192"/>
                </a:cubicBezTo>
                <a:cubicBezTo>
                  <a:pt x="296" y="241"/>
                  <a:pt x="294" y="286"/>
                  <a:pt x="259" y="323"/>
                </a:cubicBezTo>
                <a:cubicBezTo>
                  <a:pt x="238" y="385"/>
                  <a:pt x="256" y="365"/>
                  <a:pt x="215" y="392"/>
                </a:cubicBezTo>
                <a:cubicBezTo>
                  <a:pt x="214" y="394"/>
                  <a:pt x="200" y="468"/>
                  <a:pt x="171" y="410"/>
                </a:cubicBezTo>
                <a:cubicBezTo>
                  <a:pt x="164" y="397"/>
                  <a:pt x="177" y="381"/>
                  <a:pt x="180" y="366"/>
                </a:cubicBezTo>
                <a:cubicBezTo>
                  <a:pt x="175" y="292"/>
                  <a:pt x="187" y="167"/>
                  <a:pt x="128" y="104"/>
                </a:cubicBezTo>
                <a:cubicBezTo>
                  <a:pt x="125" y="95"/>
                  <a:pt x="125" y="84"/>
                  <a:pt x="119" y="78"/>
                </a:cubicBezTo>
                <a:cubicBezTo>
                  <a:pt x="113" y="72"/>
                  <a:pt x="101" y="74"/>
                  <a:pt x="93" y="69"/>
                </a:cubicBezTo>
                <a:cubicBezTo>
                  <a:pt x="86" y="65"/>
                  <a:pt x="82" y="56"/>
                  <a:pt x="75" y="52"/>
                </a:cubicBezTo>
                <a:cubicBezTo>
                  <a:pt x="70" y="49"/>
                  <a:pt x="28" y="37"/>
                  <a:pt x="23" y="35"/>
                </a:cubicBezTo>
                <a:cubicBezTo>
                  <a:pt x="0" y="11"/>
                  <a:pt x="0" y="23"/>
                  <a:pt x="23" y="0"/>
                </a:cubicBezTo>
                <a:close/>
              </a:path>
            </a:pathLst>
          </a:cu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Text Box 59"/>
          <p:cNvSpPr txBox="1">
            <a:spLocks noChangeArrowheads="1"/>
          </p:cNvSpPr>
          <p:nvPr/>
        </p:nvSpPr>
        <p:spPr bwMode="auto">
          <a:xfrm>
            <a:off x="8101013" y="1557338"/>
            <a:ext cx="1063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ncl.+tr.sol.</a:t>
            </a:r>
          </a:p>
        </p:txBody>
      </p:sp>
      <p:sp>
        <p:nvSpPr>
          <p:cNvPr id="11319" name="Text Box 60"/>
          <p:cNvSpPr txBox="1">
            <a:spLocks noChangeArrowheads="1"/>
          </p:cNvSpPr>
          <p:nvPr/>
        </p:nvSpPr>
        <p:spPr bwMode="auto">
          <a:xfrm>
            <a:off x="6516688" y="260350"/>
            <a:ext cx="920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ncll.vest.</a:t>
            </a:r>
          </a:p>
        </p:txBody>
      </p:sp>
      <p:sp>
        <p:nvSpPr>
          <p:cNvPr id="11320" name="Text Box 61"/>
          <p:cNvSpPr txBox="1">
            <a:spLocks noChangeArrowheads="1"/>
          </p:cNvSpPr>
          <p:nvPr/>
        </p:nvSpPr>
        <p:spPr bwMode="auto">
          <a:xfrm>
            <a:off x="7451725" y="333375"/>
            <a:ext cx="10842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ncl.cun.lat.</a:t>
            </a:r>
          </a:p>
        </p:txBody>
      </p:sp>
      <p:sp>
        <p:nvSpPr>
          <p:cNvPr id="11321" name="Text Box 62"/>
          <p:cNvSpPr txBox="1">
            <a:spLocks noChangeArrowheads="1"/>
          </p:cNvSpPr>
          <p:nvPr/>
        </p:nvSpPr>
        <p:spPr bwMode="auto">
          <a:xfrm>
            <a:off x="7885113" y="692150"/>
            <a:ext cx="10810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tr.cuneo-cer.</a:t>
            </a:r>
          </a:p>
        </p:txBody>
      </p:sp>
      <p:sp>
        <p:nvSpPr>
          <p:cNvPr id="11322" name="Text Box 63"/>
          <p:cNvSpPr txBox="1">
            <a:spLocks noChangeArrowheads="1"/>
          </p:cNvSpPr>
          <p:nvPr/>
        </p:nvSpPr>
        <p:spPr bwMode="auto">
          <a:xfrm>
            <a:off x="7667625" y="4652963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1323" name="Text Box 64"/>
          <p:cNvSpPr txBox="1">
            <a:spLocks noChangeArrowheads="1"/>
          </p:cNvSpPr>
          <p:nvPr/>
        </p:nvSpPr>
        <p:spPr bwMode="auto">
          <a:xfrm>
            <a:off x="8316913" y="2924175"/>
            <a:ext cx="7921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1324" name="Oval 65"/>
          <p:cNvSpPr>
            <a:spLocks noChangeArrowheads="1"/>
          </p:cNvSpPr>
          <p:nvPr/>
        </p:nvSpPr>
        <p:spPr bwMode="auto">
          <a:xfrm>
            <a:off x="5945188" y="2109788"/>
            <a:ext cx="171450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63" name="Skupina 62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64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bdélník 64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6" name="Line 10"/>
          <p:cNvSpPr>
            <a:spLocks noChangeShapeType="1"/>
          </p:cNvSpPr>
          <p:nvPr/>
        </p:nvSpPr>
        <p:spPr bwMode="auto">
          <a:xfrm flipV="1">
            <a:off x="1204913" y="5393804"/>
            <a:ext cx="824706" cy="18519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bdélník 1"/>
          <p:cNvSpPr/>
          <p:nvPr/>
        </p:nvSpPr>
        <p:spPr bwMode="auto">
          <a:xfrm>
            <a:off x="3167063" y="21304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bdélník 66"/>
          <p:cNvSpPr/>
          <p:nvPr/>
        </p:nvSpPr>
        <p:spPr bwMode="auto">
          <a:xfrm>
            <a:off x="3090863" y="24479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bdélník 67"/>
          <p:cNvSpPr/>
          <p:nvPr/>
        </p:nvSpPr>
        <p:spPr bwMode="auto">
          <a:xfrm>
            <a:off x="3105574" y="33750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bdélník 68"/>
          <p:cNvSpPr/>
          <p:nvPr/>
        </p:nvSpPr>
        <p:spPr bwMode="auto">
          <a:xfrm>
            <a:off x="3167063" y="36925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 bwMode="auto">
          <a:xfrm>
            <a:off x="3243263" y="4656137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41" grpId="0" animBg="1"/>
      <p:bldP spid="5142" grpId="0" animBg="1" autoUpdateAnimBg="0"/>
      <p:bldP spid="5143" grpId="0" animBg="1"/>
      <p:bldP spid="5144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60" grpId="0" animBg="1"/>
      <p:bldP spid="5131" grpId="0" animBg="1"/>
      <p:bldP spid="5149" grpId="0" animBg="1"/>
      <p:bldP spid="5150" grpId="0" animBg="1"/>
      <p:bldP spid="5152" grpId="0" animBg="1"/>
      <p:bldP spid="5157" grpId="0" animBg="1"/>
      <p:bldP spid="5158" grpId="0" animBg="1"/>
      <p:bldP spid="5159" grpId="0" animBg="1"/>
      <p:bldP spid="5135" grpId="0" animBg="1"/>
      <p:bldP spid="5163" grpId="0" animBg="1"/>
      <p:bldP spid="5156" grpId="0" animBg="1"/>
      <p:bldP spid="5165" grpId="0" animBg="1"/>
      <p:bldP spid="5167" grpId="0" animBg="1"/>
      <p:bldP spid="5168" grpId="0" animBg="1"/>
      <p:bldP spid="5169" grpId="0" animBg="1"/>
      <p:bldP spid="51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V="1">
            <a:off x="1158875" y="292417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1374775" y="367982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ovéPole 3"/>
          <p:cNvSpPr txBox="1">
            <a:spLocks noChangeArrowheads="1"/>
          </p:cNvSpPr>
          <p:nvPr/>
        </p:nvSpPr>
        <p:spPr bwMode="auto">
          <a:xfrm>
            <a:off x="2417763" y="114300"/>
            <a:ext cx="386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itchFamily="18" charset="0"/>
              </a:rPr>
              <a:t>MOZKOVÝ KMEN - </a:t>
            </a:r>
            <a:r>
              <a:rPr lang="cs-CZ" altLang="cs-CZ" sz="2400" b="1">
                <a:solidFill>
                  <a:srgbClr val="0070C0"/>
                </a:solidFill>
                <a:latin typeface="Times New Roman" pitchFamily="18" charset="0"/>
              </a:rPr>
              <a:t>Pons</a:t>
            </a:r>
          </a:p>
        </p:txBody>
      </p:sp>
    </p:spTree>
    <p:extLst>
      <p:ext uri="{BB962C8B-B14F-4D97-AF65-F5344CB8AC3E}">
        <p14:creationId xmlns:p14="http://schemas.microsoft.com/office/powerpoint/2010/main" val="16894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1035943" y="404664"/>
            <a:ext cx="8000125" cy="6194921"/>
            <a:chOff x="1035943" y="404664"/>
            <a:chExt cx="8000125" cy="6194921"/>
          </a:xfrm>
        </p:grpSpPr>
        <p:grpSp>
          <p:nvGrpSpPr>
            <p:cNvPr id="7" name="Skupina 6"/>
            <p:cNvGrpSpPr/>
            <p:nvPr/>
          </p:nvGrpSpPr>
          <p:grpSpPr>
            <a:xfrm>
              <a:off x="1035943" y="37890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0" name="Picture 51" descr="fig4Upra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4664"/>
              <a:ext cx="5472180" cy="61949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035943" y="528003"/>
            <a:ext cx="8108057" cy="5925333"/>
            <a:chOff x="1035943" y="528003"/>
            <a:chExt cx="8108057" cy="5925333"/>
          </a:xfrm>
        </p:grpSpPr>
        <p:grpSp>
          <p:nvGrpSpPr>
            <p:cNvPr id="9" name="Skupina 8"/>
            <p:cNvGrpSpPr/>
            <p:nvPr/>
          </p:nvGrpSpPr>
          <p:grpSpPr>
            <a:xfrm>
              <a:off x="1035943" y="2766119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2" name="Picture 29" descr="fig5Upra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193" y="528003"/>
              <a:ext cx="5506807" cy="59253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1800" y="63700"/>
            <a:ext cx="3753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Pons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</a:t>
            </a:r>
            <a:r>
              <a:rPr lang="en-US" altLang="cs-CZ" sz="2400" b="1" dirty="0" err="1" smtClean="0">
                <a:solidFill>
                  <a:srgbClr val="002060"/>
                </a:solidFill>
              </a:rPr>
              <a:t>representativ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ní řezy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6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6147" name="Oval 17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S</a:t>
            </a:r>
          </a:p>
        </p:txBody>
      </p:sp>
      <p:grpSp>
        <p:nvGrpSpPr>
          <p:cNvPr id="3165" name="Group 93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6203" name="Freeform 18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Text Box 21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66" name="Group 94"/>
          <p:cNvGrpSpPr>
            <a:grpSpLocks/>
          </p:cNvGrpSpPr>
          <p:nvPr/>
        </p:nvGrpSpPr>
        <p:grpSpPr bwMode="auto">
          <a:xfrm>
            <a:off x="1428750" y="787400"/>
            <a:ext cx="889000" cy="679450"/>
            <a:chOff x="900" y="496"/>
            <a:chExt cx="560" cy="428"/>
          </a:xfrm>
        </p:grpSpPr>
        <p:sp>
          <p:nvSpPr>
            <p:cNvPr id="6201" name="Freeform 13"/>
            <p:cNvSpPr>
              <a:spLocks/>
            </p:cNvSpPr>
            <p:nvPr/>
          </p:nvSpPr>
          <p:spPr bwMode="auto">
            <a:xfrm>
              <a:off x="900" y="496"/>
              <a:ext cx="560" cy="428"/>
            </a:xfrm>
            <a:custGeom>
              <a:avLst/>
              <a:gdLst>
                <a:gd name="T0" fmla="*/ 130 w 1565"/>
                <a:gd name="T1" fmla="*/ 0 h 1196"/>
                <a:gd name="T2" fmla="*/ 0 w 1565"/>
                <a:gd name="T3" fmla="*/ 134 h 1196"/>
                <a:gd name="T4" fmla="*/ 2 w 1565"/>
                <a:gd name="T5" fmla="*/ 141 h 1196"/>
                <a:gd name="T6" fmla="*/ 1 w 1565"/>
                <a:gd name="T7" fmla="*/ 145 h 1196"/>
                <a:gd name="T8" fmla="*/ 2 w 1565"/>
                <a:gd name="T9" fmla="*/ 150 h 1196"/>
                <a:gd name="T10" fmla="*/ 2 w 1565"/>
                <a:gd name="T11" fmla="*/ 153 h 1196"/>
                <a:gd name="T12" fmla="*/ 0 w 1565"/>
                <a:gd name="T13" fmla="*/ 151 h 1196"/>
                <a:gd name="T14" fmla="*/ 200 w 1565"/>
                <a:gd name="T15" fmla="*/ 151 h 1196"/>
                <a:gd name="T16" fmla="*/ 200 w 1565"/>
                <a:gd name="T17" fmla="*/ 111 h 1196"/>
                <a:gd name="T18" fmla="*/ 190 w 1565"/>
                <a:gd name="T19" fmla="*/ 85 h 1196"/>
                <a:gd name="T20" fmla="*/ 181 w 1565"/>
                <a:gd name="T21" fmla="*/ 59 h 1196"/>
                <a:gd name="T22" fmla="*/ 164 w 1565"/>
                <a:gd name="T23" fmla="*/ 33 h 1196"/>
                <a:gd name="T24" fmla="*/ 134 w 1565"/>
                <a:gd name="T25" fmla="*/ 4 h 1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1196">
                  <a:moveTo>
                    <a:pt x="1014" y="0"/>
                  </a:moveTo>
                  <a:lnTo>
                    <a:pt x="0" y="1045"/>
                  </a:lnTo>
                  <a:lnTo>
                    <a:pt x="13" y="1100"/>
                  </a:lnTo>
                  <a:lnTo>
                    <a:pt x="7" y="1134"/>
                  </a:lnTo>
                  <a:lnTo>
                    <a:pt x="13" y="1169"/>
                  </a:lnTo>
                  <a:lnTo>
                    <a:pt x="13" y="1196"/>
                  </a:lnTo>
                  <a:lnTo>
                    <a:pt x="0" y="1176"/>
                  </a:lnTo>
                  <a:lnTo>
                    <a:pt x="1565" y="1176"/>
                  </a:lnTo>
                  <a:lnTo>
                    <a:pt x="1560" y="870"/>
                  </a:lnTo>
                  <a:lnTo>
                    <a:pt x="1482" y="661"/>
                  </a:lnTo>
                  <a:lnTo>
                    <a:pt x="1413" y="465"/>
                  </a:lnTo>
                  <a:lnTo>
                    <a:pt x="1276" y="258"/>
                  </a:lnTo>
                  <a:lnTo>
                    <a:pt x="1049" y="33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Text Box 22"/>
            <p:cNvSpPr txBox="1">
              <a:spLocks noChangeArrowheads="1"/>
            </p:cNvSpPr>
            <p:nvPr/>
          </p:nvSpPr>
          <p:spPr bwMode="auto">
            <a:xfrm>
              <a:off x="1152" y="672"/>
              <a:ext cx="2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75" name="Group 103"/>
          <p:cNvGrpSpPr>
            <a:grpSpLocks/>
          </p:cNvGrpSpPr>
          <p:nvPr/>
        </p:nvGrpSpPr>
        <p:grpSpPr bwMode="auto">
          <a:xfrm>
            <a:off x="1404938" y="1466850"/>
            <a:ext cx="911225" cy="630238"/>
            <a:chOff x="885" y="924"/>
            <a:chExt cx="574" cy="397"/>
          </a:xfrm>
        </p:grpSpPr>
        <p:sp>
          <p:nvSpPr>
            <p:cNvPr id="6199" name="Freeform 14"/>
            <p:cNvSpPr>
              <a:spLocks/>
            </p:cNvSpPr>
            <p:nvPr/>
          </p:nvSpPr>
          <p:spPr bwMode="auto">
            <a:xfrm>
              <a:off x="885" y="924"/>
              <a:ext cx="574" cy="397"/>
            </a:xfrm>
            <a:custGeom>
              <a:avLst/>
              <a:gdLst>
                <a:gd name="T0" fmla="*/ 205 w 1604"/>
                <a:gd name="T1" fmla="*/ 0 h 1111"/>
                <a:gd name="T2" fmla="*/ 6 w 1604"/>
                <a:gd name="T3" fmla="*/ 0 h 1111"/>
                <a:gd name="T4" fmla="*/ 5 w 1604"/>
                <a:gd name="T5" fmla="*/ 3 h 1111"/>
                <a:gd name="T6" fmla="*/ 3 w 1604"/>
                <a:gd name="T7" fmla="*/ 7 h 1111"/>
                <a:gd name="T8" fmla="*/ 0 w 1604"/>
                <a:gd name="T9" fmla="*/ 9 h 1111"/>
                <a:gd name="T10" fmla="*/ 6 w 1604"/>
                <a:gd name="T11" fmla="*/ 14 h 1111"/>
                <a:gd name="T12" fmla="*/ 7 w 1604"/>
                <a:gd name="T13" fmla="*/ 11 h 1111"/>
                <a:gd name="T14" fmla="*/ 129 w 1604"/>
                <a:gd name="T15" fmla="*/ 142 h 1111"/>
                <a:gd name="T16" fmla="*/ 161 w 1604"/>
                <a:gd name="T17" fmla="*/ 113 h 1111"/>
                <a:gd name="T18" fmla="*/ 172 w 1604"/>
                <a:gd name="T19" fmla="*/ 96 h 1111"/>
                <a:gd name="T20" fmla="*/ 189 w 1604"/>
                <a:gd name="T21" fmla="*/ 71 h 1111"/>
                <a:gd name="T22" fmla="*/ 199 w 1604"/>
                <a:gd name="T23" fmla="*/ 45 h 1111"/>
                <a:gd name="T24" fmla="*/ 205 w 1604"/>
                <a:gd name="T25" fmla="*/ 7 h 1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4" h="1111">
                  <a:moveTo>
                    <a:pt x="1600" y="0"/>
                  </a:moveTo>
                  <a:lnTo>
                    <a:pt x="49" y="0"/>
                  </a:lnTo>
                  <a:lnTo>
                    <a:pt x="35" y="21"/>
                  </a:lnTo>
                  <a:lnTo>
                    <a:pt x="21" y="55"/>
                  </a:lnTo>
                  <a:lnTo>
                    <a:pt x="0" y="69"/>
                  </a:lnTo>
                  <a:lnTo>
                    <a:pt x="48" y="113"/>
                  </a:lnTo>
                  <a:lnTo>
                    <a:pt x="53" y="90"/>
                  </a:lnTo>
                  <a:lnTo>
                    <a:pt x="1007" y="1111"/>
                  </a:lnTo>
                  <a:lnTo>
                    <a:pt x="1255" y="883"/>
                  </a:lnTo>
                  <a:lnTo>
                    <a:pt x="1345" y="752"/>
                  </a:lnTo>
                  <a:lnTo>
                    <a:pt x="1476" y="559"/>
                  </a:lnTo>
                  <a:lnTo>
                    <a:pt x="1552" y="352"/>
                  </a:lnTo>
                  <a:lnTo>
                    <a:pt x="1604" y="55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23"/>
            <p:cNvSpPr txBox="1">
              <a:spLocks noChangeArrowheads="1"/>
            </p:cNvSpPr>
            <p:nvPr/>
          </p:nvSpPr>
          <p:spPr bwMode="auto">
            <a:xfrm>
              <a:off x="1114" y="969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VM</a:t>
              </a:r>
            </a:p>
          </p:txBody>
        </p:sp>
      </p:grpSp>
      <p:grpSp>
        <p:nvGrpSpPr>
          <p:cNvPr id="3168" name="Group 96"/>
          <p:cNvGrpSpPr>
            <a:grpSpLocks/>
          </p:cNvGrpSpPr>
          <p:nvPr/>
        </p:nvGrpSpPr>
        <p:grpSpPr bwMode="auto">
          <a:xfrm>
            <a:off x="2184400" y="2093913"/>
            <a:ext cx="511175" cy="373062"/>
            <a:chOff x="1376" y="1319"/>
            <a:chExt cx="322" cy="235"/>
          </a:xfrm>
        </p:grpSpPr>
        <p:sp>
          <p:nvSpPr>
            <p:cNvPr id="6197" name="Oval 20"/>
            <p:cNvSpPr>
              <a:spLocks noChangeArrowheads="1"/>
            </p:cNvSpPr>
            <p:nvPr/>
          </p:nvSpPr>
          <p:spPr bwMode="auto">
            <a:xfrm>
              <a:off x="1377" y="1319"/>
              <a:ext cx="207" cy="20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</p:txBody>
        </p:sp>
        <p:sp>
          <p:nvSpPr>
            <p:cNvPr id="6198" name="Text Box 24"/>
            <p:cNvSpPr txBox="1">
              <a:spLocks noChangeArrowheads="1"/>
            </p:cNvSpPr>
            <p:nvPr/>
          </p:nvSpPr>
          <p:spPr bwMode="auto">
            <a:xfrm>
              <a:off x="1376" y="1342"/>
              <a:ext cx="3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BM</a:t>
              </a:r>
            </a:p>
          </p:txBody>
        </p:sp>
      </p:grpSp>
      <p:grpSp>
        <p:nvGrpSpPr>
          <p:cNvPr id="3169" name="Group 97"/>
          <p:cNvGrpSpPr>
            <a:grpSpLocks/>
          </p:cNvGrpSpPr>
          <p:nvPr/>
        </p:nvGrpSpPr>
        <p:grpSpPr bwMode="auto">
          <a:xfrm>
            <a:off x="1303338" y="1504950"/>
            <a:ext cx="669925" cy="804863"/>
            <a:chOff x="821" y="948"/>
            <a:chExt cx="422" cy="507"/>
          </a:xfrm>
        </p:grpSpPr>
        <p:sp>
          <p:nvSpPr>
            <p:cNvPr id="6195" name="Freeform 15"/>
            <p:cNvSpPr>
              <a:spLocks/>
            </p:cNvSpPr>
            <p:nvPr/>
          </p:nvSpPr>
          <p:spPr bwMode="auto">
            <a:xfrm>
              <a:off x="821" y="948"/>
              <a:ext cx="422" cy="507"/>
            </a:xfrm>
            <a:custGeom>
              <a:avLst/>
              <a:gdLst>
                <a:gd name="T0" fmla="*/ 151 w 1179"/>
                <a:gd name="T1" fmla="*/ 133 h 1414"/>
                <a:gd name="T2" fmla="*/ 25 w 1179"/>
                <a:gd name="T3" fmla="*/ 0 h 1414"/>
                <a:gd name="T4" fmla="*/ 17 w 1179"/>
                <a:gd name="T5" fmla="*/ 4 h 1414"/>
                <a:gd name="T6" fmla="*/ 4 w 1179"/>
                <a:gd name="T7" fmla="*/ 7 h 1414"/>
                <a:gd name="T8" fmla="*/ 0 w 1179"/>
                <a:gd name="T9" fmla="*/ 14 h 1414"/>
                <a:gd name="T10" fmla="*/ 1 w 1179"/>
                <a:gd name="T11" fmla="*/ 11 h 1414"/>
                <a:gd name="T12" fmla="*/ 0 w 1179"/>
                <a:gd name="T13" fmla="*/ 8 h 1414"/>
                <a:gd name="T14" fmla="*/ 5 w 1179"/>
                <a:gd name="T15" fmla="*/ 182 h 1414"/>
                <a:gd name="T16" fmla="*/ 61 w 1179"/>
                <a:gd name="T17" fmla="*/ 176 h 1414"/>
                <a:gd name="T18" fmla="*/ 86 w 1179"/>
                <a:gd name="T19" fmla="*/ 170 h 1414"/>
                <a:gd name="T20" fmla="*/ 108 w 1179"/>
                <a:gd name="T21" fmla="*/ 159 h 1414"/>
                <a:gd name="T22" fmla="*/ 130 w 1179"/>
                <a:gd name="T23" fmla="*/ 147 h 1414"/>
                <a:gd name="T24" fmla="*/ 142 w 1179"/>
                <a:gd name="T25" fmla="*/ 139 h 1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9" h="1414">
                  <a:moveTo>
                    <a:pt x="1179" y="1035"/>
                  </a:moveTo>
                  <a:lnTo>
                    <a:pt x="193" y="0"/>
                  </a:lnTo>
                  <a:lnTo>
                    <a:pt x="132" y="29"/>
                  </a:lnTo>
                  <a:lnTo>
                    <a:pt x="34" y="55"/>
                  </a:lnTo>
                  <a:lnTo>
                    <a:pt x="1" y="109"/>
                  </a:lnTo>
                  <a:lnTo>
                    <a:pt x="7" y="90"/>
                  </a:lnTo>
                  <a:lnTo>
                    <a:pt x="0" y="62"/>
                  </a:lnTo>
                  <a:lnTo>
                    <a:pt x="41" y="1414"/>
                  </a:lnTo>
                  <a:lnTo>
                    <a:pt x="476" y="1373"/>
                  </a:lnTo>
                  <a:lnTo>
                    <a:pt x="672" y="1324"/>
                  </a:lnTo>
                  <a:lnTo>
                    <a:pt x="841" y="1235"/>
                  </a:lnTo>
                  <a:lnTo>
                    <a:pt x="1014" y="1145"/>
                  </a:lnTo>
                  <a:lnTo>
                    <a:pt x="1110" y="1083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25"/>
            <p:cNvSpPr txBox="1">
              <a:spLocks noChangeArrowheads="1"/>
            </p:cNvSpPr>
            <p:nvPr/>
          </p:nvSpPr>
          <p:spPr bwMode="auto">
            <a:xfrm>
              <a:off x="895" y="1205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SM</a:t>
              </a:r>
            </a:p>
          </p:txBody>
        </p:sp>
      </p:grpSp>
      <p:pic>
        <p:nvPicPr>
          <p:cNvPr id="6154" name="Picture 51" descr="fig4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057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Freeform 52"/>
          <p:cNvSpPr>
            <a:spLocks/>
          </p:cNvSpPr>
          <p:nvPr/>
        </p:nvSpPr>
        <p:spPr bwMode="auto">
          <a:xfrm>
            <a:off x="5410200" y="485775"/>
            <a:ext cx="638175" cy="855663"/>
          </a:xfrm>
          <a:custGeom>
            <a:avLst/>
            <a:gdLst>
              <a:gd name="T0" fmla="*/ 317539688 w 402"/>
              <a:gd name="T1" fmla="*/ 0 h 539"/>
              <a:gd name="T2" fmla="*/ 269657513 w 402"/>
              <a:gd name="T3" fmla="*/ 327620504 h 539"/>
              <a:gd name="T4" fmla="*/ 234375325 w 402"/>
              <a:gd name="T5" fmla="*/ 559475014 h 539"/>
              <a:gd name="T6" fmla="*/ 136088438 w 402"/>
              <a:gd name="T7" fmla="*/ 763608584 h 539"/>
              <a:gd name="T8" fmla="*/ 22682200 w 402"/>
              <a:gd name="T9" fmla="*/ 877014887 h 539"/>
              <a:gd name="T10" fmla="*/ 0 w 402"/>
              <a:gd name="T11" fmla="*/ 1035785618 h 539"/>
              <a:gd name="T12" fmla="*/ 83165950 w 402"/>
              <a:gd name="T13" fmla="*/ 1126511296 h 539"/>
              <a:gd name="T14" fmla="*/ 383063750 w 402"/>
              <a:gd name="T15" fmla="*/ 1242438551 h 539"/>
              <a:gd name="T16" fmla="*/ 725805000 w 402"/>
              <a:gd name="T17" fmla="*/ 1323083598 h 539"/>
              <a:gd name="T18" fmla="*/ 955140013 w 402"/>
              <a:gd name="T19" fmla="*/ 1358365806 h 539"/>
              <a:gd name="T20" fmla="*/ 1013102813 w 402"/>
              <a:gd name="T21" fmla="*/ 1232357920 h 539"/>
              <a:gd name="T22" fmla="*/ 975301263 w 402"/>
              <a:gd name="T23" fmla="*/ 1111390349 h 539"/>
              <a:gd name="T24" fmla="*/ 725805000 w 402"/>
              <a:gd name="T25" fmla="*/ 556955650 h 539"/>
              <a:gd name="T26" fmla="*/ 430947513 w 402"/>
              <a:gd name="T27" fmla="*/ 68045052 h 539"/>
              <a:gd name="T28" fmla="*/ 317539688 w 402"/>
              <a:gd name="T29" fmla="*/ 0 h 5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2" h="539">
                <a:moveTo>
                  <a:pt x="126" y="0"/>
                </a:moveTo>
                <a:lnTo>
                  <a:pt x="107" y="130"/>
                </a:lnTo>
                <a:lnTo>
                  <a:pt x="93" y="222"/>
                </a:lnTo>
                <a:lnTo>
                  <a:pt x="54" y="303"/>
                </a:lnTo>
                <a:lnTo>
                  <a:pt x="9" y="348"/>
                </a:lnTo>
                <a:lnTo>
                  <a:pt x="0" y="411"/>
                </a:lnTo>
                <a:lnTo>
                  <a:pt x="33" y="447"/>
                </a:lnTo>
                <a:lnTo>
                  <a:pt x="152" y="493"/>
                </a:lnTo>
                <a:lnTo>
                  <a:pt x="288" y="525"/>
                </a:lnTo>
                <a:lnTo>
                  <a:pt x="379" y="539"/>
                </a:lnTo>
                <a:lnTo>
                  <a:pt x="402" y="489"/>
                </a:lnTo>
                <a:lnTo>
                  <a:pt x="387" y="441"/>
                </a:lnTo>
                <a:lnTo>
                  <a:pt x="288" y="221"/>
                </a:lnTo>
                <a:lnTo>
                  <a:pt x="171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00FFFF">
              <a:alpha val="49019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730750" y="1243013"/>
            <a:ext cx="354013" cy="309562"/>
          </a:xfrm>
          <a:custGeom>
            <a:avLst/>
            <a:gdLst>
              <a:gd name="T0" fmla="*/ 345262688 w 223"/>
              <a:gd name="T1" fmla="*/ 0 h 195"/>
              <a:gd name="T2" fmla="*/ 110887032 w 223"/>
              <a:gd name="T3" fmla="*/ 60483652 h 195"/>
              <a:gd name="T4" fmla="*/ 57964469 w 223"/>
              <a:gd name="T5" fmla="*/ 120967305 h 195"/>
              <a:gd name="T6" fmla="*/ 20161278 w 223"/>
              <a:gd name="T7" fmla="*/ 189010620 h 195"/>
              <a:gd name="T8" fmla="*/ 5040320 w 223"/>
              <a:gd name="T9" fmla="*/ 234373359 h 195"/>
              <a:gd name="T10" fmla="*/ 27722552 w 223"/>
              <a:gd name="T11" fmla="*/ 438506479 h 195"/>
              <a:gd name="T12" fmla="*/ 110887032 w 223"/>
              <a:gd name="T13" fmla="*/ 491428881 h 195"/>
              <a:gd name="T14" fmla="*/ 367943332 w 223"/>
              <a:gd name="T15" fmla="*/ 430945229 h 195"/>
              <a:gd name="T16" fmla="*/ 473790044 w 223"/>
              <a:gd name="T17" fmla="*/ 340219750 h 195"/>
              <a:gd name="T18" fmla="*/ 526714194 w 223"/>
              <a:gd name="T19" fmla="*/ 234373359 h 195"/>
              <a:gd name="T20" fmla="*/ 375504605 w 223"/>
              <a:gd name="T21" fmla="*/ 22680576 h 195"/>
              <a:gd name="T22" fmla="*/ 315020770 w 223"/>
              <a:gd name="T23" fmla="*/ 7559663 h 195"/>
              <a:gd name="T24" fmla="*/ 262096620 w 223"/>
              <a:gd name="T25" fmla="*/ 0 h 195"/>
              <a:gd name="T26" fmla="*/ 204133738 w 223"/>
              <a:gd name="T27" fmla="*/ 40322435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3" h="195">
                <a:moveTo>
                  <a:pt x="137" y="0"/>
                </a:moveTo>
                <a:cubicBezTo>
                  <a:pt x="100" y="3"/>
                  <a:pt x="77" y="13"/>
                  <a:pt x="44" y="24"/>
                </a:cubicBezTo>
                <a:cubicBezTo>
                  <a:pt x="30" y="45"/>
                  <a:pt x="38" y="38"/>
                  <a:pt x="23" y="48"/>
                </a:cubicBezTo>
                <a:cubicBezTo>
                  <a:pt x="20" y="58"/>
                  <a:pt x="11" y="65"/>
                  <a:pt x="8" y="75"/>
                </a:cubicBezTo>
                <a:cubicBezTo>
                  <a:pt x="6" y="81"/>
                  <a:pt x="2" y="93"/>
                  <a:pt x="2" y="93"/>
                </a:cubicBezTo>
                <a:cubicBezTo>
                  <a:pt x="3" y="110"/>
                  <a:pt x="0" y="153"/>
                  <a:pt x="11" y="174"/>
                </a:cubicBezTo>
                <a:cubicBezTo>
                  <a:pt x="17" y="186"/>
                  <a:pt x="44" y="195"/>
                  <a:pt x="44" y="195"/>
                </a:cubicBezTo>
                <a:cubicBezTo>
                  <a:pt x="79" y="192"/>
                  <a:pt x="112" y="182"/>
                  <a:pt x="146" y="171"/>
                </a:cubicBezTo>
                <a:cubicBezTo>
                  <a:pt x="165" y="165"/>
                  <a:pt x="173" y="145"/>
                  <a:pt x="188" y="135"/>
                </a:cubicBezTo>
                <a:cubicBezTo>
                  <a:pt x="197" y="121"/>
                  <a:pt x="200" y="106"/>
                  <a:pt x="209" y="93"/>
                </a:cubicBezTo>
                <a:cubicBezTo>
                  <a:pt x="223" y="24"/>
                  <a:pt x="205" y="15"/>
                  <a:pt x="149" y="9"/>
                </a:cubicBezTo>
                <a:cubicBezTo>
                  <a:pt x="141" y="7"/>
                  <a:pt x="133" y="5"/>
                  <a:pt x="125" y="3"/>
                </a:cubicBezTo>
                <a:cubicBezTo>
                  <a:pt x="118" y="1"/>
                  <a:pt x="104" y="0"/>
                  <a:pt x="104" y="0"/>
                </a:cubicBezTo>
                <a:lnTo>
                  <a:pt x="81" y="16"/>
                </a:lnTo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5410200" y="1271588"/>
            <a:ext cx="147638" cy="142875"/>
          </a:xfrm>
          <a:custGeom>
            <a:avLst/>
            <a:gdLst>
              <a:gd name="T0" fmla="*/ 113408209 w 93"/>
              <a:gd name="T1" fmla="*/ 0 h 90"/>
              <a:gd name="T2" fmla="*/ 0 w 93"/>
              <a:gd name="T3" fmla="*/ 90725625 h 90"/>
              <a:gd name="T4" fmla="*/ 37803266 w 93"/>
              <a:gd name="T5" fmla="*/ 181451250 h 90"/>
              <a:gd name="T6" fmla="*/ 83166232 w 93"/>
              <a:gd name="T7" fmla="*/ 211693125 h 90"/>
              <a:gd name="T8" fmla="*/ 128529198 w 93"/>
              <a:gd name="T9" fmla="*/ 226814063 h 90"/>
              <a:gd name="T10" fmla="*/ 211693842 w 93"/>
              <a:gd name="T11" fmla="*/ 166330313 h 90"/>
              <a:gd name="T12" fmla="*/ 234376119 w 93"/>
              <a:gd name="T13" fmla="*/ 98286888 h 90"/>
              <a:gd name="T14" fmla="*/ 113408209 w 93"/>
              <a:gd name="T15" fmla="*/ 0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" h="90">
                <a:moveTo>
                  <a:pt x="45" y="0"/>
                </a:moveTo>
                <a:cubicBezTo>
                  <a:pt x="19" y="4"/>
                  <a:pt x="8" y="11"/>
                  <a:pt x="0" y="36"/>
                </a:cubicBezTo>
                <a:cubicBezTo>
                  <a:pt x="3" y="52"/>
                  <a:pt x="2" y="62"/>
                  <a:pt x="15" y="72"/>
                </a:cubicBezTo>
                <a:cubicBezTo>
                  <a:pt x="21" y="76"/>
                  <a:pt x="27" y="80"/>
                  <a:pt x="33" y="84"/>
                </a:cubicBezTo>
                <a:cubicBezTo>
                  <a:pt x="38" y="88"/>
                  <a:pt x="51" y="90"/>
                  <a:pt x="51" y="90"/>
                </a:cubicBezTo>
                <a:cubicBezTo>
                  <a:pt x="72" y="85"/>
                  <a:pt x="71" y="86"/>
                  <a:pt x="84" y="66"/>
                </a:cubicBezTo>
                <a:cubicBezTo>
                  <a:pt x="89" y="58"/>
                  <a:pt x="93" y="39"/>
                  <a:pt x="93" y="39"/>
                </a:cubicBezTo>
                <a:cubicBezTo>
                  <a:pt x="89" y="12"/>
                  <a:pt x="71" y="0"/>
                  <a:pt x="45" y="0"/>
                </a:cubicBezTo>
                <a:close/>
              </a:path>
            </a:pathLst>
          </a:custGeom>
          <a:solidFill>
            <a:srgbClr val="3366FF">
              <a:alpha val="58823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037263" y="2609850"/>
            <a:ext cx="396875" cy="419100"/>
          </a:xfrm>
          <a:custGeom>
            <a:avLst/>
            <a:gdLst>
              <a:gd name="T0" fmla="*/ 274697825 w 250"/>
              <a:gd name="T1" fmla="*/ 30241875 h 264"/>
              <a:gd name="T2" fmla="*/ 206652813 w 250"/>
              <a:gd name="T3" fmla="*/ 60483750 h 264"/>
              <a:gd name="T4" fmla="*/ 191531875 w 250"/>
              <a:gd name="T5" fmla="*/ 83165950 h 264"/>
              <a:gd name="T6" fmla="*/ 168851263 w 250"/>
              <a:gd name="T7" fmla="*/ 98286888 h 264"/>
              <a:gd name="T8" fmla="*/ 85685313 w 250"/>
              <a:gd name="T9" fmla="*/ 211693125 h 264"/>
              <a:gd name="T10" fmla="*/ 40322500 w 250"/>
              <a:gd name="T11" fmla="*/ 325100950 h 264"/>
              <a:gd name="T12" fmla="*/ 25201563 w 250"/>
              <a:gd name="T13" fmla="*/ 370463763 h 264"/>
              <a:gd name="T14" fmla="*/ 10080625 w 250"/>
              <a:gd name="T15" fmla="*/ 446068450 h 264"/>
              <a:gd name="T16" fmla="*/ 32762825 w 250"/>
              <a:gd name="T17" fmla="*/ 529232813 h 264"/>
              <a:gd name="T18" fmla="*/ 199093138 w 250"/>
              <a:gd name="T19" fmla="*/ 665321250 h 264"/>
              <a:gd name="T20" fmla="*/ 403225000 w 250"/>
              <a:gd name="T21" fmla="*/ 619958438 h 264"/>
              <a:gd name="T22" fmla="*/ 539313438 w 250"/>
              <a:gd name="T23" fmla="*/ 544353750 h 264"/>
              <a:gd name="T24" fmla="*/ 607358450 w 250"/>
              <a:gd name="T25" fmla="*/ 430947513 h 264"/>
              <a:gd name="T26" fmla="*/ 622479388 w 250"/>
              <a:gd name="T27" fmla="*/ 385584700 h 264"/>
              <a:gd name="T28" fmla="*/ 630039063 w 250"/>
              <a:gd name="T29" fmla="*/ 309980013 h 264"/>
              <a:gd name="T30" fmla="*/ 614918125 w 250"/>
              <a:gd name="T31" fmla="*/ 211693125 h 264"/>
              <a:gd name="T32" fmla="*/ 599797188 w 250"/>
              <a:gd name="T33" fmla="*/ 158770638 h 264"/>
              <a:gd name="T34" fmla="*/ 546874700 w 250"/>
              <a:gd name="T35" fmla="*/ 60483750 h 264"/>
              <a:gd name="T36" fmla="*/ 380544388 w 250"/>
              <a:gd name="T37" fmla="*/ 0 h 264"/>
              <a:gd name="T38" fmla="*/ 274697825 w 250"/>
              <a:gd name="T39" fmla="*/ 30241875 h 2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50" h="264">
                <a:moveTo>
                  <a:pt x="109" y="12"/>
                </a:moveTo>
                <a:cubicBezTo>
                  <a:pt x="88" y="19"/>
                  <a:pt x="96" y="14"/>
                  <a:pt x="82" y="24"/>
                </a:cubicBezTo>
                <a:cubicBezTo>
                  <a:pt x="80" y="27"/>
                  <a:pt x="79" y="30"/>
                  <a:pt x="76" y="33"/>
                </a:cubicBezTo>
                <a:cubicBezTo>
                  <a:pt x="73" y="36"/>
                  <a:pt x="69" y="36"/>
                  <a:pt x="67" y="39"/>
                </a:cubicBezTo>
                <a:cubicBezTo>
                  <a:pt x="56" y="53"/>
                  <a:pt x="47" y="71"/>
                  <a:pt x="34" y="84"/>
                </a:cubicBezTo>
                <a:cubicBezTo>
                  <a:pt x="29" y="99"/>
                  <a:pt x="21" y="113"/>
                  <a:pt x="16" y="129"/>
                </a:cubicBezTo>
                <a:cubicBezTo>
                  <a:pt x="14" y="135"/>
                  <a:pt x="10" y="147"/>
                  <a:pt x="10" y="147"/>
                </a:cubicBezTo>
                <a:cubicBezTo>
                  <a:pt x="9" y="154"/>
                  <a:pt x="4" y="167"/>
                  <a:pt x="4" y="177"/>
                </a:cubicBezTo>
                <a:cubicBezTo>
                  <a:pt x="4" y="187"/>
                  <a:pt x="0" y="195"/>
                  <a:pt x="13" y="210"/>
                </a:cubicBezTo>
                <a:cubicBezTo>
                  <a:pt x="17" y="247"/>
                  <a:pt x="48" y="256"/>
                  <a:pt x="79" y="264"/>
                </a:cubicBezTo>
                <a:cubicBezTo>
                  <a:pt x="104" y="261"/>
                  <a:pt x="137" y="258"/>
                  <a:pt x="160" y="246"/>
                </a:cubicBezTo>
                <a:cubicBezTo>
                  <a:pt x="178" y="237"/>
                  <a:pt x="194" y="223"/>
                  <a:pt x="214" y="216"/>
                </a:cubicBezTo>
                <a:cubicBezTo>
                  <a:pt x="228" y="202"/>
                  <a:pt x="235" y="190"/>
                  <a:pt x="241" y="171"/>
                </a:cubicBezTo>
                <a:cubicBezTo>
                  <a:pt x="243" y="165"/>
                  <a:pt x="247" y="153"/>
                  <a:pt x="247" y="153"/>
                </a:cubicBezTo>
                <a:cubicBezTo>
                  <a:pt x="248" y="145"/>
                  <a:pt x="250" y="134"/>
                  <a:pt x="250" y="123"/>
                </a:cubicBezTo>
                <a:cubicBezTo>
                  <a:pt x="250" y="112"/>
                  <a:pt x="246" y="94"/>
                  <a:pt x="244" y="84"/>
                </a:cubicBezTo>
                <a:cubicBezTo>
                  <a:pt x="243" y="75"/>
                  <a:pt x="242" y="71"/>
                  <a:pt x="238" y="63"/>
                </a:cubicBezTo>
                <a:cubicBezTo>
                  <a:pt x="232" y="54"/>
                  <a:pt x="231" y="34"/>
                  <a:pt x="217" y="24"/>
                </a:cubicBezTo>
                <a:cubicBezTo>
                  <a:pt x="203" y="14"/>
                  <a:pt x="169" y="2"/>
                  <a:pt x="151" y="0"/>
                </a:cubicBezTo>
                <a:cubicBezTo>
                  <a:pt x="135" y="2"/>
                  <a:pt x="120" y="1"/>
                  <a:pt x="109" y="12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60"/>
          <p:cNvSpPr>
            <a:spLocks/>
          </p:cNvSpPr>
          <p:nvPr/>
        </p:nvSpPr>
        <p:spPr bwMode="auto">
          <a:xfrm>
            <a:off x="5233988" y="2438400"/>
            <a:ext cx="257175" cy="184150"/>
          </a:xfrm>
          <a:custGeom>
            <a:avLst/>
            <a:gdLst>
              <a:gd name="T0" fmla="*/ 98286888 w 162"/>
              <a:gd name="T1" fmla="*/ 15120938 h 116"/>
              <a:gd name="T2" fmla="*/ 128528763 w 162"/>
              <a:gd name="T3" fmla="*/ 211693125 h 116"/>
              <a:gd name="T4" fmla="*/ 219254388 w 162"/>
              <a:gd name="T5" fmla="*/ 264617200 h 116"/>
              <a:gd name="T6" fmla="*/ 287297813 w 162"/>
              <a:gd name="T7" fmla="*/ 287297813 h 116"/>
              <a:gd name="T8" fmla="*/ 408265313 w 162"/>
              <a:gd name="T9" fmla="*/ 241935000 h 116"/>
              <a:gd name="T10" fmla="*/ 355342825 w 162"/>
              <a:gd name="T11" fmla="*/ 128528763 h 116"/>
              <a:gd name="T12" fmla="*/ 166330313 w 162"/>
              <a:gd name="T13" fmla="*/ 0 h 116"/>
              <a:gd name="T14" fmla="*/ 75604688 w 162"/>
              <a:gd name="T15" fmla="*/ 7561263 h 116"/>
              <a:gd name="T16" fmla="*/ 52924075 w 162"/>
              <a:gd name="T17" fmla="*/ 2268220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16">
                <a:moveTo>
                  <a:pt x="39" y="6"/>
                </a:moveTo>
                <a:cubicBezTo>
                  <a:pt x="0" y="19"/>
                  <a:pt x="29" y="67"/>
                  <a:pt x="51" y="84"/>
                </a:cubicBezTo>
                <a:cubicBezTo>
                  <a:pt x="61" y="92"/>
                  <a:pt x="75" y="100"/>
                  <a:pt x="87" y="105"/>
                </a:cubicBezTo>
                <a:cubicBezTo>
                  <a:pt x="96" y="109"/>
                  <a:pt x="114" y="114"/>
                  <a:pt x="114" y="114"/>
                </a:cubicBezTo>
                <a:cubicBezTo>
                  <a:pt x="141" y="112"/>
                  <a:pt x="149" y="116"/>
                  <a:pt x="162" y="96"/>
                </a:cubicBezTo>
                <a:cubicBezTo>
                  <a:pt x="159" y="75"/>
                  <a:pt x="159" y="63"/>
                  <a:pt x="141" y="51"/>
                </a:cubicBezTo>
                <a:cubicBezTo>
                  <a:pt x="122" y="23"/>
                  <a:pt x="97" y="10"/>
                  <a:pt x="66" y="0"/>
                </a:cubicBezTo>
                <a:cubicBezTo>
                  <a:pt x="54" y="1"/>
                  <a:pt x="42" y="1"/>
                  <a:pt x="30" y="3"/>
                </a:cubicBezTo>
                <a:cubicBezTo>
                  <a:pt x="26" y="4"/>
                  <a:pt x="21" y="9"/>
                  <a:pt x="21" y="9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>
            <a:off x="4241800" y="2562225"/>
            <a:ext cx="1292225" cy="857250"/>
          </a:xfrm>
          <a:custGeom>
            <a:avLst/>
            <a:gdLst>
              <a:gd name="T0" fmla="*/ 388104063 w 814"/>
              <a:gd name="T1" fmla="*/ 22682200 h 540"/>
              <a:gd name="T2" fmla="*/ 138609388 w 814"/>
              <a:gd name="T3" fmla="*/ 211693125 h 540"/>
              <a:gd name="T4" fmla="*/ 70564375 w 814"/>
              <a:gd name="T5" fmla="*/ 272176875 h 540"/>
              <a:gd name="T6" fmla="*/ 25201563 w 814"/>
              <a:gd name="T7" fmla="*/ 347781563 h 540"/>
              <a:gd name="T8" fmla="*/ 10080625 w 814"/>
              <a:gd name="T9" fmla="*/ 408265313 h 540"/>
              <a:gd name="T10" fmla="*/ 2520950 w 814"/>
              <a:gd name="T11" fmla="*/ 415826575 h 540"/>
              <a:gd name="T12" fmla="*/ 17641888 w 814"/>
              <a:gd name="T13" fmla="*/ 619958438 h 540"/>
              <a:gd name="T14" fmla="*/ 78125638 w 814"/>
              <a:gd name="T15" fmla="*/ 831651563 h 540"/>
              <a:gd name="T16" fmla="*/ 168851263 w 814"/>
              <a:gd name="T17" fmla="*/ 937498125 h 540"/>
              <a:gd name="T18" fmla="*/ 342741250 w 814"/>
              <a:gd name="T19" fmla="*/ 1126510638 h 540"/>
              <a:gd name="T20" fmla="*/ 501511888 w 814"/>
              <a:gd name="T21" fmla="*/ 1217236263 h 540"/>
              <a:gd name="T22" fmla="*/ 637600325 w 814"/>
              <a:gd name="T23" fmla="*/ 1270158750 h 540"/>
              <a:gd name="T24" fmla="*/ 1053425313 w 814"/>
              <a:gd name="T25" fmla="*/ 1360884375 h 540"/>
              <a:gd name="T26" fmla="*/ 1189513750 w 814"/>
              <a:gd name="T27" fmla="*/ 1353324700 h 540"/>
              <a:gd name="T28" fmla="*/ 1439010013 w 814"/>
              <a:gd name="T29" fmla="*/ 1345763438 h 540"/>
              <a:gd name="T30" fmla="*/ 1960681563 w 814"/>
              <a:gd name="T31" fmla="*/ 1232357200 h 540"/>
              <a:gd name="T32" fmla="*/ 2021165313 w 814"/>
              <a:gd name="T33" fmla="*/ 1164312188 h 540"/>
              <a:gd name="T34" fmla="*/ 2043847513 w 814"/>
              <a:gd name="T35" fmla="*/ 1096268763 h 540"/>
              <a:gd name="T36" fmla="*/ 2051407188 w 814"/>
              <a:gd name="T37" fmla="*/ 1073586563 h 540"/>
              <a:gd name="T38" fmla="*/ 2006044375 w 814"/>
              <a:gd name="T39" fmla="*/ 892135313 h 540"/>
              <a:gd name="T40" fmla="*/ 1794351250 w 814"/>
              <a:gd name="T41" fmla="*/ 665321250 h 540"/>
              <a:gd name="T42" fmla="*/ 1673383750 w 814"/>
              <a:gd name="T43" fmla="*/ 574595625 h 540"/>
              <a:gd name="T44" fmla="*/ 1197075013 w 814"/>
              <a:gd name="T45" fmla="*/ 279738138 h 540"/>
              <a:gd name="T46" fmla="*/ 1030744700 w 814"/>
              <a:gd name="T47" fmla="*/ 189012513 h 540"/>
              <a:gd name="T48" fmla="*/ 909777200 w 814"/>
              <a:gd name="T49" fmla="*/ 120967500 h 540"/>
              <a:gd name="T50" fmla="*/ 788809700 w 814"/>
              <a:gd name="T51" fmla="*/ 60483750 h 540"/>
              <a:gd name="T52" fmla="*/ 554434375 w 814"/>
              <a:gd name="T53" fmla="*/ 0 h 540"/>
              <a:gd name="T54" fmla="*/ 289818763 w 814"/>
              <a:gd name="T55" fmla="*/ 68045013 h 540"/>
              <a:gd name="T56" fmla="*/ 221773750 w 814"/>
              <a:gd name="T57" fmla="*/ 98286888 h 5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4" h="540">
                <a:moveTo>
                  <a:pt x="154" y="9"/>
                </a:moveTo>
                <a:cubicBezTo>
                  <a:pt x="113" y="23"/>
                  <a:pt x="78" y="49"/>
                  <a:pt x="55" y="84"/>
                </a:cubicBezTo>
                <a:cubicBezTo>
                  <a:pt x="50" y="92"/>
                  <a:pt x="33" y="101"/>
                  <a:pt x="28" y="108"/>
                </a:cubicBezTo>
                <a:cubicBezTo>
                  <a:pt x="22" y="117"/>
                  <a:pt x="14" y="128"/>
                  <a:pt x="10" y="138"/>
                </a:cubicBezTo>
                <a:cubicBezTo>
                  <a:pt x="6" y="145"/>
                  <a:pt x="5" y="158"/>
                  <a:pt x="4" y="162"/>
                </a:cubicBezTo>
                <a:cubicBezTo>
                  <a:pt x="3" y="166"/>
                  <a:pt x="0" y="151"/>
                  <a:pt x="1" y="165"/>
                </a:cubicBezTo>
                <a:cubicBezTo>
                  <a:pt x="12" y="198"/>
                  <a:pt x="1" y="162"/>
                  <a:pt x="7" y="246"/>
                </a:cubicBezTo>
                <a:cubicBezTo>
                  <a:pt x="9" y="272"/>
                  <a:pt x="20" y="308"/>
                  <a:pt x="31" y="330"/>
                </a:cubicBezTo>
                <a:cubicBezTo>
                  <a:pt x="42" y="351"/>
                  <a:pt x="50" y="352"/>
                  <a:pt x="67" y="372"/>
                </a:cubicBezTo>
                <a:cubicBezTo>
                  <a:pt x="84" y="392"/>
                  <a:pt x="114" y="428"/>
                  <a:pt x="136" y="447"/>
                </a:cubicBezTo>
                <a:cubicBezTo>
                  <a:pt x="158" y="466"/>
                  <a:pt x="180" y="474"/>
                  <a:pt x="199" y="483"/>
                </a:cubicBezTo>
                <a:cubicBezTo>
                  <a:pt x="215" y="494"/>
                  <a:pt x="235" y="498"/>
                  <a:pt x="253" y="504"/>
                </a:cubicBezTo>
                <a:cubicBezTo>
                  <a:pt x="307" y="522"/>
                  <a:pt x="361" y="534"/>
                  <a:pt x="418" y="540"/>
                </a:cubicBezTo>
                <a:cubicBezTo>
                  <a:pt x="438" y="537"/>
                  <a:pt x="452" y="540"/>
                  <a:pt x="472" y="537"/>
                </a:cubicBezTo>
                <a:cubicBezTo>
                  <a:pt x="500" y="528"/>
                  <a:pt x="543" y="536"/>
                  <a:pt x="571" y="534"/>
                </a:cubicBezTo>
                <a:cubicBezTo>
                  <a:pt x="667" y="537"/>
                  <a:pt x="702" y="527"/>
                  <a:pt x="778" y="489"/>
                </a:cubicBezTo>
                <a:cubicBezTo>
                  <a:pt x="785" y="480"/>
                  <a:pt x="797" y="473"/>
                  <a:pt x="802" y="462"/>
                </a:cubicBezTo>
                <a:cubicBezTo>
                  <a:pt x="802" y="462"/>
                  <a:pt x="809" y="440"/>
                  <a:pt x="811" y="435"/>
                </a:cubicBezTo>
                <a:cubicBezTo>
                  <a:pt x="812" y="432"/>
                  <a:pt x="814" y="426"/>
                  <a:pt x="814" y="426"/>
                </a:cubicBezTo>
                <a:cubicBezTo>
                  <a:pt x="812" y="396"/>
                  <a:pt x="812" y="378"/>
                  <a:pt x="796" y="354"/>
                </a:cubicBezTo>
                <a:cubicBezTo>
                  <a:pt x="785" y="309"/>
                  <a:pt x="742" y="294"/>
                  <a:pt x="712" y="264"/>
                </a:cubicBezTo>
                <a:cubicBezTo>
                  <a:pt x="699" y="251"/>
                  <a:pt x="682" y="234"/>
                  <a:pt x="664" y="228"/>
                </a:cubicBezTo>
                <a:cubicBezTo>
                  <a:pt x="605" y="184"/>
                  <a:pt x="546" y="135"/>
                  <a:pt x="475" y="111"/>
                </a:cubicBezTo>
                <a:cubicBezTo>
                  <a:pt x="433" y="83"/>
                  <a:pt x="427" y="86"/>
                  <a:pt x="409" y="75"/>
                </a:cubicBezTo>
                <a:cubicBezTo>
                  <a:pt x="390" y="65"/>
                  <a:pt x="377" y="56"/>
                  <a:pt x="361" y="48"/>
                </a:cubicBezTo>
                <a:cubicBezTo>
                  <a:pt x="346" y="38"/>
                  <a:pt x="330" y="30"/>
                  <a:pt x="313" y="24"/>
                </a:cubicBezTo>
                <a:cubicBezTo>
                  <a:pt x="281" y="13"/>
                  <a:pt x="253" y="4"/>
                  <a:pt x="220" y="0"/>
                </a:cubicBezTo>
                <a:cubicBezTo>
                  <a:pt x="181" y="3"/>
                  <a:pt x="147" y="5"/>
                  <a:pt x="115" y="27"/>
                </a:cubicBezTo>
                <a:cubicBezTo>
                  <a:pt x="105" y="34"/>
                  <a:pt x="97" y="30"/>
                  <a:pt x="88" y="39"/>
                </a:cubicBezTo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6523038" y="2528888"/>
            <a:ext cx="334962" cy="342900"/>
          </a:xfrm>
          <a:custGeom>
            <a:avLst/>
            <a:gdLst>
              <a:gd name="T0" fmla="*/ 123486678 w 211"/>
              <a:gd name="T1" fmla="*/ 60483750 h 216"/>
              <a:gd name="T2" fmla="*/ 63003018 w 211"/>
              <a:gd name="T3" fmla="*/ 113407825 h 216"/>
              <a:gd name="T4" fmla="*/ 25201525 w 211"/>
              <a:gd name="T5" fmla="*/ 181451250 h 216"/>
              <a:gd name="T6" fmla="*/ 10080610 w 211"/>
              <a:gd name="T7" fmla="*/ 226814063 h 216"/>
              <a:gd name="T8" fmla="*/ 55443355 w 211"/>
              <a:gd name="T9" fmla="*/ 476310325 h 216"/>
              <a:gd name="T10" fmla="*/ 123486678 w 211"/>
              <a:gd name="T11" fmla="*/ 521673138 h 216"/>
              <a:gd name="T12" fmla="*/ 191531589 w 211"/>
              <a:gd name="T13" fmla="*/ 544353750 h 216"/>
              <a:gd name="T14" fmla="*/ 327619823 w 211"/>
              <a:gd name="T15" fmla="*/ 521673138 h 216"/>
              <a:gd name="T16" fmla="*/ 372982568 w 211"/>
              <a:gd name="T17" fmla="*/ 506552200 h 216"/>
              <a:gd name="T18" fmla="*/ 493949888 w 211"/>
              <a:gd name="T19" fmla="*/ 302418750 h 216"/>
              <a:gd name="T20" fmla="*/ 516630466 w 211"/>
              <a:gd name="T21" fmla="*/ 226814063 h 216"/>
              <a:gd name="T22" fmla="*/ 531751381 w 211"/>
              <a:gd name="T23" fmla="*/ 181451250 h 216"/>
              <a:gd name="T24" fmla="*/ 282257079 w 211"/>
              <a:gd name="T25" fmla="*/ 0 h 216"/>
              <a:gd name="T26" fmla="*/ 115927014 w 211"/>
              <a:gd name="T27" fmla="*/ 52924075 h 216"/>
              <a:gd name="T28" fmla="*/ 55443355 w 211"/>
              <a:gd name="T29" fmla="*/ 113407825 h 216"/>
              <a:gd name="T30" fmla="*/ 17640274 w 211"/>
              <a:gd name="T31" fmla="*/ 204133450 h 216"/>
              <a:gd name="T32" fmla="*/ 2519359 w 211"/>
              <a:gd name="T33" fmla="*/ 249496263 h 2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216">
                <a:moveTo>
                  <a:pt x="49" y="24"/>
                </a:moveTo>
                <a:cubicBezTo>
                  <a:pt x="38" y="28"/>
                  <a:pt x="35" y="38"/>
                  <a:pt x="25" y="45"/>
                </a:cubicBezTo>
                <a:cubicBezTo>
                  <a:pt x="20" y="53"/>
                  <a:pt x="14" y="63"/>
                  <a:pt x="10" y="72"/>
                </a:cubicBezTo>
                <a:cubicBezTo>
                  <a:pt x="7" y="78"/>
                  <a:pt x="4" y="90"/>
                  <a:pt x="4" y="90"/>
                </a:cubicBezTo>
                <a:cubicBezTo>
                  <a:pt x="5" y="106"/>
                  <a:pt x="0" y="170"/>
                  <a:pt x="22" y="189"/>
                </a:cubicBezTo>
                <a:cubicBezTo>
                  <a:pt x="30" y="196"/>
                  <a:pt x="40" y="201"/>
                  <a:pt x="49" y="207"/>
                </a:cubicBezTo>
                <a:cubicBezTo>
                  <a:pt x="57" y="212"/>
                  <a:pt x="76" y="216"/>
                  <a:pt x="76" y="216"/>
                </a:cubicBezTo>
                <a:cubicBezTo>
                  <a:pt x="114" y="212"/>
                  <a:pt x="96" y="215"/>
                  <a:pt x="130" y="207"/>
                </a:cubicBezTo>
                <a:cubicBezTo>
                  <a:pt x="136" y="205"/>
                  <a:pt x="148" y="201"/>
                  <a:pt x="148" y="201"/>
                </a:cubicBezTo>
                <a:cubicBezTo>
                  <a:pt x="171" y="178"/>
                  <a:pt x="186" y="150"/>
                  <a:pt x="196" y="120"/>
                </a:cubicBezTo>
                <a:cubicBezTo>
                  <a:pt x="199" y="110"/>
                  <a:pt x="202" y="100"/>
                  <a:pt x="205" y="90"/>
                </a:cubicBezTo>
                <a:cubicBezTo>
                  <a:pt x="207" y="84"/>
                  <a:pt x="211" y="72"/>
                  <a:pt x="211" y="72"/>
                </a:cubicBezTo>
                <a:cubicBezTo>
                  <a:pt x="200" y="9"/>
                  <a:pt x="165" y="9"/>
                  <a:pt x="112" y="0"/>
                </a:cubicBezTo>
                <a:cubicBezTo>
                  <a:pt x="93" y="2"/>
                  <a:pt x="61" y="6"/>
                  <a:pt x="46" y="21"/>
                </a:cubicBezTo>
                <a:cubicBezTo>
                  <a:pt x="37" y="30"/>
                  <a:pt x="32" y="38"/>
                  <a:pt x="22" y="45"/>
                </a:cubicBezTo>
                <a:cubicBezTo>
                  <a:pt x="14" y="56"/>
                  <a:pt x="11" y="68"/>
                  <a:pt x="7" y="81"/>
                </a:cubicBezTo>
                <a:cubicBezTo>
                  <a:pt x="5" y="87"/>
                  <a:pt x="1" y="99"/>
                  <a:pt x="1" y="99"/>
                </a:cubicBezTo>
              </a:path>
            </a:pathLst>
          </a:custGeom>
          <a:solidFill>
            <a:srgbClr val="00FFFF">
              <a:alpha val="61176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900738" y="2160588"/>
            <a:ext cx="319087" cy="292100"/>
          </a:xfrm>
          <a:custGeom>
            <a:avLst/>
            <a:gdLst>
              <a:gd name="T0" fmla="*/ 204131543 w 201"/>
              <a:gd name="T1" fmla="*/ 10080625 h 184"/>
              <a:gd name="T2" fmla="*/ 75604569 w 201"/>
              <a:gd name="T3" fmla="*/ 55443438 h 184"/>
              <a:gd name="T4" fmla="*/ 15120914 w 201"/>
              <a:gd name="T5" fmla="*/ 138609388 h 184"/>
              <a:gd name="T6" fmla="*/ 0 w 201"/>
              <a:gd name="T7" fmla="*/ 183972200 h 184"/>
              <a:gd name="T8" fmla="*/ 105846397 w 201"/>
              <a:gd name="T9" fmla="*/ 418345938 h 184"/>
              <a:gd name="T10" fmla="*/ 196571879 w 201"/>
              <a:gd name="T11" fmla="*/ 456149075 h 184"/>
              <a:gd name="T12" fmla="*/ 219252456 w 201"/>
              <a:gd name="T13" fmla="*/ 463708750 h 184"/>
              <a:gd name="T14" fmla="*/ 438506500 w 201"/>
              <a:gd name="T15" fmla="*/ 403225000 h 184"/>
              <a:gd name="T16" fmla="*/ 506549819 w 201"/>
              <a:gd name="T17" fmla="*/ 252015625 h 184"/>
              <a:gd name="T18" fmla="*/ 370461594 w 201"/>
              <a:gd name="T19" fmla="*/ 32762825 h 184"/>
              <a:gd name="T20" fmla="*/ 234373370 w 201"/>
              <a:gd name="T21" fmla="*/ 2520950 h 184"/>
              <a:gd name="T22" fmla="*/ 143647887 w 201"/>
              <a:gd name="T23" fmla="*/ 17641888 h 1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" h="184">
                <a:moveTo>
                  <a:pt x="81" y="4"/>
                </a:moveTo>
                <a:cubicBezTo>
                  <a:pt x="63" y="10"/>
                  <a:pt x="46" y="11"/>
                  <a:pt x="30" y="22"/>
                </a:cubicBezTo>
                <a:cubicBezTo>
                  <a:pt x="22" y="34"/>
                  <a:pt x="12" y="41"/>
                  <a:pt x="6" y="55"/>
                </a:cubicBezTo>
                <a:cubicBezTo>
                  <a:pt x="3" y="61"/>
                  <a:pt x="0" y="73"/>
                  <a:pt x="0" y="73"/>
                </a:cubicBezTo>
                <a:cubicBezTo>
                  <a:pt x="3" y="105"/>
                  <a:pt x="13" y="146"/>
                  <a:pt x="42" y="166"/>
                </a:cubicBezTo>
                <a:cubicBezTo>
                  <a:pt x="52" y="172"/>
                  <a:pt x="67" y="177"/>
                  <a:pt x="78" y="181"/>
                </a:cubicBezTo>
                <a:cubicBezTo>
                  <a:pt x="81" y="182"/>
                  <a:pt x="87" y="184"/>
                  <a:pt x="87" y="184"/>
                </a:cubicBezTo>
                <a:cubicBezTo>
                  <a:pt x="147" y="180"/>
                  <a:pt x="131" y="174"/>
                  <a:pt x="174" y="160"/>
                </a:cubicBezTo>
                <a:cubicBezTo>
                  <a:pt x="190" y="144"/>
                  <a:pt x="197" y="122"/>
                  <a:pt x="201" y="100"/>
                </a:cubicBezTo>
                <a:cubicBezTo>
                  <a:pt x="196" y="66"/>
                  <a:pt x="184" y="25"/>
                  <a:pt x="147" y="13"/>
                </a:cubicBezTo>
                <a:cubicBezTo>
                  <a:pt x="130" y="7"/>
                  <a:pt x="93" y="1"/>
                  <a:pt x="93" y="1"/>
                </a:cubicBezTo>
                <a:cubicBezTo>
                  <a:pt x="61" y="4"/>
                  <a:pt x="72" y="0"/>
                  <a:pt x="57" y="7"/>
                </a:cubicBezTo>
              </a:path>
            </a:pathLst>
          </a:custGeom>
          <a:solidFill>
            <a:srgbClr val="FF99CC">
              <a:alpha val="65881"/>
            </a:srgbClr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5167313" y="1162050"/>
            <a:ext cx="176212" cy="147638"/>
          </a:xfrm>
          <a:custGeom>
            <a:avLst/>
            <a:gdLst>
              <a:gd name="T0" fmla="*/ 113405916 w 111"/>
              <a:gd name="T1" fmla="*/ 0 h 93"/>
              <a:gd name="T2" fmla="*/ 45362684 w 111"/>
              <a:gd name="T3" fmla="*/ 37803266 h 93"/>
              <a:gd name="T4" fmla="*/ 0 w 111"/>
              <a:gd name="T5" fmla="*/ 113408209 h 93"/>
              <a:gd name="T6" fmla="*/ 37801443 w 111"/>
              <a:gd name="T7" fmla="*/ 189013153 h 93"/>
              <a:gd name="T8" fmla="*/ 98285021 w 111"/>
              <a:gd name="T9" fmla="*/ 234376119 h 93"/>
              <a:gd name="T10" fmla="*/ 241934314 w 111"/>
              <a:gd name="T11" fmla="*/ 196572853 h 93"/>
              <a:gd name="T12" fmla="*/ 272176103 w 111"/>
              <a:gd name="T13" fmla="*/ 128529198 h 93"/>
              <a:gd name="T14" fmla="*/ 279735756 w 111"/>
              <a:gd name="T15" fmla="*/ 105846921 h 93"/>
              <a:gd name="T16" fmla="*/ 173889494 w 111"/>
              <a:gd name="T17" fmla="*/ 0 h 93"/>
              <a:gd name="T18" fmla="*/ 60483578 w 111"/>
              <a:gd name="T19" fmla="*/ 15120989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" h="93">
                <a:moveTo>
                  <a:pt x="45" y="0"/>
                </a:moveTo>
                <a:cubicBezTo>
                  <a:pt x="36" y="6"/>
                  <a:pt x="27" y="9"/>
                  <a:pt x="18" y="15"/>
                </a:cubicBezTo>
                <a:cubicBezTo>
                  <a:pt x="10" y="26"/>
                  <a:pt x="3" y="31"/>
                  <a:pt x="0" y="45"/>
                </a:cubicBezTo>
                <a:cubicBezTo>
                  <a:pt x="3" y="60"/>
                  <a:pt x="2" y="66"/>
                  <a:pt x="15" y="75"/>
                </a:cubicBezTo>
                <a:cubicBezTo>
                  <a:pt x="22" y="86"/>
                  <a:pt x="28" y="86"/>
                  <a:pt x="39" y="93"/>
                </a:cubicBezTo>
                <a:cubicBezTo>
                  <a:pt x="59" y="90"/>
                  <a:pt x="79" y="90"/>
                  <a:pt x="96" y="78"/>
                </a:cubicBezTo>
                <a:cubicBezTo>
                  <a:pt x="106" y="64"/>
                  <a:pt x="101" y="72"/>
                  <a:pt x="108" y="51"/>
                </a:cubicBezTo>
                <a:cubicBezTo>
                  <a:pt x="109" y="48"/>
                  <a:pt x="111" y="42"/>
                  <a:pt x="111" y="42"/>
                </a:cubicBezTo>
                <a:cubicBezTo>
                  <a:pt x="105" y="19"/>
                  <a:pt x="91" y="7"/>
                  <a:pt x="69" y="0"/>
                </a:cubicBezTo>
                <a:cubicBezTo>
                  <a:pt x="63" y="1"/>
                  <a:pt x="35" y="6"/>
                  <a:pt x="24" y="6"/>
                </a:cubicBezTo>
              </a:path>
            </a:pathLst>
          </a:custGeom>
          <a:solidFill>
            <a:schemeClr val="accent1">
              <a:alpha val="6117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4833938" y="4281488"/>
            <a:ext cx="417512" cy="566737"/>
          </a:xfrm>
          <a:custGeom>
            <a:avLst/>
            <a:gdLst>
              <a:gd name="T0" fmla="*/ 173889779 w 263"/>
              <a:gd name="T1" fmla="*/ 7559668 h 357"/>
              <a:gd name="T2" fmla="*/ 113406102 w 263"/>
              <a:gd name="T3" fmla="*/ 60483697 h 357"/>
              <a:gd name="T4" fmla="*/ 45362758 w 263"/>
              <a:gd name="T5" fmla="*/ 196572014 h 357"/>
              <a:gd name="T6" fmla="*/ 15120919 w 263"/>
              <a:gd name="T7" fmla="*/ 264615379 h 357"/>
              <a:gd name="T8" fmla="*/ 120967355 w 263"/>
              <a:gd name="T9" fmla="*/ 740925284 h 357"/>
              <a:gd name="T10" fmla="*/ 332660227 w 263"/>
              <a:gd name="T11" fmla="*/ 869452345 h 357"/>
              <a:gd name="T12" fmla="*/ 400703570 w 263"/>
              <a:gd name="T13" fmla="*/ 892134525 h 357"/>
              <a:gd name="T14" fmla="*/ 423385743 w 263"/>
              <a:gd name="T15" fmla="*/ 899694194 h 357"/>
              <a:gd name="T16" fmla="*/ 597275522 w 263"/>
              <a:gd name="T17" fmla="*/ 831650829 h 357"/>
              <a:gd name="T18" fmla="*/ 627517361 w 263"/>
              <a:gd name="T19" fmla="*/ 786288056 h 357"/>
              <a:gd name="T20" fmla="*/ 642638280 w 263"/>
              <a:gd name="T21" fmla="*/ 740925284 h 357"/>
              <a:gd name="T22" fmla="*/ 650199534 w 263"/>
              <a:gd name="T23" fmla="*/ 718243104 h 357"/>
              <a:gd name="T24" fmla="*/ 589715856 w 263"/>
              <a:gd name="T25" fmla="*/ 415824621 h 357"/>
              <a:gd name="T26" fmla="*/ 468748501 w 263"/>
              <a:gd name="T27" fmla="*/ 98285213 h 357"/>
              <a:gd name="T28" fmla="*/ 309978054 w 263"/>
              <a:gd name="T29" fmla="*/ 22680592 h 357"/>
              <a:gd name="T30" fmla="*/ 241934710 w 263"/>
              <a:gd name="T31" fmla="*/ 0 h 357"/>
              <a:gd name="T32" fmla="*/ 173889779 w 263"/>
              <a:gd name="T33" fmla="*/ 7559668 h 3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3" h="357">
                <a:moveTo>
                  <a:pt x="69" y="3"/>
                </a:moveTo>
                <a:cubicBezTo>
                  <a:pt x="57" y="7"/>
                  <a:pt x="54" y="15"/>
                  <a:pt x="45" y="24"/>
                </a:cubicBezTo>
                <a:cubicBezTo>
                  <a:pt x="38" y="44"/>
                  <a:pt x="27" y="60"/>
                  <a:pt x="18" y="78"/>
                </a:cubicBezTo>
                <a:cubicBezTo>
                  <a:pt x="14" y="87"/>
                  <a:pt x="6" y="105"/>
                  <a:pt x="6" y="105"/>
                </a:cubicBezTo>
                <a:cubicBezTo>
                  <a:pt x="0" y="172"/>
                  <a:pt x="1" y="241"/>
                  <a:pt x="48" y="294"/>
                </a:cubicBezTo>
                <a:cubicBezTo>
                  <a:pt x="73" y="322"/>
                  <a:pt x="98" y="334"/>
                  <a:pt x="132" y="345"/>
                </a:cubicBezTo>
                <a:cubicBezTo>
                  <a:pt x="141" y="348"/>
                  <a:pt x="150" y="351"/>
                  <a:pt x="159" y="354"/>
                </a:cubicBezTo>
                <a:cubicBezTo>
                  <a:pt x="162" y="355"/>
                  <a:pt x="168" y="357"/>
                  <a:pt x="168" y="357"/>
                </a:cubicBezTo>
                <a:cubicBezTo>
                  <a:pt x="207" y="353"/>
                  <a:pt x="208" y="349"/>
                  <a:pt x="237" y="330"/>
                </a:cubicBezTo>
                <a:cubicBezTo>
                  <a:pt x="247" y="300"/>
                  <a:pt x="230" y="346"/>
                  <a:pt x="249" y="312"/>
                </a:cubicBezTo>
                <a:cubicBezTo>
                  <a:pt x="252" y="306"/>
                  <a:pt x="253" y="300"/>
                  <a:pt x="255" y="294"/>
                </a:cubicBezTo>
                <a:cubicBezTo>
                  <a:pt x="256" y="291"/>
                  <a:pt x="258" y="285"/>
                  <a:pt x="258" y="285"/>
                </a:cubicBezTo>
                <a:cubicBezTo>
                  <a:pt x="263" y="241"/>
                  <a:pt x="244" y="206"/>
                  <a:pt x="234" y="165"/>
                </a:cubicBezTo>
                <a:cubicBezTo>
                  <a:pt x="231" y="116"/>
                  <a:pt x="227" y="72"/>
                  <a:pt x="186" y="39"/>
                </a:cubicBezTo>
                <a:cubicBezTo>
                  <a:pt x="170" y="26"/>
                  <a:pt x="142" y="15"/>
                  <a:pt x="123" y="9"/>
                </a:cubicBezTo>
                <a:cubicBezTo>
                  <a:pt x="114" y="6"/>
                  <a:pt x="96" y="0"/>
                  <a:pt x="96" y="0"/>
                </a:cubicBezTo>
                <a:cubicBezTo>
                  <a:pt x="65" y="3"/>
                  <a:pt x="56" y="3"/>
                  <a:pt x="69" y="3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4537075" y="4781550"/>
            <a:ext cx="277813" cy="223838"/>
          </a:xfrm>
          <a:custGeom>
            <a:avLst/>
            <a:gdLst>
              <a:gd name="T0" fmla="*/ 176411255 w 175"/>
              <a:gd name="T1" fmla="*/ 37803222 h 141"/>
              <a:gd name="T2" fmla="*/ 55443537 w 175"/>
              <a:gd name="T3" fmla="*/ 151209713 h 141"/>
              <a:gd name="T4" fmla="*/ 25201608 w 175"/>
              <a:gd name="T5" fmla="*/ 196572627 h 141"/>
              <a:gd name="T6" fmla="*/ 10080643 w 175"/>
              <a:gd name="T7" fmla="*/ 219254877 h 141"/>
              <a:gd name="T8" fmla="*/ 25201608 w 175"/>
              <a:gd name="T9" fmla="*/ 325101676 h 141"/>
              <a:gd name="T10" fmla="*/ 70564502 w 175"/>
              <a:gd name="T11" fmla="*/ 355343619 h 141"/>
              <a:gd name="T12" fmla="*/ 282258008 w 175"/>
              <a:gd name="T13" fmla="*/ 287298454 h 141"/>
              <a:gd name="T14" fmla="*/ 327620902 w 175"/>
              <a:gd name="T15" fmla="*/ 257056512 h 141"/>
              <a:gd name="T16" fmla="*/ 350303143 w 175"/>
              <a:gd name="T17" fmla="*/ 241935540 h 141"/>
              <a:gd name="T18" fmla="*/ 365424108 w 175"/>
              <a:gd name="T19" fmla="*/ 219254877 h 141"/>
              <a:gd name="T20" fmla="*/ 388104761 w 175"/>
              <a:gd name="T21" fmla="*/ 204133906 h 141"/>
              <a:gd name="T22" fmla="*/ 418346690 w 175"/>
              <a:gd name="T23" fmla="*/ 158770992 h 141"/>
              <a:gd name="T24" fmla="*/ 267137043 w 175"/>
              <a:gd name="T25" fmla="*/ 0 h 141"/>
              <a:gd name="T26" fmla="*/ 176411255 w 175"/>
              <a:gd name="T27" fmla="*/ 37803222 h 1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5" h="141">
                <a:moveTo>
                  <a:pt x="70" y="15"/>
                </a:moveTo>
                <a:cubicBezTo>
                  <a:pt x="49" y="22"/>
                  <a:pt x="34" y="42"/>
                  <a:pt x="22" y="60"/>
                </a:cubicBezTo>
                <a:cubicBezTo>
                  <a:pt x="18" y="66"/>
                  <a:pt x="14" y="72"/>
                  <a:pt x="10" y="78"/>
                </a:cubicBezTo>
                <a:cubicBezTo>
                  <a:pt x="8" y="81"/>
                  <a:pt x="4" y="87"/>
                  <a:pt x="4" y="87"/>
                </a:cubicBezTo>
                <a:cubicBezTo>
                  <a:pt x="5" y="101"/>
                  <a:pt x="0" y="119"/>
                  <a:pt x="10" y="129"/>
                </a:cubicBezTo>
                <a:cubicBezTo>
                  <a:pt x="15" y="134"/>
                  <a:pt x="28" y="141"/>
                  <a:pt x="28" y="141"/>
                </a:cubicBezTo>
                <a:cubicBezTo>
                  <a:pt x="60" y="137"/>
                  <a:pt x="85" y="132"/>
                  <a:pt x="112" y="114"/>
                </a:cubicBezTo>
                <a:cubicBezTo>
                  <a:pt x="118" y="110"/>
                  <a:pt x="124" y="106"/>
                  <a:pt x="130" y="102"/>
                </a:cubicBezTo>
                <a:cubicBezTo>
                  <a:pt x="133" y="100"/>
                  <a:pt x="139" y="96"/>
                  <a:pt x="139" y="96"/>
                </a:cubicBezTo>
                <a:cubicBezTo>
                  <a:pt x="141" y="93"/>
                  <a:pt x="142" y="90"/>
                  <a:pt x="145" y="87"/>
                </a:cubicBezTo>
                <a:cubicBezTo>
                  <a:pt x="148" y="84"/>
                  <a:pt x="152" y="84"/>
                  <a:pt x="154" y="81"/>
                </a:cubicBezTo>
                <a:cubicBezTo>
                  <a:pt x="159" y="76"/>
                  <a:pt x="166" y="63"/>
                  <a:pt x="166" y="63"/>
                </a:cubicBezTo>
                <a:cubicBezTo>
                  <a:pt x="175" y="12"/>
                  <a:pt x="144" y="13"/>
                  <a:pt x="106" y="0"/>
                </a:cubicBezTo>
                <a:cubicBezTo>
                  <a:pt x="99" y="1"/>
                  <a:pt x="70" y="3"/>
                  <a:pt x="70" y="1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4800600" y="4943475"/>
            <a:ext cx="430213" cy="361950"/>
          </a:xfrm>
          <a:custGeom>
            <a:avLst/>
            <a:gdLst>
              <a:gd name="T0" fmla="*/ 264617508 w 271"/>
              <a:gd name="T1" fmla="*/ 15120938 h 228"/>
              <a:gd name="T2" fmla="*/ 90725730 w 271"/>
              <a:gd name="T3" fmla="*/ 113407825 h 228"/>
              <a:gd name="T4" fmla="*/ 22682226 w 271"/>
              <a:gd name="T5" fmla="*/ 204133450 h 228"/>
              <a:gd name="T6" fmla="*/ 0 w 271"/>
              <a:gd name="T7" fmla="*/ 272176875 h 228"/>
              <a:gd name="T8" fmla="*/ 105846686 w 271"/>
              <a:gd name="T9" fmla="*/ 498990938 h 228"/>
              <a:gd name="T10" fmla="*/ 219254642 w 271"/>
              <a:gd name="T11" fmla="*/ 559474688 h 228"/>
              <a:gd name="T12" fmla="*/ 264617508 w 271"/>
              <a:gd name="T13" fmla="*/ 574595625 h 228"/>
              <a:gd name="T14" fmla="*/ 461189924 w 271"/>
              <a:gd name="T15" fmla="*/ 544353750 h 228"/>
              <a:gd name="T16" fmla="*/ 529233428 w 271"/>
              <a:gd name="T17" fmla="*/ 498990938 h 228"/>
              <a:gd name="T18" fmla="*/ 574596293 w 271"/>
              <a:gd name="T19" fmla="*/ 468749063 h 228"/>
              <a:gd name="T20" fmla="*/ 650201068 w 271"/>
              <a:gd name="T21" fmla="*/ 355342825 h 228"/>
              <a:gd name="T22" fmla="*/ 680442978 w 271"/>
              <a:gd name="T23" fmla="*/ 287297813 h 228"/>
              <a:gd name="T24" fmla="*/ 642641384 w 271"/>
              <a:gd name="T25" fmla="*/ 166330313 h 228"/>
              <a:gd name="T26" fmla="*/ 483870562 w 271"/>
              <a:gd name="T27" fmla="*/ 37803138 h 228"/>
              <a:gd name="T28" fmla="*/ 415827058 w 271"/>
              <a:gd name="T29" fmla="*/ 15120938 h 228"/>
              <a:gd name="T30" fmla="*/ 370464193 w 271"/>
              <a:gd name="T31" fmla="*/ 0 h 228"/>
              <a:gd name="T32" fmla="*/ 257056236 w 271"/>
              <a:gd name="T33" fmla="*/ 22682200 h 228"/>
              <a:gd name="T34" fmla="*/ 264617508 w 271"/>
              <a:gd name="T35" fmla="*/ 15120938 h 2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1" h="228">
                <a:moveTo>
                  <a:pt x="105" y="6"/>
                </a:moveTo>
                <a:cubicBezTo>
                  <a:pt x="97" y="17"/>
                  <a:pt x="52" y="40"/>
                  <a:pt x="36" y="45"/>
                </a:cubicBezTo>
                <a:cubicBezTo>
                  <a:pt x="29" y="55"/>
                  <a:pt x="14" y="70"/>
                  <a:pt x="9" y="81"/>
                </a:cubicBezTo>
                <a:cubicBezTo>
                  <a:pt x="5" y="90"/>
                  <a:pt x="0" y="108"/>
                  <a:pt x="0" y="108"/>
                </a:cubicBezTo>
                <a:cubicBezTo>
                  <a:pt x="3" y="146"/>
                  <a:pt x="13" y="172"/>
                  <a:pt x="42" y="198"/>
                </a:cubicBezTo>
                <a:cubicBezTo>
                  <a:pt x="55" y="209"/>
                  <a:pt x="72" y="215"/>
                  <a:pt x="87" y="222"/>
                </a:cubicBezTo>
                <a:cubicBezTo>
                  <a:pt x="93" y="225"/>
                  <a:pt x="105" y="228"/>
                  <a:pt x="105" y="228"/>
                </a:cubicBezTo>
                <a:cubicBezTo>
                  <a:pt x="141" y="226"/>
                  <a:pt x="153" y="226"/>
                  <a:pt x="183" y="216"/>
                </a:cubicBezTo>
                <a:cubicBezTo>
                  <a:pt x="183" y="216"/>
                  <a:pt x="205" y="201"/>
                  <a:pt x="210" y="198"/>
                </a:cubicBezTo>
                <a:cubicBezTo>
                  <a:pt x="216" y="194"/>
                  <a:pt x="228" y="186"/>
                  <a:pt x="228" y="186"/>
                </a:cubicBezTo>
                <a:cubicBezTo>
                  <a:pt x="238" y="171"/>
                  <a:pt x="250" y="158"/>
                  <a:pt x="258" y="141"/>
                </a:cubicBezTo>
                <a:cubicBezTo>
                  <a:pt x="262" y="132"/>
                  <a:pt x="270" y="114"/>
                  <a:pt x="270" y="114"/>
                </a:cubicBezTo>
                <a:cubicBezTo>
                  <a:pt x="267" y="89"/>
                  <a:pt x="271" y="82"/>
                  <a:pt x="255" y="66"/>
                </a:cubicBezTo>
                <a:cubicBezTo>
                  <a:pt x="245" y="35"/>
                  <a:pt x="221" y="24"/>
                  <a:pt x="192" y="15"/>
                </a:cubicBezTo>
                <a:cubicBezTo>
                  <a:pt x="183" y="12"/>
                  <a:pt x="174" y="9"/>
                  <a:pt x="165" y="6"/>
                </a:cubicBezTo>
                <a:cubicBezTo>
                  <a:pt x="159" y="4"/>
                  <a:pt x="147" y="0"/>
                  <a:pt x="147" y="0"/>
                </a:cubicBezTo>
                <a:cubicBezTo>
                  <a:pt x="136" y="1"/>
                  <a:pt x="114" y="9"/>
                  <a:pt x="102" y="9"/>
                </a:cubicBezTo>
                <a:cubicBezTo>
                  <a:pt x="101" y="9"/>
                  <a:pt x="104" y="7"/>
                  <a:pt x="105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195888" y="4029075"/>
            <a:ext cx="490537" cy="825500"/>
          </a:xfrm>
          <a:custGeom>
            <a:avLst/>
            <a:gdLst>
              <a:gd name="T0" fmla="*/ 136088299 w 309"/>
              <a:gd name="T1" fmla="*/ 30241875 h 520"/>
              <a:gd name="T2" fmla="*/ 22680589 w 309"/>
              <a:gd name="T3" fmla="*/ 196572188 h 520"/>
              <a:gd name="T4" fmla="*/ 0 w 309"/>
              <a:gd name="T5" fmla="*/ 264617200 h 520"/>
              <a:gd name="T6" fmla="*/ 7559667 w 309"/>
              <a:gd name="T7" fmla="*/ 370463763 h 520"/>
              <a:gd name="T8" fmla="*/ 52922434 w 309"/>
              <a:gd name="T9" fmla="*/ 461189388 h 520"/>
              <a:gd name="T10" fmla="*/ 166330143 w 309"/>
              <a:gd name="T11" fmla="*/ 642640638 h 520"/>
              <a:gd name="T12" fmla="*/ 226813831 w 309"/>
              <a:gd name="T13" fmla="*/ 778729075 h 520"/>
              <a:gd name="T14" fmla="*/ 257055675 w 309"/>
              <a:gd name="T15" fmla="*/ 854333763 h 520"/>
              <a:gd name="T16" fmla="*/ 400703642 w 309"/>
              <a:gd name="T17" fmla="*/ 1292840950 h 520"/>
              <a:gd name="T18" fmla="*/ 544353195 w 309"/>
              <a:gd name="T19" fmla="*/ 1247478138 h 520"/>
              <a:gd name="T20" fmla="*/ 551912862 w 309"/>
              <a:gd name="T21" fmla="*/ 1126510638 h 520"/>
              <a:gd name="T22" fmla="*/ 718243005 w 309"/>
              <a:gd name="T23" fmla="*/ 990422200 h 520"/>
              <a:gd name="T24" fmla="*/ 778726694 w 309"/>
              <a:gd name="T25" fmla="*/ 831651563 h 520"/>
              <a:gd name="T26" fmla="*/ 756046104 w 309"/>
              <a:gd name="T27" fmla="*/ 672882513 h 520"/>
              <a:gd name="T28" fmla="*/ 506550096 w 309"/>
              <a:gd name="T29" fmla="*/ 400705638 h 520"/>
              <a:gd name="T30" fmla="*/ 241934753 w 309"/>
              <a:gd name="T31" fmla="*/ 60483750 h 520"/>
              <a:gd name="T32" fmla="*/ 136088299 w 309"/>
              <a:gd name="T33" fmla="*/ 30241875 h 5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9" h="520">
                <a:moveTo>
                  <a:pt x="54" y="12"/>
                </a:moveTo>
                <a:cubicBezTo>
                  <a:pt x="34" y="19"/>
                  <a:pt x="18" y="59"/>
                  <a:pt x="9" y="78"/>
                </a:cubicBezTo>
                <a:cubicBezTo>
                  <a:pt x="5" y="87"/>
                  <a:pt x="0" y="105"/>
                  <a:pt x="0" y="105"/>
                </a:cubicBezTo>
                <a:cubicBezTo>
                  <a:pt x="1" y="119"/>
                  <a:pt x="1" y="133"/>
                  <a:pt x="3" y="147"/>
                </a:cubicBezTo>
                <a:cubicBezTo>
                  <a:pt x="5" y="163"/>
                  <a:pt x="12" y="170"/>
                  <a:pt x="21" y="183"/>
                </a:cubicBezTo>
                <a:cubicBezTo>
                  <a:pt x="37" y="207"/>
                  <a:pt x="45" y="234"/>
                  <a:pt x="66" y="255"/>
                </a:cubicBezTo>
                <a:cubicBezTo>
                  <a:pt x="72" y="273"/>
                  <a:pt x="83" y="289"/>
                  <a:pt x="90" y="309"/>
                </a:cubicBezTo>
                <a:cubicBezTo>
                  <a:pt x="93" y="318"/>
                  <a:pt x="102" y="339"/>
                  <a:pt x="102" y="339"/>
                </a:cubicBezTo>
                <a:cubicBezTo>
                  <a:pt x="98" y="406"/>
                  <a:pt x="78" y="486"/>
                  <a:pt x="159" y="513"/>
                </a:cubicBezTo>
                <a:cubicBezTo>
                  <a:pt x="185" y="511"/>
                  <a:pt x="208" y="520"/>
                  <a:pt x="216" y="495"/>
                </a:cubicBezTo>
                <a:cubicBezTo>
                  <a:pt x="217" y="479"/>
                  <a:pt x="217" y="463"/>
                  <a:pt x="219" y="447"/>
                </a:cubicBezTo>
                <a:cubicBezTo>
                  <a:pt x="223" y="402"/>
                  <a:pt x="245" y="401"/>
                  <a:pt x="285" y="393"/>
                </a:cubicBezTo>
                <a:cubicBezTo>
                  <a:pt x="300" y="371"/>
                  <a:pt x="306" y="357"/>
                  <a:pt x="309" y="330"/>
                </a:cubicBezTo>
                <a:cubicBezTo>
                  <a:pt x="308" y="309"/>
                  <a:pt x="302" y="288"/>
                  <a:pt x="300" y="267"/>
                </a:cubicBezTo>
                <a:cubicBezTo>
                  <a:pt x="295" y="221"/>
                  <a:pt x="236" y="182"/>
                  <a:pt x="201" y="159"/>
                </a:cubicBezTo>
                <a:cubicBezTo>
                  <a:pt x="166" y="119"/>
                  <a:pt x="120" y="48"/>
                  <a:pt x="96" y="24"/>
                </a:cubicBezTo>
                <a:cubicBezTo>
                  <a:pt x="72" y="0"/>
                  <a:pt x="63" y="14"/>
                  <a:pt x="54" y="12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476875" y="3929063"/>
            <a:ext cx="434975" cy="390525"/>
          </a:xfrm>
          <a:custGeom>
            <a:avLst/>
            <a:gdLst>
              <a:gd name="T0" fmla="*/ 241935000 w 274"/>
              <a:gd name="T1" fmla="*/ 0 h 246"/>
              <a:gd name="T2" fmla="*/ 105846563 w 274"/>
              <a:gd name="T3" fmla="*/ 37803138 h 246"/>
              <a:gd name="T4" fmla="*/ 37803138 w 274"/>
              <a:gd name="T5" fmla="*/ 75604688 h 246"/>
              <a:gd name="T6" fmla="*/ 0 w 274"/>
              <a:gd name="T7" fmla="*/ 151209375 h 246"/>
              <a:gd name="T8" fmla="*/ 98286888 w 274"/>
              <a:gd name="T9" fmla="*/ 453628125 h 246"/>
              <a:gd name="T10" fmla="*/ 158770638 w 274"/>
              <a:gd name="T11" fmla="*/ 567035950 h 246"/>
              <a:gd name="T12" fmla="*/ 249496263 w 274"/>
              <a:gd name="T13" fmla="*/ 619958438 h 246"/>
              <a:gd name="T14" fmla="*/ 582156888 w 274"/>
              <a:gd name="T15" fmla="*/ 438507188 h 246"/>
              <a:gd name="T16" fmla="*/ 657761575 w 274"/>
              <a:gd name="T17" fmla="*/ 347781563 h 246"/>
              <a:gd name="T18" fmla="*/ 680442188 w 274"/>
              <a:gd name="T19" fmla="*/ 279738138 h 246"/>
              <a:gd name="T20" fmla="*/ 688003450 w 274"/>
              <a:gd name="T21" fmla="*/ 257055938 h 246"/>
              <a:gd name="T22" fmla="*/ 642640638 w 274"/>
              <a:gd name="T23" fmla="*/ 143649700 h 246"/>
              <a:gd name="T24" fmla="*/ 189012513 w 274"/>
              <a:gd name="T25" fmla="*/ 7561263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4" h="246">
                <a:moveTo>
                  <a:pt x="96" y="0"/>
                </a:moveTo>
                <a:cubicBezTo>
                  <a:pt x="78" y="5"/>
                  <a:pt x="60" y="9"/>
                  <a:pt x="42" y="15"/>
                </a:cubicBezTo>
                <a:cubicBezTo>
                  <a:pt x="32" y="18"/>
                  <a:pt x="15" y="30"/>
                  <a:pt x="15" y="30"/>
                </a:cubicBezTo>
                <a:cubicBezTo>
                  <a:pt x="1" y="51"/>
                  <a:pt x="5" y="41"/>
                  <a:pt x="0" y="60"/>
                </a:cubicBezTo>
                <a:cubicBezTo>
                  <a:pt x="4" y="104"/>
                  <a:pt x="20" y="141"/>
                  <a:pt x="39" y="180"/>
                </a:cubicBezTo>
                <a:cubicBezTo>
                  <a:pt x="44" y="191"/>
                  <a:pt x="53" y="216"/>
                  <a:pt x="63" y="225"/>
                </a:cubicBezTo>
                <a:cubicBezTo>
                  <a:pt x="73" y="234"/>
                  <a:pt x="86" y="242"/>
                  <a:pt x="99" y="246"/>
                </a:cubicBezTo>
                <a:cubicBezTo>
                  <a:pt x="153" y="239"/>
                  <a:pt x="196" y="216"/>
                  <a:pt x="231" y="174"/>
                </a:cubicBezTo>
                <a:cubicBezTo>
                  <a:pt x="241" y="162"/>
                  <a:pt x="255" y="152"/>
                  <a:pt x="261" y="138"/>
                </a:cubicBezTo>
                <a:cubicBezTo>
                  <a:pt x="261" y="138"/>
                  <a:pt x="268" y="116"/>
                  <a:pt x="270" y="111"/>
                </a:cubicBezTo>
                <a:cubicBezTo>
                  <a:pt x="271" y="108"/>
                  <a:pt x="273" y="102"/>
                  <a:pt x="273" y="102"/>
                </a:cubicBezTo>
                <a:cubicBezTo>
                  <a:pt x="270" y="76"/>
                  <a:pt x="274" y="70"/>
                  <a:pt x="255" y="57"/>
                </a:cubicBezTo>
                <a:cubicBezTo>
                  <a:pt x="223" y="10"/>
                  <a:pt x="123" y="3"/>
                  <a:pt x="75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5878513" y="3838575"/>
            <a:ext cx="236537" cy="190500"/>
          </a:xfrm>
          <a:custGeom>
            <a:avLst/>
            <a:gdLst>
              <a:gd name="T0" fmla="*/ 277216602 w 149"/>
              <a:gd name="T1" fmla="*/ 0 h 120"/>
              <a:gd name="T2" fmla="*/ 118446300 w 149"/>
              <a:gd name="T3" fmla="*/ 60483750 h 120"/>
              <a:gd name="T4" fmla="*/ 27720866 w 149"/>
              <a:gd name="T5" fmla="*/ 128528763 h 120"/>
              <a:gd name="T6" fmla="*/ 201612074 w 149"/>
              <a:gd name="T7" fmla="*/ 302418750 h 120"/>
              <a:gd name="T8" fmla="*/ 322579318 w 149"/>
              <a:gd name="T9" fmla="*/ 264617200 h 120"/>
              <a:gd name="T10" fmla="*/ 367942035 w 149"/>
              <a:gd name="T11" fmla="*/ 173891575 h 120"/>
              <a:gd name="T12" fmla="*/ 375501694 w 149"/>
              <a:gd name="T13" fmla="*/ 151209375 h 120"/>
              <a:gd name="T14" fmla="*/ 367942035 w 149"/>
              <a:gd name="T15" fmla="*/ 98286888 h 120"/>
              <a:gd name="T16" fmla="*/ 345259883 w 149"/>
              <a:gd name="T17" fmla="*/ 22682200 h 120"/>
              <a:gd name="T18" fmla="*/ 277216602 w 149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20">
                <a:moveTo>
                  <a:pt x="110" y="0"/>
                </a:moveTo>
                <a:cubicBezTo>
                  <a:pt x="96" y="5"/>
                  <a:pt x="58" y="17"/>
                  <a:pt x="47" y="24"/>
                </a:cubicBezTo>
                <a:cubicBezTo>
                  <a:pt x="34" y="33"/>
                  <a:pt x="24" y="43"/>
                  <a:pt x="11" y="51"/>
                </a:cubicBezTo>
                <a:cubicBezTo>
                  <a:pt x="0" y="85"/>
                  <a:pt x="53" y="111"/>
                  <a:pt x="80" y="120"/>
                </a:cubicBezTo>
                <a:cubicBezTo>
                  <a:pt x="98" y="117"/>
                  <a:pt x="113" y="115"/>
                  <a:pt x="128" y="105"/>
                </a:cubicBezTo>
                <a:cubicBezTo>
                  <a:pt x="144" y="82"/>
                  <a:pt x="138" y="94"/>
                  <a:pt x="146" y="69"/>
                </a:cubicBezTo>
                <a:cubicBezTo>
                  <a:pt x="147" y="66"/>
                  <a:pt x="149" y="60"/>
                  <a:pt x="149" y="60"/>
                </a:cubicBezTo>
                <a:cubicBezTo>
                  <a:pt x="148" y="53"/>
                  <a:pt x="148" y="46"/>
                  <a:pt x="146" y="39"/>
                </a:cubicBezTo>
                <a:cubicBezTo>
                  <a:pt x="143" y="31"/>
                  <a:pt x="143" y="16"/>
                  <a:pt x="137" y="9"/>
                </a:cubicBezTo>
                <a:cubicBezTo>
                  <a:pt x="131" y="2"/>
                  <a:pt x="116" y="2"/>
                  <a:pt x="110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891213" y="4137025"/>
            <a:ext cx="179387" cy="96838"/>
          </a:xfrm>
          <a:custGeom>
            <a:avLst/>
            <a:gdLst>
              <a:gd name="T0" fmla="*/ 211692535 w 113"/>
              <a:gd name="T1" fmla="*/ 10080677 h 61"/>
              <a:gd name="T2" fmla="*/ 120967163 w 113"/>
              <a:gd name="T3" fmla="*/ 25201693 h 61"/>
              <a:gd name="T4" fmla="*/ 75604477 w 113"/>
              <a:gd name="T5" fmla="*/ 40322708 h 61"/>
              <a:gd name="T6" fmla="*/ 151208954 w 113"/>
              <a:gd name="T7" fmla="*/ 153731119 h 61"/>
              <a:gd name="T8" fmla="*/ 264614875 w 113"/>
              <a:gd name="T9" fmla="*/ 131048802 h 61"/>
              <a:gd name="T10" fmla="*/ 211692535 w 113"/>
              <a:gd name="T11" fmla="*/ 1008067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" h="61">
                <a:moveTo>
                  <a:pt x="84" y="4"/>
                </a:moveTo>
                <a:cubicBezTo>
                  <a:pt x="59" y="12"/>
                  <a:pt x="98" y="0"/>
                  <a:pt x="48" y="10"/>
                </a:cubicBezTo>
                <a:cubicBezTo>
                  <a:pt x="42" y="11"/>
                  <a:pt x="30" y="16"/>
                  <a:pt x="30" y="16"/>
                </a:cubicBezTo>
                <a:cubicBezTo>
                  <a:pt x="0" y="46"/>
                  <a:pt x="33" y="57"/>
                  <a:pt x="60" y="61"/>
                </a:cubicBezTo>
                <a:cubicBezTo>
                  <a:pt x="76" y="59"/>
                  <a:pt x="90" y="57"/>
                  <a:pt x="105" y="52"/>
                </a:cubicBezTo>
                <a:cubicBezTo>
                  <a:pt x="113" y="27"/>
                  <a:pt x="96" y="21"/>
                  <a:pt x="84" y="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772150" y="4291013"/>
            <a:ext cx="196850" cy="219075"/>
          </a:xfrm>
          <a:custGeom>
            <a:avLst/>
            <a:gdLst>
              <a:gd name="T0" fmla="*/ 219254388 w 124"/>
              <a:gd name="T1" fmla="*/ 0 h 138"/>
              <a:gd name="T2" fmla="*/ 37803138 w 124"/>
              <a:gd name="T3" fmla="*/ 60483750 h 138"/>
              <a:gd name="T4" fmla="*/ 0 w 124"/>
              <a:gd name="T5" fmla="*/ 128528763 h 138"/>
              <a:gd name="T6" fmla="*/ 75604688 w 124"/>
              <a:gd name="T7" fmla="*/ 294859075 h 138"/>
              <a:gd name="T8" fmla="*/ 219254388 w 124"/>
              <a:gd name="T9" fmla="*/ 287297813 h 138"/>
              <a:gd name="T10" fmla="*/ 302418750 w 124"/>
              <a:gd name="T11" fmla="*/ 98286888 h 138"/>
              <a:gd name="T12" fmla="*/ 294859075 w 124"/>
              <a:gd name="T13" fmla="*/ 30241875 h 138"/>
              <a:gd name="T14" fmla="*/ 219254388 w 124"/>
              <a:gd name="T15" fmla="*/ 0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" h="138">
                <a:moveTo>
                  <a:pt x="87" y="0"/>
                </a:moveTo>
                <a:cubicBezTo>
                  <a:pt x="63" y="8"/>
                  <a:pt x="36" y="10"/>
                  <a:pt x="15" y="24"/>
                </a:cubicBezTo>
                <a:cubicBezTo>
                  <a:pt x="1" y="45"/>
                  <a:pt x="5" y="35"/>
                  <a:pt x="0" y="51"/>
                </a:cubicBezTo>
                <a:cubicBezTo>
                  <a:pt x="3" y="74"/>
                  <a:pt x="4" y="108"/>
                  <a:pt x="30" y="117"/>
                </a:cubicBezTo>
                <a:cubicBezTo>
                  <a:pt x="44" y="138"/>
                  <a:pt x="71" y="130"/>
                  <a:pt x="87" y="114"/>
                </a:cubicBezTo>
                <a:cubicBezTo>
                  <a:pt x="96" y="88"/>
                  <a:pt x="113" y="66"/>
                  <a:pt x="120" y="39"/>
                </a:cubicBezTo>
                <a:cubicBezTo>
                  <a:pt x="124" y="23"/>
                  <a:pt x="122" y="18"/>
                  <a:pt x="117" y="12"/>
                </a:cubicBezTo>
                <a:cubicBezTo>
                  <a:pt x="112" y="6"/>
                  <a:pt x="93" y="2"/>
                  <a:pt x="8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73"/>
          <p:cNvSpPr txBox="1">
            <a:spLocks noChangeArrowheads="1"/>
          </p:cNvSpPr>
          <p:nvPr/>
        </p:nvSpPr>
        <p:spPr bwMode="auto">
          <a:xfrm>
            <a:off x="2959100" y="1782763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/>
              <a:t>tr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tecto-spinalis</a:t>
            </a:r>
            <a:endParaRPr lang="cs-CZ" altLang="cs-CZ" sz="1400" dirty="0"/>
          </a:p>
        </p:txBody>
      </p:sp>
      <p:sp>
        <p:nvSpPr>
          <p:cNvPr id="6173" name="Text Box 74"/>
          <p:cNvSpPr txBox="1">
            <a:spLocks noChangeArrowheads="1"/>
          </p:cNvSpPr>
          <p:nvPr/>
        </p:nvSpPr>
        <p:spPr bwMode="auto">
          <a:xfrm>
            <a:off x="3132138" y="1341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6174" name="Text Box 75"/>
          <p:cNvSpPr txBox="1">
            <a:spLocks noChangeArrowheads="1"/>
          </p:cNvSpPr>
          <p:nvPr/>
        </p:nvSpPr>
        <p:spPr bwMode="auto">
          <a:xfrm>
            <a:off x="3132138" y="9810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6175" name="Text Box 76"/>
          <p:cNvSpPr txBox="1">
            <a:spLocks noChangeArrowheads="1"/>
          </p:cNvSpPr>
          <p:nvPr/>
        </p:nvSpPr>
        <p:spPr bwMode="auto">
          <a:xfrm>
            <a:off x="3276600" y="220503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6176" name="Text Box 77"/>
          <p:cNvSpPr txBox="1">
            <a:spLocks noChangeArrowheads="1"/>
          </p:cNvSpPr>
          <p:nvPr/>
        </p:nvSpPr>
        <p:spPr bwMode="auto">
          <a:xfrm>
            <a:off x="4500563" y="27813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6177" name="Text Box 78"/>
          <p:cNvSpPr txBox="1">
            <a:spLocks noChangeArrowheads="1"/>
          </p:cNvSpPr>
          <p:nvPr/>
        </p:nvSpPr>
        <p:spPr bwMode="auto">
          <a:xfrm>
            <a:off x="6084888" y="26368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6178" name="Text Box 79"/>
          <p:cNvSpPr txBox="1">
            <a:spLocks noChangeArrowheads="1"/>
          </p:cNvSpPr>
          <p:nvPr/>
        </p:nvSpPr>
        <p:spPr bwMode="auto">
          <a:xfrm>
            <a:off x="5580063" y="765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</a:p>
        </p:txBody>
      </p:sp>
      <p:sp>
        <p:nvSpPr>
          <p:cNvPr id="6179" name="Text Box 80"/>
          <p:cNvSpPr txBox="1">
            <a:spLocks noChangeArrowheads="1"/>
          </p:cNvSpPr>
          <p:nvPr/>
        </p:nvSpPr>
        <p:spPr bwMode="auto">
          <a:xfrm>
            <a:off x="658812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</a:t>
            </a:r>
          </a:p>
        </p:txBody>
      </p:sp>
      <p:sp>
        <p:nvSpPr>
          <p:cNvPr id="6180" name="Text Box 81"/>
          <p:cNvSpPr txBox="1">
            <a:spLocks noChangeArrowheads="1"/>
          </p:cNvSpPr>
          <p:nvPr/>
        </p:nvSpPr>
        <p:spPr bwMode="auto">
          <a:xfrm>
            <a:off x="7308850" y="908050"/>
            <a:ext cx="1677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ncl.+tr.spinalis n.V.</a:t>
            </a:r>
          </a:p>
        </p:txBody>
      </p:sp>
      <p:sp>
        <p:nvSpPr>
          <p:cNvPr id="6181" name="Text Box 83"/>
          <p:cNvSpPr txBox="1">
            <a:spLocks noChangeArrowheads="1"/>
          </p:cNvSpPr>
          <p:nvPr/>
        </p:nvSpPr>
        <p:spPr bwMode="auto">
          <a:xfrm>
            <a:off x="7345363" y="2852738"/>
            <a:ext cx="179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ponto-cerebellaris</a:t>
            </a:r>
          </a:p>
        </p:txBody>
      </p:sp>
      <p:sp>
        <p:nvSpPr>
          <p:cNvPr id="6182" name="Text Box 84"/>
          <p:cNvSpPr txBox="1">
            <a:spLocks noChangeArrowheads="1"/>
          </p:cNvSpPr>
          <p:nvPr/>
        </p:nvSpPr>
        <p:spPr bwMode="auto">
          <a:xfrm>
            <a:off x="8027988" y="4221163"/>
            <a:ext cx="781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VII.</a:t>
            </a:r>
          </a:p>
        </p:txBody>
      </p:sp>
      <p:sp>
        <p:nvSpPr>
          <p:cNvPr id="6183" name="Text Box 85"/>
          <p:cNvSpPr txBox="1">
            <a:spLocks noChangeArrowheads="1"/>
          </p:cNvSpPr>
          <p:nvPr/>
        </p:nvSpPr>
        <p:spPr bwMode="auto">
          <a:xfrm>
            <a:off x="3851275" y="62372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VI.</a:t>
            </a:r>
          </a:p>
        </p:txBody>
      </p:sp>
      <p:sp>
        <p:nvSpPr>
          <p:cNvPr id="6184" name="Oval 86"/>
          <p:cNvSpPr>
            <a:spLocks noChangeArrowheads="1"/>
          </p:cNvSpPr>
          <p:nvPr/>
        </p:nvSpPr>
        <p:spPr bwMode="auto">
          <a:xfrm>
            <a:off x="5076825" y="2060575"/>
            <a:ext cx="5762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ttc</a:t>
            </a:r>
          </a:p>
        </p:txBody>
      </p:sp>
      <p:sp>
        <p:nvSpPr>
          <p:cNvPr id="6185" name="Text Box 87"/>
          <p:cNvSpPr txBox="1">
            <a:spLocks noChangeArrowheads="1"/>
          </p:cNvSpPr>
          <p:nvPr/>
        </p:nvSpPr>
        <p:spPr bwMode="auto">
          <a:xfrm>
            <a:off x="7689850" y="1916113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rubro-spinalis</a:t>
            </a:r>
          </a:p>
        </p:txBody>
      </p:sp>
      <p:grpSp>
        <p:nvGrpSpPr>
          <p:cNvPr id="3173" name="Group 101"/>
          <p:cNvGrpSpPr>
            <a:grpSpLocks/>
          </p:cNvGrpSpPr>
          <p:nvPr/>
        </p:nvGrpSpPr>
        <p:grpSpPr bwMode="auto">
          <a:xfrm>
            <a:off x="5975350" y="1376363"/>
            <a:ext cx="373063" cy="481012"/>
            <a:chOff x="3764" y="867"/>
            <a:chExt cx="235" cy="303"/>
          </a:xfrm>
        </p:grpSpPr>
        <p:sp>
          <p:nvSpPr>
            <p:cNvPr id="6193" name="Freeform 57"/>
            <p:cNvSpPr>
              <a:spLocks/>
            </p:cNvSpPr>
            <p:nvPr/>
          </p:nvSpPr>
          <p:spPr bwMode="auto">
            <a:xfrm>
              <a:off x="3764" y="867"/>
              <a:ext cx="235" cy="303"/>
            </a:xfrm>
            <a:custGeom>
              <a:avLst/>
              <a:gdLst>
                <a:gd name="T0" fmla="*/ 31 w 235"/>
                <a:gd name="T1" fmla="*/ 3 h 303"/>
                <a:gd name="T2" fmla="*/ 13 w 235"/>
                <a:gd name="T3" fmla="*/ 60 h 303"/>
                <a:gd name="T4" fmla="*/ 61 w 235"/>
                <a:gd name="T5" fmla="*/ 252 h 303"/>
                <a:gd name="T6" fmla="*/ 109 w 235"/>
                <a:gd name="T7" fmla="*/ 303 h 303"/>
                <a:gd name="T8" fmla="*/ 154 w 235"/>
                <a:gd name="T9" fmla="*/ 300 h 303"/>
                <a:gd name="T10" fmla="*/ 166 w 235"/>
                <a:gd name="T11" fmla="*/ 273 h 303"/>
                <a:gd name="T12" fmla="*/ 233 w 235"/>
                <a:gd name="T13" fmla="*/ 206 h 303"/>
                <a:gd name="T14" fmla="*/ 181 w 235"/>
                <a:gd name="T15" fmla="*/ 58 h 303"/>
                <a:gd name="T16" fmla="*/ 73 w 235"/>
                <a:gd name="T17" fmla="*/ 12 h 303"/>
                <a:gd name="T18" fmla="*/ 46 w 235"/>
                <a:gd name="T19" fmla="*/ 0 h 303"/>
                <a:gd name="T20" fmla="*/ 31 w 235"/>
                <a:gd name="T21" fmla="*/ 3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" h="303">
                  <a:moveTo>
                    <a:pt x="31" y="3"/>
                  </a:moveTo>
                  <a:cubicBezTo>
                    <a:pt x="11" y="10"/>
                    <a:pt x="16" y="42"/>
                    <a:pt x="13" y="60"/>
                  </a:cubicBezTo>
                  <a:cubicBezTo>
                    <a:pt x="20" y="128"/>
                    <a:pt x="34" y="191"/>
                    <a:pt x="61" y="252"/>
                  </a:cubicBezTo>
                  <a:cubicBezTo>
                    <a:pt x="72" y="276"/>
                    <a:pt x="82" y="294"/>
                    <a:pt x="109" y="303"/>
                  </a:cubicBezTo>
                  <a:cubicBezTo>
                    <a:pt x="124" y="302"/>
                    <a:pt x="139" y="303"/>
                    <a:pt x="154" y="300"/>
                  </a:cubicBezTo>
                  <a:cubicBezTo>
                    <a:pt x="164" y="298"/>
                    <a:pt x="166" y="273"/>
                    <a:pt x="166" y="273"/>
                  </a:cubicBezTo>
                  <a:cubicBezTo>
                    <a:pt x="170" y="253"/>
                    <a:pt x="231" y="242"/>
                    <a:pt x="233" y="206"/>
                  </a:cubicBezTo>
                  <a:cubicBezTo>
                    <a:pt x="235" y="170"/>
                    <a:pt x="208" y="90"/>
                    <a:pt x="181" y="58"/>
                  </a:cubicBezTo>
                  <a:cubicBezTo>
                    <a:pt x="165" y="29"/>
                    <a:pt x="100" y="30"/>
                    <a:pt x="73" y="12"/>
                  </a:cubicBezTo>
                  <a:cubicBezTo>
                    <a:pt x="65" y="7"/>
                    <a:pt x="46" y="0"/>
                    <a:pt x="46" y="0"/>
                  </a:cubicBezTo>
                  <a:cubicBezTo>
                    <a:pt x="24" y="3"/>
                    <a:pt x="0" y="21"/>
                    <a:pt x="31" y="3"/>
                  </a:cubicBezTo>
                  <a:close/>
                </a:path>
              </a:pathLst>
            </a:custGeom>
            <a:solidFill>
              <a:schemeClr val="accent2">
                <a:alpha val="63921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89"/>
            <p:cNvSpPr>
              <a:spLocks/>
            </p:cNvSpPr>
            <p:nvPr/>
          </p:nvSpPr>
          <p:spPr bwMode="auto">
            <a:xfrm>
              <a:off x="3846" y="884"/>
              <a:ext cx="152" cy="248"/>
            </a:xfrm>
            <a:custGeom>
              <a:avLst/>
              <a:gdLst>
                <a:gd name="T0" fmla="*/ 0 w 152"/>
                <a:gd name="T1" fmla="*/ 2 h 248"/>
                <a:gd name="T2" fmla="*/ 12 w 152"/>
                <a:gd name="T3" fmla="*/ 15 h 248"/>
                <a:gd name="T4" fmla="*/ 63 w 152"/>
                <a:gd name="T5" fmla="*/ 102 h 248"/>
                <a:gd name="T6" fmla="*/ 68 w 152"/>
                <a:gd name="T7" fmla="*/ 118 h 248"/>
                <a:gd name="T8" fmla="*/ 72 w 152"/>
                <a:gd name="T9" fmla="*/ 135 h 248"/>
                <a:gd name="T10" fmla="*/ 76 w 152"/>
                <a:gd name="T11" fmla="*/ 145 h 248"/>
                <a:gd name="T12" fmla="*/ 90 w 152"/>
                <a:gd name="T13" fmla="*/ 238 h 248"/>
                <a:gd name="T14" fmla="*/ 92 w 152"/>
                <a:gd name="T15" fmla="*/ 246 h 248"/>
                <a:gd name="T16" fmla="*/ 124 w 152"/>
                <a:gd name="T17" fmla="*/ 226 h 248"/>
                <a:gd name="T18" fmla="*/ 141 w 152"/>
                <a:gd name="T19" fmla="*/ 214 h 248"/>
                <a:gd name="T20" fmla="*/ 148 w 152"/>
                <a:gd name="T21" fmla="*/ 194 h 248"/>
                <a:gd name="T22" fmla="*/ 144 w 152"/>
                <a:gd name="T23" fmla="*/ 142 h 248"/>
                <a:gd name="T24" fmla="*/ 140 w 152"/>
                <a:gd name="T25" fmla="*/ 124 h 248"/>
                <a:gd name="T26" fmla="*/ 136 w 152"/>
                <a:gd name="T27" fmla="*/ 114 h 248"/>
                <a:gd name="T28" fmla="*/ 109 w 152"/>
                <a:gd name="T29" fmla="*/ 52 h 248"/>
                <a:gd name="T30" fmla="*/ 80 w 152"/>
                <a:gd name="T31" fmla="*/ 26 h 248"/>
                <a:gd name="T32" fmla="*/ 55 w 152"/>
                <a:gd name="T33" fmla="*/ 14 h 248"/>
                <a:gd name="T34" fmla="*/ 40 w 152"/>
                <a:gd name="T35" fmla="*/ 9 h 248"/>
                <a:gd name="T36" fmla="*/ 0 w 152"/>
                <a:gd name="T37" fmla="*/ 2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8">
                  <a:moveTo>
                    <a:pt x="0" y="2"/>
                  </a:moveTo>
                  <a:cubicBezTo>
                    <a:pt x="3" y="9"/>
                    <a:pt x="6" y="11"/>
                    <a:pt x="12" y="15"/>
                  </a:cubicBezTo>
                  <a:cubicBezTo>
                    <a:pt x="30" y="44"/>
                    <a:pt x="50" y="70"/>
                    <a:pt x="63" y="102"/>
                  </a:cubicBezTo>
                  <a:cubicBezTo>
                    <a:pt x="64" y="108"/>
                    <a:pt x="65" y="113"/>
                    <a:pt x="68" y="118"/>
                  </a:cubicBezTo>
                  <a:cubicBezTo>
                    <a:pt x="69" y="124"/>
                    <a:pt x="70" y="130"/>
                    <a:pt x="72" y="135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7" y="176"/>
                    <a:pt x="82" y="208"/>
                    <a:pt x="90" y="238"/>
                  </a:cubicBezTo>
                  <a:cubicBezTo>
                    <a:pt x="87" y="243"/>
                    <a:pt x="83" y="248"/>
                    <a:pt x="92" y="246"/>
                  </a:cubicBezTo>
                  <a:cubicBezTo>
                    <a:pt x="98" y="238"/>
                    <a:pt x="115" y="232"/>
                    <a:pt x="124" y="226"/>
                  </a:cubicBezTo>
                  <a:cubicBezTo>
                    <a:pt x="130" y="222"/>
                    <a:pt x="134" y="215"/>
                    <a:pt x="141" y="214"/>
                  </a:cubicBezTo>
                  <a:cubicBezTo>
                    <a:pt x="144" y="208"/>
                    <a:pt x="148" y="194"/>
                    <a:pt x="148" y="194"/>
                  </a:cubicBezTo>
                  <a:cubicBezTo>
                    <a:pt x="150" y="178"/>
                    <a:pt x="152" y="157"/>
                    <a:pt x="144" y="142"/>
                  </a:cubicBezTo>
                  <a:cubicBezTo>
                    <a:pt x="143" y="136"/>
                    <a:pt x="142" y="130"/>
                    <a:pt x="140" y="124"/>
                  </a:cubicBezTo>
                  <a:cubicBezTo>
                    <a:pt x="139" y="121"/>
                    <a:pt x="136" y="114"/>
                    <a:pt x="136" y="114"/>
                  </a:cubicBezTo>
                  <a:cubicBezTo>
                    <a:pt x="132" y="90"/>
                    <a:pt x="121" y="72"/>
                    <a:pt x="109" y="52"/>
                  </a:cubicBezTo>
                  <a:cubicBezTo>
                    <a:pt x="107" y="43"/>
                    <a:pt x="88" y="30"/>
                    <a:pt x="80" y="26"/>
                  </a:cubicBezTo>
                  <a:cubicBezTo>
                    <a:pt x="75" y="19"/>
                    <a:pt x="64" y="15"/>
                    <a:pt x="55" y="14"/>
                  </a:cubicBezTo>
                  <a:cubicBezTo>
                    <a:pt x="43" y="9"/>
                    <a:pt x="49" y="11"/>
                    <a:pt x="40" y="9"/>
                  </a:cubicBezTo>
                  <a:cubicBezTo>
                    <a:pt x="29" y="4"/>
                    <a:pt x="12" y="0"/>
                    <a:pt x="0" y="2"/>
                  </a:cubicBezTo>
                  <a:close/>
                </a:path>
              </a:pathLst>
            </a:custGeom>
            <a:pattFill prst="lgGrid">
              <a:fgClr>
                <a:schemeClr val="accent2">
                  <a:alpha val="63136"/>
                </a:schemeClr>
              </a:fgClr>
              <a:bgClr>
                <a:schemeClr val="bg1">
                  <a:alpha val="63136"/>
                </a:schemeClr>
              </a:bgClr>
            </a:patt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7" name="Text Box 91"/>
          <p:cNvSpPr txBox="1">
            <a:spLocks noChangeArrowheads="1"/>
          </p:cNvSpPr>
          <p:nvPr/>
        </p:nvSpPr>
        <p:spPr bwMode="auto">
          <a:xfrm>
            <a:off x="6804025" y="5589588"/>
            <a:ext cx="196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6188" name="Text Box 92"/>
          <p:cNvSpPr txBox="1">
            <a:spLocks noChangeArrowheads="1"/>
          </p:cNvSpPr>
          <p:nvPr/>
        </p:nvSpPr>
        <p:spPr bwMode="auto">
          <a:xfrm>
            <a:off x="7308850" y="1268413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6189" name="Text Box 98"/>
          <p:cNvSpPr txBox="1">
            <a:spLocks noChangeArrowheads="1"/>
          </p:cNvSpPr>
          <p:nvPr/>
        </p:nvSpPr>
        <p:spPr bwMode="auto">
          <a:xfrm>
            <a:off x="7308850" y="620713"/>
            <a:ext cx="1209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solitarius</a:t>
            </a:r>
          </a:p>
        </p:txBody>
      </p:sp>
      <p:sp>
        <p:nvSpPr>
          <p:cNvPr id="6190" name="Text Box 99"/>
          <p:cNvSpPr txBox="1">
            <a:spLocks noChangeArrowheads="1"/>
          </p:cNvSpPr>
          <p:nvPr/>
        </p:nvSpPr>
        <p:spPr bwMode="auto">
          <a:xfrm>
            <a:off x="7812088" y="1557338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VII</a:t>
            </a:r>
          </a:p>
        </p:txBody>
      </p:sp>
      <p:sp>
        <p:nvSpPr>
          <p:cNvPr id="6191" name="Text Box 100"/>
          <p:cNvSpPr txBox="1">
            <a:spLocks noChangeArrowheads="1"/>
          </p:cNvSpPr>
          <p:nvPr/>
        </p:nvSpPr>
        <p:spPr bwMode="auto">
          <a:xfrm>
            <a:off x="7092950" y="333375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p. n. VII</a:t>
            </a:r>
          </a:p>
        </p:txBody>
      </p:sp>
      <p:sp>
        <p:nvSpPr>
          <p:cNvPr id="6192" name="Text Box 102"/>
          <p:cNvSpPr txBox="1">
            <a:spLocks noChangeArrowheads="1"/>
          </p:cNvSpPr>
          <p:nvPr/>
        </p:nvSpPr>
        <p:spPr bwMode="auto">
          <a:xfrm>
            <a:off x="2843213" y="620713"/>
            <a:ext cx="1071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</a:t>
            </a:r>
          </a:p>
        </p:txBody>
      </p:sp>
      <p:sp>
        <p:nvSpPr>
          <p:cNvPr id="61" name="Obdélník 60"/>
          <p:cNvSpPr/>
          <p:nvPr/>
        </p:nvSpPr>
        <p:spPr bwMode="auto">
          <a:xfrm>
            <a:off x="2759076" y="1410205"/>
            <a:ext cx="1384299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bdélník 61"/>
          <p:cNvSpPr/>
          <p:nvPr/>
        </p:nvSpPr>
        <p:spPr bwMode="auto">
          <a:xfrm>
            <a:off x="2819401" y="2039649"/>
            <a:ext cx="1413023" cy="1653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bdélník 62"/>
          <p:cNvSpPr/>
          <p:nvPr/>
        </p:nvSpPr>
        <p:spPr bwMode="auto">
          <a:xfrm>
            <a:off x="2768599" y="2684679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17036" y="486583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Ncll</a:t>
            </a:r>
            <a:r>
              <a:rPr lang="cs-CZ" sz="2000" dirty="0" smtClean="0"/>
              <a:t>. </a:t>
            </a:r>
            <a:r>
              <a:rPr lang="cs-CZ" sz="2000" dirty="0" err="1" smtClean="0"/>
              <a:t>pontis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4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3124" grpId="0" animBg="1"/>
      <p:bldP spid="3125" grpId="0" animBg="1"/>
      <p:bldP spid="3126" grpId="0" animBg="1"/>
      <p:bldP spid="3131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fig5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475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Freeform 31"/>
          <p:cNvSpPr>
            <a:spLocks/>
          </p:cNvSpPr>
          <p:nvPr/>
        </p:nvSpPr>
        <p:spPr bwMode="auto">
          <a:xfrm>
            <a:off x="5375275" y="1300163"/>
            <a:ext cx="146050" cy="217487"/>
          </a:xfrm>
          <a:custGeom>
            <a:avLst/>
            <a:gdLst>
              <a:gd name="T0" fmla="*/ 83165950 w 92"/>
              <a:gd name="T1" fmla="*/ 0 h 137"/>
              <a:gd name="T2" fmla="*/ 0 w 92"/>
              <a:gd name="T3" fmla="*/ 105846319 h 137"/>
              <a:gd name="T4" fmla="*/ 105846563 w 92"/>
              <a:gd name="T5" fmla="*/ 340219518 h 137"/>
              <a:gd name="T6" fmla="*/ 196572188 w 92"/>
              <a:gd name="T7" fmla="*/ 332659860 h 137"/>
              <a:gd name="T8" fmla="*/ 226814063 w 92"/>
              <a:gd name="T9" fmla="*/ 287297152 h 137"/>
              <a:gd name="T10" fmla="*/ 83165950 w 92"/>
              <a:gd name="T11" fmla="*/ 0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7">
                <a:moveTo>
                  <a:pt x="33" y="0"/>
                </a:moveTo>
                <a:cubicBezTo>
                  <a:pt x="9" y="5"/>
                  <a:pt x="5" y="21"/>
                  <a:pt x="0" y="42"/>
                </a:cubicBezTo>
                <a:cubicBezTo>
                  <a:pt x="3" y="74"/>
                  <a:pt x="6" y="123"/>
                  <a:pt x="42" y="135"/>
                </a:cubicBezTo>
                <a:cubicBezTo>
                  <a:pt x="54" y="134"/>
                  <a:pt x="67" y="137"/>
                  <a:pt x="78" y="132"/>
                </a:cubicBezTo>
                <a:cubicBezTo>
                  <a:pt x="85" y="129"/>
                  <a:pt x="90" y="114"/>
                  <a:pt x="90" y="114"/>
                </a:cubicBezTo>
                <a:cubicBezTo>
                  <a:pt x="88" y="76"/>
                  <a:pt x="92" y="0"/>
                  <a:pt x="33" y="0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5570538" y="1477963"/>
            <a:ext cx="204787" cy="293687"/>
          </a:xfrm>
          <a:custGeom>
            <a:avLst/>
            <a:gdLst>
              <a:gd name="T0" fmla="*/ 68043259 w 129"/>
              <a:gd name="T1" fmla="*/ 42841790 h 185"/>
              <a:gd name="T2" fmla="*/ 15120901 w 129"/>
              <a:gd name="T3" fmla="*/ 65523951 h 185"/>
              <a:gd name="T4" fmla="*/ 0 w 129"/>
              <a:gd name="T5" fmla="*/ 110886686 h 185"/>
              <a:gd name="T6" fmla="*/ 98285060 w 129"/>
              <a:gd name="T7" fmla="*/ 367942186 h 185"/>
              <a:gd name="T8" fmla="*/ 158768662 w 129"/>
              <a:gd name="T9" fmla="*/ 435985495 h 185"/>
              <a:gd name="T10" fmla="*/ 204131364 w 129"/>
              <a:gd name="T11" fmla="*/ 466227319 h 185"/>
              <a:gd name="T12" fmla="*/ 294856768 w 129"/>
              <a:gd name="T13" fmla="*/ 435985495 h 185"/>
              <a:gd name="T14" fmla="*/ 325098569 w 129"/>
              <a:gd name="T15" fmla="*/ 322579451 h 185"/>
              <a:gd name="T16" fmla="*/ 68043259 w 129"/>
              <a:gd name="T17" fmla="*/ 42841790 h 1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" h="185">
                <a:moveTo>
                  <a:pt x="27" y="17"/>
                </a:moveTo>
                <a:cubicBezTo>
                  <a:pt x="21" y="18"/>
                  <a:pt x="10" y="20"/>
                  <a:pt x="6" y="26"/>
                </a:cubicBezTo>
                <a:cubicBezTo>
                  <a:pt x="3" y="31"/>
                  <a:pt x="0" y="44"/>
                  <a:pt x="0" y="44"/>
                </a:cubicBezTo>
                <a:cubicBezTo>
                  <a:pt x="4" y="94"/>
                  <a:pt x="12" y="106"/>
                  <a:pt x="39" y="146"/>
                </a:cubicBezTo>
                <a:cubicBezTo>
                  <a:pt x="44" y="154"/>
                  <a:pt x="55" y="167"/>
                  <a:pt x="63" y="173"/>
                </a:cubicBezTo>
                <a:cubicBezTo>
                  <a:pt x="69" y="177"/>
                  <a:pt x="81" y="185"/>
                  <a:pt x="81" y="185"/>
                </a:cubicBezTo>
                <a:cubicBezTo>
                  <a:pt x="97" y="182"/>
                  <a:pt x="104" y="181"/>
                  <a:pt x="117" y="173"/>
                </a:cubicBezTo>
                <a:cubicBezTo>
                  <a:pt x="127" y="158"/>
                  <a:pt x="127" y="146"/>
                  <a:pt x="129" y="128"/>
                </a:cubicBezTo>
                <a:cubicBezTo>
                  <a:pt x="122" y="77"/>
                  <a:pt x="93" y="0"/>
                  <a:pt x="27" y="17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5865813" y="2152650"/>
            <a:ext cx="371475" cy="430213"/>
          </a:xfrm>
          <a:custGeom>
            <a:avLst/>
            <a:gdLst>
              <a:gd name="T0" fmla="*/ 68045013 w 234"/>
              <a:gd name="T1" fmla="*/ 0 h 271"/>
              <a:gd name="T2" fmla="*/ 0 w 234"/>
              <a:gd name="T3" fmla="*/ 105846686 h 271"/>
              <a:gd name="T4" fmla="*/ 113407825 w 234"/>
              <a:gd name="T5" fmla="*/ 559475338 h 271"/>
              <a:gd name="T6" fmla="*/ 151209375 w 234"/>
              <a:gd name="T7" fmla="*/ 665322023 h 271"/>
              <a:gd name="T8" fmla="*/ 234375325 w 234"/>
              <a:gd name="T9" fmla="*/ 665322023 h 271"/>
              <a:gd name="T10" fmla="*/ 279738138 w 234"/>
              <a:gd name="T11" fmla="*/ 657762339 h 271"/>
              <a:gd name="T12" fmla="*/ 453628125 w 234"/>
              <a:gd name="T13" fmla="*/ 604838203 h 271"/>
              <a:gd name="T14" fmla="*/ 521673138 w 234"/>
              <a:gd name="T15" fmla="*/ 567036609 h 271"/>
              <a:gd name="T16" fmla="*/ 574595625 w 234"/>
              <a:gd name="T17" fmla="*/ 498991517 h 271"/>
              <a:gd name="T18" fmla="*/ 589716563 w 234"/>
              <a:gd name="T19" fmla="*/ 453628652 h 271"/>
              <a:gd name="T20" fmla="*/ 536794075 w 234"/>
              <a:gd name="T21" fmla="*/ 264617508 h 271"/>
              <a:gd name="T22" fmla="*/ 468749063 w 234"/>
              <a:gd name="T23" fmla="*/ 151209551 h 271"/>
              <a:gd name="T24" fmla="*/ 400705638 w 234"/>
              <a:gd name="T25" fmla="*/ 60483820 h 271"/>
              <a:gd name="T26" fmla="*/ 355342825 w 234"/>
              <a:gd name="T27" fmla="*/ 37803181 h 271"/>
              <a:gd name="T28" fmla="*/ 68045013 w 234"/>
              <a:gd name="T29" fmla="*/ 0 h 2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4" h="271">
                <a:moveTo>
                  <a:pt x="27" y="0"/>
                </a:moveTo>
                <a:cubicBezTo>
                  <a:pt x="6" y="5"/>
                  <a:pt x="5" y="23"/>
                  <a:pt x="0" y="42"/>
                </a:cubicBezTo>
                <a:cubicBezTo>
                  <a:pt x="5" y="105"/>
                  <a:pt x="17" y="166"/>
                  <a:pt x="45" y="222"/>
                </a:cubicBezTo>
                <a:cubicBezTo>
                  <a:pt x="56" y="256"/>
                  <a:pt x="52" y="257"/>
                  <a:pt x="60" y="264"/>
                </a:cubicBezTo>
                <a:cubicBezTo>
                  <a:pt x="68" y="271"/>
                  <a:pt x="85" y="264"/>
                  <a:pt x="93" y="264"/>
                </a:cubicBezTo>
                <a:cubicBezTo>
                  <a:pt x="102" y="263"/>
                  <a:pt x="97" y="265"/>
                  <a:pt x="111" y="261"/>
                </a:cubicBezTo>
                <a:cubicBezTo>
                  <a:pt x="125" y="257"/>
                  <a:pt x="164" y="246"/>
                  <a:pt x="180" y="240"/>
                </a:cubicBezTo>
                <a:cubicBezTo>
                  <a:pt x="190" y="237"/>
                  <a:pt x="207" y="225"/>
                  <a:pt x="207" y="225"/>
                </a:cubicBezTo>
                <a:cubicBezTo>
                  <a:pt x="213" y="216"/>
                  <a:pt x="223" y="208"/>
                  <a:pt x="228" y="198"/>
                </a:cubicBezTo>
                <a:cubicBezTo>
                  <a:pt x="231" y="192"/>
                  <a:pt x="234" y="180"/>
                  <a:pt x="234" y="180"/>
                </a:cubicBezTo>
                <a:cubicBezTo>
                  <a:pt x="231" y="154"/>
                  <a:pt x="228" y="127"/>
                  <a:pt x="213" y="105"/>
                </a:cubicBezTo>
                <a:cubicBezTo>
                  <a:pt x="208" y="86"/>
                  <a:pt x="203" y="71"/>
                  <a:pt x="186" y="60"/>
                </a:cubicBezTo>
                <a:cubicBezTo>
                  <a:pt x="178" y="47"/>
                  <a:pt x="168" y="37"/>
                  <a:pt x="159" y="24"/>
                </a:cubicBezTo>
                <a:cubicBezTo>
                  <a:pt x="155" y="18"/>
                  <a:pt x="148" y="17"/>
                  <a:pt x="141" y="15"/>
                </a:cubicBezTo>
                <a:cubicBezTo>
                  <a:pt x="109" y="7"/>
                  <a:pt x="61" y="0"/>
                  <a:pt x="27" y="0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4808538" y="2216150"/>
            <a:ext cx="1165225" cy="698500"/>
          </a:xfrm>
          <a:custGeom>
            <a:avLst/>
            <a:gdLst>
              <a:gd name="T0" fmla="*/ 1580138763 w 734"/>
              <a:gd name="T1" fmla="*/ 35282188 h 440"/>
              <a:gd name="T2" fmla="*/ 1368445638 w 734"/>
              <a:gd name="T3" fmla="*/ 171370625 h 440"/>
              <a:gd name="T4" fmla="*/ 1277720013 w 734"/>
              <a:gd name="T5" fmla="*/ 224294700 h 440"/>
              <a:gd name="T6" fmla="*/ 1209675000 w 734"/>
              <a:gd name="T7" fmla="*/ 269657513 h 440"/>
              <a:gd name="T8" fmla="*/ 1050905950 w 734"/>
              <a:gd name="T9" fmla="*/ 367942813 h 440"/>
              <a:gd name="T10" fmla="*/ 929938450 w 734"/>
              <a:gd name="T11" fmla="*/ 443547500 h 440"/>
              <a:gd name="T12" fmla="*/ 877014375 w 734"/>
              <a:gd name="T13" fmla="*/ 466229700 h 440"/>
              <a:gd name="T14" fmla="*/ 778729075 w 734"/>
              <a:gd name="T15" fmla="*/ 526713450 h 440"/>
              <a:gd name="T16" fmla="*/ 627519700 w 734"/>
              <a:gd name="T17" fmla="*/ 602318138 h 440"/>
              <a:gd name="T18" fmla="*/ 536794075 w 734"/>
              <a:gd name="T19" fmla="*/ 655240625 h 440"/>
              <a:gd name="T20" fmla="*/ 393144375 w 734"/>
              <a:gd name="T21" fmla="*/ 715724375 h 440"/>
              <a:gd name="T22" fmla="*/ 7561263 w 734"/>
              <a:gd name="T23" fmla="*/ 934978763 h 440"/>
              <a:gd name="T24" fmla="*/ 22682200 w 734"/>
              <a:gd name="T25" fmla="*/ 1033264063 h 440"/>
              <a:gd name="T26" fmla="*/ 158770638 w 734"/>
              <a:gd name="T27" fmla="*/ 1108868750 h 440"/>
              <a:gd name="T28" fmla="*/ 302418750 w 734"/>
              <a:gd name="T29" fmla="*/ 1101309075 h 440"/>
              <a:gd name="T30" fmla="*/ 491431263 w 734"/>
              <a:gd name="T31" fmla="*/ 1040825325 h 440"/>
              <a:gd name="T32" fmla="*/ 801409688 w 734"/>
              <a:gd name="T33" fmla="*/ 950099700 h 440"/>
              <a:gd name="T34" fmla="*/ 1020664075 w 734"/>
              <a:gd name="T35" fmla="*/ 882054688 h 440"/>
              <a:gd name="T36" fmla="*/ 1096268763 w 734"/>
              <a:gd name="T37" fmla="*/ 866933750 h 440"/>
              <a:gd name="T38" fmla="*/ 1262599075 w 734"/>
              <a:gd name="T39" fmla="*/ 821570938 h 440"/>
              <a:gd name="T40" fmla="*/ 1617940313 w 734"/>
              <a:gd name="T41" fmla="*/ 715724375 h 440"/>
              <a:gd name="T42" fmla="*/ 1754028750 w 734"/>
              <a:gd name="T43" fmla="*/ 655240625 h 440"/>
              <a:gd name="T44" fmla="*/ 1799391563 w 734"/>
              <a:gd name="T45" fmla="*/ 624998750 h 440"/>
              <a:gd name="T46" fmla="*/ 1731348138 w 734"/>
              <a:gd name="T47" fmla="*/ 330141263 h 440"/>
              <a:gd name="T48" fmla="*/ 1701106263 w 734"/>
              <a:gd name="T49" fmla="*/ 254536575 h 440"/>
              <a:gd name="T50" fmla="*/ 1685985325 w 734"/>
              <a:gd name="T51" fmla="*/ 209173763 h 440"/>
              <a:gd name="T52" fmla="*/ 1648182188 w 734"/>
              <a:gd name="T53" fmla="*/ 27722513 h 440"/>
              <a:gd name="T54" fmla="*/ 1580138763 w 734"/>
              <a:gd name="T55" fmla="*/ 35282188 h 4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4" h="440">
                <a:moveTo>
                  <a:pt x="627" y="14"/>
                </a:moveTo>
                <a:cubicBezTo>
                  <a:pt x="592" y="26"/>
                  <a:pt x="572" y="49"/>
                  <a:pt x="543" y="68"/>
                </a:cubicBezTo>
                <a:cubicBezTo>
                  <a:pt x="532" y="75"/>
                  <a:pt x="518" y="83"/>
                  <a:pt x="507" y="89"/>
                </a:cubicBezTo>
                <a:cubicBezTo>
                  <a:pt x="472" y="108"/>
                  <a:pt x="502" y="90"/>
                  <a:pt x="480" y="107"/>
                </a:cubicBezTo>
                <a:cubicBezTo>
                  <a:pt x="460" y="123"/>
                  <a:pt x="438" y="132"/>
                  <a:pt x="417" y="146"/>
                </a:cubicBezTo>
                <a:cubicBezTo>
                  <a:pt x="401" y="156"/>
                  <a:pt x="386" y="167"/>
                  <a:pt x="369" y="176"/>
                </a:cubicBezTo>
                <a:cubicBezTo>
                  <a:pt x="363" y="179"/>
                  <a:pt x="354" y="183"/>
                  <a:pt x="348" y="185"/>
                </a:cubicBezTo>
                <a:cubicBezTo>
                  <a:pt x="336" y="189"/>
                  <a:pt x="319" y="202"/>
                  <a:pt x="309" y="209"/>
                </a:cubicBezTo>
                <a:cubicBezTo>
                  <a:pt x="293" y="220"/>
                  <a:pt x="267" y="233"/>
                  <a:pt x="249" y="239"/>
                </a:cubicBezTo>
                <a:cubicBezTo>
                  <a:pt x="239" y="242"/>
                  <a:pt x="224" y="255"/>
                  <a:pt x="213" y="260"/>
                </a:cubicBezTo>
                <a:cubicBezTo>
                  <a:pt x="194" y="268"/>
                  <a:pt x="175" y="276"/>
                  <a:pt x="156" y="284"/>
                </a:cubicBezTo>
                <a:cubicBezTo>
                  <a:pt x="112" y="303"/>
                  <a:pt x="20" y="321"/>
                  <a:pt x="3" y="371"/>
                </a:cubicBezTo>
                <a:cubicBezTo>
                  <a:pt x="4" y="384"/>
                  <a:pt x="0" y="401"/>
                  <a:pt x="9" y="410"/>
                </a:cubicBezTo>
                <a:cubicBezTo>
                  <a:pt x="21" y="422"/>
                  <a:pt x="46" y="434"/>
                  <a:pt x="63" y="440"/>
                </a:cubicBezTo>
                <a:cubicBezTo>
                  <a:pt x="82" y="439"/>
                  <a:pt x="101" y="439"/>
                  <a:pt x="120" y="437"/>
                </a:cubicBezTo>
                <a:cubicBezTo>
                  <a:pt x="145" y="435"/>
                  <a:pt x="172" y="421"/>
                  <a:pt x="195" y="413"/>
                </a:cubicBezTo>
                <a:cubicBezTo>
                  <a:pt x="237" y="399"/>
                  <a:pt x="276" y="390"/>
                  <a:pt x="318" y="377"/>
                </a:cubicBezTo>
                <a:cubicBezTo>
                  <a:pt x="352" y="367"/>
                  <a:pt x="386" y="356"/>
                  <a:pt x="405" y="350"/>
                </a:cubicBezTo>
                <a:cubicBezTo>
                  <a:pt x="424" y="345"/>
                  <a:pt x="419" y="348"/>
                  <a:pt x="435" y="344"/>
                </a:cubicBezTo>
                <a:cubicBezTo>
                  <a:pt x="458" y="341"/>
                  <a:pt x="478" y="331"/>
                  <a:pt x="501" y="326"/>
                </a:cubicBezTo>
                <a:cubicBezTo>
                  <a:pt x="550" y="316"/>
                  <a:pt x="597" y="306"/>
                  <a:pt x="642" y="284"/>
                </a:cubicBezTo>
                <a:cubicBezTo>
                  <a:pt x="660" y="275"/>
                  <a:pt x="679" y="270"/>
                  <a:pt x="696" y="260"/>
                </a:cubicBezTo>
                <a:cubicBezTo>
                  <a:pt x="702" y="256"/>
                  <a:pt x="714" y="248"/>
                  <a:pt x="714" y="248"/>
                </a:cubicBezTo>
                <a:cubicBezTo>
                  <a:pt x="734" y="217"/>
                  <a:pt x="697" y="162"/>
                  <a:pt x="687" y="131"/>
                </a:cubicBezTo>
                <a:cubicBezTo>
                  <a:pt x="684" y="121"/>
                  <a:pt x="678" y="112"/>
                  <a:pt x="675" y="101"/>
                </a:cubicBezTo>
                <a:cubicBezTo>
                  <a:pt x="673" y="95"/>
                  <a:pt x="669" y="83"/>
                  <a:pt x="669" y="83"/>
                </a:cubicBezTo>
                <a:cubicBezTo>
                  <a:pt x="664" y="70"/>
                  <a:pt x="661" y="22"/>
                  <a:pt x="654" y="11"/>
                </a:cubicBezTo>
                <a:cubicBezTo>
                  <a:pt x="647" y="0"/>
                  <a:pt x="633" y="14"/>
                  <a:pt x="627" y="14"/>
                </a:cubicBezTo>
                <a:close/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4827588" y="4281488"/>
            <a:ext cx="714375" cy="390525"/>
          </a:xfrm>
          <a:custGeom>
            <a:avLst/>
            <a:gdLst>
              <a:gd name="T0" fmla="*/ 710684063 w 450"/>
              <a:gd name="T1" fmla="*/ 0 h 246"/>
              <a:gd name="T2" fmla="*/ 551915013 w 450"/>
              <a:gd name="T3" fmla="*/ 15120938 h 246"/>
              <a:gd name="T4" fmla="*/ 468749063 w 450"/>
              <a:gd name="T5" fmla="*/ 22682200 h 246"/>
              <a:gd name="T6" fmla="*/ 279738138 w 450"/>
              <a:gd name="T7" fmla="*/ 83165950 h 246"/>
              <a:gd name="T8" fmla="*/ 143649700 w 450"/>
              <a:gd name="T9" fmla="*/ 173891575 h 246"/>
              <a:gd name="T10" fmla="*/ 75604688 w 450"/>
              <a:gd name="T11" fmla="*/ 219254388 h 246"/>
              <a:gd name="T12" fmla="*/ 22682200 w 450"/>
              <a:gd name="T13" fmla="*/ 309980013 h 246"/>
              <a:gd name="T14" fmla="*/ 7561263 w 450"/>
              <a:gd name="T15" fmla="*/ 355342825 h 246"/>
              <a:gd name="T16" fmla="*/ 0 w 450"/>
              <a:gd name="T17" fmla="*/ 378023438 h 246"/>
              <a:gd name="T18" fmla="*/ 52924075 w 450"/>
              <a:gd name="T19" fmla="*/ 498990938 h 246"/>
              <a:gd name="T20" fmla="*/ 257055938 w 450"/>
              <a:gd name="T21" fmla="*/ 619958438 h 246"/>
              <a:gd name="T22" fmla="*/ 612398763 w 450"/>
              <a:gd name="T23" fmla="*/ 567035950 h 246"/>
              <a:gd name="T24" fmla="*/ 892135313 w 450"/>
              <a:gd name="T25" fmla="*/ 559474688 h 246"/>
              <a:gd name="T26" fmla="*/ 1066026888 w 450"/>
              <a:gd name="T27" fmla="*/ 491431263 h 246"/>
              <a:gd name="T28" fmla="*/ 1118949375 w 450"/>
              <a:gd name="T29" fmla="*/ 423386250 h 246"/>
              <a:gd name="T30" fmla="*/ 1134070313 w 450"/>
              <a:gd name="T31" fmla="*/ 378023438 h 246"/>
              <a:gd name="T32" fmla="*/ 1073586563 w 450"/>
              <a:gd name="T33" fmla="*/ 219254388 h 246"/>
              <a:gd name="T34" fmla="*/ 975301263 w 450"/>
              <a:gd name="T35" fmla="*/ 120967500 h 246"/>
              <a:gd name="T36" fmla="*/ 650200313 w 450"/>
              <a:gd name="T37" fmla="*/ 7561263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" h="246">
                <a:moveTo>
                  <a:pt x="282" y="0"/>
                </a:moveTo>
                <a:cubicBezTo>
                  <a:pt x="271" y="2"/>
                  <a:pt x="236" y="3"/>
                  <a:pt x="219" y="6"/>
                </a:cubicBezTo>
                <a:cubicBezTo>
                  <a:pt x="203" y="7"/>
                  <a:pt x="204" y="5"/>
                  <a:pt x="186" y="9"/>
                </a:cubicBezTo>
                <a:cubicBezTo>
                  <a:pt x="166" y="12"/>
                  <a:pt x="128" y="22"/>
                  <a:pt x="111" y="33"/>
                </a:cubicBezTo>
                <a:cubicBezTo>
                  <a:pt x="93" y="45"/>
                  <a:pt x="75" y="57"/>
                  <a:pt x="57" y="69"/>
                </a:cubicBezTo>
                <a:cubicBezTo>
                  <a:pt x="48" y="75"/>
                  <a:pt x="30" y="87"/>
                  <a:pt x="30" y="87"/>
                </a:cubicBezTo>
                <a:cubicBezTo>
                  <a:pt x="22" y="99"/>
                  <a:pt x="15" y="110"/>
                  <a:pt x="9" y="123"/>
                </a:cubicBezTo>
                <a:cubicBezTo>
                  <a:pt x="6" y="129"/>
                  <a:pt x="5" y="135"/>
                  <a:pt x="3" y="141"/>
                </a:cubicBezTo>
                <a:cubicBezTo>
                  <a:pt x="2" y="144"/>
                  <a:pt x="0" y="150"/>
                  <a:pt x="0" y="150"/>
                </a:cubicBezTo>
                <a:cubicBezTo>
                  <a:pt x="5" y="169"/>
                  <a:pt x="8" y="185"/>
                  <a:pt x="21" y="198"/>
                </a:cubicBezTo>
                <a:cubicBezTo>
                  <a:pt x="31" y="227"/>
                  <a:pt x="76" y="237"/>
                  <a:pt x="102" y="246"/>
                </a:cubicBezTo>
                <a:cubicBezTo>
                  <a:pt x="159" y="244"/>
                  <a:pt x="193" y="242"/>
                  <a:pt x="243" y="225"/>
                </a:cubicBezTo>
                <a:cubicBezTo>
                  <a:pt x="278" y="213"/>
                  <a:pt x="317" y="223"/>
                  <a:pt x="354" y="222"/>
                </a:cubicBezTo>
                <a:cubicBezTo>
                  <a:pt x="380" y="217"/>
                  <a:pt x="398" y="203"/>
                  <a:pt x="423" y="195"/>
                </a:cubicBezTo>
                <a:cubicBezTo>
                  <a:pt x="431" y="187"/>
                  <a:pt x="440" y="179"/>
                  <a:pt x="444" y="168"/>
                </a:cubicBezTo>
                <a:cubicBezTo>
                  <a:pt x="446" y="162"/>
                  <a:pt x="450" y="150"/>
                  <a:pt x="450" y="150"/>
                </a:cubicBezTo>
                <a:cubicBezTo>
                  <a:pt x="448" y="120"/>
                  <a:pt x="450" y="103"/>
                  <a:pt x="426" y="87"/>
                </a:cubicBezTo>
                <a:cubicBezTo>
                  <a:pt x="420" y="69"/>
                  <a:pt x="401" y="60"/>
                  <a:pt x="387" y="48"/>
                </a:cubicBezTo>
                <a:cubicBezTo>
                  <a:pt x="349" y="16"/>
                  <a:pt x="308" y="3"/>
                  <a:pt x="258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5526088" y="4284663"/>
            <a:ext cx="492125" cy="239712"/>
          </a:xfrm>
          <a:custGeom>
            <a:avLst/>
            <a:gdLst>
              <a:gd name="T0" fmla="*/ 698084075 w 310"/>
              <a:gd name="T1" fmla="*/ 63002981 h 151"/>
              <a:gd name="T2" fmla="*/ 448587813 w 310"/>
              <a:gd name="T3" fmla="*/ 32761169 h 151"/>
              <a:gd name="T4" fmla="*/ 229335013 w 310"/>
              <a:gd name="T5" fmla="*/ 10080604 h 151"/>
              <a:gd name="T6" fmla="*/ 40322500 w 310"/>
              <a:gd name="T7" fmla="*/ 40322416 h 151"/>
              <a:gd name="T8" fmla="*/ 191531875 w 310"/>
              <a:gd name="T9" fmla="*/ 380542006 h 151"/>
              <a:gd name="T10" fmla="*/ 335181575 w 310"/>
              <a:gd name="T11" fmla="*/ 372982347 h 151"/>
              <a:gd name="T12" fmla="*/ 425907200 w 310"/>
              <a:gd name="T13" fmla="*/ 327619629 h 151"/>
              <a:gd name="T14" fmla="*/ 561995638 w 310"/>
              <a:gd name="T15" fmla="*/ 274695665 h 151"/>
              <a:gd name="T16" fmla="*/ 675401875 w 310"/>
              <a:gd name="T17" fmla="*/ 229332947 h 151"/>
              <a:gd name="T18" fmla="*/ 743446888 w 310"/>
              <a:gd name="T19" fmla="*/ 183970229 h 151"/>
              <a:gd name="T20" fmla="*/ 781248438 w 310"/>
              <a:gd name="T21" fmla="*/ 115926946 h 151"/>
              <a:gd name="T22" fmla="*/ 698084075 w 310"/>
              <a:gd name="T23" fmla="*/ 63002981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0" h="151">
                <a:moveTo>
                  <a:pt x="277" y="25"/>
                </a:moveTo>
                <a:cubicBezTo>
                  <a:pt x="243" y="20"/>
                  <a:pt x="212" y="15"/>
                  <a:pt x="178" y="13"/>
                </a:cubicBezTo>
                <a:cubicBezTo>
                  <a:pt x="149" y="9"/>
                  <a:pt x="120" y="7"/>
                  <a:pt x="91" y="4"/>
                </a:cubicBezTo>
                <a:cubicBezTo>
                  <a:pt x="55" y="6"/>
                  <a:pt x="41" y="0"/>
                  <a:pt x="16" y="16"/>
                </a:cubicBezTo>
                <a:cubicBezTo>
                  <a:pt x="0" y="64"/>
                  <a:pt x="37" y="125"/>
                  <a:pt x="76" y="151"/>
                </a:cubicBezTo>
                <a:cubicBezTo>
                  <a:pt x="95" y="150"/>
                  <a:pt x="114" y="150"/>
                  <a:pt x="133" y="148"/>
                </a:cubicBezTo>
                <a:cubicBezTo>
                  <a:pt x="145" y="147"/>
                  <a:pt x="158" y="135"/>
                  <a:pt x="169" y="130"/>
                </a:cubicBezTo>
                <a:cubicBezTo>
                  <a:pt x="185" y="123"/>
                  <a:pt x="206" y="115"/>
                  <a:pt x="223" y="109"/>
                </a:cubicBezTo>
                <a:cubicBezTo>
                  <a:pt x="239" y="104"/>
                  <a:pt x="254" y="99"/>
                  <a:pt x="268" y="91"/>
                </a:cubicBezTo>
                <a:cubicBezTo>
                  <a:pt x="277" y="86"/>
                  <a:pt x="295" y="73"/>
                  <a:pt x="295" y="73"/>
                </a:cubicBezTo>
                <a:cubicBezTo>
                  <a:pt x="309" y="52"/>
                  <a:pt x="305" y="62"/>
                  <a:pt x="310" y="46"/>
                </a:cubicBezTo>
                <a:cubicBezTo>
                  <a:pt x="305" y="32"/>
                  <a:pt x="292" y="25"/>
                  <a:pt x="277" y="2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5276850" y="4638675"/>
            <a:ext cx="1177925" cy="561975"/>
          </a:xfrm>
          <a:custGeom>
            <a:avLst/>
            <a:gdLst>
              <a:gd name="T0" fmla="*/ 1252518450 w 742"/>
              <a:gd name="T1" fmla="*/ 37803138 h 354"/>
              <a:gd name="T2" fmla="*/ 1176913763 w 742"/>
              <a:gd name="T3" fmla="*/ 60483750 h 354"/>
              <a:gd name="T4" fmla="*/ 1101309075 w 742"/>
              <a:gd name="T5" fmla="*/ 105846563 h 354"/>
              <a:gd name="T6" fmla="*/ 889615950 w 742"/>
              <a:gd name="T7" fmla="*/ 166330313 h 354"/>
              <a:gd name="T8" fmla="*/ 451108763 w 742"/>
              <a:gd name="T9" fmla="*/ 264617200 h 354"/>
              <a:gd name="T10" fmla="*/ 178931888 w 742"/>
              <a:gd name="T11" fmla="*/ 325100950 h 354"/>
              <a:gd name="T12" fmla="*/ 88206263 w 742"/>
              <a:gd name="T13" fmla="*/ 355342825 h 354"/>
              <a:gd name="T14" fmla="*/ 42843450 w 742"/>
              <a:gd name="T15" fmla="*/ 385584700 h 354"/>
              <a:gd name="T16" fmla="*/ 35282188 w 742"/>
              <a:gd name="T17" fmla="*/ 498990938 h 354"/>
              <a:gd name="T18" fmla="*/ 201612500 w 742"/>
              <a:gd name="T19" fmla="*/ 589716563 h 354"/>
              <a:gd name="T20" fmla="*/ 473789375 w 742"/>
              <a:gd name="T21" fmla="*/ 695563125 h 354"/>
              <a:gd name="T22" fmla="*/ 882054688 w 742"/>
              <a:gd name="T23" fmla="*/ 703124388 h 354"/>
              <a:gd name="T24" fmla="*/ 1108868750 w 742"/>
              <a:gd name="T25" fmla="*/ 733366263 h 354"/>
              <a:gd name="T26" fmla="*/ 1290320000 w 742"/>
              <a:gd name="T27" fmla="*/ 786288750 h 354"/>
              <a:gd name="T28" fmla="*/ 1539816263 w 742"/>
              <a:gd name="T29" fmla="*/ 877014375 h 354"/>
              <a:gd name="T30" fmla="*/ 1607859688 w 742"/>
              <a:gd name="T31" fmla="*/ 892135313 h 354"/>
              <a:gd name="T32" fmla="*/ 1668343438 w 742"/>
              <a:gd name="T33" fmla="*/ 869454700 h 354"/>
              <a:gd name="T34" fmla="*/ 1743948125 w 742"/>
              <a:gd name="T35" fmla="*/ 846772500 h 354"/>
              <a:gd name="T36" fmla="*/ 1842235013 w 742"/>
              <a:gd name="T37" fmla="*/ 710684063 h 354"/>
              <a:gd name="T38" fmla="*/ 1834673750 w 742"/>
              <a:gd name="T39" fmla="*/ 551915013 h 354"/>
              <a:gd name="T40" fmla="*/ 1819552813 w 742"/>
              <a:gd name="T41" fmla="*/ 362902500 h 354"/>
              <a:gd name="T42" fmla="*/ 1811993138 w 742"/>
              <a:gd name="T43" fmla="*/ 287297813 h 354"/>
              <a:gd name="T44" fmla="*/ 1811993138 w 742"/>
              <a:gd name="T45" fmla="*/ 279738138 h 354"/>
              <a:gd name="T46" fmla="*/ 1464211575 w 742"/>
              <a:gd name="T47" fmla="*/ 0 h 354"/>
              <a:gd name="T48" fmla="*/ 1313002200 w 742"/>
              <a:gd name="T49" fmla="*/ 15120938 h 354"/>
              <a:gd name="T50" fmla="*/ 1192034700 w 742"/>
              <a:gd name="T51" fmla="*/ 52924075 h 3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42" h="354">
                <a:moveTo>
                  <a:pt x="497" y="15"/>
                </a:moveTo>
                <a:cubicBezTo>
                  <a:pt x="496" y="15"/>
                  <a:pt x="473" y="20"/>
                  <a:pt x="467" y="24"/>
                </a:cubicBezTo>
                <a:cubicBezTo>
                  <a:pt x="451" y="34"/>
                  <a:pt x="461" y="34"/>
                  <a:pt x="437" y="42"/>
                </a:cubicBezTo>
                <a:cubicBezTo>
                  <a:pt x="410" y="51"/>
                  <a:pt x="381" y="59"/>
                  <a:pt x="353" y="66"/>
                </a:cubicBezTo>
                <a:cubicBezTo>
                  <a:pt x="294" y="81"/>
                  <a:pt x="237" y="88"/>
                  <a:pt x="179" y="105"/>
                </a:cubicBezTo>
                <a:cubicBezTo>
                  <a:pt x="145" y="115"/>
                  <a:pt x="105" y="118"/>
                  <a:pt x="71" y="129"/>
                </a:cubicBezTo>
                <a:cubicBezTo>
                  <a:pt x="60" y="133"/>
                  <a:pt x="44" y="135"/>
                  <a:pt x="35" y="141"/>
                </a:cubicBezTo>
                <a:cubicBezTo>
                  <a:pt x="29" y="145"/>
                  <a:pt x="17" y="153"/>
                  <a:pt x="17" y="153"/>
                </a:cubicBezTo>
                <a:cubicBezTo>
                  <a:pt x="13" y="166"/>
                  <a:pt x="0" y="184"/>
                  <a:pt x="14" y="198"/>
                </a:cubicBezTo>
                <a:cubicBezTo>
                  <a:pt x="32" y="216"/>
                  <a:pt x="58" y="224"/>
                  <a:pt x="80" y="234"/>
                </a:cubicBezTo>
                <a:cubicBezTo>
                  <a:pt x="113" y="248"/>
                  <a:pt x="150" y="275"/>
                  <a:pt x="188" y="276"/>
                </a:cubicBezTo>
                <a:cubicBezTo>
                  <a:pt x="242" y="278"/>
                  <a:pt x="296" y="278"/>
                  <a:pt x="350" y="279"/>
                </a:cubicBezTo>
                <a:cubicBezTo>
                  <a:pt x="381" y="284"/>
                  <a:pt x="409" y="288"/>
                  <a:pt x="440" y="291"/>
                </a:cubicBezTo>
                <a:cubicBezTo>
                  <a:pt x="464" y="296"/>
                  <a:pt x="490" y="298"/>
                  <a:pt x="512" y="312"/>
                </a:cubicBezTo>
                <a:cubicBezTo>
                  <a:pt x="540" y="330"/>
                  <a:pt x="579" y="340"/>
                  <a:pt x="611" y="348"/>
                </a:cubicBezTo>
                <a:cubicBezTo>
                  <a:pt x="631" y="354"/>
                  <a:pt x="630" y="354"/>
                  <a:pt x="638" y="354"/>
                </a:cubicBezTo>
                <a:cubicBezTo>
                  <a:pt x="646" y="354"/>
                  <a:pt x="653" y="348"/>
                  <a:pt x="662" y="345"/>
                </a:cubicBezTo>
                <a:cubicBezTo>
                  <a:pt x="672" y="344"/>
                  <a:pt x="692" y="336"/>
                  <a:pt x="692" y="336"/>
                </a:cubicBezTo>
                <a:cubicBezTo>
                  <a:pt x="710" y="318"/>
                  <a:pt x="718" y="302"/>
                  <a:pt x="731" y="282"/>
                </a:cubicBezTo>
                <a:cubicBezTo>
                  <a:pt x="736" y="262"/>
                  <a:pt x="725" y="240"/>
                  <a:pt x="728" y="219"/>
                </a:cubicBezTo>
                <a:cubicBezTo>
                  <a:pt x="728" y="196"/>
                  <a:pt x="724" y="162"/>
                  <a:pt x="722" y="144"/>
                </a:cubicBezTo>
                <a:cubicBezTo>
                  <a:pt x="721" y="127"/>
                  <a:pt x="719" y="119"/>
                  <a:pt x="719" y="114"/>
                </a:cubicBezTo>
                <a:cubicBezTo>
                  <a:pt x="719" y="109"/>
                  <a:pt x="742" y="130"/>
                  <a:pt x="719" y="111"/>
                </a:cubicBezTo>
                <a:cubicBezTo>
                  <a:pt x="704" y="50"/>
                  <a:pt x="639" y="12"/>
                  <a:pt x="581" y="0"/>
                </a:cubicBezTo>
                <a:cubicBezTo>
                  <a:pt x="562" y="1"/>
                  <a:pt x="540" y="1"/>
                  <a:pt x="521" y="6"/>
                </a:cubicBezTo>
                <a:cubicBezTo>
                  <a:pt x="507" y="10"/>
                  <a:pt x="488" y="21"/>
                  <a:pt x="473" y="21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4794250" y="4772025"/>
            <a:ext cx="449263" cy="331788"/>
          </a:xfrm>
          <a:custGeom>
            <a:avLst/>
            <a:gdLst>
              <a:gd name="T0" fmla="*/ 536794672 w 283"/>
              <a:gd name="T1" fmla="*/ 60483841 h 209"/>
              <a:gd name="T2" fmla="*/ 476310855 w 283"/>
              <a:gd name="T3" fmla="*/ 22682234 h 209"/>
              <a:gd name="T4" fmla="*/ 332660995 w 283"/>
              <a:gd name="T5" fmla="*/ 22682234 h 209"/>
              <a:gd name="T6" fmla="*/ 0 w 283"/>
              <a:gd name="T7" fmla="*/ 158770877 h 209"/>
              <a:gd name="T8" fmla="*/ 7561271 w 283"/>
              <a:gd name="T9" fmla="*/ 264617599 h 209"/>
              <a:gd name="T10" fmla="*/ 181451452 w 283"/>
              <a:gd name="T11" fmla="*/ 415827202 h 209"/>
              <a:gd name="T12" fmla="*/ 249496540 w 283"/>
              <a:gd name="T13" fmla="*/ 453628809 h 209"/>
              <a:gd name="T14" fmla="*/ 340222266 w 283"/>
              <a:gd name="T15" fmla="*/ 491432003 h 209"/>
              <a:gd name="T16" fmla="*/ 408265767 w 283"/>
              <a:gd name="T17" fmla="*/ 514112650 h 209"/>
              <a:gd name="T18" fmla="*/ 551915627 w 283"/>
              <a:gd name="T19" fmla="*/ 506552963 h 209"/>
              <a:gd name="T20" fmla="*/ 642641353 w 283"/>
              <a:gd name="T21" fmla="*/ 476311043 h 209"/>
              <a:gd name="T22" fmla="*/ 688004216 w 283"/>
              <a:gd name="T23" fmla="*/ 385585281 h 209"/>
              <a:gd name="T24" fmla="*/ 642641353 w 283"/>
              <a:gd name="T25" fmla="*/ 151209603 h 209"/>
              <a:gd name="T26" fmla="*/ 589717219 w 283"/>
              <a:gd name="T27" fmla="*/ 98287036 h 209"/>
              <a:gd name="T28" fmla="*/ 536794672 w 283"/>
              <a:gd name="T29" fmla="*/ 60483841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3" h="209">
                <a:moveTo>
                  <a:pt x="213" y="24"/>
                </a:moveTo>
                <a:cubicBezTo>
                  <a:pt x="206" y="19"/>
                  <a:pt x="202" y="11"/>
                  <a:pt x="189" y="9"/>
                </a:cubicBezTo>
                <a:cubicBezTo>
                  <a:pt x="176" y="7"/>
                  <a:pt x="163" y="0"/>
                  <a:pt x="132" y="9"/>
                </a:cubicBezTo>
                <a:cubicBezTo>
                  <a:pt x="89" y="11"/>
                  <a:pt x="17" y="11"/>
                  <a:pt x="0" y="63"/>
                </a:cubicBezTo>
                <a:cubicBezTo>
                  <a:pt x="1" y="77"/>
                  <a:pt x="0" y="91"/>
                  <a:pt x="3" y="105"/>
                </a:cubicBezTo>
                <a:cubicBezTo>
                  <a:pt x="7" y="121"/>
                  <a:pt x="60" y="161"/>
                  <a:pt x="72" y="165"/>
                </a:cubicBezTo>
                <a:cubicBezTo>
                  <a:pt x="81" y="168"/>
                  <a:pt x="91" y="175"/>
                  <a:pt x="99" y="180"/>
                </a:cubicBezTo>
                <a:cubicBezTo>
                  <a:pt x="111" y="188"/>
                  <a:pt x="122" y="189"/>
                  <a:pt x="135" y="195"/>
                </a:cubicBezTo>
                <a:cubicBezTo>
                  <a:pt x="144" y="199"/>
                  <a:pt x="162" y="204"/>
                  <a:pt x="162" y="204"/>
                </a:cubicBezTo>
                <a:cubicBezTo>
                  <a:pt x="175" y="204"/>
                  <a:pt x="201" y="209"/>
                  <a:pt x="219" y="201"/>
                </a:cubicBezTo>
                <a:cubicBezTo>
                  <a:pt x="234" y="199"/>
                  <a:pt x="246" y="197"/>
                  <a:pt x="255" y="189"/>
                </a:cubicBezTo>
                <a:cubicBezTo>
                  <a:pt x="264" y="181"/>
                  <a:pt x="273" y="174"/>
                  <a:pt x="273" y="153"/>
                </a:cubicBezTo>
                <a:cubicBezTo>
                  <a:pt x="271" y="112"/>
                  <a:pt x="283" y="85"/>
                  <a:pt x="255" y="60"/>
                </a:cubicBezTo>
                <a:cubicBezTo>
                  <a:pt x="247" y="41"/>
                  <a:pt x="243" y="44"/>
                  <a:pt x="234" y="39"/>
                </a:cubicBezTo>
                <a:cubicBezTo>
                  <a:pt x="227" y="33"/>
                  <a:pt x="220" y="29"/>
                  <a:pt x="213" y="2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4821238" y="5353050"/>
            <a:ext cx="442912" cy="157163"/>
          </a:xfrm>
          <a:custGeom>
            <a:avLst/>
            <a:gdLst>
              <a:gd name="T0" fmla="*/ 410784211 w 279"/>
              <a:gd name="T1" fmla="*/ 15120986 h 99"/>
              <a:gd name="T2" fmla="*/ 146168897 w 279"/>
              <a:gd name="T3" fmla="*/ 7561287 h 99"/>
              <a:gd name="T4" fmla="*/ 85685216 w 279"/>
              <a:gd name="T5" fmla="*/ 22682272 h 99"/>
              <a:gd name="T6" fmla="*/ 40322454 w 279"/>
              <a:gd name="T7" fmla="*/ 37803258 h 99"/>
              <a:gd name="T8" fmla="*/ 10080614 w 279"/>
              <a:gd name="T9" fmla="*/ 83166215 h 99"/>
              <a:gd name="T10" fmla="*/ 17640280 w 279"/>
              <a:gd name="T11" fmla="*/ 136088870 h 99"/>
              <a:gd name="T12" fmla="*/ 183970405 w 279"/>
              <a:gd name="T13" fmla="*/ 219255085 h 99"/>
              <a:gd name="T14" fmla="*/ 259575007 w 279"/>
              <a:gd name="T15" fmla="*/ 249497056 h 99"/>
              <a:gd name="T16" fmla="*/ 637598018 w 279"/>
              <a:gd name="T17" fmla="*/ 211693798 h 99"/>
              <a:gd name="T18" fmla="*/ 493950067 w 279"/>
              <a:gd name="T19" fmla="*/ 37803258 h 99"/>
              <a:gd name="T20" fmla="*/ 441026052 w 279"/>
              <a:gd name="T21" fmla="*/ 15120986 h 99"/>
              <a:gd name="T22" fmla="*/ 380542370 w 279"/>
              <a:gd name="T23" fmla="*/ 15120986 h 99"/>
              <a:gd name="T24" fmla="*/ 410784211 w 279"/>
              <a:gd name="T25" fmla="*/ 15120986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9" h="99">
                <a:moveTo>
                  <a:pt x="163" y="6"/>
                </a:moveTo>
                <a:cubicBezTo>
                  <a:pt x="120" y="0"/>
                  <a:pt x="114" y="1"/>
                  <a:pt x="58" y="3"/>
                </a:cubicBezTo>
                <a:cubicBezTo>
                  <a:pt x="50" y="5"/>
                  <a:pt x="42" y="6"/>
                  <a:pt x="34" y="9"/>
                </a:cubicBezTo>
                <a:cubicBezTo>
                  <a:pt x="28" y="11"/>
                  <a:pt x="16" y="15"/>
                  <a:pt x="16" y="15"/>
                </a:cubicBezTo>
                <a:cubicBezTo>
                  <a:pt x="12" y="21"/>
                  <a:pt x="8" y="27"/>
                  <a:pt x="4" y="33"/>
                </a:cubicBezTo>
                <a:cubicBezTo>
                  <a:pt x="0" y="39"/>
                  <a:pt x="3" y="48"/>
                  <a:pt x="7" y="54"/>
                </a:cubicBezTo>
                <a:cubicBezTo>
                  <a:pt x="17" y="69"/>
                  <a:pt x="55" y="83"/>
                  <a:pt x="73" y="87"/>
                </a:cubicBezTo>
                <a:cubicBezTo>
                  <a:pt x="83" y="94"/>
                  <a:pt x="92" y="95"/>
                  <a:pt x="103" y="99"/>
                </a:cubicBezTo>
                <a:cubicBezTo>
                  <a:pt x="154" y="97"/>
                  <a:pt x="203" y="96"/>
                  <a:pt x="253" y="84"/>
                </a:cubicBezTo>
                <a:cubicBezTo>
                  <a:pt x="279" y="45"/>
                  <a:pt x="226" y="22"/>
                  <a:pt x="196" y="15"/>
                </a:cubicBezTo>
                <a:cubicBezTo>
                  <a:pt x="183" y="3"/>
                  <a:pt x="182" y="7"/>
                  <a:pt x="175" y="6"/>
                </a:cubicBezTo>
                <a:cubicBezTo>
                  <a:pt x="168" y="5"/>
                  <a:pt x="153" y="6"/>
                  <a:pt x="151" y="6"/>
                </a:cubicBezTo>
                <a:cubicBezTo>
                  <a:pt x="149" y="4"/>
                  <a:pt x="160" y="7"/>
                  <a:pt x="163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5365750" y="5238750"/>
            <a:ext cx="509588" cy="273050"/>
          </a:xfrm>
          <a:custGeom>
            <a:avLst/>
            <a:gdLst>
              <a:gd name="T0" fmla="*/ 446068888 w 321"/>
              <a:gd name="T1" fmla="*/ 0 h 172"/>
              <a:gd name="T2" fmla="*/ 189012698 w 321"/>
              <a:gd name="T3" fmla="*/ 22682200 h 172"/>
              <a:gd name="T4" fmla="*/ 98286984 w 321"/>
              <a:gd name="T5" fmla="*/ 60483750 h 172"/>
              <a:gd name="T6" fmla="*/ 75604762 w 321"/>
              <a:gd name="T7" fmla="*/ 68045013 h 172"/>
              <a:gd name="T8" fmla="*/ 0 w 321"/>
              <a:gd name="T9" fmla="*/ 158770638 h 172"/>
              <a:gd name="T10" fmla="*/ 15120952 w 321"/>
              <a:gd name="T11" fmla="*/ 219254388 h 172"/>
              <a:gd name="T12" fmla="*/ 446068888 w 321"/>
              <a:gd name="T13" fmla="*/ 408265313 h 172"/>
              <a:gd name="T14" fmla="*/ 763608887 w 321"/>
              <a:gd name="T15" fmla="*/ 370463763 h 172"/>
              <a:gd name="T16" fmla="*/ 627520316 w 321"/>
              <a:gd name="T17" fmla="*/ 83165950 h 172"/>
              <a:gd name="T18" fmla="*/ 514112379 w 321"/>
              <a:gd name="T19" fmla="*/ 22682200 h 172"/>
              <a:gd name="T20" fmla="*/ 446068888 w 321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172">
                <a:moveTo>
                  <a:pt x="177" y="0"/>
                </a:moveTo>
                <a:cubicBezTo>
                  <a:pt x="144" y="1"/>
                  <a:pt x="108" y="0"/>
                  <a:pt x="75" y="9"/>
                </a:cubicBezTo>
                <a:cubicBezTo>
                  <a:pt x="62" y="13"/>
                  <a:pt x="52" y="20"/>
                  <a:pt x="39" y="24"/>
                </a:cubicBezTo>
                <a:cubicBezTo>
                  <a:pt x="36" y="25"/>
                  <a:pt x="30" y="27"/>
                  <a:pt x="30" y="27"/>
                </a:cubicBezTo>
                <a:cubicBezTo>
                  <a:pt x="16" y="38"/>
                  <a:pt x="6" y="46"/>
                  <a:pt x="0" y="63"/>
                </a:cubicBezTo>
                <a:cubicBezTo>
                  <a:pt x="0" y="64"/>
                  <a:pt x="4" y="84"/>
                  <a:pt x="6" y="87"/>
                </a:cubicBezTo>
                <a:cubicBezTo>
                  <a:pt x="42" y="133"/>
                  <a:pt x="122" y="155"/>
                  <a:pt x="177" y="162"/>
                </a:cubicBezTo>
                <a:cubicBezTo>
                  <a:pt x="221" y="161"/>
                  <a:pt x="266" y="172"/>
                  <a:pt x="303" y="147"/>
                </a:cubicBezTo>
                <a:cubicBezTo>
                  <a:pt x="321" y="94"/>
                  <a:pt x="291" y="56"/>
                  <a:pt x="249" y="33"/>
                </a:cubicBezTo>
                <a:cubicBezTo>
                  <a:pt x="237" y="26"/>
                  <a:pt x="216" y="17"/>
                  <a:pt x="204" y="9"/>
                </a:cubicBezTo>
                <a:cubicBezTo>
                  <a:pt x="204" y="9"/>
                  <a:pt x="170" y="0"/>
                  <a:pt x="17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884738" y="5551488"/>
            <a:ext cx="857250" cy="425450"/>
          </a:xfrm>
          <a:custGeom>
            <a:avLst/>
            <a:gdLst>
              <a:gd name="T0" fmla="*/ 846772500 w 540"/>
              <a:gd name="T1" fmla="*/ 10080625 h 268"/>
              <a:gd name="T2" fmla="*/ 657761575 w 540"/>
              <a:gd name="T3" fmla="*/ 2520950 h 268"/>
              <a:gd name="T4" fmla="*/ 544353750 w 540"/>
              <a:gd name="T5" fmla="*/ 17641888 h 268"/>
              <a:gd name="T6" fmla="*/ 120967500 w 540"/>
              <a:gd name="T7" fmla="*/ 115927188 h 268"/>
              <a:gd name="T8" fmla="*/ 30241875 w 540"/>
              <a:gd name="T9" fmla="*/ 168851263 h 268"/>
              <a:gd name="T10" fmla="*/ 0 w 540"/>
              <a:gd name="T11" fmla="*/ 214214075 h 268"/>
              <a:gd name="T12" fmla="*/ 151209375 w 540"/>
              <a:gd name="T13" fmla="*/ 425907200 h 268"/>
              <a:gd name="T14" fmla="*/ 340221888 w 540"/>
              <a:gd name="T15" fmla="*/ 524192500 h 268"/>
              <a:gd name="T16" fmla="*/ 438507188 w 540"/>
              <a:gd name="T17" fmla="*/ 577116575 h 268"/>
              <a:gd name="T18" fmla="*/ 574595625 w 540"/>
              <a:gd name="T19" fmla="*/ 645160000 h 268"/>
              <a:gd name="T20" fmla="*/ 650200313 w 540"/>
              <a:gd name="T21" fmla="*/ 675401875 h 268"/>
              <a:gd name="T22" fmla="*/ 771167813 w 540"/>
              <a:gd name="T23" fmla="*/ 660280938 h 268"/>
              <a:gd name="T24" fmla="*/ 816530625 w 540"/>
              <a:gd name="T25" fmla="*/ 645160000 h 268"/>
              <a:gd name="T26" fmla="*/ 937498125 w 540"/>
              <a:gd name="T27" fmla="*/ 577116575 h 268"/>
              <a:gd name="T28" fmla="*/ 1035785013 w 540"/>
              <a:gd name="T29" fmla="*/ 524192500 h 268"/>
              <a:gd name="T30" fmla="*/ 1164312188 w 540"/>
              <a:gd name="T31" fmla="*/ 486390950 h 268"/>
              <a:gd name="T32" fmla="*/ 1307961888 w 540"/>
              <a:gd name="T33" fmla="*/ 388104063 h 268"/>
              <a:gd name="T34" fmla="*/ 1345763438 w 540"/>
              <a:gd name="T35" fmla="*/ 342741250 h 268"/>
              <a:gd name="T36" fmla="*/ 1360884375 w 540"/>
              <a:gd name="T37" fmla="*/ 297378438 h 268"/>
              <a:gd name="T38" fmla="*/ 756046875 w 540"/>
              <a:gd name="T39" fmla="*/ 10080625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0" h="268">
                <a:moveTo>
                  <a:pt x="336" y="4"/>
                </a:moveTo>
                <a:cubicBezTo>
                  <a:pt x="324" y="5"/>
                  <a:pt x="281" y="1"/>
                  <a:pt x="261" y="1"/>
                </a:cubicBezTo>
                <a:cubicBezTo>
                  <a:pt x="241" y="1"/>
                  <a:pt x="251" y="0"/>
                  <a:pt x="216" y="7"/>
                </a:cubicBezTo>
                <a:cubicBezTo>
                  <a:pt x="160" y="18"/>
                  <a:pt x="103" y="31"/>
                  <a:pt x="48" y="46"/>
                </a:cubicBezTo>
                <a:cubicBezTo>
                  <a:pt x="33" y="50"/>
                  <a:pt x="22" y="54"/>
                  <a:pt x="12" y="67"/>
                </a:cubicBezTo>
                <a:cubicBezTo>
                  <a:pt x="8" y="73"/>
                  <a:pt x="0" y="85"/>
                  <a:pt x="0" y="85"/>
                </a:cubicBezTo>
                <a:cubicBezTo>
                  <a:pt x="5" y="122"/>
                  <a:pt x="31" y="149"/>
                  <a:pt x="60" y="169"/>
                </a:cubicBezTo>
                <a:cubicBezTo>
                  <a:pt x="82" y="190"/>
                  <a:pt x="116" y="198"/>
                  <a:pt x="135" y="208"/>
                </a:cubicBezTo>
                <a:cubicBezTo>
                  <a:pt x="154" y="218"/>
                  <a:pt x="159" y="221"/>
                  <a:pt x="174" y="229"/>
                </a:cubicBezTo>
                <a:cubicBezTo>
                  <a:pt x="192" y="238"/>
                  <a:pt x="209" y="248"/>
                  <a:pt x="228" y="256"/>
                </a:cubicBezTo>
                <a:cubicBezTo>
                  <a:pt x="238" y="260"/>
                  <a:pt x="258" y="268"/>
                  <a:pt x="258" y="268"/>
                </a:cubicBezTo>
                <a:cubicBezTo>
                  <a:pt x="282" y="266"/>
                  <a:pt x="288" y="267"/>
                  <a:pt x="306" y="262"/>
                </a:cubicBezTo>
                <a:cubicBezTo>
                  <a:pt x="312" y="260"/>
                  <a:pt x="324" y="256"/>
                  <a:pt x="324" y="256"/>
                </a:cubicBezTo>
                <a:cubicBezTo>
                  <a:pt x="334" y="250"/>
                  <a:pt x="358" y="237"/>
                  <a:pt x="372" y="229"/>
                </a:cubicBezTo>
                <a:cubicBezTo>
                  <a:pt x="386" y="221"/>
                  <a:pt x="396" y="214"/>
                  <a:pt x="411" y="208"/>
                </a:cubicBezTo>
                <a:cubicBezTo>
                  <a:pt x="426" y="198"/>
                  <a:pt x="444" y="197"/>
                  <a:pt x="462" y="193"/>
                </a:cubicBezTo>
                <a:cubicBezTo>
                  <a:pt x="482" y="180"/>
                  <a:pt x="499" y="167"/>
                  <a:pt x="519" y="154"/>
                </a:cubicBezTo>
                <a:cubicBezTo>
                  <a:pt x="523" y="151"/>
                  <a:pt x="532" y="141"/>
                  <a:pt x="534" y="136"/>
                </a:cubicBezTo>
                <a:cubicBezTo>
                  <a:pt x="537" y="130"/>
                  <a:pt x="540" y="118"/>
                  <a:pt x="540" y="118"/>
                </a:cubicBezTo>
                <a:cubicBezTo>
                  <a:pt x="518" y="7"/>
                  <a:pt x="389" y="4"/>
                  <a:pt x="300" y="4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935663" y="5253038"/>
            <a:ext cx="506412" cy="476250"/>
          </a:xfrm>
          <a:custGeom>
            <a:avLst/>
            <a:gdLst>
              <a:gd name="T0" fmla="*/ 637598108 w 319"/>
              <a:gd name="T1" fmla="*/ 0 h 300"/>
              <a:gd name="T2" fmla="*/ 456147037 w 319"/>
              <a:gd name="T3" fmla="*/ 45362813 h 300"/>
              <a:gd name="T4" fmla="*/ 274695966 w 319"/>
              <a:gd name="T5" fmla="*/ 105846563 h 300"/>
              <a:gd name="T6" fmla="*/ 191531686 w 319"/>
              <a:gd name="T7" fmla="*/ 173891575 h 300"/>
              <a:gd name="T8" fmla="*/ 17640283 w 319"/>
              <a:gd name="T9" fmla="*/ 483870000 h 300"/>
              <a:gd name="T10" fmla="*/ 32761205 w 319"/>
              <a:gd name="T11" fmla="*/ 665321250 h 300"/>
              <a:gd name="T12" fmla="*/ 115927073 w 319"/>
              <a:gd name="T13" fmla="*/ 740925938 h 300"/>
              <a:gd name="T14" fmla="*/ 161289841 w 319"/>
              <a:gd name="T15" fmla="*/ 756046875 h 300"/>
              <a:gd name="T16" fmla="*/ 267136299 w 319"/>
              <a:gd name="T17" fmla="*/ 733366263 h 300"/>
              <a:gd name="T18" fmla="*/ 312499066 w 319"/>
              <a:gd name="T19" fmla="*/ 703124388 h 300"/>
              <a:gd name="T20" fmla="*/ 410784269 w 319"/>
              <a:gd name="T21" fmla="*/ 604837500 h 300"/>
              <a:gd name="T22" fmla="*/ 561993495 w 319"/>
              <a:gd name="T23" fmla="*/ 430947513 h 300"/>
              <a:gd name="T24" fmla="*/ 705643053 w 319"/>
              <a:gd name="T25" fmla="*/ 279738138 h 300"/>
              <a:gd name="T26" fmla="*/ 803928256 w 319"/>
              <a:gd name="T27" fmla="*/ 143649700 h 300"/>
              <a:gd name="T28" fmla="*/ 637598108 w 319"/>
              <a:gd name="T29" fmla="*/ 15120938 h 300"/>
              <a:gd name="T30" fmla="*/ 516630727 w 319"/>
              <a:gd name="T31" fmla="*/ 22682200 h 300"/>
              <a:gd name="T32" fmla="*/ 486388882 w 319"/>
              <a:gd name="T33" fmla="*/ 37803138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9" h="300">
                <a:moveTo>
                  <a:pt x="253" y="0"/>
                </a:moveTo>
                <a:cubicBezTo>
                  <a:pt x="230" y="15"/>
                  <a:pt x="207" y="12"/>
                  <a:pt x="181" y="18"/>
                </a:cubicBezTo>
                <a:cubicBezTo>
                  <a:pt x="155" y="24"/>
                  <a:pt x="133" y="34"/>
                  <a:pt x="109" y="42"/>
                </a:cubicBezTo>
                <a:cubicBezTo>
                  <a:pt x="101" y="50"/>
                  <a:pt x="86" y="63"/>
                  <a:pt x="76" y="69"/>
                </a:cubicBezTo>
                <a:cubicBezTo>
                  <a:pt x="50" y="107"/>
                  <a:pt x="18" y="146"/>
                  <a:pt x="7" y="192"/>
                </a:cubicBezTo>
                <a:cubicBezTo>
                  <a:pt x="8" y="216"/>
                  <a:pt x="0" y="244"/>
                  <a:pt x="13" y="264"/>
                </a:cubicBezTo>
                <a:cubicBezTo>
                  <a:pt x="22" y="277"/>
                  <a:pt x="33" y="286"/>
                  <a:pt x="46" y="294"/>
                </a:cubicBezTo>
                <a:cubicBezTo>
                  <a:pt x="51" y="298"/>
                  <a:pt x="64" y="300"/>
                  <a:pt x="64" y="300"/>
                </a:cubicBezTo>
                <a:cubicBezTo>
                  <a:pt x="76" y="298"/>
                  <a:pt x="94" y="297"/>
                  <a:pt x="106" y="291"/>
                </a:cubicBezTo>
                <a:cubicBezTo>
                  <a:pt x="112" y="287"/>
                  <a:pt x="124" y="279"/>
                  <a:pt x="124" y="279"/>
                </a:cubicBezTo>
                <a:cubicBezTo>
                  <a:pt x="133" y="266"/>
                  <a:pt x="150" y="249"/>
                  <a:pt x="163" y="240"/>
                </a:cubicBezTo>
                <a:cubicBezTo>
                  <a:pt x="179" y="216"/>
                  <a:pt x="199" y="187"/>
                  <a:pt x="223" y="171"/>
                </a:cubicBezTo>
                <a:cubicBezTo>
                  <a:pt x="235" y="152"/>
                  <a:pt x="261" y="124"/>
                  <a:pt x="280" y="111"/>
                </a:cubicBezTo>
                <a:cubicBezTo>
                  <a:pt x="293" y="92"/>
                  <a:pt x="311" y="80"/>
                  <a:pt x="319" y="57"/>
                </a:cubicBezTo>
                <a:cubicBezTo>
                  <a:pt x="310" y="4"/>
                  <a:pt x="303" y="16"/>
                  <a:pt x="253" y="6"/>
                </a:cubicBezTo>
                <a:cubicBezTo>
                  <a:pt x="237" y="7"/>
                  <a:pt x="221" y="6"/>
                  <a:pt x="205" y="9"/>
                </a:cubicBezTo>
                <a:cubicBezTo>
                  <a:pt x="163" y="16"/>
                  <a:pt x="208" y="15"/>
                  <a:pt x="193" y="15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5227638" y="1651000"/>
            <a:ext cx="266700" cy="296863"/>
          </a:xfrm>
          <a:custGeom>
            <a:avLst/>
            <a:gdLst>
              <a:gd name="T0" fmla="*/ 90725625 w 168"/>
              <a:gd name="T1" fmla="*/ 32762880 h 187"/>
              <a:gd name="T2" fmla="*/ 15120938 w 168"/>
              <a:gd name="T3" fmla="*/ 93246732 h 187"/>
              <a:gd name="T4" fmla="*/ 0 w 168"/>
              <a:gd name="T5" fmla="*/ 138609621 h 187"/>
              <a:gd name="T6" fmla="*/ 120967500 w 168"/>
              <a:gd name="T7" fmla="*/ 403225679 h 187"/>
              <a:gd name="T8" fmla="*/ 189012513 w 168"/>
              <a:gd name="T9" fmla="*/ 448588568 h 187"/>
              <a:gd name="T10" fmla="*/ 257055938 w 168"/>
              <a:gd name="T11" fmla="*/ 471270806 h 187"/>
              <a:gd name="T12" fmla="*/ 408265313 w 168"/>
              <a:gd name="T13" fmla="*/ 388104716 h 187"/>
              <a:gd name="T14" fmla="*/ 325100950 w 168"/>
              <a:gd name="T15" fmla="*/ 168851547 h 187"/>
              <a:gd name="T16" fmla="*/ 226814063 w 168"/>
              <a:gd name="T17" fmla="*/ 70564494 h 187"/>
              <a:gd name="T18" fmla="*/ 90725625 w 168"/>
              <a:gd name="T19" fmla="*/ 3276288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87">
                <a:moveTo>
                  <a:pt x="36" y="13"/>
                </a:moveTo>
                <a:cubicBezTo>
                  <a:pt x="11" y="21"/>
                  <a:pt x="22" y="14"/>
                  <a:pt x="6" y="37"/>
                </a:cubicBezTo>
                <a:cubicBezTo>
                  <a:pt x="2" y="42"/>
                  <a:pt x="0" y="55"/>
                  <a:pt x="0" y="55"/>
                </a:cubicBezTo>
                <a:cubicBezTo>
                  <a:pt x="4" y="86"/>
                  <a:pt x="22" y="140"/>
                  <a:pt x="48" y="160"/>
                </a:cubicBezTo>
                <a:cubicBezTo>
                  <a:pt x="57" y="167"/>
                  <a:pt x="65" y="175"/>
                  <a:pt x="75" y="178"/>
                </a:cubicBezTo>
                <a:cubicBezTo>
                  <a:pt x="84" y="181"/>
                  <a:pt x="102" y="187"/>
                  <a:pt x="102" y="187"/>
                </a:cubicBezTo>
                <a:cubicBezTo>
                  <a:pt x="136" y="184"/>
                  <a:pt x="151" y="187"/>
                  <a:pt x="162" y="154"/>
                </a:cubicBezTo>
                <a:cubicBezTo>
                  <a:pt x="168" y="134"/>
                  <a:pt x="141" y="88"/>
                  <a:pt x="129" y="67"/>
                </a:cubicBezTo>
                <a:cubicBezTo>
                  <a:pt x="117" y="46"/>
                  <a:pt x="105" y="37"/>
                  <a:pt x="90" y="28"/>
                </a:cubicBezTo>
                <a:cubicBezTo>
                  <a:pt x="73" y="18"/>
                  <a:pt x="55" y="0"/>
                  <a:pt x="36" y="13"/>
                </a:cubicBezTo>
                <a:close/>
              </a:path>
            </a:pathLst>
          </a:custGeom>
          <a:solidFill>
            <a:srgbClr val="FF99CC">
              <a:alpha val="65881"/>
            </a:srgbClr>
          </a:solidFill>
          <a:ln w="95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Oval 5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8" name="Oval 5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9" name="Oval 5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600" b="1">
              <a:latin typeface="Times New Roman" pitchFamily="18" charset="0"/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7209" name="Freeform 55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58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sp>
        <p:nvSpPr>
          <p:cNvPr id="7192" name="Text Box 6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BM</a:t>
            </a:r>
          </a:p>
        </p:txBody>
      </p:sp>
      <p:sp>
        <p:nvSpPr>
          <p:cNvPr id="7193" name="Text Box 63"/>
          <p:cNvSpPr txBox="1">
            <a:spLocks noChangeArrowheads="1"/>
          </p:cNvSpPr>
          <p:nvPr/>
        </p:nvSpPr>
        <p:spPr bwMode="auto">
          <a:xfrm>
            <a:off x="6948488" y="503238"/>
            <a:ext cx="13176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ncl.tr.mes.n.V.</a:t>
            </a:r>
          </a:p>
        </p:txBody>
      </p:sp>
      <p:sp>
        <p:nvSpPr>
          <p:cNvPr id="7194" name="Text Box 64"/>
          <p:cNvSpPr txBox="1">
            <a:spLocks noChangeArrowheads="1"/>
          </p:cNvSpPr>
          <p:nvPr/>
        </p:nvSpPr>
        <p:spPr bwMode="auto">
          <a:xfrm>
            <a:off x="6877050" y="1079500"/>
            <a:ext cx="166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principalis n.V.</a:t>
            </a:r>
          </a:p>
        </p:txBody>
      </p:sp>
      <p:sp>
        <p:nvSpPr>
          <p:cNvPr id="7195" name="Oval 65"/>
          <p:cNvSpPr>
            <a:spLocks noChangeArrowheads="1"/>
          </p:cNvSpPr>
          <p:nvPr/>
        </p:nvSpPr>
        <p:spPr bwMode="auto">
          <a:xfrm>
            <a:off x="4716463" y="1916113"/>
            <a:ext cx="5762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FFCCCC"/>
                </a:solidFill>
              </a:rPr>
              <a:t>ttc</a:t>
            </a:r>
            <a:endParaRPr lang="cs-CZ" altLang="cs-CZ" sz="1800" dirty="0">
              <a:solidFill>
                <a:srgbClr val="FFCCCC"/>
              </a:solidFill>
            </a:endParaRPr>
          </a:p>
        </p:txBody>
      </p:sp>
      <p:sp>
        <p:nvSpPr>
          <p:cNvPr id="7196" name="Text Box 66"/>
          <p:cNvSpPr txBox="1">
            <a:spLocks noChangeArrowheads="1"/>
          </p:cNvSpPr>
          <p:nvPr/>
        </p:nvSpPr>
        <p:spPr bwMode="auto">
          <a:xfrm>
            <a:off x="2700338" y="1989138"/>
            <a:ext cx="1425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tecto-spinalis</a:t>
            </a:r>
          </a:p>
        </p:txBody>
      </p:sp>
      <p:sp>
        <p:nvSpPr>
          <p:cNvPr id="7197" name="Text Box 67"/>
          <p:cNvSpPr txBox="1">
            <a:spLocks noChangeArrowheads="1"/>
          </p:cNvSpPr>
          <p:nvPr/>
        </p:nvSpPr>
        <p:spPr bwMode="auto">
          <a:xfrm>
            <a:off x="2627313" y="15573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198" name="Text Box 68"/>
          <p:cNvSpPr txBox="1">
            <a:spLocks noChangeArrowheads="1"/>
          </p:cNvSpPr>
          <p:nvPr/>
        </p:nvSpPr>
        <p:spPr bwMode="auto">
          <a:xfrm>
            <a:off x="2700338" y="1125538"/>
            <a:ext cx="42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199" name="Text Box 69"/>
          <p:cNvSpPr txBox="1">
            <a:spLocks noChangeArrowheads="1"/>
          </p:cNvSpPr>
          <p:nvPr/>
        </p:nvSpPr>
        <p:spPr bwMode="auto">
          <a:xfrm>
            <a:off x="2627313" y="2565400"/>
            <a:ext cx="488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00" name="Text Box 70"/>
          <p:cNvSpPr txBox="1">
            <a:spLocks noChangeArrowheads="1"/>
          </p:cNvSpPr>
          <p:nvPr/>
        </p:nvSpPr>
        <p:spPr bwMode="auto">
          <a:xfrm>
            <a:off x="1979613" y="2924175"/>
            <a:ext cx="1641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tr. rubro-spinalis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292725" y="2420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02" name="Text Box 72"/>
          <p:cNvSpPr txBox="1">
            <a:spLocks noChangeArrowheads="1"/>
          </p:cNvSpPr>
          <p:nvPr/>
        </p:nvSpPr>
        <p:spPr bwMode="auto">
          <a:xfrm>
            <a:off x="5867400" y="22050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3" name="Text Box 73"/>
          <p:cNvSpPr txBox="1">
            <a:spLocks noChangeArrowheads="1"/>
          </p:cNvSpPr>
          <p:nvPr/>
        </p:nvSpPr>
        <p:spPr bwMode="auto">
          <a:xfrm>
            <a:off x="1228004" y="3405188"/>
            <a:ext cx="174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tr.cortico-bulbaris</a:t>
            </a:r>
            <a:endParaRPr lang="cs-CZ" altLang="cs-CZ" sz="1600" dirty="0"/>
          </a:p>
        </p:txBody>
      </p:sp>
      <p:sp>
        <p:nvSpPr>
          <p:cNvPr id="7204" name="Text Box 74"/>
          <p:cNvSpPr txBox="1">
            <a:spLocks noChangeArrowheads="1"/>
          </p:cNvSpPr>
          <p:nvPr/>
        </p:nvSpPr>
        <p:spPr bwMode="auto">
          <a:xfrm>
            <a:off x="7308850" y="5157788"/>
            <a:ext cx="1730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pedunculus med.</a:t>
            </a:r>
          </a:p>
        </p:txBody>
      </p:sp>
      <p:sp>
        <p:nvSpPr>
          <p:cNvPr id="7205" name="Text Box 75"/>
          <p:cNvSpPr txBox="1">
            <a:spLocks noChangeArrowheads="1"/>
          </p:cNvSpPr>
          <p:nvPr/>
        </p:nvSpPr>
        <p:spPr bwMode="auto">
          <a:xfrm>
            <a:off x="7019925" y="6308725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7206" name="Text Box 76"/>
          <p:cNvSpPr txBox="1">
            <a:spLocks noChangeArrowheads="1"/>
          </p:cNvSpPr>
          <p:nvPr/>
        </p:nvSpPr>
        <p:spPr bwMode="auto">
          <a:xfrm>
            <a:off x="6443663" y="215900"/>
            <a:ext cx="1474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pedunculus sup.</a:t>
            </a:r>
          </a:p>
        </p:txBody>
      </p:sp>
      <p:sp>
        <p:nvSpPr>
          <p:cNvPr id="7207" name="Text Box 77"/>
          <p:cNvSpPr txBox="1">
            <a:spLocks noChangeArrowheads="1"/>
          </p:cNvSpPr>
          <p:nvPr/>
        </p:nvSpPr>
        <p:spPr bwMode="auto">
          <a:xfrm>
            <a:off x="7235825" y="836613"/>
            <a:ext cx="1376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motor. n.V.</a:t>
            </a:r>
          </a:p>
        </p:txBody>
      </p:sp>
      <p:sp>
        <p:nvSpPr>
          <p:cNvPr id="7208" name="Text Box 78"/>
          <p:cNvSpPr txBox="1">
            <a:spLocks noChangeArrowheads="1"/>
          </p:cNvSpPr>
          <p:nvPr/>
        </p:nvSpPr>
        <p:spPr bwMode="auto">
          <a:xfrm>
            <a:off x="7308850" y="1412875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365250" y="464210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Ncll</a:t>
            </a:r>
            <a:r>
              <a:rPr lang="cs-CZ" sz="2000" dirty="0" smtClean="0"/>
              <a:t>. </a:t>
            </a:r>
            <a:r>
              <a:rPr lang="cs-CZ" sz="2000" dirty="0" err="1" smtClean="0"/>
              <a:t>pontis</a:t>
            </a:r>
            <a:endParaRPr lang="en-US" sz="2000" dirty="0"/>
          </a:p>
        </p:txBody>
      </p:sp>
      <p:sp>
        <p:nvSpPr>
          <p:cNvPr id="41" name="Obdélník 40"/>
          <p:cNvSpPr/>
          <p:nvPr/>
        </p:nvSpPr>
        <p:spPr bwMode="auto">
          <a:xfrm>
            <a:off x="2551113" y="3937794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2593399" y="155142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2491222" y="122288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3" grpId="0" animBg="1"/>
      <p:bldP spid="4153" grpId="0" animBg="1"/>
      <p:bldP spid="4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1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1158875" y="23479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1374775" y="25638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1985963" y="28575"/>
            <a:ext cx="5808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smtClean="0"/>
              <a:t>MOZKOVÝ KMEN – </a:t>
            </a:r>
            <a:r>
              <a:rPr lang="cs-CZ" alt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Mesencephalon</a:t>
            </a:r>
            <a:r>
              <a:rPr lang="cs-CZ" altLang="cs-CZ" sz="2400" b="1" dirty="0" smtClean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558503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799008" y="1180885"/>
            <a:ext cx="8165480" cy="5199630"/>
            <a:chOff x="799008" y="1180885"/>
            <a:chExt cx="8165480" cy="5199630"/>
          </a:xfrm>
        </p:grpSpPr>
        <p:grpSp>
          <p:nvGrpSpPr>
            <p:cNvPr id="7" name="Skupina 6"/>
            <p:cNvGrpSpPr/>
            <p:nvPr/>
          </p:nvGrpSpPr>
          <p:grpSpPr>
            <a:xfrm>
              <a:off x="799008" y="21876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5" name="Picture 4" descr="Kopie fig6Uprav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80885"/>
              <a:ext cx="5184576" cy="519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791343" y="1296830"/>
            <a:ext cx="8037649" cy="4967739"/>
            <a:chOff x="791343" y="1296830"/>
            <a:chExt cx="8037649" cy="4967739"/>
          </a:xfrm>
        </p:grpSpPr>
        <p:grpSp>
          <p:nvGrpSpPr>
            <p:cNvPr id="9" name="Skupina 8"/>
            <p:cNvGrpSpPr/>
            <p:nvPr/>
          </p:nvGrpSpPr>
          <p:grpSpPr>
            <a:xfrm>
              <a:off x="791343" y="1648980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6" name="Picture 5" descr="Kopie fig7Uprav"/>
            <p:cNvPicPr>
              <a:picLocks noChangeAspect="1" noChangeArrowheads="1"/>
            </p:cNvPicPr>
            <p:nvPr/>
          </p:nvPicPr>
          <p:blipFill>
            <a:blip r:embed="rId4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448" y="1296830"/>
              <a:ext cx="4896544" cy="496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67550" y="116632"/>
            <a:ext cx="5230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sencephalon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</a:t>
            </a:r>
            <a:r>
              <a:rPr lang="en-US" altLang="cs-CZ" sz="2400" b="1" dirty="0" err="1" smtClean="0">
                <a:solidFill>
                  <a:srgbClr val="002060"/>
                </a:solidFill>
              </a:rPr>
              <a:t>representativ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ní řezy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pie fig6Uprav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4925"/>
            <a:ext cx="6361112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9"/>
          <p:cNvSpPr>
            <a:spLocks/>
          </p:cNvSpPr>
          <p:nvPr/>
        </p:nvSpPr>
        <p:spPr bwMode="auto">
          <a:xfrm>
            <a:off x="4310063" y="1214438"/>
            <a:ext cx="942975" cy="1647825"/>
          </a:xfrm>
          <a:custGeom>
            <a:avLst/>
            <a:gdLst>
              <a:gd name="T0" fmla="*/ 0 w 594"/>
              <a:gd name="T1" fmla="*/ 0 h 1038"/>
              <a:gd name="T2" fmla="*/ 7561263 w 594"/>
              <a:gd name="T3" fmla="*/ 355342825 h 1038"/>
              <a:gd name="T4" fmla="*/ 393144375 w 594"/>
              <a:gd name="T5" fmla="*/ 423386250 h 1038"/>
              <a:gd name="T6" fmla="*/ 468749063 w 594"/>
              <a:gd name="T7" fmla="*/ 567035950 h 1038"/>
              <a:gd name="T8" fmla="*/ 408265313 w 594"/>
              <a:gd name="T9" fmla="*/ 839212825 h 1038"/>
              <a:gd name="T10" fmla="*/ 30241875 w 594"/>
              <a:gd name="T11" fmla="*/ 1391126250 h 1038"/>
              <a:gd name="T12" fmla="*/ 22682200 w 594"/>
              <a:gd name="T13" fmla="*/ 2147483647 h 1038"/>
              <a:gd name="T14" fmla="*/ 665321250 w 594"/>
              <a:gd name="T15" fmla="*/ 1995963750 h 1038"/>
              <a:gd name="T16" fmla="*/ 1020664075 w 594"/>
              <a:gd name="T17" fmla="*/ 1769149688 h 1038"/>
              <a:gd name="T18" fmla="*/ 1300400625 w 594"/>
              <a:gd name="T19" fmla="*/ 1519655013 h 1038"/>
              <a:gd name="T20" fmla="*/ 1496972813 w 594"/>
              <a:gd name="T21" fmla="*/ 1217236263 h 1038"/>
              <a:gd name="T22" fmla="*/ 1459171263 w 594"/>
              <a:gd name="T23" fmla="*/ 824091888 h 1038"/>
              <a:gd name="T24" fmla="*/ 1360884375 w 594"/>
              <a:gd name="T25" fmla="*/ 604837500 h 1038"/>
              <a:gd name="T26" fmla="*/ 1096268763 w 594"/>
              <a:gd name="T27" fmla="*/ 309980013 h 1038"/>
              <a:gd name="T28" fmla="*/ 793850013 w 594"/>
              <a:gd name="T29" fmla="*/ 105846563 h 1038"/>
              <a:gd name="T30" fmla="*/ 491431263 w 594"/>
              <a:gd name="T31" fmla="*/ 45362813 h 1038"/>
              <a:gd name="T32" fmla="*/ 0 w 594"/>
              <a:gd name="T33" fmla="*/ 0 h 10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4" h="1038">
                <a:moveTo>
                  <a:pt x="0" y="0"/>
                </a:moveTo>
                <a:cubicBezTo>
                  <a:pt x="1" y="47"/>
                  <a:pt x="2" y="94"/>
                  <a:pt x="3" y="141"/>
                </a:cubicBezTo>
                <a:lnTo>
                  <a:pt x="156" y="168"/>
                </a:lnTo>
                <a:lnTo>
                  <a:pt x="186" y="225"/>
                </a:lnTo>
                <a:lnTo>
                  <a:pt x="162" y="333"/>
                </a:lnTo>
                <a:lnTo>
                  <a:pt x="12" y="552"/>
                </a:lnTo>
                <a:lnTo>
                  <a:pt x="9" y="1038"/>
                </a:lnTo>
                <a:lnTo>
                  <a:pt x="264" y="792"/>
                </a:lnTo>
                <a:lnTo>
                  <a:pt x="405" y="702"/>
                </a:lnTo>
                <a:lnTo>
                  <a:pt x="516" y="603"/>
                </a:lnTo>
                <a:lnTo>
                  <a:pt x="594" y="483"/>
                </a:lnTo>
                <a:lnTo>
                  <a:pt x="579" y="327"/>
                </a:lnTo>
                <a:lnTo>
                  <a:pt x="540" y="240"/>
                </a:lnTo>
                <a:lnTo>
                  <a:pt x="435" y="123"/>
                </a:lnTo>
                <a:lnTo>
                  <a:pt x="315" y="42"/>
                </a:lnTo>
                <a:lnTo>
                  <a:pt x="195" y="1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rot="2064006">
            <a:off x="4443413" y="2171700"/>
            <a:ext cx="142875" cy="300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542131">
            <a:off x="5334000" y="1743075"/>
            <a:ext cx="128588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4" name="Freeform 6" descr="Světlý vodorovný"/>
          <p:cNvSpPr>
            <a:spLocks/>
          </p:cNvSpPr>
          <p:nvPr/>
        </p:nvSpPr>
        <p:spPr bwMode="auto">
          <a:xfrm>
            <a:off x="5838825" y="1090613"/>
            <a:ext cx="300038" cy="852487"/>
          </a:xfrm>
          <a:custGeom>
            <a:avLst/>
            <a:gdLst>
              <a:gd name="T0" fmla="*/ 128528977 w 189"/>
              <a:gd name="T1" fmla="*/ 1353322319 h 537"/>
              <a:gd name="T2" fmla="*/ 287298291 w 189"/>
              <a:gd name="T3" fmla="*/ 1262596747 h 537"/>
              <a:gd name="T4" fmla="*/ 400706305 w 189"/>
              <a:gd name="T5" fmla="*/ 1126508389 h 537"/>
              <a:gd name="T6" fmla="*/ 461190156 w 189"/>
              <a:gd name="T7" fmla="*/ 952618504 h 537"/>
              <a:gd name="T8" fmla="*/ 476311119 w 189"/>
              <a:gd name="T9" fmla="*/ 710683646 h 537"/>
              <a:gd name="T10" fmla="*/ 430948231 w 189"/>
              <a:gd name="T11" fmla="*/ 400703815 h 537"/>
              <a:gd name="T12" fmla="*/ 385585343 w 189"/>
              <a:gd name="T13" fmla="*/ 257055787 h 537"/>
              <a:gd name="T14" fmla="*/ 294859566 w 189"/>
              <a:gd name="T15" fmla="*/ 60483715 h 537"/>
              <a:gd name="T16" fmla="*/ 241935403 w 189"/>
              <a:gd name="T17" fmla="*/ 0 h 537"/>
              <a:gd name="T18" fmla="*/ 204133790 w 189"/>
              <a:gd name="T19" fmla="*/ 68043385 h 537"/>
              <a:gd name="T20" fmla="*/ 249496678 w 189"/>
              <a:gd name="T21" fmla="*/ 665320860 h 537"/>
              <a:gd name="T22" fmla="*/ 0 w 189"/>
              <a:gd name="T23" fmla="*/ 1134069647 h 537"/>
              <a:gd name="T24" fmla="*/ 15120963 w 189"/>
              <a:gd name="T25" fmla="*/ 1285278934 h 537"/>
              <a:gd name="T26" fmla="*/ 60483851 w 189"/>
              <a:gd name="T27" fmla="*/ 1338201390 h 537"/>
              <a:gd name="T28" fmla="*/ 128528977 w 189"/>
              <a:gd name="T29" fmla="*/ 1353322319 h 5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" h="537">
                <a:moveTo>
                  <a:pt x="51" y="537"/>
                </a:moveTo>
                <a:lnTo>
                  <a:pt x="114" y="501"/>
                </a:lnTo>
                <a:lnTo>
                  <a:pt x="159" y="447"/>
                </a:lnTo>
                <a:lnTo>
                  <a:pt x="183" y="378"/>
                </a:lnTo>
                <a:lnTo>
                  <a:pt x="189" y="282"/>
                </a:lnTo>
                <a:lnTo>
                  <a:pt x="171" y="159"/>
                </a:lnTo>
                <a:lnTo>
                  <a:pt x="153" y="102"/>
                </a:lnTo>
                <a:lnTo>
                  <a:pt x="117" y="24"/>
                </a:lnTo>
                <a:lnTo>
                  <a:pt x="96" y="0"/>
                </a:lnTo>
                <a:lnTo>
                  <a:pt x="81" y="27"/>
                </a:lnTo>
                <a:lnTo>
                  <a:pt x="99" y="264"/>
                </a:lnTo>
                <a:lnTo>
                  <a:pt x="0" y="450"/>
                </a:lnTo>
                <a:lnTo>
                  <a:pt x="6" y="510"/>
                </a:lnTo>
                <a:lnTo>
                  <a:pt x="24" y="531"/>
                </a:lnTo>
                <a:lnTo>
                  <a:pt x="51" y="537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 descr="Jemná mřížka"/>
          <p:cNvSpPr>
            <a:spLocks/>
          </p:cNvSpPr>
          <p:nvPr/>
        </p:nvSpPr>
        <p:spPr bwMode="auto">
          <a:xfrm>
            <a:off x="4695825" y="2481263"/>
            <a:ext cx="271463" cy="347662"/>
          </a:xfrm>
          <a:custGeom>
            <a:avLst/>
            <a:gdLst>
              <a:gd name="T0" fmla="*/ 264617687 w 171"/>
              <a:gd name="T1" fmla="*/ 15120916 h 219"/>
              <a:gd name="T2" fmla="*/ 370464445 w 171"/>
              <a:gd name="T3" fmla="*/ 0 h 219"/>
              <a:gd name="T4" fmla="*/ 430948306 w 171"/>
              <a:gd name="T5" fmla="*/ 90725495 h 219"/>
              <a:gd name="T6" fmla="*/ 423387030 w 171"/>
              <a:gd name="T7" fmla="*/ 317539231 h 219"/>
              <a:gd name="T8" fmla="*/ 347782203 w 171"/>
              <a:gd name="T9" fmla="*/ 408264725 h 219"/>
              <a:gd name="T10" fmla="*/ 264617687 w 171"/>
              <a:gd name="T11" fmla="*/ 491428968 h 219"/>
              <a:gd name="T12" fmla="*/ 166330619 w 171"/>
              <a:gd name="T13" fmla="*/ 521670800 h 219"/>
              <a:gd name="T14" fmla="*/ 45362896 w 171"/>
              <a:gd name="T15" fmla="*/ 551912631 h 219"/>
              <a:gd name="T16" fmla="*/ 0 w 171"/>
              <a:gd name="T17" fmla="*/ 498990220 h 219"/>
              <a:gd name="T18" fmla="*/ 136088688 w 171"/>
              <a:gd name="T19" fmla="*/ 332660147 h 219"/>
              <a:gd name="T20" fmla="*/ 158770930 w 171"/>
              <a:gd name="T21" fmla="*/ 189010653 h 219"/>
              <a:gd name="T22" fmla="*/ 204133826 w 171"/>
              <a:gd name="T23" fmla="*/ 52922411 h 219"/>
              <a:gd name="T24" fmla="*/ 264617687 w 171"/>
              <a:gd name="T25" fmla="*/ 15120916 h 2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1" h="219">
                <a:moveTo>
                  <a:pt x="105" y="6"/>
                </a:moveTo>
                <a:lnTo>
                  <a:pt x="147" y="0"/>
                </a:lnTo>
                <a:lnTo>
                  <a:pt x="171" y="36"/>
                </a:lnTo>
                <a:lnTo>
                  <a:pt x="168" y="126"/>
                </a:lnTo>
                <a:lnTo>
                  <a:pt x="138" y="162"/>
                </a:lnTo>
                <a:lnTo>
                  <a:pt x="105" y="195"/>
                </a:lnTo>
                <a:lnTo>
                  <a:pt x="66" y="207"/>
                </a:lnTo>
                <a:lnTo>
                  <a:pt x="18" y="219"/>
                </a:lnTo>
                <a:lnTo>
                  <a:pt x="0" y="198"/>
                </a:lnTo>
                <a:lnTo>
                  <a:pt x="54" y="132"/>
                </a:lnTo>
                <a:lnTo>
                  <a:pt x="63" y="75"/>
                </a:lnTo>
                <a:lnTo>
                  <a:pt x="81" y="21"/>
                </a:lnTo>
                <a:lnTo>
                  <a:pt x="105" y="6"/>
                </a:lnTo>
                <a:close/>
              </a:path>
            </a:pathLst>
          </a:custGeom>
          <a:pattFill prst="smGrid">
            <a:fgClr>
              <a:srgbClr val="66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4491038" y="2538413"/>
            <a:ext cx="247650" cy="261937"/>
          </a:xfrm>
          <a:custGeom>
            <a:avLst/>
            <a:gdLst>
              <a:gd name="T0" fmla="*/ 166330313 w 156"/>
              <a:gd name="T1" fmla="*/ 385582376 h 165"/>
              <a:gd name="T2" fmla="*/ 264617200 w 156"/>
              <a:gd name="T3" fmla="*/ 347780899 h 165"/>
              <a:gd name="T4" fmla="*/ 332660625 w 156"/>
              <a:gd name="T5" fmla="*/ 294856925 h 165"/>
              <a:gd name="T6" fmla="*/ 393144375 w 156"/>
              <a:gd name="T7" fmla="*/ 189010564 h 165"/>
              <a:gd name="T8" fmla="*/ 393144375 w 156"/>
              <a:gd name="T9" fmla="*/ 60483635 h 165"/>
              <a:gd name="T10" fmla="*/ 325100950 w 156"/>
              <a:gd name="T11" fmla="*/ 0 h 165"/>
              <a:gd name="T12" fmla="*/ 105846563 w 156"/>
              <a:gd name="T13" fmla="*/ 158768747 h 165"/>
              <a:gd name="T14" fmla="*/ 30241875 w 156"/>
              <a:gd name="T15" fmla="*/ 234373290 h 165"/>
              <a:gd name="T16" fmla="*/ 0 w 156"/>
              <a:gd name="T17" fmla="*/ 355340559 h 165"/>
              <a:gd name="T18" fmla="*/ 22682200 w 156"/>
              <a:gd name="T19" fmla="*/ 415824194 h 165"/>
              <a:gd name="T20" fmla="*/ 90725625 w 156"/>
              <a:gd name="T21" fmla="*/ 415824194 h 165"/>
              <a:gd name="T22" fmla="*/ 166330313 w 156"/>
              <a:gd name="T23" fmla="*/ 385582376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65">
                <a:moveTo>
                  <a:pt x="66" y="153"/>
                </a:moveTo>
                <a:lnTo>
                  <a:pt x="105" y="138"/>
                </a:lnTo>
                <a:lnTo>
                  <a:pt x="132" y="117"/>
                </a:lnTo>
                <a:lnTo>
                  <a:pt x="156" y="75"/>
                </a:lnTo>
                <a:lnTo>
                  <a:pt x="156" y="24"/>
                </a:lnTo>
                <a:lnTo>
                  <a:pt x="129" y="0"/>
                </a:lnTo>
                <a:lnTo>
                  <a:pt x="42" y="63"/>
                </a:lnTo>
                <a:lnTo>
                  <a:pt x="12" y="93"/>
                </a:lnTo>
                <a:lnTo>
                  <a:pt x="0" y="141"/>
                </a:lnTo>
                <a:lnTo>
                  <a:pt x="9" y="165"/>
                </a:lnTo>
                <a:lnTo>
                  <a:pt x="36" y="165"/>
                </a:lnTo>
                <a:lnTo>
                  <a:pt x="66" y="15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Freeform 10" descr="Světlý vodorovný"/>
          <p:cNvSpPr>
            <a:spLocks/>
          </p:cNvSpPr>
          <p:nvPr/>
        </p:nvSpPr>
        <p:spPr bwMode="auto">
          <a:xfrm>
            <a:off x="5324475" y="1981200"/>
            <a:ext cx="1276350" cy="2381250"/>
          </a:xfrm>
          <a:custGeom>
            <a:avLst/>
            <a:gdLst>
              <a:gd name="T0" fmla="*/ 45362813 w 804"/>
              <a:gd name="T1" fmla="*/ 2147483647 h 1500"/>
              <a:gd name="T2" fmla="*/ 967740000 w 804"/>
              <a:gd name="T3" fmla="*/ 2147483647 h 1500"/>
              <a:gd name="T4" fmla="*/ 1693545000 w 804"/>
              <a:gd name="T5" fmla="*/ 2147483647 h 1500"/>
              <a:gd name="T6" fmla="*/ 1973283138 w 804"/>
              <a:gd name="T7" fmla="*/ 1867436575 h 1500"/>
              <a:gd name="T8" fmla="*/ 2026205625 w 804"/>
              <a:gd name="T9" fmla="*/ 1580138763 h 1500"/>
              <a:gd name="T10" fmla="*/ 2018645950 w 804"/>
              <a:gd name="T11" fmla="*/ 1209675000 h 1500"/>
              <a:gd name="T12" fmla="*/ 1912799388 w 804"/>
              <a:gd name="T13" fmla="*/ 733366263 h 1500"/>
              <a:gd name="T14" fmla="*/ 1784270625 w 804"/>
              <a:gd name="T15" fmla="*/ 309980013 h 1500"/>
              <a:gd name="T16" fmla="*/ 1648182188 w 804"/>
              <a:gd name="T17" fmla="*/ 0 h 1500"/>
              <a:gd name="T18" fmla="*/ 1549896888 w 804"/>
              <a:gd name="T19" fmla="*/ 37803138 h 1500"/>
              <a:gd name="T20" fmla="*/ 1549896888 w 804"/>
              <a:gd name="T21" fmla="*/ 181451250 h 1500"/>
              <a:gd name="T22" fmla="*/ 1716227200 w 804"/>
              <a:gd name="T23" fmla="*/ 1194554063 h 1500"/>
              <a:gd name="T24" fmla="*/ 1693545000 w 804"/>
              <a:gd name="T25" fmla="*/ 1708665938 h 1500"/>
              <a:gd name="T26" fmla="*/ 1595259700 w 804"/>
              <a:gd name="T27" fmla="*/ 2011084688 h 1500"/>
              <a:gd name="T28" fmla="*/ 612398763 w 804"/>
              <a:gd name="T29" fmla="*/ 2147483647 h 1500"/>
              <a:gd name="T30" fmla="*/ 7561263 w 804"/>
              <a:gd name="T31" fmla="*/ 2147483647 h 1500"/>
              <a:gd name="T32" fmla="*/ 0 w 804"/>
              <a:gd name="T33" fmla="*/ 2147483647 h 1500"/>
              <a:gd name="T34" fmla="*/ 45362813 w 804"/>
              <a:gd name="T35" fmla="*/ 2147483647 h 1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04" h="1500">
                <a:moveTo>
                  <a:pt x="18" y="1500"/>
                </a:moveTo>
                <a:lnTo>
                  <a:pt x="384" y="1215"/>
                </a:lnTo>
                <a:lnTo>
                  <a:pt x="672" y="912"/>
                </a:lnTo>
                <a:lnTo>
                  <a:pt x="783" y="741"/>
                </a:lnTo>
                <a:lnTo>
                  <a:pt x="804" y="627"/>
                </a:lnTo>
                <a:lnTo>
                  <a:pt x="801" y="480"/>
                </a:lnTo>
                <a:lnTo>
                  <a:pt x="759" y="291"/>
                </a:lnTo>
                <a:lnTo>
                  <a:pt x="708" y="123"/>
                </a:lnTo>
                <a:lnTo>
                  <a:pt x="654" y="0"/>
                </a:lnTo>
                <a:lnTo>
                  <a:pt x="615" y="15"/>
                </a:lnTo>
                <a:lnTo>
                  <a:pt x="615" y="72"/>
                </a:lnTo>
                <a:lnTo>
                  <a:pt x="681" y="474"/>
                </a:lnTo>
                <a:lnTo>
                  <a:pt x="672" y="678"/>
                </a:lnTo>
                <a:lnTo>
                  <a:pt x="633" y="798"/>
                </a:lnTo>
                <a:lnTo>
                  <a:pt x="243" y="1233"/>
                </a:lnTo>
                <a:lnTo>
                  <a:pt x="3" y="1446"/>
                </a:lnTo>
                <a:lnTo>
                  <a:pt x="0" y="1485"/>
                </a:lnTo>
                <a:lnTo>
                  <a:pt x="18" y="150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2" descr="Šikmé cihly"/>
          <p:cNvSpPr>
            <a:spLocks noChangeArrowheads="1"/>
          </p:cNvSpPr>
          <p:nvPr/>
        </p:nvSpPr>
        <p:spPr bwMode="auto">
          <a:xfrm>
            <a:off x="4319588" y="4362450"/>
            <a:ext cx="171450" cy="295275"/>
          </a:xfrm>
          <a:prstGeom prst="ellipse">
            <a:avLst/>
          </a:prstGeom>
          <a:pattFill prst="diagBrick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9" name="Freeform 13" descr="Plné kosočtverce"/>
          <p:cNvSpPr>
            <a:spLocks/>
          </p:cNvSpPr>
          <p:nvPr/>
        </p:nvSpPr>
        <p:spPr bwMode="auto">
          <a:xfrm>
            <a:off x="4457700" y="4591050"/>
            <a:ext cx="581025" cy="285750"/>
          </a:xfrm>
          <a:custGeom>
            <a:avLst/>
            <a:gdLst>
              <a:gd name="T0" fmla="*/ 907256250 w 366"/>
              <a:gd name="T1" fmla="*/ 22682200 h 180"/>
              <a:gd name="T2" fmla="*/ 816530625 w 366"/>
              <a:gd name="T3" fmla="*/ 0 h 180"/>
              <a:gd name="T4" fmla="*/ 710684063 w 366"/>
              <a:gd name="T5" fmla="*/ 52924075 h 180"/>
              <a:gd name="T6" fmla="*/ 476310325 w 366"/>
              <a:gd name="T7" fmla="*/ 120967500 h 180"/>
              <a:gd name="T8" fmla="*/ 226814063 w 366"/>
              <a:gd name="T9" fmla="*/ 90725625 h 180"/>
              <a:gd name="T10" fmla="*/ 128528763 w 366"/>
              <a:gd name="T11" fmla="*/ 158770638 h 180"/>
              <a:gd name="T12" fmla="*/ 30241875 w 366"/>
              <a:gd name="T13" fmla="*/ 257055938 h 180"/>
              <a:gd name="T14" fmla="*/ 0 w 366"/>
              <a:gd name="T15" fmla="*/ 355342825 h 180"/>
              <a:gd name="T16" fmla="*/ 37803138 w 366"/>
              <a:gd name="T17" fmla="*/ 430947513 h 180"/>
              <a:gd name="T18" fmla="*/ 151209375 w 366"/>
              <a:gd name="T19" fmla="*/ 453628125 h 180"/>
              <a:gd name="T20" fmla="*/ 257055938 w 366"/>
              <a:gd name="T21" fmla="*/ 453628125 h 180"/>
              <a:gd name="T22" fmla="*/ 695563125 w 366"/>
              <a:gd name="T23" fmla="*/ 272176875 h 180"/>
              <a:gd name="T24" fmla="*/ 854333763 w 366"/>
              <a:gd name="T25" fmla="*/ 143649700 h 180"/>
              <a:gd name="T26" fmla="*/ 899696575 w 366"/>
              <a:gd name="T27" fmla="*/ 113407825 h 180"/>
              <a:gd name="T28" fmla="*/ 922377188 w 366"/>
              <a:gd name="T29" fmla="*/ 30241875 h 180"/>
              <a:gd name="T30" fmla="*/ 907256250 w 366"/>
              <a:gd name="T31" fmla="*/ 226822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6" h="180">
                <a:moveTo>
                  <a:pt x="360" y="9"/>
                </a:moveTo>
                <a:lnTo>
                  <a:pt x="324" y="0"/>
                </a:lnTo>
                <a:lnTo>
                  <a:pt x="282" y="21"/>
                </a:lnTo>
                <a:lnTo>
                  <a:pt x="189" y="48"/>
                </a:lnTo>
                <a:lnTo>
                  <a:pt x="90" y="36"/>
                </a:lnTo>
                <a:lnTo>
                  <a:pt x="51" y="63"/>
                </a:lnTo>
                <a:lnTo>
                  <a:pt x="12" y="102"/>
                </a:lnTo>
                <a:lnTo>
                  <a:pt x="0" y="141"/>
                </a:lnTo>
                <a:lnTo>
                  <a:pt x="15" y="171"/>
                </a:lnTo>
                <a:lnTo>
                  <a:pt x="60" y="180"/>
                </a:lnTo>
                <a:lnTo>
                  <a:pt x="102" y="180"/>
                </a:lnTo>
                <a:lnTo>
                  <a:pt x="276" y="108"/>
                </a:lnTo>
                <a:lnTo>
                  <a:pt x="339" y="57"/>
                </a:lnTo>
                <a:lnTo>
                  <a:pt x="357" y="45"/>
                </a:lnTo>
                <a:lnTo>
                  <a:pt x="366" y="12"/>
                </a:lnTo>
                <a:lnTo>
                  <a:pt x="360" y="9"/>
                </a:lnTo>
                <a:close/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Freeform 14" descr="Tečkované kosočtverce"/>
          <p:cNvSpPr>
            <a:spLocks/>
          </p:cNvSpPr>
          <p:nvPr/>
        </p:nvSpPr>
        <p:spPr bwMode="auto">
          <a:xfrm>
            <a:off x="4919663" y="5595938"/>
            <a:ext cx="1481137" cy="976312"/>
          </a:xfrm>
          <a:custGeom>
            <a:avLst/>
            <a:gdLst>
              <a:gd name="T0" fmla="*/ 0 w 933"/>
              <a:gd name="T1" fmla="*/ 635079050 h 615"/>
              <a:gd name="T2" fmla="*/ 294857388 w 933"/>
              <a:gd name="T3" fmla="*/ 945057316 h 615"/>
              <a:gd name="T4" fmla="*/ 688001630 w 933"/>
              <a:gd name="T5" fmla="*/ 1262596841 h 615"/>
              <a:gd name="T6" fmla="*/ 967739673 w 933"/>
              <a:gd name="T7" fmla="*/ 1398685209 h 615"/>
              <a:gd name="T8" fmla="*/ 1307959858 w 933"/>
              <a:gd name="T9" fmla="*/ 1496972046 h 615"/>
              <a:gd name="T10" fmla="*/ 1678423496 w 933"/>
              <a:gd name="T11" fmla="*/ 1549894506 h 615"/>
              <a:gd name="T12" fmla="*/ 1973280884 w 933"/>
              <a:gd name="T13" fmla="*/ 1512092976 h 615"/>
              <a:gd name="T14" fmla="*/ 2147483647 w 933"/>
              <a:gd name="T15" fmla="*/ 1444047998 h 615"/>
              <a:gd name="T16" fmla="*/ 2147483647 w 933"/>
              <a:gd name="T17" fmla="*/ 1323080560 h 615"/>
              <a:gd name="T18" fmla="*/ 1731345966 w 933"/>
              <a:gd name="T19" fmla="*/ 544353471 h 615"/>
              <a:gd name="T20" fmla="*/ 1209674592 w 933"/>
              <a:gd name="T21" fmla="*/ 0 h 615"/>
              <a:gd name="T22" fmla="*/ 718243495 w 933"/>
              <a:gd name="T23" fmla="*/ 408265103 h 615"/>
              <a:gd name="T24" fmla="*/ 272176783 w 933"/>
              <a:gd name="T25" fmla="*/ 589716260 h 615"/>
              <a:gd name="T26" fmla="*/ 0 w 933"/>
              <a:gd name="T27" fmla="*/ 635079050 h 6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33" h="615">
                <a:moveTo>
                  <a:pt x="0" y="252"/>
                </a:moveTo>
                <a:lnTo>
                  <a:pt x="117" y="375"/>
                </a:lnTo>
                <a:lnTo>
                  <a:pt x="273" y="501"/>
                </a:lnTo>
                <a:lnTo>
                  <a:pt x="384" y="555"/>
                </a:lnTo>
                <a:lnTo>
                  <a:pt x="519" y="594"/>
                </a:lnTo>
                <a:lnTo>
                  <a:pt x="666" y="615"/>
                </a:lnTo>
                <a:lnTo>
                  <a:pt x="783" y="600"/>
                </a:lnTo>
                <a:lnTo>
                  <a:pt x="864" y="573"/>
                </a:lnTo>
                <a:lnTo>
                  <a:pt x="933" y="525"/>
                </a:lnTo>
                <a:lnTo>
                  <a:pt x="687" y="216"/>
                </a:lnTo>
                <a:lnTo>
                  <a:pt x="480" y="0"/>
                </a:lnTo>
                <a:lnTo>
                  <a:pt x="285" y="162"/>
                </a:lnTo>
                <a:lnTo>
                  <a:pt x="108" y="234"/>
                </a:lnTo>
                <a:lnTo>
                  <a:pt x="0" y="25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Freeform 15" descr="Široký šikmo dolů"/>
          <p:cNvSpPr>
            <a:spLocks/>
          </p:cNvSpPr>
          <p:nvPr/>
        </p:nvSpPr>
        <p:spPr bwMode="auto">
          <a:xfrm>
            <a:off x="5691188" y="5038725"/>
            <a:ext cx="1423987" cy="1390650"/>
          </a:xfrm>
          <a:custGeom>
            <a:avLst/>
            <a:gdLst>
              <a:gd name="T0" fmla="*/ 0 w 897"/>
              <a:gd name="T1" fmla="*/ 884575638 h 876"/>
              <a:gd name="T2" fmla="*/ 793848146 w 897"/>
              <a:gd name="T3" fmla="*/ 0 h 876"/>
              <a:gd name="T4" fmla="*/ 1391125762 w 897"/>
              <a:gd name="T5" fmla="*/ 461189388 h 876"/>
              <a:gd name="T6" fmla="*/ 1754028134 w 897"/>
              <a:gd name="T7" fmla="*/ 778729075 h 876"/>
              <a:gd name="T8" fmla="*/ 2147483647 w 897"/>
              <a:gd name="T9" fmla="*/ 1383566575 h 876"/>
              <a:gd name="T10" fmla="*/ 1134069914 w 897"/>
              <a:gd name="T11" fmla="*/ 2147483647 h 876"/>
              <a:gd name="T12" fmla="*/ 574595423 w 897"/>
              <a:gd name="T13" fmla="*/ 1481851875 h 876"/>
              <a:gd name="T14" fmla="*/ 0 w 897"/>
              <a:gd name="T15" fmla="*/ 884575638 h 8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97" h="876">
                <a:moveTo>
                  <a:pt x="0" y="351"/>
                </a:moveTo>
                <a:lnTo>
                  <a:pt x="315" y="0"/>
                </a:lnTo>
                <a:lnTo>
                  <a:pt x="552" y="183"/>
                </a:lnTo>
                <a:lnTo>
                  <a:pt x="696" y="309"/>
                </a:lnTo>
                <a:lnTo>
                  <a:pt x="897" y="549"/>
                </a:lnTo>
                <a:lnTo>
                  <a:pt x="450" y="876"/>
                </a:lnTo>
                <a:lnTo>
                  <a:pt x="228" y="588"/>
                </a:lnTo>
                <a:lnTo>
                  <a:pt x="0" y="35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Freeform 16" descr="Světlý vodorovný"/>
          <p:cNvSpPr>
            <a:spLocks/>
          </p:cNvSpPr>
          <p:nvPr/>
        </p:nvSpPr>
        <p:spPr bwMode="auto">
          <a:xfrm>
            <a:off x="6200775" y="4533900"/>
            <a:ext cx="1585913" cy="1376363"/>
          </a:xfrm>
          <a:custGeom>
            <a:avLst/>
            <a:gdLst>
              <a:gd name="T0" fmla="*/ 1625502087 w 999"/>
              <a:gd name="T1" fmla="*/ 2071569190 h 867"/>
              <a:gd name="T2" fmla="*/ 1859875899 w 999"/>
              <a:gd name="T3" fmla="*/ 1905238817 h 867"/>
              <a:gd name="T4" fmla="*/ 2147483647 w 999"/>
              <a:gd name="T5" fmla="*/ 1602819957 h 867"/>
              <a:gd name="T6" fmla="*/ 2147483647 w 999"/>
              <a:gd name="T7" fmla="*/ 1338204249 h 867"/>
              <a:gd name="T8" fmla="*/ 2147483647 w 999"/>
              <a:gd name="T9" fmla="*/ 1043345067 h 867"/>
              <a:gd name="T10" fmla="*/ 1995964379 w 999"/>
              <a:gd name="T11" fmla="*/ 604837720 h 867"/>
              <a:gd name="T12" fmla="*/ 1413808896 w 999"/>
              <a:gd name="T13" fmla="*/ 325101068 h 867"/>
              <a:gd name="T14" fmla="*/ 1103828786 w 999"/>
              <a:gd name="T15" fmla="*/ 211693202 h 867"/>
              <a:gd name="T16" fmla="*/ 521673302 w 999"/>
              <a:gd name="T17" fmla="*/ 0 h 867"/>
              <a:gd name="T18" fmla="*/ 0 w 999"/>
              <a:gd name="T19" fmla="*/ 793850301 h 867"/>
              <a:gd name="T20" fmla="*/ 514112037 w 999"/>
              <a:gd name="T21" fmla="*/ 1179433553 h 867"/>
              <a:gd name="T22" fmla="*/ 907256536 w 999"/>
              <a:gd name="T23" fmla="*/ 1512094299 h 867"/>
              <a:gd name="T24" fmla="*/ 1323083242 w 999"/>
              <a:gd name="T25" fmla="*/ 1995964475 h 867"/>
              <a:gd name="T26" fmla="*/ 1466731400 w 999"/>
              <a:gd name="T27" fmla="*/ 2147483647 h 867"/>
              <a:gd name="T28" fmla="*/ 1625502087 w 999"/>
              <a:gd name="T29" fmla="*/ 2071569190 h 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99" h="867">
                <a:moveTo>
                  <a:pt x="645" y="822"/>
                </a:moveTo>
                <a:lnTo>
                  <a:pt x="738" y="756"/>
                </a:lnTo>
                <a:lnTo>
                  <a:pt x="858" y="636"/>
                </a:lnTo>
                <a:lnTo>
                  <a:pt x="939" y="531"/>
                </a:lnTo>
                <a:lnTo>
                  <a:pt x="999" y="414"/>
                </a:lnTo>
                <a:lnTo>
                  <a:pt x="792" y="240"/>
                </a:lnTo>
                <a:lnTo>
                  <a:pt x="561" y="129"/>
                </a:lnTo>
                <a:lnTo>
                  <a:pt x="438" y="84"/>
                </a:lnTo>
                <a:lnTo>
                  <a:pt x="207" y="0"/>
                </a:lnTo>
                <a:lnTo>
                  <a:pt x="0" y="315"/>
                </a:lnTo>
                <a:lnTo>
                  <a:pt x="204" y="468"/>
                </a:lnTo>
                <a:lnTo>
                  <a:pt x="360" y="600"/>
                </a:lnTo>
                <a:lnTo>
                  <a:pt x="525" y="792"/>
                </a:lnTo>
                <a:lnTo>
                  <a:pt x="582" y="867"/>
                </a:lnTo>
                <a:lnTo>
                  <a:pt x="645" y="822"/>
                </a:lnTo>
                <a:close/>
              </a:path>
            </a:pathLst>
          </a:custGeom>
          <a:pattFill prst="ltHorz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7" descr="Široký šikmo dolů"/>
          <p:cNvSpPr>
            <a:spLocks/>
          </p:cNvSpPr>
          <p:nvPr/>
        </p:nvSpPr>
        <p:spPr bwMode="auto">
          <a:xfrm>
            <a:off x="6543675" y="3962400"/>
            <a:ext cx="1414463" cy="1214438"/>
          </a:xfrm>
          <a:custGeom>
            <a:avLst/>
            <a:gdLst>
              <a:gd name="T0" fmla="*/ 2079130435 w 891"/>
              <a:gd name="T1" fmla="*/ 1716227907 h 765"/>
              <a:gd name="T2" fmla="*/ 2147483647 w 891"/>
              <a:gd name="T3" fmla="*/ 1292841482 h 765"/>
              <a:gd name="T4" fmla="*/ 2147483647 w 891"/>
              <a:gd name="T5" fmla="*/ 816530961 h 765"/>
              <a:gd name="T6" fmla="*/ 2147483647 w 891"/>
              <a:gd name="T7" fmla="*/ 272176987 h 765"/>
              <a:gd name="T8" fmla="*/ 1738908427 w 891"/>
              <a:gd name="T9" fmla="*/ 151209437 h 765"/>
              <a:gd name="T10" fmla="*/ 869455007 w 891"/>
              <a:gd name="T11" fmla="*/ 0 h 765"/>
              <a:gd name="T12" fmla="*/ 355342951 w 891"/>
              <a:gd name="T13" fmla="*/ 7561266 h 765"/>
              <a:gd name="T14" fmla="*/ 83165979 w 891"/>
              <a:gd name="T15" fmla="*/ 695563411 h 765"/>
              <a:gd name="T16" fmla="*/ 0 w 891"/>
              <a:gd name="T17" fmla="*/ 892135680 h 765"/>
              <a:gd name="T18" fmla="*/ 544353942 w 891"/>
              <a:gd name="T19" fmla="*/ 1096269214 h 765"/>
              <a:gd name="T20" fmla="*/ 937498456 w 891"/>
              <a:gd name="T21" fmla="*/ 1239917385 h 765"/>
              <a:gd name="T22" fmla="*/ 1557457113 w 891"/>
              <a:gd name="T23" fmla="*/ 1557457204 h 765"/>
              <a:gd name="T24" fmla="*/ 1701106864 w 891"/>
              <a:gd name="T25" fmla="*/ 1701106963 h 765"/>
              <a:gd name="T26" fmla="*/ 1890117856 w 891"/>
              <a:gd name="T27" fmla="*/ 1852316400 h 765"/>
              <a:gd name="T28" fmla="*/ 1943041949 w 891"/>
              <a:gd name="T29" fmla="*/ 1927921119 h 765"/>
              <a:gd name="T30" fmla="*/ 1988404778 w 891"/>
              <a:gd name="T31" fmla="*/ 1920359853 h 765"/>
              <a:gd name="T32" fmla="*/ 2079130435 w 891"/>
              <a:gd name="T33" fmla="*/ 1716227907 h 7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1" h="765">
                <a:moveTo>
                  <a:pt x="825" y="681"/>
                </a:moveTo>
                <a:lnTo>
                  <a:pt x="882" y="513"/>
                </a:lnTo>
                <a:lnTo>
                  <a:pt x="891" y="324"/>
                </a:lnTo>
                <a:lnTo>
                  <a:pt x="876" y="108"/>
                </a:lnTo>
                <a:lnTo>
                  <a:pt x="690" y="60"/>
                </a:lnTo>
                <a:lnTo>
                  <a:pt x="345" y="0"/>
                </a:lnTo>
                <a:lnTo>
                  <a:pt x="141" y="3"/>
                </a:lnTo>
                <a:lnTo>
                  <a:pt x="33" y="276"/>
                </a:lnTo>
                <a:lnTo>
                  <a:pt x="0" y="354"/>
                </a:lnTo>
                <a:lnTo>
                  <a:pt x="216" y="435"/>
                </a:lnTo>
                <a:lnTo>
                  <a:pt x="372" y="492"/>
                </a:lnTo>
                <a:lnTo>
                  <a:pt x="618" y="618"/>
                </a:lnTo>
                <a:lnTo>
                  <a:pt x="675" y="675"/>
                </a:lnTo>
                <a:lnTo>
                  <a:pt x="750" y="735"/>
                </a:lnTo>
                <a:lnTo>
                  <a:pt x="771" y="765"/>
                </a:lnTo>
                <a:lnTo>
                  <a:pt x="789" y="762"/>
                </a:lnTo>
                <a:lnTo>
                  <a:pt x="825" y="68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Freeform 18" descr="Tečkované kosočtverce"/>
          <p:cNvSpPr>
            <a:spLocks/>
          </p:cNvSpPr>
          <p:nvPr/>
        </p:nvSpPr>
        <p:spPr bwMode="auto">
          <a:xfrm>
            <a:off x="6772275" y="3071813"/>
            <a:ext cx="1152525" cy="1047750"/>
          </a:xfrm>
          <a:custGeom>
            <a:avLst/>
            <a:gdLst>
              <a:gd name="T0" fmla="*/ 1708665938 w 726"/>
              <a:gd name="T1" fmla="*/ 937498125 h 660"/>
              <a:gd name="T2" fmla="*/ 1655743450 w 726"/>
              <a:gd name="T3" fmla="*/ 771167813 h 660"/>
              <a:gd name="T4" fmla="*/ 1466730938 w 726"/>
              <a:gd name="T5" fmla="*/ 612398763 h 660"/>
              <a:gd name="T6" fmla="*/ 1232357200 w 726"/>
              <a:gd name="T7" fmla="*/ 476310325 h 660"/>
              <a:gd name="T8" fmla="*/ 627519700 w 726"/>
              <a:gd name="T9" fmla="*/ 196572188 h 660"/>
              <a:gd name="T10" fmla="*/ 166330313 w 726"/>
              <a:gd name="T11" fmla="*/ 0 h 660"/>
              <a:gd name="T12" fmla="*/ 90725625 w 726"/>
              <a:gd name="T13" fmla="*/ 181451250 h 660"/>
              <a:gd name="T14" fmla="*/ 151209375 w 726"/>
              <a:gd name="T15" fmla="*/ 279738138 h 660"/>
              <a:gd name="T16" fmla="*/ 143649700 w 726"/>
              <a:gd name="T17" fmla="*/ 771167813 h 660"/>
              <a:gd name="T18" fmla="*/ 0 w 726"/>
              <a:gd name="T19" fmla="*/ 1413808450 h 660"/>
              <a:gd name="T20" fmla="*/ 453628125 w 726"/>
              <a:gd name="T21" fmla="*/ 1406247188 h 660"/>
              <a:gd name="T22" fmla="*/ 1255037813 w 726"/>
              <a:gd name="T23" fmla="*/ 1527214688 h 660"/>
              <a:gd name="T24" fmla="*/ 1474292200 w 726"/>
              <a:gd name="T25" fmla="*/ 1580138763 h 660"/>
              <a:gd name="T26" fmla="*/ 1829633438 w 726"/>
              <a:gd name="T27" fmla="*/ 1663303125 h 660"/>
              <a:gd name="T28" fmla="*/ 1746469075 w 726"/>
              <a:gd name="T29" fmla="*/ 1028223750 h 660"/>
              <a:gd name="T30" fmla="*/ 1708665938 w 726"/>
              <a:gd name="T31" fmla="*/ 937498125 h 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660">
                <a:moveTo>
                  <a:pt x="678" y="372"/>
                </a:moveTo>
                <a:lnTo>
                  <a:pt x="657" y="306"/>
                </a:lnTo>
                <a:lnTo>
                  <a:pt x="582" y="243"/>
                </a:lnTo>
                <a:lnTo>
                  <a:pt x="489" y="189"/>
                </a:lnTo>
                <a:lnTo>
                  <a:pt x="249" y="78"/>
                </a:lnTo>
                <a:lnTo>
                  <a:pt x="66" y="0"/>
                </a:lnTo>
                <a:lnTo>
                  <a:pt x="36" y="72"/>
                </a:lnTo>
                <a:lnTo>
                  <a:pt x="60" y="111"/>
                </a:lnTo>
                <a:lnTo>
                  <a:pt x="57" y="306"/>
                </a:lnTo>
                <a:lnTo>
                  <a:pt x="0" y="561"/>
                </a:lnTo>
                <a:lnTo>
                  <a:pt x="180" y="558"/>
                </a:lnTo>
                <a:lnTo>
                  <a:pt x="498" y="606"/>
                </a:lnTo>
                <a:lnTo>
                  <a:pt x="585" y="627"/>
                </a:lnTo>
                <a:lnTo>
                  <a:pt x="726" y="660"/>
                </a:lnTo>
                <a:lnTo>
                  <a:pt x="693" y="408"/>
                </a:lnTo>
                <a:lnTo>
                  <a:pt x="678" y="37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20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21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noFill/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22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89" name="Oval 2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0" name="Freeform 25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7192" name="Oval 2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7198" name="Text Box 33"/>
          <p:cNvSpPr txBox="1">
            <a:spLocks noChangeArrowheads="1"/>
          </p:cNvSpPr>
          <p:nvPr/>
        </p:nvSpPr>
        <p:spPr bwMode="auto">
          <a:xfrm>
            <a:off x="7472363" y="987425"/>
            <a:ext cx="145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mes. n.V.</a:t>
            </a:r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4781550" y="581025"/>
            <a:ext cx="1176338" cy="1181100"/>
          </a:xfrm>
          <a:custGeom>
            <a:avLst/>
            <a:gdLst>
              <a:gd name="T0" fmla="*/ 952619467 w 741"/>
              <a:gd name="T1" fmla="*/ 30241875 h 744"/>
              <a:gd name="T2" fmla="*/ 589716813 w 741"/>
              <a:gd name="T3" fmla="*/ 98286888 h 744"/>
              <a:gd name="T4" fmla="*/ 204133537 w 741"/>
              <a:gd name="T5" fmla="*/ 272176875 h 744"/>
              <a:gd name="T6" fmla="*/ 37803154 w 741"/>
              <a:gd name="T7" fmla="*/ 430947513 h 744"/>
              <a:gd name="T8" fmla="*/ 0 w 741"/>
              <a:gd name="T9" fmla="*/ 642640638 h 744"/>
              <a:gd name="T10" fmla="*/ 83165985 w 741"/>
              <a:gd name="T11" fmla="*/ 877014375 h 744"/>
              <a:gd name="T12" fmla="*/ 241935103 w 741"/>
              <a:gd name="T13" fmla="*/ 1058465625 h 744"/>
              <a:gd name="T14" fmla="*/ 498991150 w 741"/>
              <a:gd name="T15" fmla="*/ 1270158750 h 744"/>
              <a:gd name="T16" fmla="*/ 990422621 w 741"/>
              <a:gd name="T17" fmla="*/ 1663303125 h 744"/>
              <a:gd name="T18" fmla="*/ 1406247785 w 741"/>
              <a:gd name="T19" fmla="*/ 1874996250 h 744"/>
              <a:gd name="T20" fmla="*/ 1542336281 w 741"/>
              <a:gd name="T21" fmla="*/ 1852315638 h 744"/>
              <a:gd name="T22" fmla="*/ 1738908552 w 741"/>
              <a:gd name="T23" fmla="*/ 1738907813 h 744"/>
              <a:gd name="T24" fmla="*/ 1822074537 w 741"/>
              <a:gd name="T25" fmla="*/ 1580138763 h 744"/>
              <a:gd name="T26" fmla="*/ 1867437369 w 741"/>
              <a:gd name="T27" fmla="*/ 1353324700 h 744"/>
              <a:gd name="T28" fmla="*/ 1822074537 w 741"/>
              <a:gd name="T29" fmla="*/ 975301263 h 744"/>
              <a:gd name="T30" fmla="*/ 1731348873 w 741"/>
              <a:gd name="T31" fmla="*/ 642640638 h 744"/>
              <a:gd name="T32" fmla="*/ 1565018490 w 741"/>
              <a:gd name="T33" fmla="*/ 362902500 h 744"/>
              <a:gd name="T34" fmla="*/ 1307962443 w 741"/>
              <a:gd name="T35" fmla="*/ 52924075 h 744"/>
              <a:gd name="T36" fmla="*/ 1134070795 w 741"/>
              <a:gd name="T37" fmla="*/ 0 h 7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1" h="744">
                <a:moveTo>
                  <a:pt x="378" y="12"/>
                </a:moveTo>
                <a:lnTo>
                  <a:pt x="234" y="39"/>
                </a:lnTo>
                <a:lnTo>
                  <a:pt x="81" y="108"/>
                </a:lnTo>
                <a:lnTo>
                  <a:pt x="15" y="171"/>
                </a:lnTo>
                <a:lnTo>
                  <a:pt x="0" y="255"/>
                </a:lnTo>
                <a:lnTo>
                  <a:pt x="33" y="348"/>
                </a:lnTo>
                <a:lnTo>
                  <a:pt x="96" y="420"/>
                </a:lnTo>
                <a:lnTo>
                  <a:pt x="198" y="504"/>
                </a:lnTo>
                <a:lnTo>
                  <a:pt x="393" y="660"/>
                </a:lnTo>
                <a:lnTo>
                  <a:pt x="558" y="744"/>
                </a:lnTo>
                <a:lnTo>
                  <a:pt x="612" y="735"/>
                </a:lnTo>
                <a:lnTo>
                  <a:pt x="690" y="690"/>
                </a:lnTo>
                <a:lnTo>
                  <a:pt x="723" y="627"/>
                </a:lnTo>
                <a:lnTo>
                  <a:pt x="741" y="537"/>
                </a:lnTo>
                <a:lnTo>
                  <a:pt x="723" y="387"/>
                </a:lnTo>
                <a:lnTo>
                  <a:pt x="687" y="255"/>
                </a:lnTo>
                <a:lnTo>
                  <a:pt x="621" y="144"/>
                </a:lnTo>
                <a:lnTo>
                  <a:pt x="519" y="21"/>
                </a:lnTo>
                <a:lnTo>
                  <a:pt x="450" y="0"/>
                </a:ln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Text Box 36"/>
          <p:cNvSpPr txBox="1">
            <a:spLocks noChangeArrowheads="1"/>
          </p:cNvSpPr>
          <p:nvPr/>
        </p:nvSpPr>
        <p:spPr bwMode="auto">
          <a:xfrm>
            <a:off x="6961188" y="338138"/>
            <a:ext cx="169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inf.</a:t>
            </a:r>
          </a:p>
        </p:txBody>
      </p:sp>
      <p:sp>
        <p:nvSpPr>
          <p:cNvPr id="7201" name="Text Box 37"/>
          <p:cNvSpPr txBox="1">
            <a:spLocks noChangeArrowheads="1"/>
          </p:cNvSpPr>
          <p:nvPr/>
        </p:nvSpPr>
        <p:spPr bwMode="auto">
          <a:xfrm>
            <a:off x="1555750" y="2570163"/>
            <a:ext cx="1587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IV.</a:t>
            </a:r>
          </a:p>
        </p:txBody>
      </p:sp>
      <p:sp>
        <p:nvSpPr>
          <p:cNvPr id="7202" name="Text Box 38"/>
          <p:cNvSpPr txBox="1">
            <a:spLocks noChangeArrowheads="1"/>
          </p:cNvSpPr>
          <p:nvPr/>
        </p:nvSpPr>
        <p:spPr bwMode="auto">
          <a:xfrm>
            <a:off x="1001713" y="4648200"/>
            <a:ext cx="2165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interpeduncularis</a:t>
            </a:r>
          </a:p>
        </p:txBody>
      </p:sp>
      <p:sp>
        <p:nvSpPr>
          <p:cNvPr id="7203" name="Text Box 39"/>
          <p:cNvSpPr txBox="1">
            <a:spLocks noChangeArrowheads="1"/>
          </p:cNvSpPr>
          <p:nvPr/>
        </p:nvSpPr>
        <p:spPr bwMode="auto">
          <a:xfrm>
            <a:off x="4522788" y="1781175"/>
            <a:ext cx="666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7204" name="Text Box 40"/>
          <p:cNvSpPr txBox="1">
            <a:spLocks noChangeArrowheads="1"/>
          </p:cNvSpPr>
          <p:nvPr/>
        </p:nvSpPr>
        <p:spPr bwMode="auto">
          <a:xfrm>
            <a:off x="2389188" y="1489075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7205" name="Text Box 41"/>
          <p:cNvSpPr txBox="1">
            <a:spLocks noChangeArrowheads="1"/>
          </p:cNvSpPr>
          <p:nvPr/>
        </p:nvSpPr>
        <p:spPr bwMode="auto">
          <a:xfrm>
            <a:off x="2581275" y="30416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206" name="Text Box 42"/>
          <p:cNvSpPr txBox="1">
            <a:spLocks noChangeArrowheads="1"/>
          </p:cNvSpPr>
          <p:nvPr/>
        </p:nvSpPr>
        <p:spPr bwMode="auto">
          <a:xfrm>
            <a:off x="2760663" y="213995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207" name="Text Box 43"/>
          <p:cNvSpPr txBox="1">
            <a:spLocks noChangeArrowheads="1"/>
          </p:cNvSpPr>
          <p:nvPr/>
        </p:nvSpPr>
        <p:spPr bwMode="auto">
          <a:xfrm>
            <a:off x="7167563" y="7032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8" name="Text Box 44"/>
          <p:cNvSpPr txBox="1">
            <a:spLocks noChangeArrowheads="1"/>
          </p:cNvSpPr>
          <p:nvPr/>
        </p:nvSpPr>
        <p:spPr bwMode="auto">
          <a:xfrm>
            <a:off x="890588" y="3636963"/>
            <a:ext cx="2565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decussatio ped. cereb.sup.</a:t>
            </a:r>
          </a:p>
        </p:txBody>
      </p:sp>
      <p:sp>
        <p:nvSpPr>
          <p:cNvPr id="7209" name="Text Box 45"/>
          <p:cNvSpPr txBox="1">
            <a:spLocks noChangeArrowheads="1"/>
          </p:cNvSpPr>
          <p:nvPr/>
        </p:nvSpPr>
        <p:spPr bwMode="auto">
          <a:xfrm>
            <a:off x="1639888" y="426085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7210" name="Text Box 46"/>
          <p:cNvSpPr txBox="1">
            <a:spLocks noChangeArrowheads="1"/>
          </p:cNvSpPr>
          <p:nvPr/>
        </p:nvSpPr>
        <p:spPr bwMode="auto">
          <a:xfrm>
            <a:off x="1724025" y="5480050"/>
            <a:ext cx="170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7211" name="Text Box 47"/>
          <p:cNvSpPr txBox="1">
            <a:spLocks noChangeArrowheads="1"/>
          </p:cNvSpPr>
          <p:nvPr/>
        </p:nvSpPr>
        <p:spPr bwMode="auto">
          <a:xfrm>
            <a:off x="7929563" y="1751013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12" name="Text Box 48"/>
          <p:cNvSpPr txBox="1">
            <a:spLocks noChangeArrowheads="1"/>
          </p:cNvSpPr>
          <p:nvPr/>
        </p:nvSpPr>
        <p:spPr bwMode="auto">
          <a:xfrm>
            <a:off x="7626350" y="13636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13" name="Text Box 49"/>
          <p:cNvSpPr txBox="1">
            <a:spLocks noChangeArrowheads="1"/>
          </p:cNvSpPr>
          <p:nvPr/>
        </p:nvSpPr>
        <p:spPr bwMode="auto">
          <a:xfrm rot="-2845757">
            <a:off x="5088732" y="4553743"/>
            <a:ext cx="176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substantia nigra</a:t>
            </a:r>
          </a:p>
        </p:txBody>
      </p:sp>
      <p:sp>
        <p:nvSpPr>
          <p:cNvPr id="7214" name="Text Box 50"/>
          <p:cNvSpPr txBox="1">
            <a:spLocks noChangeArrowheads="1"/>
          </p:cNvSpPr>
          <p:nvPr/>
        </p:nvSpPr>
        <p:spPr bwMode="auto">
          <a:xfrm>
            <a:off x="7291388" y="3332163"/>
            <a:ext cx="1803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o.,p.,t.pontinus</a:t>
            </a:r>
          </a:p>
        </p:txBody>
      </p:sp>
      <p:sp>
        <p:nvSpPr>
          <p:cNvPr id="7215" name="Text Box 51"/>
          <p:cNvSpPr txBox="1">
            <a:spLocks noChangeArrowheads="1"/>
          </p:cNvSpPr>
          <p:nvPr/>
        </p:nvSpPr>
        <p:spPr bwMode="auto">
          <a:xfrm>
            <a:off x="7875588" y="5978525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6" name="Text Box 52"/>
          <p:cNvSpPr txBox="1">
            <a:spLocks noChangeArrowheads="1"/>
          </p:cNvSpPr>
          <p:nvPr/>
        </p:nvSpPr>
        <p:spPr bwMode="auto">
          <a:xfrm>
            <a:off x="8023225" y="4478338"/>
            <a:ext cx="106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7" name="Text Box 53"/>
          <p:cNvSpPr txBox="1">
            <a:spLocks noChangeArrowheads="1"/>
          </p:cNvSpPr>
          <p:nvPr/>
        </p:nvSpPr>
        <p:spPr bwMode="auto">
          <a:xfrm>
            <a:off x="7953375" y="5473700"/>
            <a:ext cx="1054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tr.c.-spin.</a:t>
            </a:r>
          </a:p>
        </p:txBody>
      </p:sp>
      <p:sp>
        <p:nvSpPr>
          <p:cNvPr id="7218" name="Text Box 54"/>
          <p:cNvSpPr txBox="1">
            <a:spLocks noChangeArrowheads="1"/>
          </p:cNvSpPr>
          <p:nvPr/>
        </p:nvSpPr>
        <p:spPr bwMode="auto">
          <a:xfrm>
            <a:off x="7285038" y="6388100"/>
            <a:ext cx="1358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f.pontinus</a:t>
            </a:r>
          </a:p>
        </p:txBody>
      </p:sp>
      <p:sp>
        <p:nvSpPr>
          <p:cNvPr id="7219" name="Text Box 55"/>
          <p:cNvSpPr txBox="1">
            <a:spLocks noChangeArrowheads="1"/>
          </p:cNvSpPr>
          <p:nvPr/>
        </p:nvSpPr>
        <p:spPr bwMode="auto">
          <a:xfrm>
            <a:off x="6115050" y="1587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n.IV.</a:t>
            </a:r>
          </a:p>
        </p:txBody>
      </p:sp>
      <p:sp>
        <p:nvSpPr>
          <p:cNvPr id="49" name="Obdélník 48"/>
          <p:cNvSpPr/>
          <p:nvPr/>
        </p:nvSpPr>
        <p:spPr bwMode="auto">
          <a:xfrm>
            <a:off x="2759075" y="2139950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bdélník 49"/>
          <p:cNvSpPr/>
          <p:nvPr/>
        </p:nvSpPr>
        <p:spPr bwMode="auto">
          <a:xfrm>
            <a:off x="2629385" y="2938607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847726" y="3682784"/>
            <a:ext cx="381082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87705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5853113" y="11588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MOZKOVÝ KMEN</a:t>
            </a:r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971550" y="5300663"/>
            <a:ext cx="265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Medulla oblongata</a:t>
            </a:r>
          </a:p>
        </p:txBody>
      </p:sp>
      <p:sp>
        <p:nvSpPr>
          <p:cNvPr id="3077" name="Obdélník 4"/>
          <p:cNvSpPr>
            <a:spLocks noChangeArrowheads="1"/>
          </p:cNvSpPr>
          <p:nvPr/>
        </p:nvSpPr>
        <p:spPr bwMode="auto">
          <a:xfrm>
            <a:off x="1692275" y="45307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Pons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8313" y="3443288"/>
            <a:ext cx="22177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Mesencephalon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8711" y="6066110"/>
            <a:ext cx="2347117" cy="46166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rgbClr val="FFC000"/>
                </a:solidFill>
              </a:rPr>
              <a:t>Medulla</a:t>
            </a:r>
            <a:r>
              <a:rPr lang="cs-CZ" altLang="cs-CZ" b="1" dirty="0">
                <a:solidFill>
                  <a:srgbClr val="FFC000"/>
                </a:solidFill>
              </a:rPr>
              <a:t> </a:t>
            </a:r>
            <a:r>
              <a:rPr lang="cs-CZ" altLang="cs-CZ" b="1" dirty="0" err="1">
                <a:solidFill>
                  <a:srgbClr val="FFC000"/>
                </a:solidFill>
              </a:rPr>
              <a:t>spinalis</a:t>
            </a:r>
            <a:endParaRPr lang="cs-CZ" alt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pie fig7Uprav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4288"/>
            <a:ext cx="66675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41"/>
          <p:cNvSpPr>
            <a:spLocks/>
          </p:cNvSpPr>
          <p:nvPr/>
        </p:nvSpPr>
        <p:spPr bwMode="auto">
          <a:xfrm>
            <a:off x="4337050" y="900113"/>
            <a:ext cx="844550" cy="1150937"/>
          </a:xfrm>
          <a:custGeom>
            <a:avLst/>
            <a:gdLst>
              <a:gd name="T0" fmla="*/ 42843450 w 532"/>
              <a:gd name="T1" fmla="*/ 0 h 725"/>
              <a:gd name="T2" fmla="*/ 725805000 w 532"/>
              <a:gd name="T3" fmla="*/ 133567429 h 725"/>
              <a:gd name="T4" fmla="*/ 1141631575 w 532"/>
              <a:gd name="T5" fmla="*/ 395663566 h 725"/>
              <a:gd name="T6" fmla="*/ 1340723125 w 532"/>
              <a:gd name="T7" fmla="*/ 748485287 h 725"/>
              <a:gd name="T8" fmla="*/ 1275199063 w 532"/>
              <a:gd name="T9" fmla="*/ 1189513233 h 725"/>
              <a:gd name="T10" fmla="*/ 899696575 w 532"/>
              <a:gd name="T11" fmla="*/ 1408765938 h 725"/>
              <a:gd name="T12" fmla="*/ 526713450 w 532"/>
              <a:gd name="T13" fmla="*/ 1628020230 h 725"/>
              <a:gd name="T14" fmla="*/ 262096250 w 532"/>
              <a:gd name="T15" fmla="*/ 1827111694 h 725"/>
              <a:gd name="T16" fmla="*/ 0 w 532"/>
              <a:gd name="T17" fmla="*/ 1827111694 h 725"/>
              <a:gd name="T18" fmla="*/ 0 w 532"/>
              <a:gd name="T19" fmla="*/ 1297879111 h 725"/>
              <a:gd name="T20" fmla="*/ 330141263 w 532"/>
              <a:gd name="T21" fmla="*/ 1297879111 h 725"/>
              <a:gd name="T22" fmla="*/ 461189388 w 532"/>
              <a:gd name="T23" fmla="*/ 1144150440 h 725"/>
              <a:gd name="T24" fmla="*/ 461189388 w 532"/>
              <a:gd name="T25" fmla="*/ 902215546 h 725"/>
              <a:gd name="T26" fmla="*/ 438507188 w 532"/>
              <a:gd name="T27" fmla="*/ 748485287 h 725"/>
              <a:gd name="T28" fmla="*/ 307459063 w 532"/>
              <a:gd name="T29" fmla="*/ 637598461 h 725"/>
              <a:gd name="T30" fmla="*/ 88206263 w 532"/>
              <a:gd name="T31" fmla="*/ 617437219 h 725"/>
              <a:gd name="T32" fmla="*/ 42843450 w 532"/>
              <a:gd name="T33" fmla="*/ 0 h 7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2" h="725">
                <a:moveTo>
                  <a:pt x="17" y="0"/>
                </a:moveTo>
                <a:lnTo>
                  <a:pt x="288" y="53"/>
                </a:lnTo>
                <a:lnTo>
                  <a:pt x="453" y="157"/>
                </a:lnTo>
                <a:lnTo>
                  <a:pt x="532" y="297"/>
                </a:lnTo>
                <a:lnTo>
                  <a:pt x="506" y="472"/>
                </a:lnTo>
                <a:lnTo>
                  <a:pt x="357" y="559"/>
                </a:lnTo>
                <a:lnTo>
                  <a:pt x="209" y="646"/>
                </a:lnTo>
                <a:lnTo>
                  <a:pt x="104" y="725"/>
                </a:lnTo>
                <a:lnTo>
                  <a:pt x="0" y="725"/>
                </a:lnTo>
                <a:lnTo>
                  <a:pt x="0" y="515"/>
                </a:lnTo>
                <a:lnTo>
                  <a:pt x="131" y="515"/>
                </a:lnTo>
                <a:lnTo>
                  <a:pt x="183" y="454"/>
                </a:lnTo>
                <a:lnTo>
                  <a:pt x="183" y="358"/>
                </a:lnTo>
                <a:lnTo>
                  <a:pt x="174" y="297"/>
                </a:lnTo>
                <a:lnTo>
                  <a:pt x="122" y="253"/>
                </a:lnTo>
                <a:lnTo>
                  <a:pt x="35" y="245"/>
                </a:lnTo>
                <a:lnTo>
                  <a:pt x="17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4195763" y="1304925"/>
            <a:ext cx="43815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 rot="1770135">
            <a:off x="4386263" y="1743075"/>
            <a:ext cx="190500" cy="261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6796088" y="2481263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8" descr="Světlý vodorovný"/>
          <p:cNvSpPr>
            <a:spLocks/>
          </p:cNvSpPr>
          <p:nvPr/>
        </p:nvSpPr>
        <p:spPr bwMode="auto">
          <a:xfrm>
            <a:off x="6181725" y="1485900"/>
            <a:ext cx="719138" cy="1004888"/>
          </a:xfrm>
          <a:custGeom>
            <a:avLst/>
            <a:gdLst>
              <a:gd name="T0" fmla="*/ 1005543837 w 453"/>
              <a:gd name="T1" fmla="*/ 1595260494 h 633"/>
              <a:gd name="T2" fmla="*/ 1081148577 w 453"/>
              <a:gd name="T3" fmla="*/ 1527215447 h 633"/>
              <a:gd name="T4" fmla="*/ 1141632369 w 453"/>
              <a:gd name="T5" fmla="*/ 1413809153 h 633"/>
              <a:gd name="T6" fmla="*/ 1118950153 w 453"/>
              <a:gd name="T7" fmla="*/ 1156753088 h 633"/>
              <a:gd name="T8" fmla="*/ 1028224465 w 453"/>
              <a:gd name="T9" fmla="*/ 892135756 h 633"/>
              <a:gd name="T10" fmla="*/ 846773089 w 453"/>
              <a:gd name="T11" fmla="*/ 498991186 h 633"/>
              <a:gd name="T12" fmla="*/ 627520136 w 453"/>
              <a:gd name="T13" fmla="*/ 272177010 h 633"/>
              <a:gd name="T14" fmla="*/ 385584968 w 453"/>
              <a:gd name="T15" fmla="*/ 90725670 h 633"/>
              <a:gd name="T16" fmla="*/ 173891696 w 453"/>
              <a:gd name="T17" fmla="*/ 0 h 633"/>
              <a:gd name="T18" fmla="*/ 68045060 w 453"/>
              <a:gd name="T19" fmla="*/ 68045046 h 633"/>
              <a:gd name="T20" fmla="*/ 7561268 w 453"/>
              <a:gd name="T21" fmla="*/ 128528826 h 633"/>
              <a:gd name="T22" fmla="*/ 0 w 453"/>
              <a:gd name="T23" fmla="*/ 302418900 h 633"/>
              <a:gd name="T24" fmla="*/ 75604740 w 453"/>
              <a:gd name="T25" fmla="*/ 559474966 h 633"/>
              <a:gd name="T26" fmla="*/ 234375488 w 453"/>
              <a:gd name="T27" fmla="*/ 877014811 h 633"/>
              <a:gd name="T28" fmla="*/ 423386544 w 453"/>
              <a:gd name="T29" fmla="*/ 1194554657 h 633"/>
              <a:gd name="T30" fmla="*/ 718245824 w 453"/>
              <a:gd name="T31" fmla="*/ 1527215447 h 633"/>
              <a:gd name="T32" fmla="*/ 839213408 w 453"/>
              <a:gd name="T33" fmla="*/ 1580139549 h 633"/>
              <a:gd name="T34" fmla="*/ 1005543837 w 453"/>
              <a:gd name="T35" fmla="*/ 1595260494 h 6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3" h="633">
                <a:moveTo>
                  <a:pt x="399" y="633"/>
                </a:moveTo>
                <a:lnTo>
                  <a:pt x="429" y="606"/>
                </a:lnTo>
                <a:lnTo>
                  <a:pt x="453" y="561"/>
                </a:lnTo>
                <a:lnTo>
                  <a:pt x="444" y="459"/>
                </a:lnTo>
                <a:lnTo>
                  <a:pt x="408" y="354"/>
                </a:lnTo>
                <a:lnTo>
                  <a:pt x="336" y="198"/>
                </a:lnTo>
                <a:lnTo>
                  <a:pt x="249" y="108"/>
                </a:lnTo>
                <a:lnTo>
                  <a:pt x="153" y="36"/>
                </a:lnTo>
                <a:lnTo>
                  <a:pt x="69" y="0"/>
                </a:lnTo>
                <a:lnTo>
                  <a:pt x="27" y="27"/>
                </a:lnTo>
                <a:lnTo>
                  <a:pt x="3" y="51"/>
                </a:lnTo>
                <a:lnTo>
                  <a:pt x="0" y="120"/>
                </a:lnTo>
                <a:lnTo>
                  <a:pt x="30" y="222"/>
                </a:lnTo>
                <a:lnTo>
                  <a:pt x="93" y="348"/>
                </a:lnTo>
                <a:lnTo>
                  <a:pt x="168" y="474"/>
                </a:lnTo>
                <a:lnTo>
                  <a:pt x="285" y="606"/>
                </a:lnTo>
                <a:lnTo>
                  <a:pt x="333" y="627"/>
                </a:lnTo>
                <a:lnTo>
                  <a:pt x="399" y="633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9" descr="Světlý vodorovný"/>
          <p:cNvSpPr>
            <a:spLocks/>
          </p:cNvSpPr>
          <p:nvPr/>
        </p:nvSpPr>
        <p:spPr bwMode="auto">
          <a:xfrm>
            <a:off x="5715000" y="1690688"/>
            <a:ext cx="766763" cy="1990725"/>
          </a:xfrm>
          <a:custGeom>
            <a:avLst/>
            <a:gdLst>
              <a:gd name="T0" fmla="*/ 574596000 w 483"/>
              <a:gd name="T1" fmla="*/ 0 h 1254"/>
              <a:gd name="T2" fmla="*/ 476310636 w 483"/>
              <a:gd name="T3" fmla="*/ 0 h 1254"/>
              <a:gd name="T4" fmla="*/ 446068741 w 483"/>
              <a:gd name="T5" fmla="*/ 90725625 h 1254"/>
              <a:gd name="T6" fmla="*/ 725805473 w 483"/>
              <a:gd name="T7" fmla="*/ 1088707500 h 1254"/>
              <a:gd name="T8" fmla="*/ 725805473 w 483"/>
              <a:gd name="T9" fmla="*/ 1565017825 h 1254"/>
              <a:gd name="T10" fmla="*/ 589716947 w 483"/>
              <a:gd name="T11" fmla="*/ 1776710950 h 1254"/>
              <a:gd name="T12" fmla="*/ 234375478 w 483"/>
              <a:gd name="T13" fmla="*/ 1950600938 h 1254"/>
              <a:gd name="T14" fmla="*/ 30241895 w 483"/>
              <a:gd name="T15" fmla="*/ 1988404075 h 1254"/>
              <a:gd name="T16" fmla="*/ 0 w 483"/>
              <a:gd name="T17" fmla="*/ 2071568438 h 1254"/>
              <a:gd name="T18" fmla="*/ 332660842 w 483"/>
              <a:gd name="T19" fmla="*/ 2147483647 h 1254"/>
              <a:gd name="T20" fmla="*/ 347781789 w 483"/>
              <a:gd name="T21" fmla="*/ 2147483647 h 1254"/>
              <a:gd name="T22" fmla="*/ 393144631 w 483"/>
              <a:gd name="T23" fmla="*/ 2147483647 h 1254"/>
              <a:gd name="T24" fmla="*/ 468749368 w 483"/>
              <a:gd name="T25" fmla="*/ 2147483647 h 1254"/>
              <a:gd name="T26" fmla="*/ 680442631 w 483"/>
              <a:gd name="T27" fmla="*/ 2147483647 h 1254"/>
              <a:gd name="T28" fmla="*/ 945060004 w 483"/>
              <a:gd name="T29" fmla="*/ 2147483647 h 1254"/>
              <a:gd name="T30" fmla="*/ 1081148530 w 483"/>
              <a:gd name="T31" fmla="*/ 2147483647 h 1254"/>
              <a:gd name="T32" fmla="*/ 1217237056 w 483"/>
              <a:gd name="T33" fmla="*/ 1822073763 h 1254"/>
              <a:gd name="T34" fmla="*/ 1179433894 w 483"/>
              <a:gd name="T35" fmla="*/ 1602819375 h 1254"/>
              <a:gd name="T36" fmla="*/ 884576214 w 483"/>
              <a:gd name="T37" fmla="*/ 695563125 h 1254"/>
              <a:gd name="T38" fmla="*/ 650200736 w 483"/>
              <a:gd name="T39" fmla="*/ 68045013 h 1254"/>
              <a:gd name="T40" fmla="*/ 574596000 w 483"/>
              <a:gd name="T41" fmla="*/ 0 h 12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3" h="1254">
                <a:moveTo>
                  <a:pt x="228" y="0"/>
                </a:moveTo>
                <a:lnTo>
                  <a:pt x="189" y="0"/>
                </a:lnTo>
                <a:lnTo>
                  <a:pt x="177" y="36"/>
                </a:lnTo>
                <a:lnTo>
                  <a:pt x="288" y="432"/>
                </a:lnTo>
                <a:lnTo>
                  <a:pt x="288" y="621"/>
                </a:lnTo>
                <a:lnTo>
                  <a:pt x="234" y="705"/>
                </a:lnTo>
                <a:lnTo>
                  <a:pt x="93" y="774"/>
                </a:lnTo>
                <a:lnTo>
                  <a:pt x="12" y="789"/>
                </a:lnTo>
                <a:lnTo>
                  <a:pt x="0" y="822"/>
                </a:lnTo>
                <a:lnTo>
                  <a:pt x="132" y="1020"/>
                </a:lnTo>
                <a:lnTo>
                  <a:pt x="138" y="1242"/>
                </a:lnTo>
                <a:lnTo>
                  <a:pt x="156" y="1254"/>
                </a:lnTo>
                <a:lnTo>
                  <a:pt x="186" y="1251"/>
                </a:lnTo>
                <a:lnTo>
                  <a:pt x="270" y="1170"/>
                </a:lnTo>
                <a:lnTo>
                  <a:pt x="375" y="1008"/>
                </a:lnTo>
                <a:lnTo>
                  <a:pt x="429" y="903"/>
                </a:lnTo>
                <a:lnTo>
                  <a:pt x="483" y="723"/>
                </a:lnTo>
                <a:lnTo>
                  <a:pt x="468" y="636"/>
                </a:lnTo>
                <a:lnTo>
                  <a:pt x="351" y="276"/>
                </a:lnTo>
                <a:lnTo>
                  <a:pt x="258" y="27"/>
                </a:lnTo>
                <a:lnTo>
                  <a:pt x="228" y="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6" name="Freeform 16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2624138" y="449263"/>
            <a:ext cx="147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6878638" y="407988"/>
            <a:ext cx="175895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sup.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1557338" y="3719513"/>
            <a:ext cx="1600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19225" y="4649788"/>
            <a:ext cx="1708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1487488" y="2693988"/>
            <a:ext cx="1574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III.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2346325" y="5492750"/>
            <a:ext cx="698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 III.</a:t>
            </a:r>
          </a:p>
        </p:txBody>
      </p:sp>
      <p:sp>
        <p:nvSpPr>
          <p:cNvPr id="8220" name="Oval 31"/>
          <p:cNvSpPr>
            <a:spLocks noChangeArrowheads="1"/>
          </p:cNvSpPr>
          <p:nvPr/>
        </p:nvSpPr>
        <p:spPr bwMode="auto">
          <a:xfrm>
            <a:off x="4411663" y="2130425"/>
            <a:ext cx="222250" cy="322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1" name="Oval 32"/>
          <p:cNvSpPr>
            <a:spLocks noChangeArrowheads="1"/>
          </p:cNvSpPr>
          <p:nvPr/>
        </p:nvSpPr>
        <p:spPr bwMode="auto">
          <a:xfrm rot="1782413">
            <a:off x="4313238" y="2093913"/>
            <a:ext cx="14605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2" name="Text Box 33"/>
          <p:cNvSpPr txBox="1">
            <a:spLocks noChangeArrowheads="1"/>
          </p:cNvSpPr>
          <p:nvPr/>
        </p:nvSpPr>
        <p:spPr bwMode="auto">
          <a:xfrm>
            <a:off x="2606675" y="128270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fld</a:t>
            </a:r>
          </a:p>
        </p:txBody>
      </p:sp>
      <p:sp>
        <p:nvSpPr>
          <p:cNvPr id="8223" name="Text Box 34"/>
          <p:cNvSpPr txBox="1">
            <a:spLocks noChangeArrowheads="1"/>
          </p:cNvSpPr>
          <p:nvPr/>
        </p:nvSpPr>
        <p:spPr bwMode="auto">
          <a:xfrm>
            <a:off x="2695575" y="1874838"/>
            <a:ext cx="1047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E.W.</a:t>
            </a:r>
          </a:p>
        </p:txBody>
      </p:sp>
      <p:sp>
        <p:nvSpPr>
          <p:cNvPr id="8224" name="Text Box 35"/>
          <p:cNvSpPr txBox="1">
            <a:spLocks noChangeArrowheads="1"/>
          </p:cNvSpPr>
          <p:nvPr/>
        </p:nvSpPr>
        <p:spPr bwMode="auto">
          <a:xfrm>
            <a:off x="8110538" y="1743075"/>
            <a:ext cx="52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7847013" y="915988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6" name="Text Box 37"/>
          <p:cNvSpPr txBox="1">
            <a:spLocks noChangeArrowheads="1"/>
          </p:cNvSpPr>
          <p:nvPr/>
        </p:nvSpPr>
        <p:spPr bwMode="auto">
          <a:xfrm>
            <a:off x="2581275" y="3060700"/>
            <a:ext cx="463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8227" name="Freeform 38"/>
          <p:cNvSpPr>
            <a:spLocks/>
          </p:cNvSpPr>
          <p:nvPr/>
        </p:nvSpPr>
        <p:spPr bwMode="auto">
          <a:xfrm>
            <a:off x="4114800" y="2286000"/>
            <a:ext cx="1106488" cy="2986088"/>
          </a:xfrm>
          <a:custGeom>
            <a:avLst/>
            <a:gdLst>
              <a:gd name="T0" fmla="*/ 814011630 w 697"/>
              <a:gd name="T1" fmla="*/ 0 h 1881"/>
              <a:gd name="T2" fmla="*/ 1494454125 w 697"/>
              <a:gd name="T3" fmla="*/ 791329195 h 1881"/>
              <a:gd name="T4" fmla="*/ 1693545765 w 697"/>
              <a:gd name="T5" fmla="*/ 2147483647 h 1881"/>
              <a:gd name="T6" fmla="*/ 1121470832 w 697"/>
              <a:gd name="T7" fmla="*/ 2147483647 h 1881"/>
              <a:gd name="T8" fmla="*/ 264617320 w 697"/>
              <a:gd name="T9" fmla="*/ 2147483647 h 1881"/>
              <a:gd name="T10" fmla="*/ 0 w 697"/>
              <a:gd name="T11" fmla="*/ 2147483647 h 18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7" h="1881">
                <a:moveTo>
                  <a:pt x="323" y="0"/>
                </a:moveTo>
                <a:cubicBezTo>
                  <a:pt x="429" y="80"/>
                  <a:pt x="535" y="160"/>
                  <a:pt x="593" y="314"/>
                </a:cubicBezTo>
                <a:cubicBezTo>
                  <a:pt x="651" y="468"/>
                  <a:pt x="697" y="742"/>
                  <a:pt x="672" y="925"/>
                </a:cubicBezTo>
                <a:cubicBezTo>
                  <a:pt x="647" y="1108"/>
                  <a:pt x="539" y="1267"/>
                  <a:pt x="445" y="1414"/>
                </a:cubicBezTo>
                <a:cubicBezTo>
                  <a:pt x="351" y="1561"/>
                  <a:pt x="179" y="1733"/>
                  <a:pt x="105" y="1807"/>
                </a:cubicBezTo>
                <a:cubicBezTo>
                  <a:pt x="31" y="1881"/>
                  <a:pt x="18" y="1852"/>
                  <a:pt x="0" y="185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Freeform 39"/>
          <p:cNvSpPr>
            <a:spLocks/>
          </p:cNvSpPr>
          <p:nvPr/>
        </p:nvSpPr>
        <p:spPr bwMode="auto">
          <a:xfrm>
            <a:off x="4087813" y="2271713"/>
            <a:ext cx="855662" cy="2798762"/>
          </a:xfrm>
          <a:custGeom>
            <a:avLst/>
            <a:gdLst>
              <a:gd name="T0" fmla="*/ 526711555 w 539"/>
              <a:gd name="T1" fmla="*/ 0 h 1763"/>
              <a:gd name="T2" fmla="*/ 987900673 w 539"/>
              <a:gd name="T3" fmla="*/ 660280820 h 1763"/>
              <a:gd name="T4" fmla="*/ 1252516131 w 539"/>
              <a:gd name="T5" fmla="*/ 1451609741 h 1763"/>
              <a:gd name="T6" fmla="*/ 1340722342 w 539"/>
              <a:gd name="T7" fmla="*/ 2147483647 h 1763"/>
              <a:gd name="T8" fmla="*/ 1141629320 w 539"/>
              <a:gd name="T9" fmla="*/ 2147483647 h 1763"/>
              <a:gd name="T10" fmla="*/ 745965814 w 539"/>
              <a:gd name="T11" fmla="*/ 2147483647 h 1763"/>
              <a:gd name="T12" fmla="*/ 0 w 539"/>
              <a:gd name="T13" fmla="*/ 2147483647 h 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9" h="1763">
                <a:moveTo>
                  <a:pt x="209" y="0"/>
                </a:moveTo>
                <a:cubicBezTo>
                  <a:pt x="276" y="83"/>
                  <a:pt x="344" y="166"/>
                  <a:pt x="392" y="262"/>
                </a:cubicBezTo>
                <a:cubicBezTo>
                  <a:pt x="440" y="358"/>
                  <a:pt x="474" y="470"/>
                  <a:pt x="497" y="576"/>
                </a:cubicBezTo>
                <a:cubicBezTo>
                  <a:pt x="520" y="682"/>
                  <a:pt x="539" y="799"/>
                  <a:pt x="532" y="899"/>
                </a:cubicBezTo>
                <a:cubicBezTo>
                  <a:pt x="525" y="999"/>
                  <a:pt x="492" y="1086"/>
                  <a:pt x="453" y="1178"/>
                </a:cubicBezTo>
                <a:cubicBezTo>
                  <a:pt x="414" y="1270"/>
                  <a:pt x="371" y="1352"/>
                  <a:pt x="296" y="1449"/>
                </a:cubicBezTo>
                <a:cubicBezTo>
                  <a:pt x="221" y="1546"/>
                  <a:pt x="110" y="1654"/>
                  <a:pt x="0" y="1763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40"/>
          <p:cNvSpPr txBox="1">
            <a:spLocks noChangeArrowheads="1"/>
          </p:cNvSpPr>
          <p:nvPr/>
        </p:nvSpPr>
        <p:spPr bwMode="auto">
          <a:xfrm>
            <a:off x="4510088" y="1089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8230" name="Text Box 43"/>
          <p:cNvSpPr txBox="1">
            <a:spLocks noChangeArrowheads="1"/>
          </p:cNvSpPr>
          <p:nvPr/>
        </p:nvSpPr>
        <p:spPr bwMode="auto">
          <a:xfrm>
            <a:off x="7878763" y="944563"/>
            <a:ext cx="4635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37" name="Obdélník 36"/>
          <p:cNvSpPr/>
          <p:nvPr/>
        </p:nvSpPr>
        <p:spPr bwMode="auto">
          <a:xfrm>
            <a:off x="2554610" y="1308172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2875"/>
            <a:ext cx="7229475" cy="6599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Obdélník 2"/>
          <p:cNvSpPr>
            <a:spLocks noChangeArrowheads="1"/>
          </p:cNvSpPr>
          <p:nvPr/>
        </p:nvSpPr>
        <p:spPr bwMode="auto">
          <a:xfrm>
            <a:off x="1763713" y="692150"/>
            <a:ext cx="20875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0" name="Obdélník 3"/>
          <p:cNvSpPr>
            <a:spLocks noChangeArrowheads="1"/>
          </p:cNvSpPr>
          <p:nvPr/>
        </p:nvSpPr>
        <p:spPr bwMode="auto">
          <a:xfrm>
            <a:off x="1116013" y="1393825"/>
            <a:ext cx="2087562" cy="666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5940425" y="1139825"/>
            <a:ext cx="2087563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5651500" y="4292600"/>
            <a:ext cx="252095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3" name="Ovál 1"/>
          <p:cNvSpPr>
            <a:spLocks noChangeArrowheads="1"/>
          </p:cNvSpPr>
          <p:nvPr/>
        </p:nvSpPr>
        <p:spPr bwMode="auto">
          <a:xfrm rot="20985517">
            <a:off x="4121717" y="4208801"/>
            <a:ext cx="195159" cy="1167033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04" name="Přímá spojnice 3"/>
          <p:cNvCxnSpPr>
            <a:cxnSpLocks noChangeShapeType="1"/>
          </p:cNvCxnSpPr>
          <p:nvPr/>
        </p:nvCxnSpPr>
        <p:spPr bwMode="auto">
          <a:xfrm>
            <a:off x="2268538" y="4946650"/>
            <a:ext cx="1150937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Přímá spojnice 10"/>
          <p:cNvCxnSpPr>
            <a:cxnSpLocks noChangeShapeType="1"/>
          </p:cNvCxnSpPr>
          <p:nvPr/>
        </p:nvCxnSpPr>
        <p:spPr bwMode="auto">
          <a:xfrm>
            <a:off x="1268413" y="5661025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Přímá spojnice 11"/>
          <p:cNvCxnSpPr>
            <a:cxnSpLocks noChangeShapeType="1"/>
          </p:cNvCxnSpPr>
          <p:nvPr/>
        </p:nvCxnSpPr>
        <p:spPr bwMode="auto">
          <a:xfrm>
            <a:off x="2657475" y="5157788"/>
            <a:ext cx="7620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7" name="Přímá spojnice 12"/>
          <p:cNvCxnSpPr>
            <a:cxnSpLocks noChangeShapeType="1"/>
          </p:cNvCxnSpPr>
          <p:nvPr/>
        </p:nvCxnSpPr>
        <p:spPr bwMode="auto">
          <a:xfrm>
            <a:off x="1908175" y="4711700"/>
            <a:ext cx="15113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Obdélník 6"/>
          <p:cNvSpPr>
            <a:spLocks noChangeArrowheads="1"/>
          </p:cNvSpPr>
          <p:nvPr/>
        </p:nvSpPr>
        <p:spPr bwMode="auto">
          <a:xfrm>
            <a:off x="1763713" y="3816350"/>
            <a:ext cx="1728787" cy="431800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4109" name="Obdélník 16"/>
          <p:cNvSpPr>
            <a:spLocks noChangeArrowheads="1"/>
          </p:cNvSpPr>
          <p:nvPr/>
        </p:nvSpPr>
        <p:spPr bwMode="auto">
          <a:xfrm>
            <a:off x="981075" y="2924175"/>
            <a:ext cx="1069975" cy="360363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10" name="Přímá spojnice 17"/>
          <p:cNvCxnSpPr>
            <a:cxnSpLocks noChangeShapeType="1"/>
          </p:cNvCxnSpPr>
          <p:nvPr/>
        </p:nvCxnSpPr>
        <p:spPr bwMode="auto">
          <a:xfrm>
            <a:off x="5734050" y="2636838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65563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2163"/>
            <a:ext cx="554355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3"/>
          <p:cNvSpPr txBox="1">
            <a:spLocks noChangeArrowheads="1"/>
          </p:cNvSpPr>
          <p:nvPr/>
        </p:nvSpPr>
        <p:spPr bwMode="auto">
          <a:xfrm>
            <a:off x="1195388" y="115888"/>
            <a:ext cx="657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/>
              <a:t>MOZKOVÝ KMEN – </a:t>
            </a:r>
            <a:r>
              <a:rPr lang="cs-CZ" altLang="cs-CZ" sz="2400" b="1" dirty="0">
                <a:solidFill>
                  <a:srgbClr val="002060"/>
                </a:solidFill>
              </a:rPr>
              <a:t>Odstupy hlavových nervů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071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6618288" y="2659063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bdélník 10"/>
          <p:cNvSpPr>
            <a:spLocks noChangeArrowheads="1"/>
          </p:cNvSpPr>
          <p:nvPr/>
        </p:nvSpPr>
        <p:spPr bwMode="auto">
          <a:xfrm>
            <a:off x="1824038" y="4083050"/>
            <a:ext cx="1744662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5940425" y="3357563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7" name="Ovál 26"/>
          <p:cNvSpPr>
            <a:spLocks noChangeArrowheads="1"/>
          </p:cNvSpPr>
          <p:nvPr/>
        </p:nvSpPr>
        <p:spPr bwMode="auto">
          <a:xfrm>
            <a:off x="4776788" y="2389188"/>
            <a:ext cx="288925" cy="287337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8" name="Ovál 27"/>
          <p:cNvSpPr>
            <a:spLocks noChangeArrowheads="1"/>
          </p:cNvSpPr>
          <p:nvPr/>
        </p:nvSpPr>
        <p:spPr bwMode="auto">
          <a:xfrm>
            <a:off x="4932363" y="30797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932363" y="4652963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rrowheads="1"/>
          </p:cNvSpPr>
          <p:nvPr/>
        </p:nvSpPr>
        <p:spPr bwMode="auto">
          <a:xfrm>
            <a:off x="4643438" y="4652963"/>
            <a:ext cx="288925" cy="28892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1" name="TextovéPole 30"/>
          <p:cNvSpPr txBox="1">
            <a:spLocks noChangeArrowheads="1"/>
          </p:cNvSpPr>
          <p:nvPr/>
        </p:nvSpPr>
        <p:spPr bwMode="auto">
          <a:xfrm>
            <a:off x="6151563" y="6251575"/>
            <a:ext cx="104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gracilis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6665913" y="504190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cuneatus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4" name="TextovéPole 33"/>
          <p:cNvSpPr txBox="1">
            <a:spLocks noChangeArrowheads="1"/>
          </p:cNvSpPr>
          <p:nvPr/>
        </p:nvSpPr>
        <p:spPr bwMode="auto">
          <a:xfrm>
            <a:off x="6308725" y="4025900"/>
            <a:ext cx="1449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Ncll. vestibulares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7250113" y="2171700"/>
            <a:ext cx="110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C00000"/>
                </a:solidFill>
                <a:latin typeface="Arial" charset="0"/>
                <a:cs typeface="Arial" charset="0"/>
              </a:rPr>
              <a:t>Ncl. m. n. VI.</a:t>
            </a:r>
            <a:endParaRPr lang="en-US" altLang="cs-CZ" sz="12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6" name="Ovál 35"/>
          <p:cNvSpPr>
            <a:spLocks noChangeArrowheads="1"/>
          </p:cNvSpPr>
          <p:nvPr/>
        </p:nvSpPr>
        <p:spPr bwMode="auto">
          <a:xfrm>
            <a:off x="4067175" y="1033463"/>
            <a:ext cx="398463" cy="3683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7" name="TextovéPole 36"/>
          <p:cNvSpPr txBox="1">
            <a:spLocks noChangeArrowheads="1"/>
          </p:cNvSpPr>
          <p:nvPr/>
        </p:nvSpPr>
        <p:spPr bwMode="auto">
          <a:xfrm>
            <a:off x="1116013" y="1031875"/>
            <a:ext cx="174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inferioris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2" y="1256508"/>
            <a:ext cx="5235075" cy="53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7593013" y="3489325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6915150" y="4187825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058897" y="4710928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spect="1" noChangeArrowheads="1"/>
          </p:cNvSpPr>
          <p:nvPr/>
        </p:nvSpPr>
        <p:spPr bwMode="auto">
          <a:xfrm>
            <a:off x="4261842" y="6593764"/>
            <a:ext cx="168785" cy="168785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4484049" y="4703912"/>
            <a:ext cx="104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12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gracilis</a:t>
            </a:r>
            <a:endParaRPr lang="en-US" altLang="cs-CZ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6272082" y="2500769"/>
            <a:ext cx="1146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9" name="Ovál 26"/>
          <p:cNvSpPr>
            <a:spLocks noChangeAspect="1" noChangeArrowheads="1"/>
          </p:cNvSpPr>
          <p:nvPr/>
        </p:nvSpPr>
        <p:spPr bwMode="auto">
          <a:xfrm>
            <a:off x="3563888" y="6427903"/>
            <a:ext cx="144000" cy="143209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0" name="TextovéPole 34"/>
          <p:cNvSpPr txBox="1">
            <a:spLocks noChangeArrowheads="1"/>
          </p:cNvSpPr>
          <p:nvPr/>
        </p:nvSpPr>
        <p:spPr bwMode="auto">
          <a:xfrm>
            <a:off x="6272082" y="1946504"/>
            <a:ext cx="1087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III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Ovál 26"/>
          <p:cNvSpPr>
            <a:spLocks noChangeAspect="1" noChangeArrowheads="1"/>
          </p:cNvSpPr>
          <p:nvPr/>
        </p:nvSpPr>
        <p:spPr bwMode="auto">
          <a:xfrm>
            <a:off x="3851912" y="3011487"/>
            <a:ext cx="180000" cy="179011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3" name="TextovéPole 34"/>
          <p:cNvSpPr txBox="1">
            <a:spLocks noChangeArrowheads="1"/>
          </p:cNvSpPr>
          <p:nvPr/>
        </p:nvSpPr>
        <p:spPr bwMode="auto">
          <a:xfrm>
            <a:off x="5902028" y="2913499"/>
            <a:ext cx="1045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Ovál 26"/>
          <p:cNvSpPr>
            <a:spLocks noChangeAspect="1" noChangeArrowheads="1"/>
          </p:cNvSpPr>
          <p:nvPr/>
        </p:nvSpPr>
        <p:spPr bwMode="auto">
          <a:xfrm>
            <a:off x="3563888" y="115832"/>
            <a:ext cx="297122" cy="295490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5" name="Ovál 29"/>
          <p:cNvSpPr>
            <a:spLocks noChangeAspect="1" noChangeArrowheads="1"/>
          </p:cNvSpPr>
          <p:nvPr/>
        </p:nvSpPr>
        <p:spPr bwMode="auto">
          <a:xfrm>
            <a:off x="3206258" y="782391"/>
            <a:ext cx="283213" cy="283213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" name="TextovéPole 1"/>
          <p:cNvSpPr txBox="1"/>
          <p:nvPr/>
        </p:nvSpPr>
        <p:spPr>
          <a:xfrm>
            <a:off x="4188283" y="960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/>
              <a:t>Cortex</a:t>
            </a:r>
            <a:endParaRPr lang="en-US" sz="1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34002" y="65843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chemeClr val="accent2"/>
                </a:solidFill>
              </a:rPr>
              <a:t>Thalamus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0389" y="631484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/>
              <a:t>Medulla</a:t>
            </a:r>
            <a:r>
              <a:rPr lang="cs-CZ" sz="1800" b="1" dirty="0" smtClean="0"/>
              <a:t> spinalis</a:t>
            </a:r>
            <a:endParaRPr lang="en-US" sz="1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64393" y="634339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Ganglion </a:t>
            </a:r>
            <a:r>
              <a:rPr lang="cs-CZ" dirty="0" err="1"/>
              <a:t>spinale</a:t>
            </a:r>
            <a:endParaRPr lang="en-US" dirty="0"/>
          </a:p>
        </p:txBody>
      </p:sp>
      <p:cxnSp>
        <p:nvCxnSpPr>
          <p:cNvPr id="7" name="Přímá spojnice 6"/>
          <p:cNvCxnSpPr/>
          <p:nvPr/>
        </p:nvCxnSpPr>
        <p:spPr bwMode="auto">
          <a:xfrm flipH="1">
            <a:off x="3649733" y="411322"/>
            <a:ext cx="58163" cy="59574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/>
          <p:cNvCxnSpPr/>
          <p:nvPr/>
        </p:nvCxnSpPr>
        <p:spPr bwMode="auto">
          <a:xfrm>
            <a:off x="3822070" y="354467"/>
            <a:ext cx="103098" cy="26474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ravoúhlá spojnice 13"/>
          <p:cNvCxnSpPr/>
          <p:nvPr/>
        </p:nvCxnSpPr>
        <p:spPr bwMode="auto">
          <a:xfrm rot="16200000" flipV="1">
            <a:off x="3876256" y="5298572"/>
            <a:ext cx="1576838" cy="968241"/>
          </a:xfrm>
          <a:prstGeom prst="bentConnector3">
            <a:avLst>
              <a:gd name="adj1" fmla="val 5105"/>
            </a:avLst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26"/>
          <p:cNvCxnSpPr>
            <a:endCxn id="5130" idx="0"/>
          </p:cNvCxnSpPr>
          <p:nvPr/>
        </p:nvCxnSpPr>
        <p:spPr bwMode="auto">
          <a:xfrm>
            <a:off x="4327091" y="6501754"/>
            <a:ext cx="19144" cy="920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ravoúhlá spojnice 28"/>
          <p:cNvCxnSpPr/>
          <p:nvPr/>
        </p:nvCxnSpPr>
        <p:spPr bwMode="auto">
          <a:xfrm rot="16200000" flipV="1">
            <a:off x="911815" y="3560794"/>
            <a:ext cx="5488766" cy="616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ovéPole 34"/>
          <p:cNvSpPr txBox="1">
            <a:spLocks noChangeArrowheads="1"/>
          </p:cNvSpPr>
          <p:nvPr/>
        </p:nvSpPr>
        <p:spPr bwMode="auto">
          <a:xfrm>
            <a:off x="6272082" y="2223770"/>
            <a:ext cx="1089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86220" y="1129655"/>
            <a:ext cx="219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smtClean="0"/>
              <a:t>spino-</a:t>
            </a:r>
            <a:r>
              <a:rPr lang="cs-CZ" dirty="0" err="1" smtClean="0"/>
              <a:t>thalamicus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39141" y="4943236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smtClean="0"/>
              <a:t>spino-</a:t>
            </a:r>
            <a:r>
              <a:rPr lang="cs-CZ" dirty="0" err="1" smtClean="0"/>
              <a:t>bulbaris</a:t>
            </a:r>
            <a:endParaRPr lang="en-US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598884" y="849333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</a:rPr>
              <a:t>Tr</a:t>
            </a:r>
            <a:r>
              <a:rPr lang="cs-CZ" sz="1800" b="1" dirty="0" smtClean="0">
                <a:solidFill>
                  <a:srgbClr val="C00000"/>
                </a:solidFill>
              </a:rPr>
              <a:t>. </a:t>
            </a:r>
            <a:r>
              <a:rPr lang="cs-CZ" sz="1800" b="1" dirty="0" err="1" smtClean="0">
                <a:solidFill>
                  <a:srgbClr val="C00000"/>
                </a:solidFill>
              </a:rPr>
              <a:t>cortico-nuclearis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598884" y="540046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</a:rPr>
              <a:t>Tr</a:t>
            </a:r>
            <a:r>
              <a:rPr lang="cs-CZ" sz="1800" b="1" dirty="0" smtClean="0">
                <a:solidFill>
                  <a:srgbClr val="C00000"/>
                </a:solidFill>
              </a:rPr>
              <a:t>. </a:t>
            </a:r>
            <a:r>
              <a:rPr lang="cs-CZ" sz="1800" b="1" dirty="0" err="1" smtClean="0">
                <a:solidFill>
                  <a:srgbClr val="C00000"/>
                </a:solidFill>
              </a:rPr>
              <a:t>cortico</a:t>
            </a:r>
            <a:r>
              <a:rPr lang="cs-CZ" sz="1800" b="1" dirty="0" smtClean="0">
                <a:solidFill>
                  <a:srgbClr val="C00000"/>
                </a:solidFill>
              </a:rPr>
              <a:t>-spinalis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 bwMode="auto">
          <a:xfrm flipH="1">
            <a:off x="2806118" y="1360488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Přímá spojnice 59"/>
          <p:cNvCxnSpPr/>
          <p:nvPr/>
        </p:nvCxnSpPr>
        <p:spPr bwMode="auto">
          <a:xfrm flipH="1">
            <a:off x="3680544" y="782391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Přímá spojnice 60"/>
          <p:cNvCxnSpPr/>
          <p:nvPr/>
        </p:nvCxnSpPr>
        <p:spPr bwMode="auto">
          <a:xfrm flipH="1">
            <a:off x="3861010" y="1085995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/>
          <p:cNvCxnSpPr/>
          <p:nvPr/>
        </p:nvCxnSpPr>
        <p:spPr bwMode="auto">
          <a:xfrm flipH="1">
            <a:off x="4197821" y="5139130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32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57488" cy="49320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4" t="10997"/>
          <a:stretch/>
        </p:blipFill>
        <p:spPr>
          <a:xfrm>
            <a:off x="7092280" y="4581128"/>
            <a:ext cx="1847937" cy="2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13"/>
          <p:cNvGrpSpPr>
            <a:grpSpLocks/>
          </p:cNvGrpSpPr>
          <p:nvPr/>
        </p:nvGrpSpPr>
        <p:grpSpPr bwMode="auto">
          <a:xfrm>
            <a:off x="139700" y="887413"/>
            <a:ext cx="9004300" cy="4470400"/>
            <a:chOff x="138919" y="1196752"/>
            <a:chExt cx="9005081" cy="4470426"/>
          </a:xfrm>
        </p:grpSpPr>
        <p:pic>
          <p:nvPicPr>
            <p:cNvPr id="6151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19" y="1196752"/>
              <a:ext cx="8825569" cy="447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bdélník 2"/>
            <p:cNvSpPr>
              <a:spLocks noChangeArrowheads="1"/>
            </p:cNvSpPr>
            <p:nvPr/>
          </p:nvSpPr>
          <p:spPr bwMode="auto">
            <a:xfrm>
              <a:off x="395536" y="3861048"/>
              <a:ext cx="2160240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3" name="Obdélník 3"/>
            <p:cNvSpPr>
              <a:spLocks noChangeArrowheads="1"/>
            </p:cNvSpPr>
            <p:nvPr/>
          </p:nvSpPr>
          <p:spPr bwMode="auto">
            <a:xfrm>
              <a:off x="683568" y="2198934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4" name="Obdélník 4"/>
            <p:cNvSpPr>
              <a:spLocks noChangeArrowheads="1"/>
            </p:cNvSpPr>
            <p:nvPr/>
          </p:nvSpPr>
          <p:spPr bwMode="auto">
            <a:xfrm>
              <a:off x="1115616" y="1908217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5" name="Obdélník 5"/>
            <p:cNvSpPr>
              <a:spLocks noChangeArrowheads="1"/>
            </p:cNvSpPr>
            <p:nvPr/>
          </p:nvSpPr>
          <p:spPr bwMode="auto">
            <a:xfrm>
              <a:off x="1547663" y="1617500"/>
              <a:ext cx="2017149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6" name="Obdélník 6"/>
            <p:cNvSpPr>
              <a:spLocks noChangeArrowheads="1"/>
            </p:cNvSpPr>
            <p:nvPr/>
          </p:nvSpPr>
          <p:spPr bwMode="auto">
            <a:xfrm>
              <a:off x="2806879" y="1329468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7" name="Obdélník 7"/>
            <p:cNvSpPr>
              <a:spLocks noChangeArrowheads="1"/>
            </p:cNvSpPr>
            <p:nvPr/>
          </p:nvSpPr>
          <p:spPr bwMode="auto">
            <a:xfrm>
              <a:off x="5256076" y="1329468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8" name="Obdélník 8"/>
            <p:cNvSpPr>
              <a:spLocks noChangeArrowheads="1"/>
            </p:cNvSpPr>
            <p:nvPr/>
          </p:nvSpPr>
          <p:spPr bwMode="auto">
            <a:xfrm>
              <a:off x="6300192" y="1781704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59" name="Obdélník 9"/>
            <p:cNvSpPr>
              <a:spLocks noChangeArrowheads="1"/>
            </p:cNvSpPr>
            <p:nvPr/>
          </p:nvSpPr>
          <p:spPr bwMode="auto">
            <a:xfrm>
              <a:off x="6876256" y="2241515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0" name="Obdélník 10"/>
            <p:cNvSpPr>
              <a:spLocks noChangeArrowheads="1"/>
            </p:cNvSpPr>
            <p:nvPr/>
          </p:nvSpPr>
          <p:spPr bwMode="auto">
            <a:xfrm>
              <a:off x="7042855" y="2905321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1" name="Obdélník 11"/>
            <p:cNvSpPr>
              <a:spLocks noChangeArrowheads="1"/>
            </p:cNvSpPr>
            <p:nvPr/>
          </p:nvSpPr>
          <p:spPr bwMode="auto">
            <a:xfrm>
              <a:off x="7068008" y="3419943"/>
              <a:ext cx="2075992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6162" name="Obdélník 12"/>
            <p:cNvSpPr>
              <a:spLocks noChangeArrowheads="1"/>
            </p:cNvSpPr>
            <p:nvPr/>
          </p:nvSpPr>
          <p:spPr bwMode="auto">
            <a:xfrm>
              <a:off x="7041031" y="3810330"/>
              <a:ext cx="1744824" cy="2880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sp>
        <p:nvSpPr>
          <p:cNvPr id="6147" name="Ovál 14"/>
          <p:cNvSpPr>
            <a:spLocks noChangeArrowheads="1"/>
          </p:cNvSpPr>
          <p:nvPr/>
        </p:nvSpPr>
        <p:spPr bwMode="auto">
          <a:xfrm>
            <a:off x="4716463" y="34226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6148" name="Ovál 15"/>
          <p:cNvSpPr>
            <a:spLocks noChangeArrowheads="1"/>
          </p:cNvSpPr>
          <p:nvPr/>
        </p:nvSpPr>
        <p:spPr bwMode="auto">
          <a:xfrm>
            <a:off x="4759325" y="3032125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6149" name="TextovéPole 16"/>
          <p:cNvSpPr txBox="1">
            <a:spLocks noChangeArrowheads="1"/>
          </p:cNvSpPr>
          <p:nvPr/>
        </p:nvSpPr>
        <p:spPr bwMode="auto">
          <a:xfrm>
            <a:off x="7380288" y="4316413"/>
            <a:ext cx="1787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12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colliculi</a:t>
            </a:r>
            <a:r>
              <a:rPr lang="cs-CZ" altLang="cs-CZ" sz="12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inferioris</a:t>
            </a:r>
            <a:endParaRPr lang="en-US" altLang="cs-CZ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TextovéPole 17"/>
          <p:cNvSpPr txBox="1">
            <a:spLocks noChangeArrowheads="1"/>
          </p:cNvSpPr>
          <p:nvPr/>
        </p:nvSpPr>
        <p:spPr bwMode="auto">
          <a:xfrm>
            <a:off x="7380288" y="3695700"/>
            <a:ext cx="1872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12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colliculi</a:t>
            </a:r>
            <a:r>
              <a:rPr lang="cs-CZ" altLang="cs-CZ" sz="12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superioris</a:t>
            </a:r>
            <a:endParaRPr lang="en-US" altLang="cs-CZ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5" y="34634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091258" y="538435"/>
            <a:ext cx="7738765" cy="5818188"/>
            <a:chOff x="1115616" y="524743"/>
            <a:chExt cx="7738765" cy="5818188"/>
          </a:xfrm>
        </p:grpSpPr>
        <p:pic>
          <p:nvPicPr>
            <p:cNvPr id="6" name="Picture 4" descr="Kopie fig2Uprav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24743"/>
              <a:ext cx="4570413" cy="581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Skupina 7"/>
            <p:cNvGrpSpPr/>
            <p:nvPr/>
          </p:nvGrpSpPr>
          <p:grpSpPr>
            <a:xfrm>
              <a:off x="1115616" y="4998367"/>
              <a:ext cx="2279692" cy="461665"/>
              <a:chOff x="1115616" y="4998367"/>
              <a:chExt cx="2279692" cy="461665"/>
            </a:xfrm>
          </p:grpSpPr>
          <p:sp>
            <p:nvSpPr>
              <p:cNvPr id="3" name="Line 10"/>
              <p:cNvSpPr>
                <a:spLocks noChangeShapeType="1"/>
              </p:cNvSpPr>
              <p:nvPr/>
            </p:nvSpPr>
            <p:spPr bwMode="auto">
              <a:xfrm flipV="1">
                <a:off x="1115616" y="5229200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987824" y="4998367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3" name="Skupina 12"/>
          <p:cNvGrpSpPr/>
          <p:nvPr/>
        </p:nvGrpSpPr>
        <p:grpSpPr>
          <a:xfrm>
            <a:off x="1235274" y="692697"/>
            <a:ext cx="7624786" cy="5544616"/>
            <a:chOff x="1235274" y="692697"/>
            <a:chExt cx="7624786" cy="5544616"/>
          </a:xfrm>
        </p:grpSpPr>
        <p:pic>
          <p:nvPicPr>
            <p:cNvPr id="5" name="Picture 3" descr="Kopie fig3Uprav"/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285" y="692697"/>
              <a:ext cx="4549775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Skupina 10"/>
            <p:cNvGrpSpPr/>
            <p:nvPr/>
          </p:nvGrpSpPr>
          <p:grpSpPr>
            <a:xfrm>
              <a:off x="1235274" y="4364154"/>
              <a:ext cx="2135676" cy="461665"/>
              <a:chOff x="1235274" y="4094628"/>
              <a:chExt cx="2135676" cy="461665"/>
            </a:xfrm>
          </p:grpSpPr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 flipV="1">
                <a:off x="1235274" y="4325461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963466" y="409462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R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55354" y="76770"/>
            <a:ext cx="559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dulla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oblongata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</a:t>
            </a:r>
            <a:r>
              <a:rPr lang="en-US" altLang="cs-CZ" sz="2400" b="1" dirty="0" err="1" smtClean="0">
                <a:solidFill>
                  <a:srgbClr val="002060"/>
                </a:solidFill>
              </a:rPr>
              <a:t>representativ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ní řezy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587</Words>
  <Application>Microsoft Office PowerPoint</Application>
  <PresentationFormat>Předvádění na obrazovce (4:3)</PresentationFormat>
  <Paragraphs>172</Paragraphs>
  <Slides>20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48</cp:revision>
  <dcterms:created xsi:type="dcterms:W3CDTF">2001-10-07T11:26:26Z</dcterms:created>
  <dcterms:modified xsi:type="dcterms:W3CDTF">2017-03-14T10:55:01Z</dcterms:modified>
</cp:coreProperties>
</file>