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86" r:id="rId2"/>
    <p:sldId id="279" r:id="rId3"/>
    <p:sldId id="287" r:id="rId4"/>
    <p:sldId id="280" r:id="rId5"/>
    <p:sldId id="281" r:id="rId6"/>
    <p:sldId id="282" r:id="rId7"/>
    <p:sldId id="283" r:id="rId8"/>
    <p:sldId id="284" r:id="rId9"/>
    <p:sldId id="285" r:id="rId10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90" autoAdjust="0"/>
  </p:normalViewPr>
  <p:slideViewPr>
    <p:cSldViewPr showGuides="1">
      <p:cViewPr varScale="1">
        <p:scale>
          <a:sx n="81" d="100"/>
          <a:sy n="81" d="100"/>
        </p:scale>
        <p:origin x="1596" y="84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20.2.2017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20.2.2017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20.2.2017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</a:t>
            </a:r>
            <a:r>
              <a:rPr lang="cs-CZ" i="1" dirty="0" err="1" smtClean="0"/>
              <a:t>Jarkovský</a:t>
            </a:r>
            <a:r>
              <a:rPr lang="cs-CZ" i="1" dirty="0" smtClean="0"/>
              <a:t>, L. Dušek, M. </a:t>
            </a:r>
            <a:r>
              <a:rPr lang="cs-CZ" i="1" dirty="0" err="1" smtClean="0"/>
              <a:t>Cvanová</a:t>
            </a:r>
            <a:r>
              <a:rPr lang="cs-CZ" i="1" dirty="0" smtClean="0"/>
              <a:t>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20.2.2017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20.2.2017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20.2.2017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inet.muni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i="1" dirty="0" smtClean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79126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Anketa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Harmonogram výuky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Požadavky k ukončení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Instalace software </a:t>
            </a: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Statistica</a:t>
            </a:r>
            <a:endParaRPr lang="cs-CZ" sz="2400" b="1" dirty="0" smtClean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337299"/>
            <a:ext cx="7772400" cy="1723549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0. Organizace výuky</a:t>
            </a:r>
            <a:br>
              <a:rPr lang="cs-CZ" sz="4200" dirty="0" smtClean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Bi7541 Analýza dat na </a:t>
            </a:r>
            <a:r>
              <a:rPr lang="cs-CZ" sz="3200" dirty="0" smtClean="0"/>
              <a:t>PC</a:t>
            </a:r>
            <a:br>
              <a:rPr lang="cs-CZ" sz="3200" dirty="0" smtClean="0"/>
            </a:br>
            <a:r>
              <a:rPr lang="cs-CZ" sz="3200" dirty="0"/>
              <a:t>MNBS081c Biostatistika</a:t>
            </a:r>
            <a:endParaRPr lang="cs-CZ" sz="3200" dirty="0" smtClean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B98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Kontakt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ástupný symbol pro zápatí 3"/>
          <p:cNvSpPr txBox="1">
            <a:spLocks/>
          </p:cNvSpPr>
          <p:nvPr/>
        </p:nvSpPr>
        <p:spPr>
          <a:xfrm>
            <a:off x="827088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Vytvořil Institut biostatistiky a analýz, Masarykova univerzita </a:t>
            </a:r>
            <a:br>
              <a:rPr kumimoji="0" lang="cs-CZ" sz="1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</a:br>
            <a:endParaRPr kumimoji="0" lang="cs-CZ" sz="1000" b="0" i="1" u="none" strike="noStrike" kern="1200" cap="none" spc="0" normalizeH="0" baseline="0" noProof="0" dirty="0">
              <a:ln>
                <a:noFill/>
              </a:ln>
              <a:solidFill>
                <a:srgbClr val="607B7C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4" y="1916832"/>
            <a:ext cx="8590855" cy="449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 smtClean="0">
                <a:solidFill>
                  <a:srgbClr val="C00000"/>
                </a:solidFill>
              </a:rPr>
              <a:t>Jiří Kalina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 smtClean="0">
                <a:solidFill>
                  <a:srgbClr val="C00000"/>
                </a:solidFill>
              </a:rPr>
              <a:t>A29 místnost 415 (</a:t>
            </a:r>
            <a:r>
              <a:rPr lang="cs-CZ" sz="3600" b="1" dirty="0" err="1" smtClean="0">
                <a:solidFill>
                  <a:srgbClr val="C00000"/>
                </a:solidFill>
              </a:rPr>
              <a:t>Recetox</a:t>
            </a:r>
            <a:r>
              <a:rPr lang="cs-CZ" sz="3600" b="1" dirty="0" smtClean="0">
                <a:solidFill>
                  <a:srgbClr val="C00000"/>
                </a:solidFill>
              </a:rPr>
              <a:t>)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 smtClean="0">
                <a:solidFill>
                  <a:srgbClr val="C00000"/>
                </a:solidFill>
              </a:rPr>
              <a:t>kalina@mail.muni.cz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dirty="0" smtClean="0"/>
              <a:t>	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kumimoji="0" lang="cs-CZ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1200" cap="none" spc="0" normalizeH="0" baseline="0" noProof="0" smtClean="0">
                <a:ln>
                  <a:noFill/>
                </a:ln>
                <a:solidFill>
                  <a:srgbClr val="7B98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Organizace výuky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14755" y="1331142"/>
            <a:ext cx="8590855" cy="5073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20.   2. 2017 	úvod do analýzy dat</a:t>
            </a:r>
          </a:p>
          <a:p>
            <a:pPr marL="27305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27.   2. 2017	typy dat + </a:t>
            </a:r>
            <a:r>
              <a:rPr lang="cs-CZ" dirty="0"/>
              <a:t>příprava dat – MS Excel</a:t>
            </a:r>
          </a:p>
          <a:p>
            <a:pPr marL="27305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  6.   3. 2017 	MS </a:t>
            </a:r>
            <a:r>
              <a:rPr lang="cs-CZ" dirty="0"/>
              <a:t>Excel, zpracování větších objemů dat, tipy, triky, ovládání</a:t>
            </a:r>
            <a:endParaRPr lang="cs-CZ" dirty="0" smtClean="0"/>
          </a:p>
          <a:p>
            <a:pPr marL="27305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13.   3. 2017</a:t>
            </a:r>
            <a:r>
              <a:rPr lang="cs-CZ" dirty="0"/>
              <a:t>	</a:t>
            </a:r>
            <a:r>
              <a:rPr lang="cs-CZ" dirty="0" smtClean="0"/>
              <a:t>makra </a:t>
            </a:r>
            <a:r>
              <a:rPr lang="cs-CZ" dirty="0" err="1"/>
              <a:t>Visual</a:t>
            </a:r>
            <a:r>
              <a:rPr lang="cs-CZ" dirty="0"/>
              <a:t> Basic v MS </a:t>
            </a:r>
            <a:r>
              <a:rPr lang="cs-CZ" dirty="0" smtClean="0"/>
              <a:t>Excel</a:t>
            </a:r>
            <a:endParaRPr lang="cs-CZ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20.   3. 2017 	práce </a:t>
            </a:r>
            <a:r>
              <a:rPr lang="cs-CZ" dirty="0"/>
              <a:t>se software </a:t>
            </a:r>
            <a:r>
              <a:rPr lang="cs-CZ" dirty="0" err="1"/>
              <a:t>Statistica</a:t>
            </a:r>
            <a:r>
              <a:rPr lang="cs-CZ" dirty="0"/>
              <a:t>, popisné statistiky</a:t>
            </a:r>
            <a:endParaRPr lang="cs-CZ" dirty="0" smtClean="0"/>
          </a:p>
          <a:p>
            <a:pPr marL="27305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27.   3. 2017	rozdělení </a:t>
            </a:r>
            <a:r>
              <a:rPr lang="cs-CZ" dirty="0"/>
              <a:t>pravděpodobnosti + principy statistického testování</a:t>
            </a:r>
            <a:endParaRPr lang="cs-CZ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  3.   4. 2017	</a:t>
            </a:r>
            <a:r>
              <a:rPr lang="cs-CZ" dirty="0"/>
              <a:t>parametrické testy shody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10.   4. 2017</a:t>
            </a:r>
            <a:r>
              <a:rPr lang="cs-CZ" dirty="0"/>
              <a:t>	</a:t>
            </a:r>
            <a:r>
              <a:rPr lang="cs-CZ" dirty="0" err="1"/>
              <a:t>neparametrické</a:t>
            </a:r>
            <a:r>
              <a:rPr lang="cs-CZ" dirty="0"/>
              <a:t> testy </a:t>
            </a:r>
            <a:r>
              <a:rPr lang="cs-CZ" dirty="0" smtClean="0"/>
              <a:t>shody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17.   4. 2017	odpadá - Velikonoce</a:t>
            </a:r>
            <a:endParaRPr lang="cs-CZ" dirty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24.   </a:t>
            </a:r>
            <a:r>
              <a:rPr lang="cs-CZ" dirty="0"/>
              <a:t>4</a:t>
            </a:r>
            <a:r>
              <a:rPr lang="cs-CZ" dirty="0" smtClean="0"/>
              <a:t>. 2017	</a:t>
            </a:r>
            <a:r>
              <a:rPr lang="cs-CZ" dirty="0"/>
              <a:t>analýza rozptylu</a:t>
            </a:r>
            <a:r>
              <a:rPr lang="cs-CZ" dirty="0" smtClean="0"/>
              <a:t>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/>
              <a:t> </a:t>
            </a:r>
            <a:r>
              <a:rPr lang="cs-CZ" dirty="0" smtClean="0"/>
              <a:t> 1.   5. 2017	odpadá – Svátek práce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/>
              <a:t> </a:t>
            </a:r>
            <a:r>
              <a:rPr lang="cs-CZ" dirty="0" smtClean="0"/>
              <a:t> 8.   5. 2017	odpadá – Den </a:t>
            </a:r>
            <a:r>
              <a:rPr lang="cs-CZ" dirty="0" smtClean="0"/>
              <a:t>vítězství</a:t>
            </a:r>
            <a:endParaRPr lang="cs-CZ" dirty="0"/>
          </a:p>
          <a:p>
            <a:pPr marL="27305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15.   5. 2017	</a:t>
            </a:r>
            <a:r>
              <a:rPr lang="cs-CZ" dirty="0"/>
              <a:t>kontingenční tabulky, X2 </a:t>
            </a:r>
            <a:r>
              <a:rPr lang="cs-CZ" dirty="0"/>
              <a:t>test, korelace, </a:t>
            </a:r>
            <a:r>
              <a:rPr lang="cs-CZ" dirty="0" smtClean="0"/>
              <a:t>regrese</a:t>
            </a:r>
            <a:endParaRPr lang="cs-CZ" dirty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22.   5. 2017 	</a:t>
            </a:r>
            <a:r>
              <a:rPr lang="cs-CZ" dirty="0" smtClean="0"/>
              <a:t>zkušební písemka, konzultace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23</a:t>
            </a:r>
            <a:r>
              <a:rPr lang="cs-CZ" dirty="0" smtClean="0"/>
              <a:t>.   5. 2017	písemka – náhradní úterní termín</a:t>
            </a:r>
            <a:r>
              <a:rPr lang="cs-CZ" dirty="0" smtClean="0"/>
              <a:t>! Po dohodě možná změnit.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700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dirty="0" smtClean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Podmínky pro splnění zkoušky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524000"/>
            <a:ext cx="8534400" cy="456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 smtClean="0"/>
              <a:t>2 hodiny přednášky a cvičení týdně. 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Účast je nepovinná a nezapisuje se.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Podklady ke cvičením a studijní materiály budou postupně zveřejňovány v </a:t>
            </a:r>
            <a:r>
              <a:rPr lang="cs-CZ" sz="2500" dirty="0" err="1" smtClean="0"/>
              <a:t>ISu</a:t>
            </a:r>
            <a:r>
              <a:rPr lang="cs-CZ" sz="2500" dirty="0" smtClean="0"/>
              <a:t> + pracovní sešity a řešení.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Podmínkou je získat alespoň 60 % bodů ze zápočtové písemky na min. 100 minut (jedna možnost opravy).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 smtClean="0"/>
              <a:t>Klasifikace zápočtu:</a:t>
            </a:r>
            <a:r>
              <a:rPr lang="cs-CZ" sz="2800" dirty="0" smtClean="0"/>
              <a:t> 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cs-CZ" dirty="0" smtClean="0"/>
              <a:t>	92 %–100 %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cs-CZ" dirty="0" smtClean="0"/>
              <a:t>	84 %–91%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cs-CZ" dirty="0" smtClean="0"/>
              <a:t>	76 %–83 %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cs-CZ" dirty="0" smtClean="0"/>
              <a:t>	68 %–75 %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cs-CZ" dirty="0" smtClean="0"/>
              <a:t> 	60 %–67 %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cs-CZ" dirty="0" smtClean="0"/>
              <a:t> 	  0 %–59 %</a:t>
            </a: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Inet</a:t>
            </a:r>
            <a:r>
              <a:rPr lang="cs-CZ" dirty="0" smtClean="0"/>
              <a:t> MUNI – software </a:t>
            </a:r>
            <a:r>
              <a:rPr lang="cs-CZ" dirty="0" err="1" smtClean="0"/>
              <a:t>Statistica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 smtClean="0">
                <a:hlinkClick r:id="rId2"/>
              </a:rPr>
              <a:t>http://inet.muni.cz</a:t>
            </a:r>
            <a:r>
              <a:rPr lang="cs-CZ" sz="2400" dirty="0" smtClean="0"/>
              <a:t> – přihlášení pomocí UČO a primárního hesla</a:t>
            </a:r>
          </a:p>
        </p:txBody>
      </p:sp>
      <p:pic>
        <p:nvPicPr>
          <p:cNvPr id="133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91" y="1988840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834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Inet</a:t>
            </a:r>
            <a:r>
              <a:rPr lang="cs-CZ" dirty="0" smtClean="0"/>
              <a:t> MUNI – software </a:t>
            </a:r>
            <a:r>
              <a:rPr lang="cs-CZ" dirty="0" err="1" smtClean="0"/>
              <a:t>Statistica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 smtClean="0"/>
              <a:t>Na hlavní stránce odkaz Software</a:t>
            </a:r>
          </a:p>
        </p:txBody>
      </p:sp>
      <p:pic>
        <p:nvPicPr>
          <p:cNvPr id="134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8" y="1999828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Šipka doprava 1"/>
          <p:cNvSpPr/>
          <p:nvPr/>
        </p:nvSpPr>
        <p:spPr>
          <a:xfrm rot="3848058">
            <a:off x="361160" y="2609663"/>
            <a:ext cx="1770255" cy="2324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22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Inet</a:t>
            </a:r>
            <a:r>
              <a:rPr lang="cs-CZ" dirty="0" smtClean="0"/>
              <a:t> MUNI – software </a:t>
            </a:r>
            <a:r>
              <a:rPr lang="cs-CZ" dirty="0" err="1" smtClean="0"/>
              <a:t>Statistica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 smtClean="0"/>
              <a:t>Po výběru verze dle libosti (doporučená 12 CZ): Získat</a:t>
            </a:r>
          </a:p>
        </p:txBody>
      </p:sp>
      <p:pic>
        <p:nvPicPr>
          <p:cNvPr id="135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8" y="1999828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Šipka doprava 1"/>
          <p:cNvSpPr/>
          <p:nvPr/>
        </p:nvSpPr>
        <p:spPr>
          <a:xfrm rot="2487925">
            <a:off x="4846785" y="2754265"/>
            <a:ext cx="3058055" cy="247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82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Inet</a:t>
            </a:r>
            <a:r>
              <a:rPr lang="cs-CZ" dirty="0" smtClean="0"/>
              <a:t> MUNI – software </a:t>
            </a:r>
            <a:r>
              <a:rPr lang="cs-CZ" dirty="0" err="1" smtClean="0"/>
              <a:t>Statistica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 smtClean="0"/>
              <a:t>Kódy potřebné pro časově omezenou instalaci (rok 2017).</a:t>
            </a:r>
          </a:p>
        </p:txBody>
      </p:sp>
      <p:pic>
        <p:nvPicPr>
          <p:cNvPr id="136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36" y="1988840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Šipka doprava 1"/>
          <p:cNvSpPr/>
          <p:nvPr/>
        </p:nvSpPr>
        <p:spPr>
          <a:xfrm rot="2487925">
            <a:off x="2326505" y="2754265"/>
            <a:ext cx="3058055" cy="247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44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Daemon</a:t>
            </a:r>
            <a:r>
              <a:rPr lang="cs-CZ" dirty="0" smtClean="0"/>
              <a:t> </a:t>
            </a:r>
            <a:r>
              <a:rPr lang="cs-CZ" dirty="0" err="1" smtClean="0"/>
              <a:t>tools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12776"/>
            <a:ext cx="8534400" cy="968896"/>
          </a:xfrm>
        </p:spPr>
        <p:txBody>
          <a:bodyPr/>
          <a:lstStyle/>
          <a:p>
            <a:r>
              <a:rPr lang="cs-CZ" sz="2400" dirty="0" smtClean="0"/>
              <a:t>Připojit diskovou jednotku (</a:t>
            </a:r>
            <a:r>
              <a:rPr lang="cs-CZ" sz="2400" dirty="0" err="1" smtClean="0"/>
              <a:t>mount</a:t>
            </a:r>
            <a:r>
              <a:rPr lang="cs-CZ" sz="2400" dirty="0" smtClean="0"/>
              <a:t>) pomocí </a:t>
            </a:r>
            <a:r>
              <a:rPr lang="cs-CZ" sz="2400" dirty="0" err="1" smtClean="0"/>
              <a:t>Daemon</a:t>
            </a:r>
            <a:r>
              <a:rPr lang="cs-CZ" sz="2400" dirty="0" smtClean="0"/>
              <a:t> </a:t>
            </a:r>
            <a:r>
              <a:rPr lang="cs-CZ" sz="2400" dirty="0" err="1" smtClean="0"/>
              <a:t>tools</a:t>
            </a:r>
            <a:r>
              <a:rPr lang="cs-CZ" sz="2400" dirty="0" smtClean="0"/>
              <a:t>.</a:t>
            </a:r>
          </a:p>
        </p:txBody>
      </p:sp>
      <p:sp>
        <p:nvSpPr>
          <p:cNvPr id="2" name="Šipka doprava 1"/>
          <p:cNvSpPr/>
          <p:nvPr/>
        </p:nvSpPr>
        <p:spPr>
          <a:xfrm rot="2487925">
            <a:off x="2326505" y="2754265"/>
            <a:ext cx="3058055" cy="247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37218" name="Picture 2" descr="http://cdn.digital.guide/daemon-tools-pro-standard-71023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844824"/>
            <a:ext cx="6599075" cy="4548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882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1339</TotalTime>
  <Words>236</Words>
  <Application>Microsoft Office PowerPoint</Application>
  <PresentationFormat>Předvádění na obrazovce (4:3)</PresentationFormat>
  <Paragraphs>52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Wingdings</vt:lpstr>
      <vt:lpstr>Wingdings 2</vt:lpstr>
      <vt:lpstr>Administrativní</vt:lpstr>
      <vt:lpstr>0. Organizace výuky Bi7541 Analýza dat na PC MNBS081c Biostatistika</vt:lpstr>
      <vt:lpstr>Prezentace aplikace PowerPoint</vt:lpstr>
      <vt:lpstr>Prezentace aplikace PowerPoint</vt:lpstr>
      <vt:lpstr>Prezentace aplikace PowerPoint</vt:lpstr>
      <vt:lpstr>Inet MUNI – software Statistica</vt:lpstr>
      <vt:lpstr>Inet MUNI – software Statistica</vt:lpstr>
      <vt:lpstr>Inet MUNI – software Statistica</vt:lpstr>
      <vt:lpstr>Inet MUNI – software Statistica</vt:lpstr>
      <vt:lpstr>Daemon tools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kalina</cp:lastModifiedBy>
  <cp:revision>89</cp:revision>
  <dcterms:created xsi:type="dcterms:W3CDTF">2011-03-03T07:28:24Z</dcterms:created>
  <dcterms:modified xsi:type="dcterms:W3CDTF">2017-02-20T15:38:37Z</dcterms:modified>
</cp:coreProperties>
</file>