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2" r:id="rId5"/>
    <p:sldId id="933" r:id="rId6"/>
    <p:sldId id="944" r:id="rId7"/>
    <p:sldId id="936" r:id="rId8"/>
    <p:sldId id="937" r:id="rId9"/>
    <p:sldId id="938" r:id="rId10"/>
    <p:sldId id="939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16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3.4.2017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93285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329261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0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odchylku 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6" name="Graf" r:id="rId4" imgW="4038840" imgH="1023840" progId="Excel.Sheet.8">
                    <p:embed/>
                  </p:oleObj>
                </mc:Choice>
                <mc:Fallback>
                  <p:oleObj name="Graf" r:id="rId4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Síla testu je vlastností testu – parametrické testy mají vyšší sílu než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11110</TotalTime>
  <Words>1242</Words>
  <Application>Microsoft Office PowerPoint</Application>
  <PresentationFormat>Předvádění na obrazovce (4:3)</PresentationFormat>
  <Paragraphs>259</Paragraphs>
  <Slides>12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 Unicode MS</vt:lpstr>
      <vt:lpstr>Arial</vt:lpstr>
      <vt:lpstr>Calibri</vt:lpstr>
      <vt:lpstr>Symbol</vt:lpstr>
      <vt:lpstr>Verdana</vt:lpstr>
      <vt:lpstr>Wingdings</vt:lpstr>
      <vt:lpstr>Wingdings 2</vt:lpstr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707</cp:revision>
  <dcterms:created xsi:type="dcterms:W3CDTF">2008-06-20T05:41:33Z</dcterms:created>
  <dcterms:modified xsi:type="dcterms:W3CDTF">2017-04-03T11:22:01Z</dcterms:modified>
</cp:coreProperties>
</file>