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notesSlides/notesSlide2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2.xml" ContentType="application/vnd.openxmlformats-officedocument.presentationml.notesSlide+xml"/>
  <Override PartName="/ppt/tags/tag20.xml" ContentType="application/vnd.openxmlformats-officedocument.presentationml.tags+xml"/>
  <Override PartName="/ppt/notesSlides/notesSlide23.xml" ContentType="application/vnd.openxmlformats-officedocument.presentationml.notesSlide+xml"/>
  <Override PartName="/ppt/tags/tag21.xml" ContentType="application/vnd.openxmlformats-officedocument.presentationml.tags+xml"/>
  <Override PartName="/ppt/notesSlides/notesSlide24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25.xml" ContentType="application/vnd.openxmlformats-officedocument.presentationml.notesSlide+xml"/>
  <Override PartName="/ppt/tags/tag24.xml" ContentType="application/vnd.openxmlformats-officedocument.presentationml.tags+xml"/>
  <Override PartName="/ppt/notesSlides/notesSlide26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27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28.xml" ContentType="application/vnd.openxmlformats-officedocument.presentationml.notesSlide+xml"/>
  <Override PartName="/ppt/tags/tag39.xml" ContentType="application/vnd.openxmlformats-officedocument.presentationml.tags+xml"/>
  <Override PartName="/ppt/notesSlides/notesSlide29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30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31.xml" ContentType="application/vnd.openxmlformats-officedocument.presentationml.notesSlide+xml"/>
  <Override PartName="/ppt/charts/chart3.xml" ContentType="application/vnd.openxmlformats-officedocument.drawingml.chart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772" r:id="rId3"/>
  </p:sldMasterIdLst>
  <p:notesMasterIdLst>
    <p:notesMasterId r:id="rId66"/>
  </p:notesMasterIdLst>
  <p:sldIdLst>
    <p:sldId id="257" r:id="rId4"/>
    <p:sldId id="258" r:id="rId5"/>
    <p:sldId id="284" r:id="rId6"/>
    <p:sldId id="285" r:id="rId7"/>
    <p:sldId id="286" r:id="rId8"/>
    <p:sldId id="287" r:id="rId9"/>
    <p:sldId id="288" r:id="rId10"/>
    <p:sldId id="414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3" r:id="rId23"/>
    <p:sldId id="300" r:id="rId24"/>
    <p:sldId id="373" r:id="rId25"/>
    <p:sldId id="374" r:id="rId26"/>
    <p:sldId id="375" r:id="rId27"/>
    <p:sldId id="376" r:id="rId28"/>
    <p:sldId id="377" r:id="rId29"/>
    <p:sldId id="378" r:id="rId30"/>
    <p:sldId id="379" r:id="rId31"/>
    <p:sldId id="380" r:id="rId32"/>
    <p:sldId id="381" r:id="rId33"/>
    <p:sldId id="382" r:id="rId34"/>
    <p:sldId id="383" r:id="rId35"/>
    <p:sldId id="384" r:id="rId36"/>
    <p:sldId id="385" r:id="rId37"/>
    <p:sldId id="386" r:id="rId38"/>
    <p:sldId id="387" r:id="rId39"/>
    <p:sldId id="388" r:id="rId40"/>
    <p:sldId id="389" r:id="rId41"/>
    <p:sldId id="390" r:id="rId42"/>
    <p:sldId id="391" r:id="rId43"/>
    <p:sldId id="392" r:id="rId44"/>
    <p:sldId id="393" r:id="rId45"/>
    <p:sldId id="394" r:id="rId46"/>
    <p:sldId id="395" r:id="rId47"/>
    <p:sldId id="396" r:id="rId48"/>
    <p:sldId id="397" r:id="rId49"/>
    <p:sldId id="398" r:id="rId50"/>
    <p:sldId id="399" r:id="rId51"/>
    <p:sldId id="400" r:id="rId52"/>
    <p:sldId id="401" r:id="rId53"/>
    <p:sldId id="402" r:id="rId54"/>
    <p:sldId id="403" r:id="rId55"/>
    <p:sldId id="404" r:id="rId56"/>
    <p:sldId id="405" r:id="rId57"/>
    <p:sldId id="406" r:id="rId58"/>
    <p:sldId id="407" r:id="rId59"/>
    <p:sldId id="408" r:id="rId60"/>
    <p:sldId id="409" r:id="rId61"/>
    <p:sldId id="410" r:id="rId62"/>
    <p:sldId id="411" r:id="rId63"/>
    <p:sldId id="412" r:id="rId64"/>
    <p:sldId id="413" r:id="rId65"/>
  </p:sldIdLst>
  <p:sldSz cx="9144000" cy="6858000" type="screen4x3"/>
  <p:notesSz cx="6858000" cy="9144000"/>
  <p:custDataLst>
    <p:tags r:id="rId67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94" autoAdjust="0"/>
    <p:restoredTop sz="94660"/>
  </p:normalViewPr>
  <p:slideViewPr>
    <p:cSldViewPr snapToGrid="0">
      <p:cViewPr varScale="1">
        <p:scale>
          <a:sx n="75" d="100"/>
          <a:sy n="75" d="100"/>
        </p:scale>
        <p:origin x="-2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presProps" Target="presProps.xml"/><Relationship Id="rId7" Type="http://schemas.openxmlformats.org/officeDocument/2006/relationships/slide" Target="slides/slide4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ags" Target="tags/tag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Se&#353;it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D:\Users\8319\AppData\Local\Microsoft\Windows\Temporary%20Internet%20Files\Content.IE5\ZER6S9EH\g130070-14_2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Se&#353;it1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Se&#353;it1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lfsoc7\Local%20Settings\Temp\g130070-15_1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VÝVOJ KOJENECKÉ ÚMRTNOSTI V ČR</a:t>
            </a:r>
          </a:p>
        </c:rich>
      </c:tx>
      <c:layout>
        <c:manualLayout>
          <c:xMode val="edge"/>
          <c:yMode val="edge"/>
          <c:x val="0.3064852483717313"/>
          <c:y val="1.964222862626141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203937007874015"/>
          <c:y val="2.5428331875182269E-2"/>
          <c:w val="0.87129396325459318"/>
          <c:h val="0.68729986876640425"/>
        </c:manualLayout>
      </c:layout>
      <c:areaChart>
        <c:grouping val="standard"/>
        <c:varyColors val="0"/>
        <c:ser>
          <c:idx val="1"/>
          <c:order val="0"/>
          <c:spPr>
            <a:solidFill>
              <a:srgbClr val="FF9900"/>
            </a:solidFill>
            <a:ln>
              <a:noFill/>
            </a:ln>
            <a:effectLst/>
          </c:spPr>
          <c:cat>
            <c:numRef>
              <c:f>List1!$E$32:$E$236</c:f>
              <c:numCache>
                <c:formatCode>General</c:formatCode>
                <c:ptCount val="205"/>
                <c:pt idx="0">
                  <c:v>1809</c:v>
                </c:pt>
                <c:pt idx="1">
                  <c:v>1810</c:v>
                </c:pt>
                <c:pt idx="2">
                  <c:v>1811</c:v>
                </c:pt>
                <c:pt idx="3">
                  <c:v>1812</c:v>
                </c:pt>
                <c:pt idx="4">
                  <c:v>1813</c:v>
                </c:pt>
                <c:pt idx="5">
                  <c:v>1814</c:v>
                </c:pt>
                <c:pt idx="6">
                  <c:v>1815</c:v>
                </c:pt>
                <c:pt idx="7">
                  <c:v>1816</c:v>
                </c:pt>
                <c:pt idx="8">
                  <c:v>1817</c:v>
                </c:pt>
                <c:pt idx="9">
                  <c:v>1818</c:v>
                </c:pt>
                <c:pt idx="10">
                  <c:v>1819</c:v>
                </c:pt>
                <c:pt idx="11">
                  <c:v>1820</c:v>
                </c:pt>
                <c:pt idx="12">
                  <c:v>1821</c:v>
                </c:pt>
                <c:pt idx="13">
                  <c:v>1822</c:v>
                </c:pt>
                <c:pt idx="14">
                  <c:v>1823</c:v>
                </c:pt>
                <c:pt idx="15">
                  <c:v>1824</c:v>
                </c:pt>
                <c:pt idx="16">
                  <c:v>1825</c:v>
                </c:pt>
                <c:pt idx="17">
                  <c:v>1826</c:v>
                </c:pt>
                <c:pt idx="18">
                  <c:v>1827</c:v>
                </c:pt>
                <c:pt idx="19">
                  <c:v>1828</c:v>
                </c:pt>
                <c:pt idx="20">
                  <c:v>1829</c:v>
                </c:pt>
                <c:pt idx="21">
                  <c:v>1830</c:v>
                </c:pt>
                <c:pt idx="22">
                  <c:v>1831</c:v>
                </c:pt>
                <c:pt idx="23">
                  <c:v>1832</c:v>
                </c:pt>
                <c:pt idx="24">
                  <c:v>1833</c:v>
                </c:pt>
                <c:pt idx="25">
                  <c:v>1834</c:v>
                </c:pt>
                <c:pt idx="26">
                  <c:v>1835</c:v>
                </c:pt>
                <c:pt idx="27">
                  <c:v>1836</c:v>
                </c:pt>
                <c:pt idx="28">
                  <c:v>1837</c:v>
                </c:pt>
                <c:pt idx="29">
                  <c:v>1838</c:v>
                </c:pt>
                <c:pt idx="30">
                  <c:v>1839</c:v>
                </c:pt>
                <c:pt idx="31">
                  <c:v>1840</c:v>
                </c:pt>
                <c:pt idx="32">
                  <c:v>1841</c:v>
                </c:pt>
                <c:pt idx="33">
                  <c:v>1842</c:v>
                </c:pt>
                <c:pt idx="34">
                  <c:v>1843</c:v>
                </c:pt>
                <c:pt idx="35">
                  <c:v>1844</c:v>
                </c:pt>
                <c:pt idx="36">
                  <c:v>1845</c:v>
                </c:pt>
                <c:pt idx="37">
                  <c:v>1846</c:v>
                </c:pt>
                <c:pt idx="38">
                  <c:v>1847</c:v>
                </c:pt>
                <c:pt idx="39">
                  <c:v>1848</c:v>
                </c:pt>
                <c:pt idx="40">
                  <c:v>1849</c:v>
                </c:pt>
                <c:pt idx="41">
                  <c:v>1850</c:v>
                </c:pt>
                <c:pt idx="42">
                  <c:v>1851</c:v>
                </c:pt>
                <c:pt idx="43">
                  <c:v>1852</c:v>
                </c:pt>
                <c:pt idx="44">
                  <c:v>1853</c:v>
                </c:pt>
                <c:pt idx="45">
                  <c:v>1854</c:v>
                </c:pt>
                <c:pt idx="46">
                  <c:v>1855</c:v>
                </c:pt>
                <c:pt idx="47">
                  <c:v>1856</c:v>
                </c:pt>
                <c:pt idx="48">
                  <c:v>1857</c:v>
                </c:pt>
                <c:pt idx="49">
                  <c:v>1858</c:v>
                </c:pt>
                <c:pt idx="50">
                  <c:v>1859</c:v>
                </c:pt>
                <c:pt idx="51">
                  <c:v>1860</c:v>
                </c:pt>
                <c:pt idx="52">
                  <c:v>1861</c:v>
                </c:pt>
                <c:pt idx="53">
                  <c:v>1862</c:v>
                </c:pt>
                <c:pt idx="54">
                  <c:v>1863</c:v>
                </c:pt>
                <c:pt idx="55">
                  <c:v>1864</c:v>
                </c:pt>
                <c:pt idx="56">
                  <c:v>1865</c:v>
                </c:pt>
                <c:pt idx="57">
                  <c:v>1866</c:v>
                </c:pt>
                <c:pt idx="58">
                  <c:v>1867</c:v>
                </c:pt>
                <c:pt idx="59">
                  <c:v>1868</c:v>
                </c:pt>
                <c:pt idx="60">
                  <c:v>1869</c:v>
                </c:pt>
                <c:pt idx="61">
                  <c:v>1870</c:v>
                </c:pt>
                <c:pt idx="62">
                  <c:v>1871</c:v>
                </c:pt>
                <c:pt idx="63">
                  <c:v>1872</c:v>
                </c:pt>
                <c:pt idx="64">
                  <c:v>1873</c:v>
                </c:pt>
                <c:pt idx="65">
                  <c:v>1874</c:v>
                </c:pt>
                <c:pt idx="66">
                  <c:v>1875</c:v>
                </c:pt>
                <c:pt idx="67">
                  <c:v>1876</c:v>
                </c:pt>
                <c:pt idx="68">
                  <c:v>1877</c:v>
                </c:pt>
                <c:pt idx="69">
                  <c:v>1878</c:v>
                </c:pt>
                <c:pt idx="70">
                  <c:v>1879</c:v>
                </c:pt>
                <c:pt idx="71">
                  <c:v>1880</c:v>
                </c:pt>
                <c:pt idx="72">
                  <c:v>1881</c:v>
                </c:pt>
                <c:pt idx="73">
                  <c:v>1882</c:v>
                </c:pt>
                <c:pt idx="74">
                  <c:v>1883</c:v>
                </c:pt>
                <c:pt idx="75">
                  <c:v>1884</c:v>
                </c:pt>
                <c:pt idx="76">
                  <c:v>1885</c:v>
                </c:pt>
                <c:pt idx="77">
                  <c:v>1886</c:v>
                </c:pt>
                <c:pt idx="78">
                  <c:v>1887</c:v>
                </c:pt>
                <c:pt idx="79">
                  <c:v>1888</c:v>
                </c:pt>
                <c:pt idx="80">
                  <c:v>1889</c:v>
                </c:pt>
                <c:pt idx="81">
                  <c:v>1890</c:v>
                </c:pt>
                <c:pt idx="82">
                  <c:v>1891</c:v>
                </c:pt>
                <c:pt idx="83">
                  <c:v>1892</c:v>
                </c:pt>
                <c:pt idx="84">
                  <c:v>1893</c:v>
                </c:pt>
                <c:pt idx="85">
                  <c:v>1894</c:v>
                </c:pt>
                <c:pt idx="86">
                  <c:v>1895</c:v>
                </c:pt>
                <c:pt idx="87">
                  <c:v>1896</c:v>
                </c:pt>
                <c:pt idx="88">
                  <c:v>1897</c:v>
                </c:pt>
                <c:pt idx="89">
                  <c:v>1898</c:v>
                </c:pt>
                <c:pt idx="90">
                  <c:v>1899</c:v>
                </c:pt>
                <c:pt idx="91">
                  <c:v>1900</c:v>
                </c:pt>
                <c:pt idx="92">
                  <c:v>1901</c:v>
                </c:pt>
                <c:pt idx="93">
                  <c:v>1902</c:v>
                </c:pt>
                <c:pt idx="94">
                  <c:v>1903</c:v>
                </c:pt>
                <c:pt idx="95">
                  <c:v>1904</c:v>
                </c:pt>
                <c:pt idx="96">
                  <c:v>1905</c:v>
                </c:pt>
                <c:pt idx="97">
                  <c:v>1906</c:v>
                </c:pt>
                <c:pt idx="98">
                  <c:v>1907</c:v>
                </c:pt>
                <c:pt idx="99">
                  <c:v>1908</c:v>
                </c:pt>
                <c:pt idx="100">
                  <c:v>1909</c:v>
                </c:pt>
                <c:pt idx="101">
                  <c:v>1910</c:v>
                </c:pt>
                <c:pt idx="102">
                  <c:v>1911</c:v>
                </c:pt>
                <c:pt idx="103">
                  <c:v>1912</c:v>
                </c:pt>
                <c:pt idx="104">
                  <c:v>1913</c:v>
                </c:pt>
                <c:pt idx="105">
                  <c:v>1914</c:v>
                </c:pt>
                <c:pt idx="106">
                  <c:v>1915</c:v>
                </c:pt>
                <c:pt idx="107">
                  <c:v>1916</c:v>
                </c:pt>
                <c:pt idx="108">
                  <c:v>1917</c:v>
                </c:pt>
                <c:pt idx="109">
                  <c:v>1918</c:v>
                </c:pt>
                <c:pt idx="110">
                  <c:v>1919</c:v>
                </c:pt>
                <c:pt idx="111">
                  <c:v>1920</c:v>
                </c:pt>
                <c:pt idx="112">
                  <c:v>1921</c:v>
                </c:pt>
                <c:pt idx="113">
                  <c:v>1922</c:v>
                </c:pt>
                <c:pt idx="114">
                  <c:v>1923</c:v>
                </c:pt>
                <c:pt idx="115">
                  <c:v>1924</c:v>
                </c:pt>
                <c:pt idx="116">
                  <c:v>1925</c:v>
                </c:pt>
                <c:pt idx="117">
                  <c:v>1926</c:v>
                </c:pt>
                <c:pt idx="118">
                  <c:v>1927</c:v>
                </c:pt>
                <c:pt idx="119">
                  <c:v>1928</c:v>
                </c:pt>
                <c:pt idx="120">
                  <c:v>1929</c:v>
                </c:pt>
                <c:pt idx="121">
                  <c:v>1930</c:v>
                </c:pt>
                <c:pt idx="122">
                  <c:v>1931</c:v>
                </c:pt>
                <c:pt idx="123">
                  <c:v>1932</c:v>
                </c:pt>
                <c:pt idx="124">
                  <c:v>1933</c:v>
                </c:pt>
                <c:pt idx="125">
                  <c:v>1934</c:v>
                </c:pt>
                <c:pt idx="126">
                  <c:v>1935</c:v>
                </c:pt>
                <c:pt idx="127">
                  <c:v>1936</c:v>
                </c:pt>
                <c:pt idx="128">
                  <c:v>1937</c:v>
                </c:pt>
                <c:pt idx="129">
                  <c:v>1938</c:v>
                </c:pt>
                <c:pt idx="130">
                  <c:v>1939</c:v>
                </c:pt>
                <c:pt idx="131">
                  <c:v>1940</c:v>
                </c:pt>
                <c:pt idx="132">
                  <c:v>1941</c:v>
                </c:pt>
                <c:pt idx="133">
                  <c:v>1942</c:v>
                </c:pt>
                <c:pt idx="134">
                  <c:v>1943</c:v>
                </c:pt>
                <c:pt idx="135">
                  <c:v>1944</c:v>
                </c:pt>
                <c:pt idx="136">
                  <c:v>1945</c:v>
                </c:pt>
                <c:pt idx="137">
                  <c:v>1946</c:v>
                </c:pt>
                <c:pt idx="138">
                  <c:v>1947</c:v>
                </c:pt>
                <c:pt idx="139">
                  <c:v>1948</c:v>
                </c:pt>
                <c:pt idx="140">
                  <c:v>1949</c:v>
                </c:pt>
                <c:pt idx="141">
                  <c:v>1950</c:v>
                </c:pt>
                <c:pt idx="142">
                  <c:v>1951</c:v>
                </c:pt>
                <c:pt idx="143">
                  <c:v>1952</c:v>
                </c:pt>
                <c:pt idx="144">
                  <c:v>1953</c:v>
                </c:pt>
                <c:pt idx="145">
                  <c:v>1954</c:v>
                </c:pt>
                <c:pt idx="146">
                  <c:v>1955</c:v>
                </c:pt>
                <c:pt idx="147">
                  <c:v>1956</c:v>
                </c:pt>
                <c:pt idx="148">
                  <c:v>1957</c:v>
                </c:pt>
                <c:pt idx="149">
                  <c:v>1958</c:v>
                </c:pt>
                <c:pt idx="150">
                  <c:v>1959</c:v>
                </c:pt>
                <c:pt idx="151">
                  <c:v>1960</c:v>
                </c:pt>
                <c:pt idx="152">
                  <c:v>1961</c:v>
                </c:pt>
                <c:pt idx="153">
                  <c:v>1962</c:v>
                </c:pt>
                <c:pt idx="154">
                  <c:v>1963</c:v>
                </c:pt>
                <c:pt idx="155">
                  <c:v>1964</c:v>
                </c:pt>
                <c:pt idx="156">
                  <c:v>1965</c:v>
                </c:pt>
                <c:pt idx="157">
                  <c:v>1966</c:v>
                </c:pt>
                <c:pt idx="158">
                  <c:v>1967</c:v>
                </c:pt>
                <c:pt idx="159">
                  <c:v>1968</c:v>
                </c:pt>
                <c:pt idx="160">
                  <c:v>1969</c:v>
                </c:pt>
                <c:pt idx="161">
                  <c:v>1970</c:v>
                </c:pt>
                <c:pt idx="162">
                  <c:v>1971</c:v>
                </c:pt>
                <c:pt idx="163">
                  <c:v>1972</c:v>
                </c:pt>
                <c:pt idx="164">
                  <c:v>1973</c:v>
                </c:pt>
                <c:pt idx="165">
                  <c:v>1974</c:v>
                </c:pt>
                <c:pt idx="166">
                  <c:v>1975</c:v>
                </c:pt>
                <c:pt idx="167">
                  <c:v>1976</c:v>
                </c:pt>
                <c:pt idx="168">
                  <c:v>1977</c:v>
                </c:pt>
                <c:pt idx="169">
                  <c:v>1978</c:v>
                </c:pt>
                <c:pt idx="170">
                  <c:v>1979</c:v>
                </c:pt>
                <c:pt idx="171">
                  <c:v>1980</c:v>
                </c:pt>
                <c:pt idx="172">
                  <c:v>1981</c:v>
                </c:pt>
                <c:pt idx="173">
                  <c:v>1982</c:v>
                </c:pt>
                <c:pt idx="174">
                  <c:v>1983</c:v>
                </c:pt>
                <c:pt idx="175">
                  <c:v>1984</c:v>
                </c:pt>
                <c:pt idx="176">
                  <c:v>1985</c:v>
                </c:pt>
                <c:pt idx="177">
                  <c:v>1986</c:v>
                </c:pt>
                <c:pt idx="178">
                  <c:v>1987</c:v>
                </c:pt>
                <c:pt idx="179">
                  <c:v>1988</c:v>
                </c:pt>
                <c:pt idx="180">
                  <c:v>1989</c:v>
                </c:pt>
                <c:pt idx="181">
                  <c:v>1990</c:v>
                </c:pt>
                <c:pt idx="182">
                  <c:v>1991</c:v>
                </c:pt>
                <c:pt idx="183">
                  <c:v>1992</c:v>
                </c:pt>
                <c:pt idx="184">
                  <c:v>1993</c:v>
                </c:pt>
                <c:pt idx="185">
                  <c:v>1994</c:v>
                </c:pt>
                <c:pt idx="186">
                  <c:v>1995</c:v>
                </c:pt>
                <c:pt idx="187">
                  <c:v>1996</c:v>
                </c:pt>
                <c:pt idx="188">
                  <c:v>1997</c:v>
                </c:pt>
                <c:pt idx="189">
                  <c:v>1998</c:v>
                </c:pt>
                <c:pt idx="190">
                  <c:v>1999</c:v>
                </c:pt>
                <c:pt idx="191">
                  <c:v>2000</c:v>
                </c:pt>
                <c:pt idx="192">
                  <c:v>2001</c:v>
                </c:pt>
                <c:pt idx="193">
                  <c:v>2002</c:v>
                </c:pt>
                <c:pt idx="194">
                  <c:v>2003</c:v>
                </c:pt>
                <c:pt idx="195">
                  <c:v>2004</c:v>
                </c:pt>
                <c:pt idx="196">
                  <c:v>2005</c:v>
                </c:pt>
                <c:pt idx="197">
                  <c:v>2006</c:v>
                </c:pt>
                <c:pt idx="198">
                  <c:v>2007</c:v>
                </c:pt>
                <c:pt idx="199">
                  <c:v>2008</c:v>
                </c:pt>
                <c:pt idx="200">
                  <c:v>2009</c:v>
                </c:pt>
                <c:pt idx="201">
                  <c:v>2010</c:v>
                </c:pt>
                <c:pt idx="202">
                  <c:v>2011</c:v>
                </c:pt>
                <c:pt idx="203">
                  <c:v>2012</c:v>
                </c:pt>
                <c:pt idx="204">
                  <c:v>2013</c:v>
                </c:pt>
              </c:numCache>
            </c:numRef>
          </c:cat>
          <c:val>
            <c:numRef>
              <c:f>List1!$G$32:$G$236</c:f>
              <c:numCache>
                <c:formatCode>0.0</c:formatCode>
                <c:ptCount val="205"/>
                <c:pt idx="0">
                  <c:v>281.88852074697621</c:v>
                </c:pt>
                <c:pt idx="1">
                  <c:v>303.84008628727815</c:v>
                </c:pt>
                <c:pt idx="2">
                  <c:v>270.68358275397043</c:v>
                </c:pt>
                <c:pt idx="3">
                  <c:v>285.88958759735874</c:v>
                </c:pt>
                <c:pt idx="4">
                  <c:v>248.95433990201209</c:v>
                </c:pt>
                <c:pt idx="5">
                  <c:v>288.23054924103542</c:v>
                </c:pt>
                <c:pt idx="6" formatCode="General">
                  <c:v>0</c:v>
                </c:pt>
                <c:pt idx="7" formatCode="General">
                  <c:v>0</c:v>
                </c:pt>
                <c:pt idx="8" formatCode="General">
                  <c:v>0</c:v>
                </c:pt>
                <c:pt idx="9" formatCode="General">
                  <c:v>0</c:v>
                </c:pt>
                <c:pt idx="10">
                  <c:v>268.68032539921666</c:v>
                </c:pt>
                <c:pt idx="11">
                  <c:v>226.34930064962742</c:v>
                </c:pt>
                <c:pt idx="12">
                  <c:v>237.66383295531276</c:v>
                </c:pt>
                <c:pt idx="13">
                  <c:v>263.95199627368333</c:v>
                </c:pt>
                <c:pt idx="14">
                  <c:v>249.68746052419513</c:v>
                </c:pt>
                <c:pt idx="15">
                  <c:v>239.40325433941115</c:v>
                </c:pt>
                <c:pt idx="16">
                  <c:v>238.11494771873055</c:v>
                </c:pt>
                <c:pt idx="17">
                  <c:v>237.2188311825459</c:v>
                </c:pt>
                <c:pt idx="18">
                  <c:v>262.18878989118014</c:v>
                </c:pt>
                <c:pt idx="19">
                  <c:v>284.56613115805226</c:v>
                </c:pt>
                <c:pt idx="20">
                  <c:v>268.72674031195749</c:v>
                </c:pt>
                <c:pt idx="21">
                  <c:v>244.02457391319146</c:v>
                </c:pt>
                <c:pt idx="22">
                  <c:v>248.05706793098358</c:v>
                </c:pt>
                <c:pt idx="23">
                  <c:v>256.0373570893176</c:v>
                </c:pt>
                <c:pt idx="24">
                  <c:v>277.0149913802635</c:v>
                </c:pt>
                <c:pt idx="25">
                  <c:v>294.77297859347408</c:v>
                </c:pt>
                <c:pt idx="26">
                  <c:v>266.0820676344718</c:v>
                </c:pt>
                <c:pt idx="27">
                  <c:v>246.67819064824562</c:v>
                </c:pt>
                <c:pt idx="28">
                  <c:v>271.14524105911249</c:v>
                </c:pt>
                <c:pt idx="29">
                  <c:v>237.07092874001077</c:v>
                </c:pt>
                <c:pt idx="30">
                  <c:v>269.04358424255582</c:v>
                </c:pt>
                <c:pt idx="31">
                  <c:v>240.01627857312667</c:v>
                </c:pt>
                <c:pt idx="32">
                  <c:v>254.25557420282908</c:v>
                </c:pt>
                <c:pt idx="33">
                  <c:v>257.46840826925444</c:v>
                </c:pt>
                <c:pt idx="34">
                  <c:v>290.23290096701572</c:v>
                </c:pt>
                <c:pt idx="35">
                  <c:v>228.18266182975185</c:v>
                </c:pt>
                <c:pt idx="36">
                  <c:v>255.87417173613153</c:v>
                </c:pt>
                <c:pt idx="37">
                  <c:v>257.25866198370107</c:v>
                </c:pt>
                <c:pt idx="38">
                  <c:v>257.99178907629147</c:v>
                </c:pt>
                <c:pt idx="39">
                  <c:v>270.49069587303876</c:v>
                </c:pt>
                <c:pt idx="40">
                  <c:v>243.79760887506117</c:v>
                </c:pt>
                <c:pt idx="41">
                  <c:v>268.33467561521252</c:v>
                </c:pt>
                <c:pt idx="42">
                  <c:v>246.78245923033666</c:v>
                </c:pt>
                <c:pt idx="43">
                  <c:v>261.78545117690396</c:v>
                </c:pt>
                <c:pt idx="44">
                  <c:v>240.2216707405818</c:v>
                </c:pt>
                <c:pt idx="45">
                  <c:v>242.15691334449122</c:v>
                </c:pt>
                <c:pt idx="46">
                  <c:v>269.67840114538353</c:v>
                </c:pt>
                <c:pt idx="47">
                  <c:v>251.36164302323766</c:v>
                </c:pt>
                <c:pt idx="48">
                  <c:v>242.96585788743275</c:v>
                </c:pt>
                <c:pt idx="49">
                  <c:v>259.28788490927298</c:v>
                </c:pt>
                <c:pt idx="50">
                  <c:v>253.26656265671144</c:v>
                </c:pt>
                <c:pt idx="51">
                  <c:v>242.625376916958</c:v>
                </c:pt>
                <c:pt idx="52">
                  <c:v>265.89947297453767</c:v>
                </c:pt>
                <c:pt idx="53">
                  <c:v>259.37133825155962</c:v>
                </c:pt>
                <c:pt idx="54">
                  <c:v>260.36889465309997</c:v>
                </c:pt>
                <c:pt idx="55">
                  <c:v>276.52995520234697</c:v>
                </c:pt>
                <c:pt idx="56">
                  <c:v>261.87436645251466</c:v>
                </c:pt>
                <c:pt idx="57">
                  <c:v>293.5902120806096</c:v>
                </c:pt>
                <c:pt idx="58">
                  <c:v>268.46417036589145</c:v>
                </c:pt>
                <c:pt idx="59">
                  <c:v>248.65560572193374</c:v>
                </c:pt>
                <c:pt idx="60">
                  <c:v>254.0891048453326</c:v>
                </c:pt>
                <c:pt idx="61">
                  <c:v>249.62250839053402</c:v>
                </c:pt>
                <c:pt idx="62">
                  <c:v>247.99298120625625</c:v>
                </c:pt>
                <c:pt idx="63">
                  <c:v>280.89759801834072</c:v>
                </c:pt>
                <c:pt idx="64">
                  <c:v>292.54908874539967</c:v>
                </c:pt>
                <c:pt idx="65">
                  <c:v>253.47083240094932</c:v>
                </c:pt>
                <c:pt idx="66">
                  <c:v>235.10428610076912</c:v>
                </c:pt>
                <c:pt idx="67">
                  <c:v>253.19002857025342</c:v>
                </c:pt>
                <c:pt idx="68">
                  <c:v>280.24373571094492</c:v>
                </c:pt>
                <c:pt idx="69">
                  <c:v>266.12756264236901</c:v>
                </c:pt>
                <c:pt idx="70">
                  <c:v>245.25086015555937</c:v>
                </c:pt>
                <c:pt idx="71">
                  <c:v>257.94598686872644</c:v>
                </c:pt>
                <c:pt idx="72">
                  <c:v>270.16040394628487</c:v>
                </c:pt>
                <c:pt idx="73">
                  <c:v>263.90187902542175</c:v>
                </c:pt>
                <c:pt idx="74">
                  <c:v>263.08473789174695</c:v>
                </c:pt>
                <c:pt idx="75">
                  <c:v>264.49698849986277</c:v>
                </c:pt>
                <c:pt idx="76">
                  <c:v>262.32794208063035</c:v>
                </c:pt>
                <c:pt idx="77">
                  <c:v>273.51412648837959</c:v>
                </c:pt>
                <c:pt idx="78">
                  <c:v>255.28937629207044</c:v>
                </c:pt>
                <c:pt idx="79">
                  <c:v>264.32245477119545</c:v>
                </c:pt>
                <c:pt idx="80">
                  <c:v>248.70887967803529</c:v>
                </c:pt>
                <c:pt idx="81">
                  <c:v>278.43437220278298</c:v>
                </c:pt>
                <c:pt idx="82">
                  <c:v>253.61659581999459</c:v>
                </c:pt>
                <c:pt idx="83">
                  <c:v>272.96831499403419</c:v>
                </c:pt>
                <c:pt idx="84">
                  <c:v>254.20530731863983</c:v>
                </c:pt>
                <c:pt idx="85">
                  <c:v>265.82868803971218</c:v>
                </c:pt>
                <c:pt idx="86">
                  <c:v>248.3125420727381</c:v>
                </c:pt>
                <c:pt idx="87">
                  <c:v>238.98483355598407</c:v>
                </c:pt>
                <c:pt idx="88">
                  <c:v>241.52036243328865</c:v>
                </c:pt>
                <c:pt idx="89">
                  <c:v>236.28640293520439</c:v>
                </c:pt>
                <c:pt idx="90">
                  <c:v>235.58364443042694</c:v>
                </c:pt>
                <c:pt idx="91">
                  <c:v>239.19894030762532</c:v>
                </c:pt>
                <c:pt idx="92">
                  <c:v>221.1978593854642</c:v>
                </c:pt>
                <c:pt idx="93">
                  <c:v>219.30105899244347</c:v>
                </c:pt>
                <c:pt idx="94">
                  <c:v>221.99670096614562</c:v>
                </c:pt>
                <c:pt idx="95">
                  <c:v>223.69636199140353</c:v>
                </c:pt>
                <c:pt idx="96">
                  <c:v>241.89618326709143</c:v>
                </c:pt>
                <c:pt idx="97">
                  <c:v>204.90095677446729</c:v>
                </c:pt>
                <c:pt idx="98">
                  <c:v>214.20177832325791</c:v>
                </c:pt>
                <c:pt idx="99">
                  <c:v>206.59699712159323</c:v>
                </c:pt>
                <c:pt idx="100">
                  <c:v>210.4928853470235</c:v>
                </c:pt>
                <c:pt idx="101">
                  <c:v>189.7015394919778</c:v>
                </c:pt>
                <c:pt idx="102">
                  <c:v>202.50261193255335</c:v>
                </c:pt>
                <c:pt idx="103">
                  <c:v>186.49774581977971</c:v>
                </c:pt>
                <c:pt idx="104">
                  <c:v>184.30160692212607</c:v>
                </c:pt>
                <c:pt idx="105">
                  <c:v>179.39600656902306</c:v>
                </c:pt>
                <c:pt idx="106">
                  <c:v>215.49847627340009</c:v>
                </c:pt>
                <c:pt idx="107">
                  <c:v>189.58569584412064</c:v>
                </c:pt>
                <c:pt idx="108">
                  <c:v>181.49799867628982</c:v>
                </c:pt>
                <c:pt idx="109">
                  <c:v>194.10510951326515</c:v>
                </c:pt>
                <c:pt idx="110">
                  <c:v>146.5137735600369</c:v>
                </c:pt>
                <c:pt idx="111">
                  <c:v>169.36828682132523</c:v>
                </c:pt>
                <c:pt idx="112">
                  <c:v>167.29179379744326</c:v>
                </c:pt>
                <c:pt idx="113">
                  <c:v>158.30143771509438</c:v>
                </c:pt>
                <c:pt idx="114">
                  <c:v>136.27658251461261</c:v>
                </c:pt>
                <c:pt idx="115">
                  <c:v>138.2037100142424</c:v>
                </c:pt>
                <c:pt idx="116">
                  <c:v>131.83037396643834</c:v>
                </c:pt>
                <c:pt idx="117">
                  <c:v>136.27264538084276</c:v>
                </c:pt>
                <c:pt idx="118">
                  <c:v>140.96046686566592</c:v>
                </c:pt>
                <c:pt idx="119">
                  <c:v>127.13576016310746</c:v>
                </c:pt>
                <c:pt idx="120">
                  <c:v>127.79714769727771</c:v>
                </c:pt>
                <c:pt idx="121">
                  <c:v>121.93568312550669</c:v>
                </c:pt>
                <c:pt idx="122">
                  <c:v>114.73697085834854</c:v>
                </c:pt>
                <c:pt idx="123">
                  <c:v>112.8326601784692</c:v>
                </c:pt>
                <c:pt idx="124">
                  <c:v>111.58846998598192</c:v>
                </c:pt>
                <c:pt idx="125">
                  <c:v>107.75715906034775</c:v>
                </c:pt>
                <c:pt idx="126">
                  <c:v>105.25632465316419</c:v>
                </c:pt>
                <c:pt idx="127">
                  <c:v>103.13813357638361</c:v>
                </c:pt>
                <c:pt idx="128">
                  <c:v>100.73976255801431</c:v>
                </c:pt>
                <c:pt idx="129">
                  <c:v>92.713652346735969</c:v>
                </c:pt>
                <c:pt idx="130">
                  <c:v>82.809965478517654</c:v>
                </c:pt>
                <c:pt idx="131">
                  <c:v>82.547937792086884</c:v>
                </c:pt>
                <c:pt idx="132">
                  <c:v>85.595439249831273</c:v>
                </c:pt>
                <c:pt idx="133">
                  <c:v>89.652161257458886</c:v>
                </c:pt>
                <c:pt idx="134">
                  <c:v>92.377728182306242</c:v>
                </c:pt>
                <c:pt idx="135">
                  <c:v>95.189479674867385</c:v>
                </c:pt>
                <c:pt idx="136">
                  <c:v>123.45634507832858</c:v>
                </c:pt>
                <c:pt idx="137">
                  <c:v>93.706938333317481</c:v>
                </c:pt>
                <c:pt idx="138">
                  <c:v>77.206220222980008</c:v>
                </c:pt>
                <c:pt idx="139">
                  <c:v>71.462870949316866</c:v>
                </c:pt>
                <c:pt idx="140">
                  <c:v>67.143257639472949</c:v>
                </c:pt>
                <c:pt idx="141">
                  <c:v>64.181458099935753</c:v>
                </c:pt>
                <c:pt idx="142">
                  <c:v>57.126690736649245</c:v>
                </c:pt>
                <c:pt idx="143">
                  <c:v>44.903215778575905</c:v>
                </c:pt>
                <c:pt idx="144">
                  <c:v>34.970182037357937</c:v>
                </c:pt>
                <c:pt idx="145">
                  <c:v>30.201541549387773</c:v>
                </c:pt>
                <c:pt idx="146">
                  <c:v>27.89466703642524</c:v>
                </c:pt>
                <c:pt idx="147">
                  <c:v>25.727805844599377</c:v>
                </c:pt>
                <c:pt idx="148">
                  <c:v>25.214084887633582</c:v>
                </c:pt>
                <c:pt idx="149">
                  <c:v>24.414158942452843</c:v>
                </c:pt>
                <c:pt idx="150">
                  <c:v>21.095966879099407</c:v>
                </c:pt>
                <c:pt idx="151">
                  <c:v>20.026536518750145</c:v>
                </c:pt>
                <c:pt idx="152">
                  <c:v>19.340706309771864</c:v>
                </c:pt>
                <c:pt idx="153">
                  <c:v>21.077143092462396</c:v>
                </c:pt>
                <c:pt idx="154">
                  <c:v>19.665412523515183</c:v>
                </c:pt>
                <c:pt idx="155">
                  <c:v>19.090791348270951</c:v>
                </c:pt>
                <c:pt idx="156">
                  <c:v>23.718444363054299</c:v>
                </c:pt>
                <c:pt idx="157">
                  <c:v>21.925163995976252</c:v>
                </c:pt>
                <c:pt idx="158">
                  <c:v>21.473766323818328</c:v>
                </c:pt>
                <c:pt idx="159">
                  <c:v>21.602625202820203</c:v>
                </c:pt>
                <c:pt idx="160">
                  <c:v>21.744141375336149</c:v>
                </c:pt>
                <c:pt idx="161">
                  <c:v>20.200858891556486</c:v>
                </c:pt>
                <c:pt idx="162">
                  <c:v>20.197172136463873</c:v>
                </c:pt>
                <c:pt idx="163">
                  <c:v>19.515950654095967</c:v>
                </c:pt>
                <c:pt idx="164">
                  <c:v>19.455295735900961</c:v>
                </c:pt>
                <c:pt idx="165">
                  <c:v>19.277604716422523</c:v>
                </c:pt>
                <c:pt idx="166">
                  <c:v>19.361129651259805</c:v>
                </c:pt>
                <c:pt idx="167">
                  <c:v>19.105764817641344</c:v>
                </c:pt>
                <c:pt idx="168">
                  <c:v>18.744188861319412</c:v>
                </c:pt>
                <c:pt idx="169">
                  <c:v>17.06530427443111</c:v>
                </c:pt>
                <c:pt idx="170">
                  <c:v>15.838523751975458</c:v>
                </c:pt>
                <c:pt idx="171">
                  <c:v>16.852946339750719</c:v>
                </c:pt>
                <c:pt idx="172">
                  <c:v>15.411456818842687</c:v>
                </c:pt>
                <c:pt idx="173">
                  <c:v>15.027727215002328</c:v>
                </c:pt>
                <c:pt idx="174">
                  <c:v>14.530928247629719</c:v>
                </c:pt>
                <c:pt idx="175">
                  <c:v>14.108265603435056</c:v>
                </c:pt>
                <c:pt idx="176">
                  <c:v>12.466790794886702</c:v>
                </c:pt>
                <c:pt idx="177">
                  <c:v>12.290410630192866</c:v>
                </c:pt>
                <c:pt idx="178">
                  <c:v>12.045431978063107</c:v>
                </c:pt>
                <c:pt idx="179">
                  <c:v>11.027610483390745</c:v>
                </c:pt>
                <c:pt idx="180">
                  <c:v>9.9722646389728578</c:v>
                </c:pt>
                <c:pt idx="181">
                  <c:v>10.799301491988603</c:v>
                </c:pt>
                <c:pt idx="182">
                  <c:v>10.382361581396786</c:v>
                </c:pt>
                <c:pt idx="183">
                  <c:v>9.8927735097161165</c:v>
                </c:pt>
                <c:pt idx="184">
                  <c:v>8.4941127866143358</c:v>
                </c:pt>
                <c:pt idx="185">
                  <c:v>7.947156569305398</c:v>
                </c:pt>
                <c:pt idx="186">
                  <c:v>7.7005525666774197</c:v>
                </c:pt>
                <c:pt idx="187">
                  <c:v>6.0478075315657964</c:v>
                </c:pt>
                <c:pt idx="188">
                  <c:v>5.8572421324332371</c:v>
                </c:pt>
                <c:pt idx="189">
                  <c:v>5.2134533605787823</c:v>
                </c:pt>
                <c:pt idx="190">
                  <c:v>4.616020833566183</c:v>
                </c:pt>
                <c:pt idx="191">
                  <c:v>4.1029589704102962</c:v>
                </c:pt>
                <c:pt idx="192">
                  <c:v>3.9684726891914233</c:v>
                </c:pt>
                <c:pt idx="193">
                  <c:v>4.1493328734938464</c:v>
                </c:pt>
                <c:pt idx="194">
                  <c:v>3.8960345839782247</c:v>
                </c:pt>
                <c:pt idx="195">
                  <c:v>3.7475425950196595</c:v>
                </c:pt>
                <c:pt idx="196">
                  <c:v>3.3949379225328</c:v>
                </c:pt>
                <c:pt idx="197">
                  <c:v>3.3260575823718947</c:v>
                </c:pt>
                <c:pt idx="198">
                  <c:v>3.1404843324726079</c:v>
                </c:pt>
                <c:pt idx="199">
                  <c:v>2.8267960190683281</c:v>
                </c:pt>
                <c:pt idx="200">
                  <c:v>2.881333017879474</c:v>
                </c:pt>
                <c:pt idx="201">
                  <c:v>2.6717198876682628</c:v>
                </c:pt>
                <c:pt idx="202">
                  <c:v>2.7421714685340426</c:v>
                </c:pt>
                <c:pt idx="203">
                  <c:v>2.6248894783377539</c:v>
                </c:pt>
                <c:pt idx="204">
                  <c:v>2.4824123427415197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7792128"/>
        <c:axId val="35393536"/>
        <c:extLst>
          <c:ext xmlns:c15="http://schemas.microsoft.com/office/drawing/2012/chart" uri="{02D57815-91ED-43cb-92C2-25804820EDAC}">
            <c15:filteredArea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cat>
                  <c:numRef>
                    <c:extLst>
                      <c:ext uri="{02D57815-91ED-43cb-92C2-25804820EDAC}">
                        <c15:formulaRef>
                          <c15:sqref>List1!$E$32:$E$236</c15:sqref>
                        </c15:formulaRef>
                      </c:ext>
                    </c:extLst>
                    <c:numCache>
                      <c:formatCode>General</c:formatCode>
                      <c:ptCount val="205"/>
                      <c:pt idx="0">
                        <c:v>1809</c:v>
                      </c:pt>
                      <c:pt idx="1">
                        <c:v>1810</c:v>
                      </c:pt>
                      <c:pt idx="2">
                        <c:v>1811</c:v>
                      </c:pt>
                      <c:pt idx="3">
                        <c:v>1812</c:v>
                      </c:pt>
                      <c:pt idx="4">
                        <c:v>1813</c:v>
                      </c:pt>
                      <c:pt idx="5">
                        <c:v>1814</c:v>
                      </c:pt>
                      <c:pt idx="6">
                        <c:v>1815</c:v>
                      </c:pt>
                      <c:pt idx="7">
                        <c:v>1816</c:v>
                      </c:pt>
                      <c:pt idx="8">
                        <c:v>1817</c:v>
                      </c:pt>
                      <c:pt idx="9">
                        <c:v>1818</c:v>
                      </c:pt>
                      <c:pt idx="10">
                        <c:v>1819</c:v>
                      </c:pt>
                      <c:pt idx="11">
                        <c:v>1820</c:v>
                      </c:pt>
                      <c:pt idx="12">
                        <c:v>1821</c:v>
                      </c:pt>
                      <c:pt idx="13">
                        <c:v>1822</c:v>
                      </c:pt>
                      <c:pt idx="14">
                        <c:v>1823</c:v>
                      </c:pt>
                      <c:pt idx="15">
                        <c:v>1824</c:v>
                      </c:pt>
                      <c:pt idx="16">
                        <c:v>1825</c:v>
                      </c:pt>
                      <c:pt idx="17">
                        <c:v>1826</c:v>
                      </c:pt>
                      <c:pt idx="18">
                        <c:v>1827</c:v>
                      </c:pt>
                      <c:pt idx="19">
                        <c:v>1828</c:v>
                      </c:pt>
                      <c:pt idx="20">
                        <c:v>1829</c:v>
                      </c:pt>
                      <c:pt idx="21">
                        <c:v>1830</c:v>
                      </c:pt>
                      <c:pt idx="22">
                        <c:v>1831</c:v>
                      </c:pt>
                      <c:pt idx="23">
                        <c:v>1832</c:v>
                      </c:pt>
                      <c:pt idx="24">
                        <c:v>1833</c:v>
                      </c:pt>
                      <c:pt idx="25">
                        <c:v>1834</c:v>
                      </c:pt>
                      <c:pt idx="26">
                        <c:v>1835</c:v>
                      </c:pt>
                      <c:pt idx="27">
                        <c:v>1836</c:v>
                      </c:pt>
                      <c:pt idx="28">
                        <c:v>1837</c:v>
                      </c:pt>
                      <c:pt idx="29">
                        <c:v>1838</c:v>
                      </c:pt>
                      <c:pt idx="30">
                        <c:v>1839</c:v>
                      </c:pt>
                      <c:pt idx="31">
                        <c:v>1840</c:v>
                      </c:pt>
                      <c:pt idx="32">
                        <c:v>1841</c:v>
                      </c:pt>
                      <c:pt idx="33">
                        <c:v>1842</c:v>
                      </c:pt>
                      <c:pt idx="34">
                        <c:v>1843</c:v>
                      </c:pt>
                      <c:pt idx="35">
                        <c:v>1844</c:v>
                      </c:pt>
                      <c:pt idx="36">
                        <c:v>1845</c:v>
                      </c:pt>
                      <c:pt idx="37">
                        <c:v>1846</c:v>
                      </c:pt>
                      <c:pt idx="38">
                        <c:v>1847</c:v>
                      </c:pt>
                      <c:pt idx="39">
                        <c:v>1848</c:v>
                      </c:pt>
                      <c:pt idx="40">
                        <c:v>1849</c:v>
                      </c:pt>
                      <c:pt idx="41">
                        <c:v>1850</c:v>
                      </c:pt>
                      <c:pt idx="42">
                        <c:v>1851</c:v>
                      </c:pt>
                      <c:pt idx="43">
                        <c:v>1852</c:v>
                      </c:pt>
                      <c:pt idx="44">
                        <c:v>1853</c:v>
                      </c:pt>
                      <c:pt idx="45">
                        <c:v>1854</c:v>
                      </c:pt>
                      <c:pt idx="46">
                        <c:v>1855</c:v>
                      </c:pt>
                      <c:pt idx="47">
                        <c:v>1856</c:v>
                      </c:pt>
                      <c:pt idx="48">
                        <c:v>1857</c:v>
                      </c:pt>
                      <c:pt idx="49">
                        <c:v>1858</c:v>
                      </c:pt>
                      <c:pt idx="50">
                        <c:v>1859</c:v>
                      </c:pt>
                      <c:pt idx="51">
                        <c:v>1860</c:v>
                      </c:pt>
                      <c:pt idx="52">
                        <c:v>1861</c:v>
                      </c:pt>
                      <c:pt idx="53">
                        <c:v>1862</c:v>
                      </c:pt>
                      <c:pt idx="54">
                        <c:v>1863</c:v>
                      </c:pt>
                      <c:pt idx="55">
                        <c:v>1864</c:v>
                      </c:pt>
                      <c:pt idx="56">
                        <c:v>1865</c:v>
                      </c:pt>
                      <c:pt idx="57">
                        <c:v>1866</c:v>
                      </c:pt>
                      <c:pt idx="58">
                        <c:v>1867</c:v>
                      </c:pt>
                      <c:pt idx="59">
                        <c:v>1868</c:v>
                      </c:pt>
                      <c:pt idx="60">
                        <c:v>1869</c:v>
                      </c:pt>
                      <c:pt idx="61">
                        <c:v>1870</c:v>
                      </c:pt>
                      <c:pt idx="62">
                        <c:v>1871</c:v>
                      </c:pt>
                      <c:pt idx="63">
                        <c:v>1872</c:v>
                      </c:pt>
                      <c:pt idx="64">
                        <c:v>1873</c:v>
                      </c:pt>
                      <c:pt idx="65">
                        <c:v>1874</c:v>
                      </c:pt>
                      <c:pt idx="66">
                        <c:v>1875</c:v>
                      </c:pt>
                      <c:pt idx="67">
                        <c:v>1876</c:v>
                      </c:pt>
                      <c:pt idx="68">
                        <c:v>1877</c:v>
                      </c:pt>
                      <c:pt idx="69">
                        <c:v>1878</c:v>
                      </c:pt>
                      <c:pt idx="70">
                        <c:v>1879</c:v>
                      </c:pt>
                      <c:pt idx="71">
                        <c:v>1880</c:v>
                      </c:pt>
                      <c:pt idx="72">
                        <c:v>1881</c:v>
                      </c:pt>
                      <c:pt idx="73">
                        <c:v>1882</c:v>
                      </c:pt>
                      <c:pt idx="74">
                        <c:v>1883</c:v>
                      </c:pt>
                      <c:pt idx="75">
                        <c:v>1884</c:v>
                      </c:pt>
                      <c:pt idx="76">
                        <c:v>1885</c:v>
                      </c:pt>
                      <c:pt idx="77">
                        <c:v>1886</c:v>
                      </c:pt>
                      <c:pt idx="78">
                        <c:v>1887</c:v>
                      </c:pt>
                      <c:pt idx="79">
                        <c:v>1888</c:v>
                      </c:pt>
                      <c:pt idx="80">
                        <c:v>1889</c:v>
                      </c:pt>
                      <c:pt idx="81">
                        <c:v>1890</c:v>
                      </c:pt>
                      <c:pt idx="82">
                        <c:v>1891</c:v>
                      </c:pt>
                      <c:pt idx="83">
                        <c:v>1892</c:v>
                      </c:pt>
                      <c:pt idx="84">
                        <c:v>1893</c:v>
                      </c:pt>
                      <c:pt idx="85">
                        <c:v>1894</c:v>
                      </c:pt>
                      <c:pt idx="86">
                        <c:v>1895</c:v>
                      </c:pt>
                      <c:pt idx="87">
                        <c:v>1896</c:v>
                      </c:pt>
                      <c:pt idx="88">
                        <c:v>1897</c:v>
                      </c:pt>
                      <c:pt idx="89">
                        <c:v>1898</c:v>
                      </c:pt>
                      <c:pt idx="90">
                        <c:v>1899</c:v>
                      </c:pt>
                      <c:pt idx="91">
                        <c:v>1900</c:v>
                      </c:pt>
                      <c:pt idx="92">
                        <c:v>1901</c:v>
                      </c:pt>
                      <c:pt idx="93">
                        <c:v>1902</c:v>
                      </c:pt>
                      <c:pt idx="94">
                        <c:v>1903</c:v>
                      </c:pt>
                      <c:pt idx="95">
                        <c:v>1904</c:v>
                      </c:pt>
                      <c:pt idx="96">
                        <c:v>1905</c:v>
                      </c:pt>
                      <c:pt idx="97">
                        <c:v>1906</c:v>
                      </c:pt>
                      <c:pt idx="98">
                        <c:v>1907</c:v>
                      </c:pt>
                      <c:pt idx="99">
                        <c:v>1908</c:v>
                      </c:pt>
                      <c:pt idx="100">
                        <c:v>1909</c:v>
                      </c:pt>
                      <c:pt idx="101">
                        <c:v>1910</c:v>
                      </c:pt>
                      <c:pt idx="102">
                        <c:v>1911</c:v>
                      </c:pt>
                      <c:pt idx="103">
                        <c:v>1912</c:v>
                      </c:pt>
                      <c:pt idx="104">
                        <c:v>1913</c:v>
                      </c:pt>
                      <c:pt idx="105">
                        <c:v>1914</c:v>
                      </c:pt>
                      <c:pt idx="106">
                        <c:v>1915</c:v>
                      </c:pt>
                      <c:pt idx="107">
                        <c:v>1916</c:v>
                      </c:pt>
                      <c:pt idx="108">
                        <c:v>1917</c:v>
                      </c:pt>
                      <c:pt idx="109">
                        <c:v>1918</c:v>
                      </c:pt>
                      <c:pt idx="110">
                        <c:v>1919</c:v>
                      </c:pt>
                      <c:pt idx="111">
                        <c:v>1920</c:v>
                      </c:pt>
                      <c:pt idx="112">
                        <c:v>1921</c:v>
                      </c:pt>
                      <c:pt idx="113">
                        <c:v>1922</c:v>
                      </c:pt>
                      <c:pt idx="114">
                        <c:v>1923</c:v>
                      </c:pt>
                      <c:pt idx="115">
                        <c:v>1924</c:v>
                      </c:pt>
                      <c:pt idx="116">
                        <c:v>1925</c:v>
                      </c:pt>
                      <c:pt idx="117">
                        <c:v>1926</c:v>
                      </c:pt>
                      <c:pt idx="118">
                        <c:v>1927</c:v>
                      </c:pt>
                      <c:pt idx="119">
                        <c:v>1928</c:v>
                      </c:pt>
                      <c:pt idx="120">
                        <c:v>1929</c:v>
                      </c:pt>
                      <c:pt idx="121">
                        <c:v>1930</c:v>
                      </c:pt>
                      <c:pt idx="122">
                        <c:v>1931</c:v>
                      </c:pt>
                      <c:pt idx="123">
                        <c:v>1932</c:v>
                      </c:pt>
                      <c:pt idx="124">
                        <c:v>1933</c:v>
                      </c:pt>
                      <c:pt idx="125">
                        <c:v>1934</c:v>
                      </c:pt>
                      <c:pt idx="126">
                        <c:v>1935</c:v>
                      </c:pt>
                      <c:pt idx="127">
                        <c:v>1936</c:v>
                      </c:pt>
                      <c:pt idx="128">
                        <c:v>1937</c:v>
                      </c:pt>
                      <c:pt idx="129">
                        <c:v>1938</c:v>
                      </c:pt>
                      <c:pt idx="130">
                        <c:v>1939</c:v>
                      </c:pt>
                      <c:pt idx="131">
                        <c:v>1940</c:v>
                      </c:pt>
                      <c:pt idx="132">
                        <c:v>1941</c:v>
                      </c:pt>
                      <c:pt idx="133">
                        <c:v>1942</c:v>
                      </c:pt>
                      <c:pt idx="134">
                        <c:v>1943</c:v>
                      </c:pt>
                      <c:pt idx="135">
                        <c:v>1944</c:v>
                      </c:pt>
                      <c:pt idx="136">
                        <c:v>1945</c:v>
                      </c:pt>
                      <c:pt idx="137">
                        <c:v>1946</c:v>
                      </c:pt>
                      <c:pt idx="138">
                        <c:v>1947</c:v>
                      </c:pt>
                      <c:pt idx="139">
                        <c:v>1948</c:v>
                      </c:pt>
                      <c:pt idx="140">
                        <c:v>1949</c:v>
                      </c:pt>
                      <c:pt idx="141">
                        <c:v>1950</c:v>
                      </c:pt>
                      <c:pt idx="142">
                        <c:v>1951</c:v>
                      </c:pt>
                      <c:pt idx="143">
                        <c:v>1952</c:v>
                      </c:pt>
                      <c:pt idx="144">
                        <c:v>1953</c:v>
                      </c:pt>
                      <c:pt idx="145">
                        <c:v>1954</c:v>
                      </c:pt>
                      <c:pt idx="146">
                        <c:v>1955</c:v>
                      </c:pt>
                      <c:pt idx="147">
                        <c:v>1956</c:v>
                      </c:pt>
                      <c:pt idx="148">
                        <c:v>1957</c:v>
                      </c:pt>
                      <c:pt idx="149">
                        <c:v>1958</c:v>
                      </c:pt>
                      <c:pt idx="150">
                        <c:v>1959</c:v>
                      </c:pt>
                      <c:pt idx="151">
                        <c:v>1960</c:v>
                      </c:pt>
                      <c:pt idx="152">
                        <c:v>1961</c:v>
                      </c:pt>
                      <c:pt idx="153">
                        <c:v>1962</c:v>
                      </c:pt>
                      <c:pt idx="154">
                        <c:v>1963</c:v>
                      </c:pt>
                      <c:pt idx="155">
                        <c:v>1964</c:v>
                      </c:pt>
                      <c:pt idx="156">
                        <c:v>1965</c:v>
                      </c:pt>
                      <c:pt idx="157">
                        <c:v>1966</c:v>
                      </c:pt>
                      <c:pt idx="158">
                        <c:v>1967</c:v>
                      </c:pt>
                      <c:pt idx="159">
                        <c:v>1968</c:v>
                      </c:pt>
                      <c:pt idx="160">
                        <c:v>1969</c:v>
                      </c:pt>
                      <c:pt idx="161">
                        <c:v>1970</c:v>
                      </c:pt>
                      <c:pt idx="162">
                        <c:v>1971</c:v>
                      </c:pt>
                      <c:pt idx="163">
                        <c:v>1972</c:v>
                      </c:pt>
                      <c:pt idx="164">
                        <c:v>1973</c:v>
                      </c:pt>
                      <c:pt idx="165">
                        <c:v>1974</c:v>
                      </c:pt>
                      <c:pt idx="166">
                        <c:v>1975</c:v>
                      </c:pt>
                      <c:pt idx="167">
                        <c:v>1976</c:v>
                      </c:pt>
                      <c:pt idx="168">
                        <c:v>1977</c:v>
                      </c:pt>
                      <c:pt idx="169">
                        <c:v>1978</c:v>
                      </c:pt>
                      <c:pt idx="170">
                        <c:v>1979</c:v>
                      </c:pt>
                      <c:pt idx="171">
                        <c:v>1980</c:v>
                      </c:pt>
                      <c:pt idx="172">
                        <c:v>1981</c:v>
                      </c:pt>
                      <c:pt idx="173">
                        <c:v>1982</c:v>
                      </c:pt>
                      <c:pt idx="174">
                        <c:v>1983</c:v>
                      </c:pt>
                      <c:pt idx="175">
                        <c:v>1984</c:v>
                      </c:pt>
                      <c:pt idx="176">
                        <c:v>1985</c:v>
                      </c:pt>
                      <c:pt idx="177">
                        <c:v>1986</c:v>
                      </c:pt>
                      <c:pt idx="178">
                        <c:v>1987</c:v>
                      </c:pt>
                      <c:pt idx="179">
                        <c:v>1988</c:v>
                      </c:pt>
                      <c:pt idx="180">
                        <c:v>1989</c:v>
                      </c:pt>
                      <c:pt idx="181">
                        <c:v>1990</c:v>
                      </c:pt>
                      <c:pt idx="182">
                        <c:v>1991</c:v>
                      </c:pt>
                      <c:pt idx="183">
                        <c:v>1992</c:v>
                      </c:pt>
                      <c:pt idx="184">
                        <c:v>1993</c:v>
                      </c:pt>
                      <c:pt idx="185">
                        <c:v>1994</c:v>
                      </c:pt>
                      <c:pt idx="186">
                        <c:v>1995</c:v>
                      </c:pt>
                      <c:pt idx="187">
                        <c:v>1996</c:v>
                      </c:pt>
                      <c:pt idx="188">
                        <c:v>1997</c:v>
                      </c:pt>
                      <c:pt idx="189">
                        <c:v>1998</c:v>
                      </c:pt>
                      <c:pt idx="190">
                        <c:v>1999</c:v>
                      </c:pt>
                      <c:pt idx="191">
                        <c:v>2000</c:v>
                      </c:pt>
                      <c:pt idx="192">
                        <c:v>2001</c:v>
                      </c:pt>
                      <c:pt idx="193">
                        <c:v>2002</c:v>
                      </c:pt>
                      <c:pt idx="194">
                        <c:v>2003</c:v>
                      </c:pt>
                      <c:pt idx="195">
                        <c:v>2004</c:v>
                      </c:pt>
                      <c:pt idx="196">
                        <c:v>2005</c:v>
                      </c:pt>
                      <c:pt idx="197">
                        <c:v>2006</c:v>
                      </c:pt>
                      <c:pt idx="198">
                        <c:v>2007</c:v>
                      </c:pt>
                      <c:pt idx="199">
                        <c:v>2008</c:v>
                      </c:pt>
                      <c:pt idx="200">
                        <c:v>2009</c:v>
                      </c:pt>
                      <c:pt idx="201">
                        <c:v>2010</c:v>
                      </c:pt>
                      <c:pt idx="202">
                        <c:v>2011</c:v>
                      </c:pt>
                      <c:pt idx="203">
                        <c:v>2012</c:v>
                      </c:pt>
                      <c:pt idx="204">
                        <c:v>2013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List1!$F$32:$F$236</c15:sqref>
                        </c15:formulaRef>
                      </c:ext>
                    </c:extLst>
                    <c:numCache>
                      <c:formatCode>General</c:formatCode>
                      <c:ptCount val="205"/>
                    </c:numCache>
                  </c:numRef>
                </c:val>
              </c15:ser>
            </c15:filteredAreaSeries>
          </c:ext>
        </c:extLst>
      </c:areaChart>
      <c:catAx>
        <c:axId val="137792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5393536"/>
        <c:crosses val="autoZero"/>
        <c:auto val="1"/>
        <c:lblAlgn val="ctr"/>
        <c:lblOffset val="100"/>
        <c:noMultiLvlLbl val="0"/>
      </c:catAx>
      <c:valAx>
        <c:axId val="35393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77921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r>
              <a:rPr lang="cs-CZ" sz="1400" b="1" i="0" u="none" strike="noStrike" baseline="0">
                <a:solidFill>
                  <a:srgbClr val="000000"/>
                </a:solidFill>
                <a:latin typeface="Arial CE"/>
                <a:cs typeface="Arial CE"/>
              </a:rPr>
              <a:t>Úhrnná plodnost a průměrný věk matek, 1920–2013 </a:t>
            </a:r>
          </a:p>
          <a:p>
            <a:pPr>
              <a:defRPr sz="14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r>
              <a:rPr lang="cs-CZ" sz="1200" b="1" i="1" u="none" strike="noStrike" baseline="0">
                <a:solidFill>
                  <a:srgbClr val="000000"/>
                </a:solidFill>
                <a:latin typeface="Arial CE"/>
                <a:cs typeface="Arial CE"/>
              </a:rPr>
              <a:t>Total fertility rate and mean age at childbirth, 1920–2013</a:t>
            </a:r>
          </a:p>
        </c:rich>
      </c:tx>
      <c:layout>
        <c:manualLayout>
          <c:xMode val="edge"/>
          <c:yMode val="edge"/>
          <c:x val="0.25980006628077157"/>
          <c:y val="2.332898816316864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7543659148495522E-2"/>
          <c:y val="0.13432835820895517"/>
          <c:w val="0.82981147221347162"/>
          <c:h val="0.68082403931159996"/>
        </c:manualLayout>
      </c:layout>
      <c:barChart>
        <c:barDir val="col"/>
        <c:grouping val="clustered"/>
        <c:varyColors val="0"/>
        <c:ser>
          <c:idx val="0"/>
          <c:order val="2"/>
          <c:tx>
            <c:v>Úhrnná plodnost / Total fertility rate</c:v>
          </c:tx>
          <c:spPr>
            <a:ln>
              <a:solidFill>
                <a:srgbClr val="000000"/>
              </a:solidFill>
            </a:ln>
          </c:spPr>
          <c:invertIfNegative val="0"/>
          <c:cat>
            <c:numRef>
              <c:f>'[g130070-14_2.xlsx]data'!$A$2:$A$95</c:f>
              <c:numCache>
                <c:formatCode>General</c:formatCode>
                <c:ptCount val="94"/>
                <c:pt idx="0">
                  <c:v>1920</c:v>
                </c:pt>
                <c:pt idx="1">
                  <c:v>1921</c:v>
                </c:pt>
                <c:pt idx="2">
                  <c:v>1922</c:v>
                </c:pt>
                <c:pt idx="3">
                  <c:v>1923</c:v>
                </c:pt>
                <c:pt idx="4">
                  <c:v>1924</c:v>
                </c:pt>
                <c:pt idx="5">
                  <c:v>1925</c:v>
                </c:pt>
                <c:pt idx="6">
                  <c:v>1926</c:v>
                </c:pt>
                <c:pt idx="7">
                  <c:v>1927</c:v>
                </c:pt>
                <c:pt idx="8">
                  <c:v>1928</c:v>
                </c:pt>
                <c:pt idx="9">
                  <c:v>1929</c:v>
                </c:pt>
                <c:pt idx="10">
                  <c:v>1930</c:v>
                </c:pt>
                <c:pt idx="11">
                  <c:v>1931</c:v>
                </c:pt>
                <c:pt idx="12">
                  <c:v>1932</c:v>
                </c:pt>
                <c:pt idx="13">
                  <c:v>1933</c:v>
                </c:pt>
                <c:pt idx="14">
                  <c:v>1934</c:v>
                </c:pt>
                <c:pt idx="15">
                  <c:v>1935</c:v>
                </c:pt>
                <c:pt idx="16">
                  <c:v>1936</c:v>
                </c:pt>
                <c:pt idx="17">
                  <c:v>1937</c:v>
                </c:pt>
                <c:pt idx="18">
                  <c:v>1938</c:v>
                </c:pt>
                <c:pt idx="19">
                  <c:v>1939</c:v>
                </c:pt>
                <c:pt idx="20">
                  <c:v>1940</c:v>
                </c:pt>
                <c:pt idx="21">
                  <c:v>1941</c:v>
                </c:pt>
                <c:pt idx="22">
                  <c:v>1942</c:v>
                </c:pt>
                <c:pt idx="23">
                  <c:v>1943</c:v>
                </c:pt>
                <c:pt idx="24">
                  <c:v>1944</c:v>
                </c:pt>
                <c:pt idx="25">
                  <c:v>1945</c:v>
                </c:pt>
                <c:pt idx="26">
                  <c:v>1946</c:v>
                </c:pt>
                <c:pt idx="27">
                  <c:v>1947</c:v>
                </c:pt>
                <c:pt idx="28">
                  <c:v>1948</c:v>
                </c:pt>
                <c:pt idx="29">
                  <c:v>1949</c:v>
                </c:pt>
                <c:pt idx="30">
                  <c:v>1950</c:v>
                </c:pt>
                <c:pt idx="31">
                  <c:v>1951</c:v>
                </c:pt>
                <c:pt idx="32">
                  <c:v>1952</c:v>
                </c:pt>
                <c:pt idx="33">
                  <c:v>1953</c:v>
                </c:pt>
                <c:pt idx="34">
                  <c:v>1954</c:v>
                </c:pt>
                <c:pt idx="35">
                  <c:v>1955</c:v>
                </c:pt>
                <c:pt idx="36">
                  <c:v>1956</c:v>
                </c:pt>
                <c:pt idx="37">
                  <c:v>1957</c:v>
                </c:pt>
                <c:pt idx="38">
                  <c:v>1958</c:v>
                </c:pt>
                <c:pt idx="39">
                  <c:v>1959</c:v>
                </c:pt>
                <c:pt idx="40">
                  <c:v>1960</c:v>
                </c:pt>
                <c:pt idx="41">
                  <c:v>1961</c:v>
                </c:pt>
                <c:pt idx="42">
                  <c:v>1962</c:v>
                </c:pt>
                <c:pt idx="43">
                  <c:v>1963</c:v>
                </c:pt>
                <c:pt idx="44">
                  <c:v>1964</c:v>
                </c:pt>
                <c:pt idx="45">
                  <c:v>1965</c:v>
                </c:pt>
                <c:pt idx="46">
                  <c:v>1966</c:v>
                </c:pt>
                <c:pt idx="47">
                  <c:v>1967</c:v>
                </c:pt>
                <c:pt idx="48">
                  <c:v>1968</c:v>
                </c:pt>
                <c:pt idx="49">
                  <c:v>1969</c:v>
                </c:pt>
                <c:pt idx="50">
                  <c:v>1970</c:v>
                </c:pt>
                <c:pt idx="51">
                  <c:v>1971</c:v>
                </c:pt>
                <c:pt idx="52">
                  <c:v>1972</c:v>
                </c:pt>
                <c:pt idx="53">
                  <c:v>1973</c:v>
                </c:pt>
                <c:pt idx="54">
                  <c:v>1974</c:v>
                </c:pt>
                <c:pt idx="55">
                  <c:v>1975</c:v>
                </c:pt>
                <c:pt idx="56">
                  <c:v>1976</c:v>
                </c:pt>
                <c:pt idx="57">
                  <c:v>1977</c:v>
                </c:pt>
                <c:pt idx="58">
                  <c:v>1978</c:v>
                </c:pt>
                <c:pt idx="59">
                  <c:v>1979</c:v>
                </c:pt>
                <c:pt idx="60">
                  <c:v>1980</c:v>
                </c:pt>
                <c:pt idx="61">
                  <c:v>1981</c:v>
                </c:pt>
                <c:pt idx="62">
                  <c:v>1982</c:v>
                </c:pt>
                <c:pt idx="63">
                  <c:v>1983</c:v>
                </c:pt>
                <c:pt idx="64">
                  <c:v>1984</c:v>
                </c:pt>
                <c:pt idx="65">
                  <c:v>1985</c:v>
                </c:pt>
                <c:pt idx="66">
                  <c:v>1986</c:v>
                </c:pt>
                <c:pt idx="67">
                  <c:v>1987</c:v>
                </c:pt>
                <c:pt idx="68">
                  <c:v>1988</c:v>
                </c:pt>
                <c:pt idx="69">
                  <c:v>1989</c:v>
                </c:pt>
                <c:pt idx="70">
                  <c:v>1990</c:v>
                </c:pt>
                <c:pt idx="71">
                  <c:v>1991</c:v>
                </c:pt>
                <c:pt idx="72">
                  <c:v>1992</c:v>
                </c:pt>
                <c:pt idx="73">
                  <c:v>1993</c:v>
                </c:pt>
                <c:pt idx="74">
                  <c:v>1994</c:v>
                </c:pt>
                <c:pt idx="75">
                  <c:v>1995</c:v>
                </c:pt>
                <c:pt idx="76">
                  <c:v>1996</c:v>
                </c:pt>
                <c:pt idx="77">
                  <c:v>1997</c:v>
                </c:pt>
                <c:pt idx="78">
                  <c:v>1998</c:v>
                </c:pt>
                <c:pt idx="79">
                  <c:v>1999</c:v>
                </c:pt>
                <c:pt idx="80">
                  <c:v>2000</c:v>
                </c:pt>
                <c:pt idx="81">
                  <c:v>2001</c:v>
                </c:pt>
                <c:pt idx="82">
                  <c:v>2002</c:v>
                </c:pt>
                <c:pt idx="83">
                  <c:v>2003</c:v>
                </c:pt>
                <c:pt idx="84">
                  <c:v>2004</c:v>
                </c:pt>
                <c:pt idx="85">
                  <c:v>2005</c:v>
                </c:pt>
                <c:pt idx="86">
                  <c:v>2006</c:v>
                </c:pt>
                <c:pt idx="87">
                  <c:v>2007</c:v>
                </c:pt>
                <c:pt idx="88">
                  <c:v>2008</c:v>
                </c:pt>
                <c:pt idx="89">
                  <c:v>2009</c:v>
                </c:pt>
                <c:pt idx="90">
                  <c:v>2010</c:v>
                </c:pt>
                <c:pt idx="91">
                  <c:v>2011</c:v>
                </c:pt>
                <c:pt idx="92">
                  <c:v>2012</c:v>
                </c:pt>
                <c:pt idx="93">
                  <c:v>2013</c:v>
                </c:pt>
              </c:numCache>
            </c:numRef>
          </c:cat>
          <c:val>
            <c:numRef>
              <c:f>'[g130070-14_2.xlsx]data'!$B$2:$B$95</c:f>
              <c:numCache>
                <c:formatCode>0.00</c:formatCode>
                <c:ptCount val="94"/>
                <c:pt idx="0">
                  <c:v>2.964</c:v>
                </c:pt>
                <c:pt idx="1">
                  <c:v>3.0350000000000001</c:v>
                </c:pt>
                <c:pt idx="2">
                  <c:v>2.8820000000000001</c:v>
                </c:pt>
                <c:pt idx="3">
                  <c:v>2.7679999999999998</c:v>
                </c:pt>
                <c:pt idx="4">
                  <c:v>2.59</c:v>
                </c:pt>
                <c:pt idx="5">
                  <c:v>2.484</c:v>
                </c:pt>
                <c:pt idx="6">
                  <c:v>2.3919999999999999</c:v>
                </c:pt>
                <c:pt idx="7">
                  <c:v>2.2370000000000001</c:v>
                </c:pt>
                <c:pt idx="8">
                  <c:v>2.2090000000000001</c:v>
                </c:pt>
                <c:pt idx="9">
                  <c:v>2.1240000000000001</c:v>
                </c:pt>
                <c:pt idx="10">
                  <c:v>2.149</c:v>
                </c:pt>
                <c:pt idx="11">
                  <c:v>2.0259999999999998</c:v>
                </c:pt>
                <c:pt idx="12">
                  <c:v>1.966</c:v>
                </c:pt>
                <c:pt idx="13">
                  <c:v>1.8260000000000001</c:v>
                </c:pt>
                <c:pt idx="14">
                  <c:v>1.774</c:v>
                </c:pt>
                <c:pt idx="15">
                  <c:v>1.6779999999999999</c:v>
                </c:pt>
                <c:pt idx="16">
                  <c:v>1.6639999999999999</c:v>
                </c:pt>
                <c:pt idx="17">
                  <c:v>1.69</c:v>
                </c:pt>
                <c:pt idx="18">
                  <c:v>1.8240000000000001</c:v>
                </c:pt>
                <c:pt idx="19">
                  <c:v>1.9359999999999999</c:v>
                </c:pt>
                <c:pt idx="20">
                  <c:v>2.2120000000000002</c:v>
                </c:pt>
                <c:pt idx="21">
                  <c:v>2.2629999999999999</c:v>
                </c:pt>
                <c:pt idx="22">
                  <c:v>2.419</c:v>
                </c:pt>
                <c:pt idx="23">
                  <c:v>2.782</c:v>
                </c:pt>
                <c:pt idx="24">
                  <c:v>2.798</c:v>
                </c:pt>
                <c:pt idx="25">
                  <c:v>2.673</c:v>
                </c:pt>
                <c:pt idx="26">
                  <c:v>3.254</c:v>
                </c:pt>
                <c:pt idx="27">
                  <c:v>3.05</c:v>
                </c:pt>
                <c:pt idx="28">
                  <c:v>2.8860000000000001</c:v>
                </c:pt>
                <c:pt idx="29">
                  <c:v>2.7282834154249267</c:v>
                </c:pt>
                <c:pt idx="30">
                  <c:v>2.8007815192912786</c:v>
                </c:pt>
                <c:pt idx="31">
                  <c:v>2.7631617847197503</c:v>
                </c:pt>
                <c:pt idx="32">
                  <c:v>2.7015039765888393</c:v>
                </c:pt>
                <c:pt idx="33">
                  <c:v>2.6108291321674018</c:v>
                </c:pt>
                <c:pt idx="34">
                  <c:v>2.5813773560639928</c:v>
                </c:pt>
                <c:pt idx="35">
                  <c:v>2.5778241373140536</c:v>
                </c:pt>
                <c:pt idx="36">
                  <c:v>2.5683647185085761</c:v>
                </c:pt>
                <c:pt idx="37">
                  <c:v>2.49513599699412</c:v>
                </c:pt>
                <c:pt idx="38">
                  <c:v>2.3052808627973742</c:v>
                </c:pt>
                <c:pt idx="39">
                  <c:v>2.1216795416129122</c:v>
                </c:pt>
                <c:pt idx="40">
                  <c:v>2.1135583131943148</c:v>
                </c:pt>
                <c:pt idx="41">
                  <c:v>2.1328366864876922</c:v>
                </c:pt>
                <c:pt idx="42">
                  <c:v>2.1404483468639355</c:v>
                </c:pt>
                <c:pt idx="43">
                  <c:v>2.3326247379615883</c:v>
                </c:pt>
                <c:pt idx="44">
                  <c:v>2.3566602972040243</c:v>
                </c:pt>
                <c:pt idx="45">
                  <c:v>2.1785351865603384</c:v>
                </c:pt>
                <c:pt idx="46">
                  <c:v>2.0082193524687226</c:v>
                </c:pt>
                <c:pt idx="47">
                  <c:v>1.8970936092409847</c:v>
                </c:pt>
                <c:pt idx="48">
                  <c:v>1.8275153301366418</c:v>
                </c:pt>
                <c:pt idx="49">
                  <c:v>1.8592523109265224</c:v>
                </c:pt>
                <c:pt idx="50">
                  <c:v>1.9127147540750222</c:v>
                </c:pt>
                <c:pt idx="51">
                  <c:v>1.9784952047269531</c:v>
                </c:pt>
                <c:pt idx="52">
                  <c:v>2.0744320855925098</c:v>
                </c:pt>
                <c:pt idx="53">
                  <c:v>2.2868089135240006</c:v>
                </c:pt>
                <c:pt idx="54">
                  <c:v>2.4316074122620774</c:v>
                </c:pt>
                <c:pt idx="55">
                  <c:v>2.4019934115154684</c:v>
                </c:pt>
                <c:pt idx="56">
                  <c:v>2.3621097892740117</c:v>
                </c:pt>
                <c:pt idx="57">
                  <c:v>2.3196625406375078</c:v>
                </c:pt>
                <c:pt idx="58">
                  <c:v>2.3246411216931118</c:v>
                </c:pt>
                <c:pt idx="59">
                  <c:v>2.2863633202861027</c:v>
                </c:pt>
                <c:pt idx="60">
                  <c:v>2.0964112680741844</c:v>
                </c:pt>
                <c:pt idx="61">
                  <c:v>2.0162515913703598</c:v>
                </c:pt>
                <c:pt idx="62">
                  <c:v>2.0076063020830586</c:v>
                </c:pt>
                <c:pt idx="63">
                  <c:v>1.9629674626412401</c:v>
                </c:pt>
                <c:pt idx="64">
                  <c:v>1.9663183845248555</c:v>
                </c:pt>
                <c:pt idx="65">
                  <c:v>1.9620373237179862</c:v>
                </c:pt>
                <c:pt idx="66">
                  <c:v>1.9358016106578162</c:v>
                </c:pt>
                <c:pt idx="67">
                  <c:v>1.9098192159983742</c:v>
                </c:pt>
                <c:pt idx="68">
                  <c:v>1.9402638140326094</c:v>
                </c:pt>
                <c:pt idx="69">
                  <c:v>1.8736475361005336</c:v>
                </c:pt>
                <c:pt idx="70">
                  <c:v>1.8932124981513154</c:v>
                </c:pt>
                <c:pt idx="71">
                  <c:v>1.8609471790457586</c:v>
                </c:pt>
                <c:pt idx="72">
                  <c:v>1.7147855670589944</c:v>
                </c:pt>
                <c:pt idx="73">
                  <c:v>1.6656434021756985</c:v>
                </c:pt>
                <c:pt idx="74">
                  <c:v>1.4383068517413531</c:v>
                </c:pt>
                <c:pt idx="75">
                  <c:v>1.277736741397228</c:v>
                </c:pt>
                <c:pt idx="76">
                  <c:v>1.1852539520167238</c:v>
                </c:pt>
                <c:pt idx="77">
                  <c:v>1.1726206666511285</c:v>
                </c:pt>
                <c:pt idx="78">
                  <c:v>1.1565974269221166</c:v>
                </c:pt>
                <c:pt idx="79">
                  <c:v>1.132838166996051</c:v>
                </c:pt>
                <c:pt idx="80">
                  <c:v>1.1436334707182021</c:v>
                </c:pt>
                <c:pt idx="81">
                  <c:v>1.1457218729969021</c:v>
                </c:pt>
                <c:pt idx="82">
                  <c:v>1.1706765949749462</c:v>
                </c:pt>
                <c:pt idx="83">
                  <c:v>1.1786847220730989</c:v>
                </c:pt>
                <c:pt idx="84">
                  <c:v>1.2264417219688655</c:v>
                </c:pt>
                <c:pt idx="85">
                  <c:v>1.2815384605310207</c:v>
                </c:pt>
                <c:pt idx="86">
                  <c:v>1.3279478390726753</c:v>
                </c:pt>
                <c:pt idx="87">
                  <c:v>1.4379430456218441</c:v>
                </c:pt>
                <c:pt idx="88">
                  <c:v>1.4970282983623804</c:v>
                </c:pt>
                <c:pt idx="89">
                  <c:v>1.4922611045335796</c:v>
                </c:pt>
                <c:pt idx="90">
                  <c:v>1.4931836498752391</c:v>
                </c:pt>
                <c:pt idx="91">
                  <c:v>1.4265348521979551</c:v>
                </c:pt>
                <c:pt idx="92">
                  <c:v>1.4520468551138876</c:v>
                </c:pt>
                <c:pt idx="93">
                  <c:v>1.4560184007198707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36006144"/>
        <c:axId val="36007936"/>
      </c:barChart>
      <c:lineChart>
        <c:grouping val="standard"/>
        <c:varyColors val="0"/>
        <c:ser>
          <c:idx val="1"/>
          <c:order val="0"/>
          <c:tx>
            <c:strRef>
              <c:f>'[g130070-14_2.xlsx]data'!$C$1</c:f>
              <c:strCache>
                <c:ptCount val="1"/>
                <c:pt idx="0">
                  <c:v>Průměrný věk matek / Mean age at childbirth</c:v>
                </c:pt>
              </c:strCache>
            </c:strRef>
          </c:tx>
          <c:spPr>
            <a:ln w="25400">
              <a:solidFill>
                <a:srgbClr val="FF00FF"/>
              </a:solidFill>
              <a:prstDash val="solid"/>
            </a:ln>
          </c:spPr>
          <c:marker>
            <c:symbol val="none"/>
          </c:marker>
          <c:cat>
            <c:multiLvlStrRef>
              <c:f>data!#REF!</c:f>
            </c:multiLvlStrRef>
          </c:cat>
          <c:val>
            <c:numRef>
              <c:f>'[g130070-14_2.xlsx]data'!$C$2:$C$95</c:f>
              <c:numCache>
                <c:formatCode>0.0</c:formatCode>
                <c:ptCount val="94"/>
                <c:pt idx="0">
                  <c:v>30.166246728321894</c:v>
                </c:pt>
                <c:pt idx="1">
                  <c:v>29.831866544466418</c:v>
                </c:pt>
                <c:pt idx="2">
                  <c:v>29.759193481822596</c:v>
                </c:pt>
                <c:pt idx="3">
                  <c:v>29.648330013589458</c:v>
                </c:pt>
                <c:pt idx="4">
                  <c:v>29.591869385659169</c:v>
                </c:pt>
                <c:pt idx="5">
                  <c:v>29.419926594189111</c:v>
                </c:pt>
                <c:pt idx="6">
                  <c:v>29.276057956061063</c:v>
                </c:pt>
                <c:pt idx="7">
                  <c:v>29.090129162262727</c:v>
                </c:pt>
                <c:pt idx="8">
                  <c:v>28.933063100226082</c:v>
                </c:pt>
                <c:pt idx="9">
                  <c:v>28.788349791692138</c:v>
                </c:pt>
                <c:pt idx="10">
                  <c:v>28.601222492670264</c:v>
                </c:pt>
                <c:pt idx="11">
                  <c:v>28.507344461490632</c:v>
                </c:pt>
                <c:pt idx="12">
                  <c:v>28.402313078813719</c:v>
                </c:pt>
                <c:pt idx="13">
                  <c:v>28.306930351533101</c:v>
                </c:pt>
                <c:pt idx="14">
                  <c:v>28.301864934903648</c:v>
                </c:pt>
                <c:pt idx="15">
                  <c:v>28.252039499140345</c:v>
                </c:pt>
                <c:pt idx="16">
                  <c:v>28.228798776669706</c:v>
                </c:pt>
                <c:pt idx="17">
                  <c:v>28.16073793600285</c:v>
                </c:pt>
                <c:pt idx="18">
                  <c:v>27.83279220779221</c:v>
                </c:pt>
                <c:pt idx="19">
                  <c:v>27.725388601036265</c:v>
                </c:pt>
                <c:pt idx="20">
                  <c:v>27.567036523347205</c:v>
                </c:pt>
                <c:pt idx="21">
                  <c:v>27.723153602174897</c:v>
                </c:pt>
                <c:pt idx="22">
                  <c:v>28.262711864406782</c:v>
                </c:pt>
                <c:pt idx="23">
                  <c:v>27.986549918757902</c:v>
                </c:pt>
                <c:pt idx="24">
                  <c:v>28.371042747272401</c:v>
                </c:pt>
                <c:pt idx="25">
                  <c:v>28.607484414513106</c:v>
                </c:pt>
                <c:pt idx="26">
                  <c:v>28.441572972314024</c:v>
                </c:pt>
                <c:pt idx="27">
                  <c:v>28.100937362632585</c:v>
                </c:pt>
                <c:pt idx="28">
                  <c:v>27.811030657617678</c:v>
                </c:pt>
                <c:pt idx="29">
                  <c:v>27.472631865336275</c:v>
                </c:pt>
                <c:pt idx="30">
                  <c:v>27.308082599428907</c:v>
                </c:pt>
                <c:pt idx="31">
                  <c:v>27.110024031846759</c:v>
                </c:pt>
                <c:pt idx="32">
                  <c:v>27.026100365871471</c:v>
                </c:pt>
                <c:pt idx="33">
                  <c:v>26.983946976377865</c:v>
                </c:pt>
                <c:pt idx="34">
                  <c:v>26.860668248922629</c:v>
                </c:pt>
                <c:pt idx="35">
                  <c:v>26.729219130328985</c:v>
                </c:pt>
                <c:pt idx="36">
                  <c:v>26.511677869448921</c:v>
                </c:pt>
                <c:pt idx="37">
                  <c:v>26.278598218156059</c:v>
                </c:pt>
                <c:pt idx="38">
                  <c:v>25.927242898431416</c:v>
                </c:pt>
                <c:pt idx="39">
                  <c:v>25.48681667609938</c:v>
                </c:pt>
                <c:pt idx="40">
                  <c:v>25.419987076750424</c:v>
                </c:pt>
                <c:pt idx="41">
                  <c:v>25.425757225556794</c:v>
                </c:pt>
                <c:pt idx="42">
                  <c:v>25.320225036506109</c:v>
                </c:pt>
                <c:pt idx="43">
                  <c:v>25.445581658668338</c:v>
                </c:pt>
                <c:pt idx="44">
                  <c:v>25.576136564077089</c:v>
                </c:pt>
                <c:pt idx="45">
                  <c:v>25.551400108705664</c:v>
                </c:pt>
                <c:pt idx="46">
                  <c:v>25.362426458357611</c:v>
                </c:pt>
                <c:pt idx="47">
                  <c:v>25.156377767579674</c:v>
                </c:pt>
                <c:pt idx="48">
                  <c:v>25.067078181356571</c:v>
                </c:pt>
                <c:pt idx="49">
                  <c:v>25.019132132051002</c:v>
                </c:pt>
                <c:pt idx="50">
                  <c:v>24.970185736090468</c:v>
                </c:pt>
                <c:pt idx="51">
                  <c:v>25.11669310864027</c:v>
                </c:pt>
                <c:pt idx="52">
                  <c:v>25.135668224923336</c:v>
                </c:pt>
                <c:pt idx="53">
                  <c:v>25.256962475207978</c:v>
                </c:pt>
                <c:pt idx="54">
                  <c:v>25.238083467732274</c:v>
                </c:pt>
                <c:pt idx="55">
                  <c:v>25.127511218529268</c:v>
                </c:pt>
                <c:pt idx="56">
                  <c:v>25.072028099324832</c:v>
                </c:pt>
                <c:pt idx="57">
                  <c:v>24.980435104244552</c:v>
                </c:pt>
                <c:pt idx="58">
                  <c:v>24.919320146429826</c:v>
                </c:pt>
                <c:pt idx="59">
                  <c:v>24.838882436066701</c:v>
                </c:pt>
                <c:pt idx="60">
                  <c:v>24.672148401963195</c:v>
                </c:pt>
                <c:pt idx="61">
                  <c:v>24.694717345189506</c:v>
                </c:pt>
                <c:pt idx="62">
                  <c:v>24.640537004254682</c:v>
                </c:pt>
                <c:pt idx="63">
                  <c:v>24.587988831996057</c:v>
                </c:pt>
                <c:pt idx="64">
                  <c:v>24.553731332429614</c:v>
                </c:pt>
                <c:pt idx="65">
                  <c:v>24.584601029218305</c:v>
                </c:pt>
                <c:pt idx="66">
                  <c:v>24.639626696629737</c:v>
                </c:pt>
                <c:pt idx="67">
                  <c:v>24.670691070607706</c:v>
                </c:pt>
                <c:pt idx="68">
                  <c:v>24.720234293278054</c:v>
                </c:pt>
                <c:pt idx="69">
                  <c:v>24.753167150197921</c:v>
                </c:pt>
                <c:pt idx="70">
                  <c:v>24.763635499069963</c:v>
                </c:pt>
                <c:pt idx="71">
                  <c:v>24.725435714938975</c:v>
                </c:pt>
                <c:pt idx="72">
                  <c:v>24.827437311412702</c:v>
                </c:pt>
                <c:pt idx="73">
                  <c:v>25.038730129729757</c:v>
                </c:pt>
                <c:pt idx="74">
                  <c:v>25.368773712723836</c:v>
                </c:pt>
                <c:pt idx="75">
                  <c:v>25.758184249840451</c:v>
                </c:pt>
                <c:pt idx="76">
                  <c:v>26.085716130285416</c:v>
                </c:pt>
                <c:pt idx="77">
                  <c:v>26.364296074394879</c:v>
                </c:pt>
                <c:pt idx="78">
                  <c:v>26.623397106990634</c:v>
                </c:pt>
                <c:pt idx="79">
                  <c:v>26.858011994901595</c:v>
                </c:pt>
                <c:pt idx="80">
                  <c:v>27.176636721275781</c:v>
                </c:pt>
                <c:pt idx="81">
                  <c:v>27.549289496320917</c:v>
                </c:pt>
                <c:pt idx="82">
                  <c:v>27.80985995272961</c:v>
                </c:pt>
                <c:pt idx="83">
                  <c:v>28.054737930745773</c:v>
                </c:pt>
                <c:pt idx="84">
                  <c:v>28.33259466712687</c:v>
                </c:pt>
                <c:pt idx="85">
                  <c:v>28.606064650475794</c:v>
                </c:pt>
                <c:pt idx="86">
                  <c:v>28.879555591039516</c:v>
                </c:pt>
                <c:pt idx="87">
                  <c:v>29.139891912559396</c:v>
                </c:pt>
                <c:pt idx="88">
                  <c:v>29.331188167080285</c:v>
                </c:pt>
                <c:pt idx="89">
                  <c:v>29.427519909486165</c:v>
                </c:pt>
                <c:pt idx="90">
                  <c:v>29.586935238307689</c:v>
                </c:pt>
                <c:pt idx="91">
                  <c:v>29.69419550950683</c:v>
                </c:pt>
                <c:pt idx="92">
                  <c:v>29.760894585090899</c:v>
                </c:pt>
                <c:pt idx="93">
                  <c:v>29.862046186109019</c:v>
                </c:pt>
              </c:numCache>
            </c:numRef>
          </c:val>
          <c:smooth val="0"/>
        </c:ser>
        <c:ser>
          <c:idx val="4"/>
          <c:order val="1"/>
          <c:tx>
            <c:strRef>
              <c:f>'[g130070-14_2.xlsx]data'!$D$1</c:f>
              <c:strCache>
                <c:ptCount val="1"/>
                <c:pt idx="0">
                  <c:v>Průměrný věk při narození 1.dítěte / Mean age at first childbirth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'[g130070-14_2.xlsx]data'!$A$2:$A$95</c:f>
              <c:numCache>
                <c:formatCode>General</c:formatCode>
                <c:ptCount val="94"/>
                <c:pt idx="0">
                  <c:v>1920</c:v>
                </c:pt>
                <c:pt idx="1">
                  <c:v>1921</c:v>
                </c:pt>
                <c:pt idx="2">
                  <c:v>1922</c:v>
                </c:pt>
                <c:pt idx="3">
                  <c:v>1923</c:v>
                </c:pt>
                <c:pt idx="4">
                  <c:v>1924</c:v>
                </c:pt>
                <c:pt idx="5">
                  <c:v>1925</c:v>
                </c:pt>
                <c:pt idx="6">
                  <c:v>1926</c:v>
                </c:pt>
                <c:pt idx="7">
                  <c:v>1927</c:v>
                </c:pt>
                <c:pt idx="8">
                  <c:v>1928</c:v>
                </c:pt>
                <c:pt idx="9">
                  <c:v>1929</c:v>
                </c:pt>
                <c:pt idx="10">
                  <c:v>1930</c:v>
                </c:pt>
                <c:pt idx="11">
                  <c:v>1931</c:v>
                </c:pt>
                <c:pt idx="12">
                  <c:v>1932</c:v>
                </c:pt>
                <c:pt idx="13">
                  <c:v>1933</c:v>
                </c:pt>
                <c:pt idx="14">
                  <c:v>1934</c:v>
                </c:pt>
                <c:pt idx="15">
                  <c:v>1935</c:v>
                </c:pt>
                <c:pt idx="16">
                  <c:v>1936</c:v>
                </c:pt>
                <c:pt idx="17">
                  <c:v>1937</c:v>
                </c:pt>
                <c:pt idx="18">
                  <c:v>1938</c:v>
                </c:pt>
                <c:pt idx="19">
                  <c:v>1939</c:v>
                </c:pt>
                <c:pt idx="20">
                  <c:v>1940</c:v>
                </c:pt>
                <c:pt idx="21">
                  <c:v>1941</c:v>
                </c:pt>
                <c:pt idx="22">
                  <c:v>1942</c:v>
                </c:pt>
                <c:pt idx="23">
                  <c:v>1943</c:v>
                </c:pt>
                <c:pt idx="24">
                  <c:v>1944</c:v>
                </c:pt>
                <c:pt idx="25">
                  <c:v>1945</c:v>
                </c:pt>
                <c:pt idx="26">
                  <c:v>1946</c:v>
                </c:pt>
                <c:pt idx="27">
                  <c:v>1947</c:v>
                </c:pt>
                <c:pt idx="28">
                  <c:v>1948</c:v>
                </c:pt>
                <c:pt idx="29">
                  <c:v>1949</c:v>
                </c:pt>
                <c:pt idx="30">
                  <c:v>1950</c:v>
                </c:pt>
                <c:pt idx="31">
                  <c:v>1951</c:v>
                </c:pt>
                <c:pt idx="32">
                  <c:v>1952</c:v>
                </c:pt>
                <c:pt idx="33">
                  <c:v>1953</c:v>
                </c:pt>
                <c:pt idx="34">
                  <c:v>1954</c:v>
                </c:pt>
                <c:pt idx="35">
                  <c:v>1955</c:v>
                </c:pt>
                <c:pt idx="36">
                  <c:v>1956</c:v>
                </c:pt>
                <c:pt idx="37">
                  <c:v>1957</c:v>
                </c:pt>
                <c:pt idx="38">
                  <c:v>1958</c:v>
                </c:pt>
                <c:pt idx="39">
                  <c:v>1959</c:v>
                </c:pt>
                <c:pt idx="40">
                  <c:v>1960</c:v>
                </c:pt>
                <c:pt idx="41">
                  <c:v>1961</c:v>
                </c:pt>
                <c:pt idx="42">
                  <c:v>1962</c:v>
                </c:pt>
                <c:pt idx="43">
                  <c:v>1963</c:v>
                </c:pt>
                <c:pt idx="44">
                  <c:v>1964</c:v>
                </c:pt>
                <c:pt idx="45">
                  <c:v>1965</c:v>
                </c:pt>
                <c:pt idx="46">
                  <c:v>1966</c:v>
                </c:pt>
                <c:pt idx="47">
                  <c:v>1967</c:v>
                </c:pt>
                <c:pt idx="48">
                  <c:v>1968</c:v>
                </c:pt>
                <c:pt idx="49">
                  <c:v>1969</c:v>
                </c:pt>
                <c:pt idx="50">
                  <c:v>1970</c:v>
                </c:pt>
                <c:pt idx="51">
                  <c:v>1971</c:v>
                </c:pt>
                <c:pt idx="52">
                  <c:v>1972</c:v>
                </c:pt>
                <c:pt idx="53">
                  <c:v>1973</c:v>
                </c:pt>
                <c:pt idx="54">
                  <c:v>1974</c:v>
                </c:pt>
                <c:pt idx="55">
                  <c:v>1975</c:v>
                </c:pt>
                <c:pt idx="56">
                  <c:v>1976</c:v>
                </c:pt>
                <c:pt idx="57">
                  <c:v>1977</c:v>
                </c:pt>
                <c:pt idx="58">
                  <c:v>1978</c:v>
                </c:pt>
                <c:pt idx="59">
                  <c:v>1979</c:v>
                </c:pt>
                <c:pt idx="60">
                  <c:v>1980</c:v>
                </c:pt>
                <c:pt idx="61">
                  <c:v>1981</c:v>
                </c:pt>
                <c:pt idx="62">
                  <c:v>1982</c:v>
                </c:pt>
                <c:pt idx="63">
                  <c:v>1983</c:v>
                </c:pt>
                <c:pt idx="64">
                  <c:v>1984</c:v>
                </c:pt>
                <c:pt idx="65">
                  <c:v>1985</c:v>
                </c:pt>
                <c:pt idx="66">
                  <c:v>1986</c:v>
                </c:pt>
                <c:pt idx="67">
                  <c:v>1987</c:v>
                </c:pt>
                <c:pt idx="68">
                  <c:v>1988</c:v>
                </c:pt>
                <c:pt idx="69">
                  <c:v>1989</c:v>
                </c:pt>
                <c:pt idx="70">
                  <c:v>1990</c:v>
                </c:pt>
                <c:pt idx="71">
                  <c:v>1991</c:v>
                </c:pt>
                <c:pt idx="72">
                  <c:v>1992</c:v>
                </c:pt>
                <c:pt idx="73">
                  <c:v>1993</c:v>
                </c:pt>
                <c:pt idx="74">
                  <c:v>1994</c:v>
                </c:pt>
                <c:pt idx="75">
                  <c:v>1995</c:v>
                </c:pt>
                <c:pt idx="76">
                  <c:v>1996</c:v>
                </c:pt>
                <c:pt idx="77">
                  <c:v>1997</c:v>
                </c:pt>
                <c:pt idx="78">
                  <c:v>1998</c:v>
                </c:pt>
                <c:pt idx="79">
                  <c:v>1999</c:v>
                </c:pt>
                <c:pt idx="80">
                  <c:v>2000</c:v>
                </c:pt>
                <c:pt idx="81">
                  <c:v>2001</c:v>
                </c:pt>
                <c:pt idx="82">
                  <c:v>2002</c:v>
                </c:pt>
                <c:pt idx="83">
                  <c:v>2003</c:v>
                </c:pt>
                <c:pt idx="84">
                  <c:v>2004</c:v>
                </c:pt>
                <c:pt idx="85">
                  <c:v>2005</c:v>
                </c:pt>
                <c:pt idx="86">
                  <c:v>2006</c:v>
                </c:pt>
                <c:pt idx="87">
                  <c:v>2007</c:v>
                </c:pt>
                <c:pt idx="88">
                  <c:v>2008</c:v>
                </c:pt>
                <c:pt idx="89">
                  <c:v>2009</c:v>
                </c:pt>
                <c:pt idx="90">
                  <c:v>2010</c:v>
                </c:pt>
                <c:pt idx="91">
                  <c:v>2011</c:v>
                </c:pt>
                <c:pt idx="92">
                  <c:v>2012</c:v>
                </c:pt>
                <c:pt idx="93">
                  <c:v>2013</c:v>
                </c:pt>
              </c:numCache>
            </c:numRef>
          </c:cat>
          <c:val>
            <c:numRef>
              <c:f>'[g130070-14_2.xlsx]data'!$D$2:$D$95</c:f>
              <c:numCache>
                <c:formatCode>General</c:formatCode>
                <c:ptCount val="94"/>
                <c:pt idx="5" formatCode="0.0">
                  <c:v>25.263007275339451</c:v>
                </c:pt>
                <c:pt idx="6" formatCode="0.0">
                  <c:v>25.134345087167151</c:v>
                </c:pt>
                <c:pt idx="7" formatCode="0.0">
                  <c:v>25.000146256583399</c:v>
                </c:pt>
                <c:pt idx="8" formatCode="0.0">
                  <c:v>24.982326153684472</c:v>
                </c:pt>
                <c:pt idx="9" formatCode="0.0">
                  <c:v>24.957548123281292</c:v>
                </c:pt>
                <c:pt idx="10" formatCode="0.0">
                  <c:v>24.934015272041641</c:v>
                </c:pt>
                <c:pt idx="11" formatCode="0.0">
                  <c:v>24.853817738269711</c:v>
                </c:pt>
                <c:pt idx="12" formatCode="0.0">
                  <c:v>24.841699125312125</c:v>
                </c:pt>
                <c:pt idx="13" formatCode="0.0">
                  <c:v>24.884749481238803</c:v>
                </c:pt>
                <c:pt idx="14" formatCode="0.0">
                  <c:v>24.974312712526263</c:v>
                </c:pt>
                <c:pt idx="15" formatCode="0.0">
                  <c:v>24.978176041191574</c:v>
                </c:pt>
                <c:pt idx="16" formatCode="0.0">
                  <c:v>25.079527905387174</c:v>
                </c:pt>
                <c:pt idx="17" formatCode="0.0">
                  <c:v>25.085328275851253</c:v>
                </c:pt>
                <c:pt idx="25" formatCode="0.0">
                  <c:v>25.125941810352643</c:v>
                </c:pt>
                <c:pt idx="26" formatCode="0.0">
                  <c:v>24.975900143215178</c:v>
                </c:pt>
                <c:pt idx="27" formatCode="0.0">
                  <c:v>24.569623140813835</c:v>
                </c:pt>
                <c:pt idx="28" formatCode="0.0">
                  <c:v>24.213878152572697</c:v>
                </c:pt>
                <c:pt idx="29" formatCode="0.0">
                  <c:v>24.074786399724864</c:v>
                </c:pt>
                <c:pt idx="30" formatCode="0.0">
                  <c:v>23.772585523879602</c:v>
                </c:pt>
                <c:pt idx="31" formatCode="0.0">
                  <c:v>23.596347290666305</c:v>
                </c:pt>
                <c:pt idx="32" formatCode="0.0">
                  <c:v>23.563709270813099</c:v>
                </c:pt>
                <c:pt idx="33" formatCode="0.0">
                  <c:v>23.45136240868116</c:v>
                </c:pt>
                <c:pt idx="34" formatCode="0.0">
                  <c:v>23.332380287631796</c:v>
                </c:pt>
                <c:pt idx="35" formatCode="0.0">
                  <c:v>23.235155926777633</c:v>
                </c:pt>
                <c:pt idx="36" formatCode="0.0">
                  <c:v>23.097640764373402</c:v>
                </c:pt>
                <c:pt idx="37" formatCode="0.0">
                  <c:v>22.976023654169591</c:v>
                </c:pt>
                <c:pt idx="38" formatCode="0.0">
                  <c:v>22.994320538391193</c:v>
                </c:pt>
                <c:pt idx="39" formatCode="0.0">
                  <c:v>22.903955997519695</c:v>
                </c:pt>
                <c:pt idx="40" formatCode="0.0">
                  <c:v>22.863775919999998</c:v>
                </c:pt>
                <c:pt idx="41" formatCode="0.0">
                  <c:v>22.889925959999999</c:v>
                </c:pt>
                <c:pt idx="42" formatCode="0.0">
                  <c:v>22.804377850000002</c:v>
                </c:pt>
                <c:pt idx="43" formatCode="0.0">
                  <c:v>22.737063110000001</c:v>
                </c:pt>
                <c:pt idx="44" formatCode="0.0">
                  <c:v>22.71762051</c:v>
                </c:pt>
                <c:pt idx="45" formatCode="0.0">
                  <c:v>22.67338427</c:v>
                </c:pt>
                <c:pt idx="46" formatCode="0.0">
                  <c:v>22.554270469999999</c:v>
                </c:pt>
                <c:pt idx="47" formatCode="0.0">
                  <c:v>22.479438739999999</c:v>
                </c:pt>
                <c:pt idx="48" formatCode="0.0">
                  <c:v>22.5190862</c:v>
                </c:pt>
                <c:pt idx="49" formatCode="0.0">
                  <c:v>22.454551810000002</c:v>
                </c:pt>
                <c:pt idx="50" formatCode="0.0">
                  <c:v>22.453620269999998</c:v>
                </c:pt>
                <c:pt idx="51" formatCode="0.0">
                  <c:v>22.586362569999999</c:v>
                </c:pt>
                <c:pt idx="52" formatCode="0.0">
                  <c:v>22.614616439999999</c:v>
                </c:pt>
                <c:pt idx="53" formatCode="0.0">
                  <c:v>22.624474299999999</c:v>
                </c:pt>
                <c:pt idx="54" formatCode="0.0">
                  <c:v>22.593032650000001</c:v>
                </c:pt>
                <c:pt idx="55" formatCode="0.0">
                  <c:v>22.51324571</c:v>
                </c:pt>
                <c:pt idx="56" formatCode="0.0">
                  <c:v>22.488273379999999</c:v>
                </c:pt>
                <c:pt idx="57" formatCode="0.0">
                  <c:v>22.46907247</c:v>
                </c:pt>
                <c:pt idx="58" formatCode="0.0">
                  <c:v>22.437903479999999</c:v>
                </c:pt>
                <c:pt idx="59" formatCode="0.0">
                  <c:v>22.40029492</c:v>
                </c:pt>
                <c:pt idx="60" formatCode="0.0">
                  <c:v>22.357579399999999</c:v>
                </c:pt>
                <c:pt idx="61" formatCode="0.0">
                  <c:v>22.379064020000001</c:v>
                </c:pt>
                <c:pt idx="62" formatCode="0.0">
                  <c:v>22.36208976</c:v>
                </c:pt>
                <c:pt idx="63" formatCode="0.0">
                  <c:v>22.313682480000001</c:v>
                </c:pt>
                <c:pt idx="64" formatCode="0.0">
                  <c:v>22.313268839999999</c:v>
                </c:pt>
                <c:pt idx="65" formatCode="0.0">
                  <c:v>22.346939620000001</c:v>
                </c:pt>
                <c:pt idx="66" formatCode="0.0">
                  <c:v>22.396840660051758</c:v>
                </c:pt>
                <c:pt idx="67" formatCode="0.0">
                  <c:v>22.436446571747432</c:v>
                </c:pt>
                <c:pt idx="68" formatCode="0.0">
                  <c:v>22.437961591059839</c:v>
                </c:pt>
                <c:pt idx="69" formatCode="0.0">
                  <c:v>22.480817545992515</c:v>
                </c:pt>
                <c:pt idx="70" formatCode="0.0">
                  <c:v>22.468646645740293</c:v>
                </c:pt>
                <c:pt idx="71" formatCode="0.0">
                  <c:v>22.429350075245015</c:v>
                </c:pt>
                <c:pt idx="72" formatCode="0.0">
                  <c:v>22.506862347603153</c:v>
                </c:pt>
                <c:pt idx="73" formatCode="0.0">
                  <c:v>22.606845945509214</c:v>
                </c:pt>
                <c:pt idx="74" formatCode="0.0">
                  <c:v>22.916693465878797</c:v>
                </c:pt>
                <c:pt idx="75" formatCode="0.0">
                  <c:v>23.321813036964965</c:v>
                </c:pt>
                <c:pt idx="76" formatCode="0.0">
                  <c:v>23.67601476923393</c:v>
                </c:pt>
                <c:pt idx="77" formatCode="0.0">
                  <c:v>24.03693062729592</c:v>
                </c:pt>
                <c:pt idx="78" formatCode="0.0">
                  <c:v>24.351082979257782</c:v>
                </c:pt>
                <c:pt idx="79" formatCode="0.0">
                  <c:v>24.593119337818226</c:v>
                </c:pt>
                <c:pt idx="80" formatCode="0.0">
                  <c:v>24.941681301123037</c:v>
                </c:pt>
                <c:pt idx="81" formatCode="0.0">
                  <c:v>25.344811024416661</c:v>
                </c:pt>
                <c:pt idx="82" formatCode="0.0">
                  <c:v>25.627800057945151</c:v>
                </c:pt>
                <c:pt idx="83" formatCode="0.0">
                  <c:v>25.925826035067136</c:v>
                </c:pt>
                <c:pt idx="84" formatCode="0.0">
                  <c:v>26.312266837251482</c:v>
                </c:pt>
                <c:pt idx="85" formatCode="0.0">
                  <c:v>26.610701027332823</c:v>
                </c:pt>
                <c:pt idx="86" formatCode="0.0">
                  <c:v>26.942693403050864</c:v>
                </c:pt>
                <c:pt idx="87" formatCode="0.0">
                  <c:v>27.140574517489142</c:v>
                </c:pt>
                <c:pt idx="88" formatCode="0.0">
                  <c:v>27.331795112096753</c:v>
                </c:pt>
                <c:pt idx="89" formatCode="0.0">
                  <c:v>27.44426357252765</c:v>
                </c:pt>
                <c:pt idx="90" formatCode="0.0">
                  <c:v>27.624593881813794</c:v>
                </c:pt>
                <c:pt idx="91" formatCode="0.0">
                  <c:v>27.784768134112166</c:v>
                </c:pt>
                <c:pt idx="92" formatCode="0.0">
                  <c:v>27.916957131369166</c:v>
                </c:pt>
                <c:pt idx="93" formatCode="0.0">
                  <c:v>28.08276012154046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990144"/>
        <c:axId val="36004224"/>
      </c:lineChart>
      <c:catAx>
        <c:axId val="35990144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General" sourceLinked="1"/>
        <c:majorTickMark val="out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cs-CZ"/>
          </a:p>
        </c:txPr>
        <c:crossAx val="36004224"/>
        <c:crosses val="autoZero"/>
        <c:auto val="1"/>
        <c:lblAlgn val="ctr"/>
        <c:lblOffset val="100"/>
        <c:tickLblSkip val="5"/>
        <c:tickMarkSkip val="10"/>
        <c:noMultiLvlLbl val="0"/>
      </c:catAx>
      <c:valAx>
        <c:axId val="36004224"/>
        <c:scaling>
          <c:orientation val="minMax"/>
          <c:max val="32"/>
          <c:min val="18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cs-CZ" sz="1000" b="0" i="0" u="none" strike="noStrike" baseline="0">
                    <a:solidFill>
                      <a:srgbClr val="000000"/>
                    </a:solidFill>
                    <a:latin typeface="Arial CE"/>
                    <a:cs typeface="Arial CE"/>
                  </a:rPr>
                  <a:t>Věk / </a:t>
                </a:r>
                <a:r>
                  <a:rPr lang="cs-CZ" sz="1000" b="0" i="1" u="none" strike="noStrike" baseline="0">
                    <a:solidFill>
                      <a:srgbClr val="000000"/>
                    </a:solidFill>
                    <a:latin typeface="Arial CE"/>
                    <a:cs typeface="Arial CE"/>
                  </a:rPr>
                  <a:t>Age</a:t>
                </a:r>
              </a:p>
            </c:rich>
          </c:tx>
          <c:layout>
            <c:manualLayout>
              <c:xMode val="edge"/>
              <c:yMode val="edge"/>
              <c:x val="9.7656250000000087E-3"/>
              <c:y val="0.34328358208955256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cs-CZ"/>
          </a:p>
        </c:txPr>
        <c:crossAx val="35990144"/>
        <c:crosses val="autoZero"/>
        <c:crossBetween val="between"/>
        <c:majorUnit val="2"/>
      </c:valAx>
      <c:catAx>
        <c:axId val="360061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6007936"/>
        <c:crosses val="autoZero"/>
        <c:auto val="1"/>
        <c:lblAlgn val="ctr"/>
        <c:lblOffset val="100"/>
        <c:noMultiLvlLbl val="0"/>
      </c:catAx>
      <c:valAx>
        <c:axId val="36007936"/>
        <c:scaling>
          <c:orientation val="minMax"/>
          <c:max val="3.5"/>
        </c:scaling>
        <c:delete val="0"/>
        <c:axPos val="r"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CE"/>
                    <a:ea typeface="Arial CE"/>
                    <a:cs typeface="Arial CE"/>
                  </a:defRPr>
                </a:pPr>
                <a:r>
                  <a:rPr lang="cs-CZ" sz="1000" b="0" i="0" u="none" strike="noStrike" baseline="0">
                    <a:solidFill>
                      <a:srgbClr val="000000"/>
                    </a:solidFill>
                    <a:latin typeface="Arial CE"/>
                    <a:cs typeface="Arial CE"/>
                  </a:rPr>
                  <a:t>Plodnost /</a:t>
                </a:r>
                <a:r>
                  <a:rPr lang="cs-CZ" sz="1000" b="0" i="1" u="none" strike="noStrike" baseline="0">
                    <a:solidFill>
                      <a:srgbClr val="000000"/>
                    </a:solidFill>
                    <a:latin typeface="Arial CE"/>
                    <a:cs typeface="Arial CE"/>
                  </a:rPr>
                  <a:t> Fertility</a:t>
                </a:r>
              </a:p>
            </c:rich>
          </c:tx>
          <c:layout>
            <c:manualLayout>
              <c:xMode val="edge"/>
              <c:yMode val="edge"/>
              <c:x val="0.95182291666666663"/>
              <c:y val="0.29154228855721392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cs-CZ"/>
          </a:p>
        </c:txPr>
        <c:crossAx val="36006144"/>
        <c:crosses val="max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1144157018480368"/>
          <c:y val="0.89738835567872999"/>
          <c:w val="0.7818758792992494"/>
          <c:h val="9.0671444015939212E-2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Arial CE"/>
              <a:ea typeface="Arial CE"/>
              <a:cs typeface="Arial CE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Arial CE"/>
          <a:ea typeface="Arial CE"/>
          <a:cs typeface="Arial CE"/>
        </a:defRPr>
      </a:pPr>
      <a:endParaRPr lang="cs-CZ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VÝVOJ KOJENECKÉ ÚMRTNOSTI V ČR</a:t>
            </a:r>
          </a:p>
        </c:rich>
      </c:tx>
      <c:layout>
        <c:manualLayout>
          <c:xMode val="edge"/>
          <c:yMode val="edge"/>
          <c:x val="0.3064852483717313"/>
          <c:y val="1.964222862626141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203937007874015"/>
          <c:y val="2.5428331875182269E-2"/>
          <c:w val="0.87129396325459318"/>
          <c:h val="0.68729986876640425"/>
        </c:manualLayout>
      </c:layout>
      <c:areaChart>
        <c:grouping val="standard"/>
        <c:varyColors val="0"/>
        <c:ser>
          <c:idx val="1"/>
          <c:order val="0"/>
          <c:spPr>
            <a:solidFill>
              <a:srgbClr val="FF9900"/>
            </a:solidFill>
            <a:ln>
              <a:noFill/>
            </a:ln>
            <a:effectLst/>
          </c:spPr>
          <c:cat>
            <c:numRef>
              <c:f>List1!$E$32:$E$236</c:f>
              <c:numCache>
                <c:formatCode>General</c:formatCode>
                <c:ptCount val="205"/>
                <c:pt idx="0">
                  <c:v>1809</c:v>
                </c:pt>
                <c:pt idx="1">
                  <c:v>1810</c:v>
                </c:pt>
                <c:pt idx="2">
                  <c:v>1811</c:v>
                </c:pt>
                <c:pt idx="3">
                  <c:v>1812</c:v>
                </c:pt>
                <c:pt idx="4">
                  <c:v>1813</c:v>
                </c:pt>
                <c:pt idx="5">
                  <c:v>1814</c:v>
                </c:pt>
                <c:pt idx="6">
                  <c:v>1815</c:v>
                </c:pt>
                <c:pt idx="7">
                  <c:v>1816</c:v>
                </c:pt>
                <c:pt idx="8">
                  <c:v>1817</c:v>
                </c:pt>
                <c:pt idx="9">
                  <c:v>1818</c:v>
                </c:pt>
                <c:pt idx="10">
                  <c:v>1819</c:v>
                </c:pt>
                <c:pt idx="11">
                  <c:v>1820</c:v>
                </c:pt>
                <c:pt idx="12">
                  <c:v>1821</c:v>
                </c:pt>
                <c:pt idx="13">
                  <c:v>1822</c:v>
                </c:pt>
                <c:pt idx="14">
                  <c:v>1823</c:v>
                </c:pt>
                <c:pt idx="15">
                  <c:v>1824</c:v>
                </c:pt>
                <c:pt idx="16">
                  <c:v>1825</c:v>
                </c:pt>
                <c:pt idx="17">
                  <c:v>1826</c:v>
                </c:pt>
                <c:pt idx="18">
                  <c:v>1827</c:v>
                </c:pt>
                <c:pt idx="19">
                  <c:v>1828</c:v>
                </c:pt>
                <c:pt idx="20">
                  <c:v>1829</c:v>
                </c:pt>
                <c:pt idx="21">
                  <c:v>1830</c:v>
                </c:pt>
                <c:pt idx="22">
                  <c:v>1831</c:v>
                </c:pt>
                <c:pt idx="23">
                  <c:v>1832</c:v>
                </c:pt>
                <c:pt idx="24">
                  <c:v>1833</c:v>
                </c:pt>
                <c:pt idx="25">
                  <c:v>1834</c:v>
                </c:pt>
                <c:pt idx="26">
                  <c:v>1835</c:v>
                </c:pt>
                <c:pt idx="27">
                  <c:v>1836</c:v>
                </c:pt>
                <c:pt idx="28">
                  <c:v>1837</c:v>
                </c:pt>
                <c:pt idx="29">
                  <c:v>1838</c:v>
                </c:pt>
                <c:pt idx="30">
                  <c:v>1839</c:v>
                </c:pt>
                <c:pt idx="31">
                  <c:v>1840</c:v>
                </c:pt>
                <c:pt idx="32">
                  <c:v>1841</c:v>
                </c:pt>
                <c:pt idx="33">
                  <c:v>1842</c:v>
                </c:pt>
                <c:pt idx="34">
                  <c:v>1843</c:v>
                </c:pt>
                <c:pt idx="35">
                  <c:v>1844</c:v>
                </c:pt>
                <c:pt idx="36">
                  <c:v>1845</c:v>
                </c:pt>
                <c:pt idx="37">
                  <c:v>1846</c:v>
                </c:pt>
                <c:pt idx="38">
                  <c:v>1847</c:v>
                </c:pt>
                <c:pt idx="39">
                  <c:v>1848</c:v>
                </c:pt>
                <c:pt idx="40">
                  <c:v>1849</c:v>
                </c:pt>
                <c:pt idx="41">
                  <c:v>1850</c:v>
                </c:pt>
                <c:pt idx="42">
                  <c:v>1851</c:v>
                </c:pt>
                <c:pt idx="43">
                  <c:v>1852</c:v>
                </c:pt>
                <c:pt idx="44">
                  <c:v>1853</c:v>
                </c:pt>
                <c:pt idx="45">
                  <c:v>1854</c:v>
                </c:pt>
                <c:pt idx="46">
                  <c:v>1855</c:v>
                </c:pt>
                <c:pt idx="47">
                  <c:v>1856</c:v>
                </c:pt>
                <c:pt idx="48">
                  <c:v>1857</c:v>
                </c:pt>
                <c:pt idx="49">
                  <c:v>1858</c:v>
                </c:pt>
                <c:pt idx="50">
                  <c:v>1859</c:v>
                </c:pt>
                <c:pt idx="51">
                  <c:v>1860</c:v>
                </c:pt>
                <c:pt idx="52">
                  <c:v>1861</c:v>
                </c:pt>
                <c:pt idx="53">
                  <c:v>1862</c:v>
                </c:pt>
                <c:pt idx="54">
                  <c:v>1863</c:v>
                </c:pt>
                <c:pt idx="55">
                  <c:v>1864</c:v>
                </c:pt>
                <c:pt idx="56">
                  <c:v>1865</c:v>
                </c:pt>
                <c:pt idx="57">
                  <c:v>1866</c:v>
                </c:pt>
                <c:pt idx="58">
                  <c:v>1867</c:v>
                </c:pt>
                <c:pt idx="59">
                  <c:v>1868</c:v>
                </c:pt>
                <c:pt idx="60">
                  <c:v>1869</c:v>
                </c:pt>
                <c:pt idx="61">
                  <c:v>1870</c:v>
                </c:pt>
                <c:pt idx="62">
                  <c:v>1871</c:v>
                </c:pt>
                <c:pt idx="63">
                  <c:v>1872</c:v>
                </c:pt>
                <c:pt idx="64">
                  <c:v>1873</c:v>
                </c:pt>
                <c:pt idx="65">
                  <c:v>1874</c:v>
                </c:pt>
                <c:pt idx="66">
                  <c:v>1875</c:v>
                </c:pt>
                <c:pt idx="67">
                  <c:v>1876</c:v>
                </c:pt>
                <c:pt idx="68">
                  <c:v>1877</c:v>
                </c:pt>
                <c:pt idx="69">
                  <c:v>1878</c:v>
                </c:pt>
                <c:pt idx="70">
                  <c:v>1879</c:v>
                </c:pt>
                <c:pt idx="71">
                  <c:v>1880</c:v>
                </c:pt>
                <c:pt idx="72">
                  <c:v>1881</c:v>
                </c:pt>
                <c:pt idx="73">
                  <c:v>1882</c:v>
                </c:pt>
                <c:pt idx="74">
                  <c:v>1883</c:v>
                </c:pt>
                <c:pt idx="75">
                  <c:v>1884</c:v>
                </c:pt>
                <c:pt idx="76">
                  <c:v>1885</c:v>
                </c:pt>
                <c:pt idx="77">
                  <c:v>1886</c:v>
                </c:pt>
                <c:pt idx="78">
                  <c:v>1887</c:v>
                </c:pt>
                <c:pt idx="79">
                  <c:v>1888</c:v>
                </c:pt>
                <c:pt idx="80">
                  <c:v>1889</c:v>
                </c:pt>
                <c:pt idx="81">
                  <c:v>1890</c:v>
                </c:pt>
                <c:pt idx="82">
                  <c:v>1891</c:v>
                </c:pt>
                <c:pt idx="83">
                  <c:v>1892</c:v>
                </c:pt>
                <c:pt idx="84">
                  <c:v>1893</c:v>
                </c:pt>
                <c:pt idx="85">
                  <c:v>1894</c:v>
                </c:pt>
                <c:pt idx="86">
                  <c:v>1895</c:v>
                </c:pt>
                <c:pt idx="87">
                  <c:v>1896</c:v>
                </c:pt>
                <c:pt idx="88">
                  <c:v>1897</c:v>
                </c:pt>
                <c:pt idx="89">
                  <c:v>1898</c:v>
                </c:pt>
                <c:pt idx="90">
                  <c:v>1899</c:v>
                </c:pt>
                <c:pt idx="91">
                  <c:v>1900</c:v>
                </c:pt>
                <c:pt idx="92">
                  <c:v>1901</c:v>
                </c:pt>
                <c:pt idx="93">
                  <c:v>1902</c:v>
                </c:pt>
                <c:pt idx="94">
                  <c:v>1903</c:v>
                </c:pt>
                <c:pt idx="95">
                  <c:v>1904</c:v>
                </c:pt>
                <c:pt idx="96">
                  <c:v>1905</c:v>
                </c:pt>
                <c:pt idx="97">
                  <c:v>1906</c:v>
                </c:pt>
                <c:pt idx="98">
                  <c:v>1907</c:v>
                </c:pt>
                <c:pt idx="99">
                  <c:v>1908</c:v>
                </c:pt>
                <c:pt idx="100">
                  <c:v>1909</c:v>
                </c:pt>
                <c:pt idx="101">
                  <c:v>1910</c:v>
                </c:pt>
                <c:pt idx="102">
                  <c:v>1911</c:v>
                </c:pt>
                <c:pt idx="103">
                  <c:v>1912</c:v>
                </c:pt>
                <c:pt idx="104">
                  <c:v>1913</c:v>
                </c:pt>
                <c:pt idx="105">
                  <c:v>1914</c:v>
                </c:pt>
                <c:pt idx="106">
                  <c:v>1915</c:v>
                </c:pt>
                <c:pt idx="107">
                  <c:v>1916</c:v>
                </c:pt>
                <c:pt idx="108">
                  <c:v>1917</c:v>
                </c:pt>
                <c:pt idx="109">
                  <c:v>1918</c:v>
                </c:pt>
                <c:pt idx="110">
                  <c:v>1919</c:v>
                </c:pt>
                <c:pt idx="111">
                  <c:v>1920</c:v>
                </c:pt>
                <c:pt idx="112">
                  <c:v>1921</c:v>
                </c:pt>
                <c:pt idx="113">
                  <c:v>1922</c:v>
                </c:pt>
                <c:pt idx="114">
                  <c:v>1923</c:v>
                </c:pt>
                <c:pt idx="115">
                  <c:v>1924</c:v>
                </c:pt>
                <c:pt idx="116">
                  <c:v>1925</c:v>
                </c:pt>
                <c:pt idx="117">
                  <c:v>1926</c:v>
                </c:pt>
                <c:pt idx="118">
                  <c:v>1927</c:v>
                </c:pt>
                <c:pt idx="119">
                  <c:v>1928</c:v>
                </c:pt>
                <c:pt idx="120">
                  <c:v>1929</c:v>
                </c:pt>
                <c:pt idx="121">
                  <c:v>1930</c:v>
                </c:pt>
                <c:pt idx="122">
                  <c:v>1931</c:v>
                </c:pt>
                <c:pt idx="123">
                  <c:v>1932</c:v>
                </c:pt>
                <c:pt idx="124">
                  <c:v>1933</c:v>
                </c:pt>
                <c:pt idx="125">
                  <c:v>1934</c:v>
                </c:pt>
                <c:pt idx="126">
                  <c:v>1935</c:v>
                </c:pt>
                <c:pt idx="127">
                  <c:v>1936</c:v>
                </c:pt>
                <c:pt idx="128">
                  <c:v>1937</c:v>
                </c:pt>
                <c:pt idx="129">
                  <c:v>1938</c:v>
                </c:pt>
                <c:pt idx="130">
                  <c:v>1939</c:v>
                </c:pt>
                <c:pt idx="131">
                  <c:v>1940</c:v>
                </c:pt>
                <c:pt idx="132">
                  <c:v>1941</c:v>
                </c:pt>
                <c:pt idx="133">
                  <c:v>1942</c:v>
                </c:pt>
                <c:pt idx="134">
                  <c:v>1943</c:v>
                </c:pt>
                <c:pt idx="135">
                  <c:v>1944</c:v>
                </c:pt>
                <c:pt idx="136">
                  <c:v>1945</c:v>
                </c:pt>
                <c:pt idx="137">
                  <c:v>1946</c:v>
                </c:pt>
                <c:pt idx="138">
                  <c:v>1947</c:v>
                </c:pt>
                <c:pt idx="139">
                  <c:v>1948</c:v>
                </c:pt>
                <c:pt idx="140">
                  <c:v>1949</c:v>
                </c:pt>
                <c:pt idx="141">
                  <c:v>1950</c:v>
                </c:pt>
                <c:pt idx="142">
                  <c:v>1951</c:v>
                </c:pt>
                <c:pt idx="143">
                  <c:v>1952</c:v>
                </c:pt>
                <c:pt idx="144">
                  <c:v>1953</c:v>
                </c:pt>
                <c:pt idx="145">
                  <c:v>1954</c:v>
                </c:pt>
                <c:pt idx="146">
                  <c:v>1955</c:v>
                </c:pt>
                <c:pt idx="147">
                  <c:v>1956</c:v>
                </c:pt>
                <c:pt idx="148">
                  <c:v>1957</c:v>
                </c:pt>
                <c:pt idx="149">
                  <c:v>1958</c:v>
                </c:pt>
                <c:pt idx="150">
                  <c:v>1959</c:v>
                </c:pt>
                <c:pt idx="151">
                  <c:v>1960</c:v>
                </c:pt>
                <c:pt idx="152">
                  <c:v>1961</c:v>
                </c:pt>
                <c:pt idx="153">
                  <c:v>1962</c:v>
                </c:pt>
                <c:pt idx="154">
                  <c:v>1963</c:v>
                </c:pt>
                <c:pt idx="155">
                  <c:v>1964</c:v>
                </c:pt>
                <c:pt idx="156">
                  <c:v>1965</c:v>
                </c:pt>
                <c:pt idx="157">
                  <c:v>1966</c:v>
                </c:pt>
                <c:pt idx="158">
                  <c:v>1967</c:v>
                </c:pt>
                <c:pt idx="159">
                  <c:v>1968</c:v>
                </c:pt>
                <c:pt idx="160">
                  <c:v>1969</c:v>
                </c:pt>
                <c:pt idx="161">
                  <c:v>1970</c:v>
                </c:pt>
                <c:pt idx="162">
                  <c:v>1971</c:v>
                </c:pt>
                <c:pt idx="163">
                  <c:v>1972</c:v>
                </c:pt>
                <c:pt idx="164">
                  <c:v>1973</c:v>
                </c:pt>
                <c:pt idx="165">
                  <c:v>1974</c:v>
                </c:pt>
                <c:pt idx="166">
                  <c:v>1975</c:v>
                </c:pt>
                <c:pt idx="167">
                  <c:v>1976</c:v>
                </c:pt>
                <c:pt idx="168">
                  <c:v>1977</c:v>
                </c:pt>
                <c:pt idx="169">
                  <c:v>1978</c:v>
                </c:pt>
                <c:pt idx="170">
                  <c:v>1979</c:v>
                </c:pt>
                <c:pt idx="171">
                  <c:v>1980</c:v>
                </c:pt>
                <c:pt idx="172">
                  <c:v>1981</c:v>
                </c:pt>
                <c:pt idx="173">
                  <c:v>1982</c:v>
                </c:pt>
                <c:pt idx="174">
                  <c:v>1983</c:v>
                </c:pt>
                <c:pt idx="175">
                  <c:v>1984</c:v>
                </c:pt>
                <c:pt idx="176">
                  <c:v>1985</c:v>
                </c:pt>
                <c:pt idx="177">
                  <c:v>1986</c:v>
                </c:pt>
                <c:pt idx="178">
                  <c:v>1987</c:v>
                </c:pt>
                <c:pt idx="179">
                  <c:v>1988</c:v>
                </c:pt>
                <c:pt idx="180">
                  <c:v>1989</c:v>
                </c:pt>
                <c:pt idx="181">
                  <c:v>1990</c:v>
                </c:pt>
                <c:pt idx="182">
                  <c:v>1991</c:v>
                </c:pt>
                <c:pt idx="183">
                  <c:v>1992</c:v>
                </c:pt>
                <c:pt idx="184">
                  <c:v>1993</c:v>
                </c:pt>
                <c:pt idx="185">
                  <c:v>1994</c:v>
                </c:pt>
                <c:pt idx="186">
                  <c:v>1995</c:v>
                </c:pt>
                <c:pt idx="187">
                  <c:v>1996</c:v>
                </c:pt>
                <c:pt idx="188">
                  <c:v>1997</c:v>
                </c:pt>
                <c:pt idx="189">
                  <c:v>1998</c:v>
                </c:pt>
                <c:pt idx="190">
                  <c:v>1999</c:v>
                </c:pt>
                <c:pt idx="191">
                  <c:v>2000</c:v>
                </c:pt>
                <c:pt idx="192">
                  <c:v>2001</c:v>
                </c:pt>
                <c:pt idx="193">
                  <c:v>2002</c:v>
                </c:pt>
                <c:pt idx="194">
                  <c:v>2003</c:v>
                </c:pt>
                <c:pt idx="195">
                  <c:v>2004</c:v>
                </c:pt>
                <c:pt idx="196">
                  <c:v>2005</c:v>
                </c:pt>
                <c:pt idx="197">
                  <c:v>2006</c:v>
                </c:pt>
                <c:pt idx="198">
                  <c:v>2007</c:v>
                </c:pt>
                <c:pt idx="199">
                  <c:v>2008</c:v>
                </c:pt>
                <c:pt idx="200">
                  <c:v>2009</c:v>
                </c:pt>
                <c:pt idx="201">
                  <c:v>2010</c:v>
                </c:pt>
                <c:pt idx="202">
                  <c:v>2011</c:v>
                </c:pt>
                <c:pt idx="203">
                  <c:v>2012</c:v>
                </c:pt>
                <c:pt idx="204">
                  <c:v>2013</c:v>
                </c:pt>
              </c:numCache>
            </c:numRef>
          </c:cat>
          <c:val>
            <c:numRef>
              <c:f>List1!$G$32:$G$236</c:f>
              <c:numCache>
                <c:formatCode>0.0</c:formatCode>
                <c:ptCount val="205"/>
                <c:pt idx="0">
                  <c:v>281.88852074697621</c:v>
                </c:pt>
                <c:pt idx="1">
                  <c:v>303.84008628727815</c:v>
                </c:pt>
                <c:pt idx="2">
                  <c:v>270.68358275397043</c:v>
                </c:pt>
                <c:pt idx="3">
                  <c:v>285.88958759735874</c:v>
                </c:pt>
                <c:pt idx="4">
                  <c:v>248.95433990201209</c:v>
                </c:pt>
                <c:pt idx="5">
                  <c:v>288.23054924103542</c:v>
                </c:pt>
                <c:pt idx="6" formatCode="General">
                  <c:v>0</c:v>
                </c:pt>
                <c:pt idx="7" formatCode="General">
                  <c:v>0</c:v>
                </c:pt>
                <c:pt idx="8" formatCode="General">
                  <c:v>0</c:v>
                </c:pt>
                <c:pt idx="9" formatCode="General">
                  <c:v>0</c:v>
                </c:pt>
                <c:pt idx="10">
                  <c:v>268.68032539921666</c:v>
                </c:pt>
                <c:pt idx="11">
                  <c:v>226.34930064962742</c:v>
                </c:pt>
                <c:pt idx="12">
                  <c:v>237.66383295531276</c:v>
                </c:pt>
                <c:pt idx="13">
                  <c:v>263.95199627368333</c:v>
                </c:pt>
                <c:pt idx="14">
                  <c:v>249.68746052419513</c:v>
                </c:pt>
                <c:pt idx="15">
                  <c:v>239.40325433941115</c:v>
                </c:pt>
                <c:pt idx="16">
                  <c:v>238.11494771873055</c:v>
                </c:pt>
                <c:pt idx="17">
                  <c:v>237.2188311825459</c:v>
                </c:pt>
                <c:pt idx="18">
                  <c:v>262.18878989118014</c:v>
                </c:pt>
                <c:pt idx="19">
                  <c:v>284.56613115805226</c:v>
                </c:pt>
                <c:pt idx="20">
                  <c:v>268.72674031195749</c:v>
                </c:pt>
                <c:pt idx="21">
                  <c:v>244.02457391319146</c:v>
                </c:pt>
                <c:pt idx="22">
                  <c:v>248.05706793098358</c:v>
                </c:pt>
                <c:pt idx="23">
                  <c:v>256.0373570893176</c:v>
                </c:pt>
                <c:pt idx="24">
                  <c:v>277.0149913802635</c:v>
                </c:pt>
                <c:pt idx="25">
                  <c:v>294.77297859347408</c:v>
                </c:pt>
                <c:pt idx="26">
                  <c:v>266.0820676344718</c:v>
                </c:pt>
                <c:pt idx="27">
                  <c:v>246.67819064824562</c:v>
                </c:pt>
                <c:pt idx="28">
                  <c:v>271.14524105911249</c:v>
                </c:pt>
                <c:pt idx="29">
                  <c:v>237.07092874001077</c:v>
                </c:pt>
                <c:pt idx="30">
                  <c:v>269.04358424255582</c:v>
                </c:pt>
                <c:pt idx="31">
                  <c:v>240.01627857312667</c:v>
                </c:pt>
                <c:pt idx="32">
                  <c:v>254.25557420282908</c:v>
                </c:pt>
                <c:pt idx="33">
                  <c:v>257.46840826925444</c:v>
                </c:pt>
                <c:pt idx="34">
                  <c:v>290.23290096701572</c:v>
                </c:pt>
                <c:pt idx="35">
                  <c:v>228.18266182975185</c:v>
                </c:pt>
                <c:pt idx="36">
                  <c:v>255.87417173613153</c:v>
                </c:pt>
                <c:pt idx="37">
                  <c:v>257.25866198370107</c:v>
                </c:pt>
                <c:pt idx="38">
                  <c:v>257.99178907629147</c:v>
                </c:pt>
                <c:pt idx="39">
                  <c:v>270.49069587303876</c:v>
                </c:pt>
                <c:pt idx="40">
                  <c:v>243.79760887506117</c:v>
                </c:pt>
                <c:pt idx="41">
                  <c:v>268.33467561521252</c:v>
                </c:pt>
                <c:pt idx="42">
                  <c:v>246.78245923033666</c:v>
                </c:pt>
                <c:pt idx="43">
                  <c:v>261.78545117690396</c:v>
                </c:pt>
                <c:pt idx="44">
                  <c:v>240.2216707405818</c:v>
                </c:pt>
                <c:pt idx="45">
                  <c:v>242.15691334449122</c:v>
                </c:pt>
                <c:pt idx="46">
                  <c:v>269.67840114538353</c:v>
                </c:pt>
                <c:pt idx="47">
                  <c:v>251.36164302323766</c:v>
                </c:pt>
                <c:pt idx="48">
                  <c:v>242.96585788743275</c:v>
                </c:pt>
                <c:pt idx="49">
                  <c:v>259.28788490927298</c:v>
                </c:pt>
                <c:pt idx="50">
                  <c:v>253.26656265671144</c:v>
                </c:pt>
                <c:pt idx="51">
                  <c:v>242.625376916958</c:v>
                </c:pt>
                <c:pt idx="52">
                  <c:v>265.89947297453767</c:v>
                </c:pt>
                <c:pt idx="53">
                  <c:v>259.37133825155962</c:v>
                </c:pt>
                <c:pt idx="54">
                  <c:v>260.36889465309997</c:v>
                </c:pt>
                <c:pt idx="55">
                  <c:v>276.52995520234697</c:v>
                </c:pt>
                <c:pt idx="56">
                  <c:v>261.87436645251466</c:v>
                </c:pt>
                <c:pt idx="57">
                  <c:v>293.5902120806096</c:v>
                </c:pt>
                <c:pt idx="58">
                  <c:v>268.46417036589145</c:v>
                </c:pt>
                <c:pt idx="59">
                  <c:v>248.65560572193374</c:v>
                </c:pt>
                <c:pt idx="60">
                  <c:v>254.0891048453326</c:v>
                </c:pt>
                <c:pt idx="61">
                  <c:v>249.62250839053402</c:v>
                </c:pt>
                <c:pt idx="62">
                  <c:v>247.99298120625625</c:v>
                </c:pt>
                <c:pt idx="63">
                  <c:v>280.89759801834072</c:v>
                </c:pt>
                <c:pt idx="64">
                  <c:v>292.54908874539967</c:v>
                </c:pt>
                <c:pt idx="65">
                  <c:v>253.47083240094932</c:v>
                </c:pt>
                <c:pt idx="66">
                  <c:v>235.10428610076912</c:v>
                </c:pt>
                <c:pt idx="67">
                  <c:v>253.19002857025342</c:v>
                </c:pt>
                <c:pt idx="68">
                  <c:v>280.24373571094492</c:v>
                </c:pt>
                <c:pt idx="69">
                  <c:v>266.12756264236901</c:v>
                </c:pt>
                <c:pt idx="70">
                  <c:v>245.25086015555937</c:v>
                </c:pt>
                <c:pt idx="71">
                  <c:v>257.94598686872644</c:v>
                </c:pt>
                <c:pt idx="72">
                  <c:v>270.16040394628487</c:v>
                </c:pt>
                <c:pt idx="73">
                  <c:v>263.90187902542175</c:v>
                </c:pt>
                <c:pt idx="74">
                  <c:v>263.08473789174695</c:v>
                </c:pt>
                <c:pt idx="75">
                  <c:v>264.49698849986277</c:v>
                </c:pt>
                <c:pt idx="76">
                  <c:v>262.32794208063035</c:v>
                </c:pt>
                <c:pt idx="77">
                  <c:v>273.51412648837959</c:v>
                </c:pt>
                <c:pt idx="78">
                  <c:v>255.28937629207044</c:v>
                </c:pt>
                <c:pt idx="79">
                  <c:v>264.32245477119545</c:v>
                </c:pt>
                <c:pt idx="80">
                  <c:v>248.70887967803529</c:v>
                </c:pt>
                <c:pt idx="81">
                  <c:v>278.43437220278298</c:v>
                </c:pt>
                <c:pt idx="82">
                  <c:v>253.61659581999459</c:v>
                </c:pt>
                <c:pt idx="83">
                  <c:v>272.96831499403419</c:v>
                </c:pt>
                <c:pt idx="84">
                  <c:v>254.20530731863983</c:v>
                </c:pt>
                <c:pt idx="85">
                  <c:v>265.82868803971218</c:v>
                </c:pt>
                <c:pt idx="86">
                  <c:v>248.3125420727381</c:v>
                </c:pt>
                <c:pt idx="87">
                  <c:v>238.98483355598407</c:v>
                </c:pt>
                <c:pt idx="88">
                  <c:v>241.52036243328865</c:v>
                </c:pt>
                <c:pt idx="89">
                  <c:v>236.28640293520439</c:v>
                </c:pt>
                <c:pt idx="90">
                  <c:v>235.58364443042694</c:v>
                </c:pt>
                <c:pt idx="91">
                  <c:v>239.19894030762532</c:v>
                </c:pt>
                <c:pt idx="92">
                  <c:v>221.1978593854642</c:v>
                </c:pt>
                <c:pt idx="93">
                  <c:v>219.30105899244347</c:v>
                </c:pt>
                <c:pt idx="94">
                  <c:v>221.99670096614562</c:v>
                </c:pt>
                <c:pt idx="95">
                  <c:v>223.69636199140353</c:v>
                </c:pt>
                <c:pt idx="96">
                  <c:v>241.89618326709143</c:v>
                </c:pt>
                <c:pt idx="97">
                  <c:v>204.90095677446729</c:v>
                </c:pt>
                <c:pt idx="98">
                  <c:v>214.20177832325791</c:v>
                </c:pt>
                <c:pt idx="99">
                  <c:v>206.59699712159323</c:v>
                </c:pt>
                <c:pt idx="100">
                  <c:v>210.4928853470235</c:v>
                </c:pt>
                <c:pt idx="101">
                  <c:v>189.7015394919778</c:v>
                </c:pt>
                <c:pt idx="102">
                  <c:v>202.50261193255335</c:v>
                </c:pt>
                <c:pt idx="103">
                  <c:v>186.49774581977971</c:v>
                </c:pt>
                <c:pt idx="104">
                  <c:v>184.30160692212607</c:v>
                </c:pt>
                <c:pt idx="105">
                  <c:v>179.39600656902306</c:v>
                </c:pt>
                <c:pt idx="106">
                  <c:v>215.49847627340009</c:v>
                </c:pt>
                <c:pt idx="107">
                  <c:v>189.58569584412064</c:v>
                </c:pt>
                <c:pt idx="108">
                  <c:v>181.49799867628982</c:v>
                </c:pt>
                <c:pt idx="109">
                  <c:v>194.10510951326515</c:v>
                </c:pt>
                <c:pt idx="110">
                  <c:v>146.5137735600369</c:v>
                </c:pt>
                <c:pt idx="111">
                  <c:v>169.36828682132523</c:v>
                </c:pt>
                <c:pt idx="112">
                  <c:v>167.29179379744326</c:v>
                </c:pt>
                <c:pt idx="113">
                  <c:v>158.30143771509438</c:v>
                </c:pt>
                <c:pt idx="114">
                  <c:v>136.27658251461261</c:v>
                </c:pt>
                <c:pt idx="115">
                  <c:v>138.2037100142424</c:v>
                </c:pt>
                <c:pt idx="116">
                  <c:v>131.83037396643834</c:v>
                </c:pt>
                <c:pt idx="117">
                  <c:v>136.27264538084276</c:v>
                </c:pt>
                <c:pt idx="118">
                  <c:v>140.96046686566592</c:v>
                </c:pt>
                <c:pt idx="119">
                  <c:v>127.13576016310746</c:v>
                </c:pt>
                <c:pt idx="120">
                  <c:v>127.79714769727771</c:v>
                </c:pt>
                <c:pt idx="121">
                  <c:v>121.93568312550669</c:v>
                </c:pt>
                <c:pt idx="122">
                  <c:v>114.73697085834854</c:v>
                </c:pt>
                <c:pt idx="123">
                  <c:v>112.8326601784692</c:v>
                </c:pt>
                <c:pt idx="124">
                  <c:v>111.58846998598192</c:v>
                </c:pt>
                <c:pt idx="125">
                  <c:v>107.75715906034775</c:v>
                </c:pt>
                <c:pt idx="126">
                  <c:v>105.25632465316419</c:v>
                </c:pt>
                <c:pt idx="127">
                  <c:v>103.13813357638361</c:v>
                </c:pt>
                <c:pt idx="128">
                  <c:v>100.73976255801431</c:v>
                </c:pt>
                <c:pt idx="129">
                  <c:v>92.713652346735969</c:v>
                </c:pt>
                <c:pt idx="130">
                  <c:v>82.809965478517654</c:v>
                </c:pt>
                <c:pt idx="131">
                  <c:v>82.547937792086884</c:v>
                </c:pt>
                <c:pt idx="132">
                  <c:v>85.595439249831273</c:v>
                </c:pt>
                <c:pt idx="133">
                  <c:v>89.652161257458886</c:v>
                </c:pt>
                <c:pt idx="134">
                  <c:v>92.377728182306242</c:v>
                </c:pt>
                <c:pt idx="135">
                  <c:v>95.189479674867385</c:v>
                </c:pt>
                <c:pt idx="136">
                  <c:v>123.45634507832858</c:v>
                </c:pt>
                <c:pt idx="137">
                  <c:v>93.706938333317481</c:v>
                </c:pt>
                <c:pt idx="138">
                  <c:v>77.206220222980008</c:v>
                </c:pt>
                <c:pt idx="139">
                  <c:v>71.462870949316866</c:v>
                </c:pt>
                <c:pt idx="140">
                  <c:v>67.143257639472949</c:v>
                </c:pt>
                <c:pt idx="141">
                  <c:v>64.181458099935753</c:v>
                </c:pt>
                <c:pt idx="142">
                  <c:v>57.126690736649245</c:v>
                </c:pt>
                <c:pt idx="143">
                  <c:v>44.903215778575905</c:v>
                </c:pt>
                <c:pt idx="144">
                  <c:v>34.970182037357937</c:v>
                </c:pt>
                <c:pt idx="145">
                  <c:v>30.201541549387773</c:v>
                </c:pt>
                <c:pt idx="146">
                  <c:v>27.89466703642524</c:v>
                </c:pt>
                <c:pt idx="147">
                  <c:v>25.727805844599377</c:v>
                </c:pt>
                <c:pt idx="148">
                  <c:v>25.214084887633582</c:v>
                </c:pt>
                <c:pt idx="149">
                  <c:v>24.414158942452843</c:v>
                </c:pt>
                <c:pt idx="150">
                  <c:v>21.095966879099407</c:v>
                </c:pt>
                <c:pt idx="151">
                  <c:v>20.026536518750145</c:v>
                </c:pt>
                <c:pt idx="152">
                  <c:v>19.340706309771864</c:v>
                </c:pt>
                <c:pt idx="153">
                  <c:v>21.077143092462396</c:v>
                </c:pt>
                <c:pt idx="154">
                  <c:v>19.665412523515183</c:v>
                </c:pt>
                <c:pt idx="155">
                  <c:v>19.090791348270951</c:v>
                </c:pt>
                <c:pt idx="156">
                  <c:v>23.718444363054299</c:v>
                </c:pt>
                <c:pt idx="157">
                  <c:v>21.925163995976252</c:v>
                </c:pt>
                <c:pt idx="158">
                  <c:v>21.473766323818328</c:v>
                </c:pt>
                <c:pt idx="159">
                  <c:v>21.602625202820203</c:v>
                </c:pt>
                <c:pt idx="160">
                  <c:v>21.744141375336149</c:v>
                </c:pt>
                <c:pt idx="161">
                  <c:v>20.200858891556486</c:v>
                </c:pt>
                <c:pt idx="162">
                  <c:v>20.197172136463873</c:v>
                </c:pt>
                <c:pt idx="163">
                  <c:v>19.515950654095967</c:v>
                </c:pt>
                <c:pt idx="164">
                  <c:v>19.455295735900961</c:v>
                </c:pt>
                <c:pt idx="165">
                  <c:v>19.277604716422523</c:v>
                </c:pt>
                <c:pt idx="166">
                  <c:v>19.361129651259805</c:v>
                </c:pt>
                <c:pt idx="167">
                  <c:v>19.105764817641344</c:v>
                </c:pt>
                <c:pt idx="168">
                  <c:v>18.744188861319412</c:v>
                </c:pt>
                <c:pt idx="169">
                  <c:v>17.06530427443111</c:v>
                </c:pt>
                <c:pt idx="170">
                  <c:v>15.838523751975458</c:v>
                </c:pt>
                <c:pt idx="171">
                  <c:v>16.852946339750719</c:v>
                </c:pt>
                <c:pt idx="172">
                  <c:v>15.411456818842687</c:v>
                </c:pt>
                <c:pt idx="173">
                  <c:v>15.027727215002328</c:v>
                </c:pt>
                <c:pt idx="174">
                  <c:v>14.530928247629719</c:v>
                </c:pt>
                <c:pt idx="175">
                  <c:v>14.108265603435056</c:v>
                </c:pt>
                <c:pt idx="176">
                  <c:v>12.466790794886702</c:v>
                </c:pt>
                <c:pt idx="177">
                  <c:v>12.290410630192866</c:v>
                </c:pt>
                <c:pt idx="178">
                  <c:v>12.045431978063107</c:v>
                </c:pt>
                <c:pt idx="179">
                  <c:v>11.027610483390745</c:v>
                </c:pt>
                <c:pt idx="180">
                  <c:v>9.9722646389728578</c:v>
                </c:pt>
                <c:pt idx="181">
                  <c:v>10.799301491988603</c:v>
                </c:pt>
                <c:pt idx="182">
                  <c:v>10.382361581396786</c:v>
                </c:pt>
                <c:pt idx="183">
                  <c:v>9.8927735097161165</c:v>
                </c:pt>
                <c:pt idx="184">
                  <c:v>8.4941127866143358</c:v>
                </c:pt>
                <c:pt idx="185">
                  <c:v>7.947156569305398</c:v>
                </c:pt>
                <c:pt idx="186">
                  <c:v>7.7005525666774197</c:v>
                </c:pt>
                <c:pt idx="187">
                  <c:v>6.0478075315657964</c:v>
                </c:pt>
                <c:pt idx="188">
                  <c:v>5.8572421324332371</c:v>
                </c:pt>
                <c:pt idx="189">
                  <c:v>5.2134533605787823</c:v>
                </c:pt>
                <c:pt idx="190">
                  <c:v>4.616020833566183</c:v>
                </c:pt>
                <c:pt idx="191">
                  <c:v>4.1029589704102962</c:v>
                </c:pt>
                <c:pt idx="192">
                  <c:v>3.9684726891914233</c:v>
                </c:pt>
                <c:pt idx="193">
                  <c:v>4.1493328734938464</c:v>
                </c:pt>
                <c:pt idx="194">
                  <c:v>3.8960345839782247</c:v>
                </c:pt>
                <c:pt idx="195">
                  <c:v>3.7475425950196595</c:v>
                </c:pt>
                <c:pt idx="196">
                  <c:v>3.3949379225328</c:v>
                </c:pt>
                <c:pt idx="197">
                  <c:v>3.3260575823718947</c:v>
                </c:pt>
                <c:pt idx="198">
                  <c:v>3.1404843324726079</c:v>
                </c:pt>
                <c:pt idx="199">
                  <c:v>2.8267960190683281</c:v>
                </c:pt>
                <c:pt idx="200">
                  <c:v>2.881333017879474</c:v>
                </c:pt>
                <c:pt idx="201">
                  <c:v>2.6717198876682628</c:v>
                </c:pt>
                <c:pt idx="202">
                  <c:v>2.7421714685340426</c:v>
                </c:pt>
                <c:pt idx="203">
                  <c:v>2.6248894783377539</c:v>
                </c:pt>
                <c:pt idx="204">
                  <c:v>2.4824123427415197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031488"/>
        <c:axId val="36127488"/>
        <c:extLst>
          <c:ext xmlns:c15="http://schemas.microsoft.com/office/drawing/2012/chart" uri="{02D57815-91ED-43cb-92C2-25804820EDAC}">
            <c15:filteredArea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cat>
                  <c:numRef>
                    <c:extLst>
                      <c:ext uri="{02D57815-91ED-43cb-92C2-25804820EDAC}">
                        <c15:formulaRef>
                          <c15:sqref>List1!$E$32:$E$236</c15:sqref>
                        </c15:formulaRef>
                      </c:ext>
                    </c:extLst>
                    <c:numCache>
                      <c:formatCode>General</c:formatCode>
                      <c:ptCount val="205"/>
                      <c:pt idx="0">
                        <c:v>1809</c:v>
                      </c:pt>
                      <c:pt idx="1">
                        <c:v>1810</c:v>
                      </c:pt>
                      <c:pt idx="2">
                        <c:v>1811</c:v>
                      </c:pt>
                      <c:pt idx="3">
                        <c:v>1812</c:v>
                      </c:pt>
                      <c:pt idx="4">
                        <c:v>1813</c:v>
                      </c:pt>
                      <c:pt idx="5">
                        <c:v>1814</c:v>
                      </c:pt>
                      <c:pt idx="6">
                        <c:v>1815</c:v>
                      </c:pt>
                      <c:pt idx="7">
                        <c:v>1816</c:v>
                      </c:pt>
                      <c:pt idx="8">
                        <c:v>1817</c:v>
                      </c:pt>
                      <c:pt idx="9">
                        <c:v>1818</c:v>
                      </c:pt>
                      <c:pt idx="10">
                        <c:v>1819</c:v>
                      </c:pt>
                      <c:pt idx="11">
                        <c:v>1820</c:v>
                      </c:pt>
                      <c:pt idx="12">
                        <c:v>1821</c:v>
                      </c:pt>
                      <c:pt idx="13">
                        <c:v>1822</c:v>
                      </c:pt>
                      <c:pt idx="14">
                        <c:v>1823</c:v>
                      </c:pt>
                      <c:pt idx="15">
                        <c:v>1824</c:v>
                      </c:pt>
                      <c:pt idx="16">
                        <c:v>1825</c:v>
                      </c:pt>
                      <c:pt idx="17">
                        <c:v>1826</c:v>
                      </c:pt>
                      <c:pt idx="18">
                        <c:v>1827</c:v>
                      </c:pt>
                      <c:pt idx="19">
                        <c:v>1828</c:v>
                      </c:pt>
                      <c:pt idx="20">
                        <c:v>1829</c:v>
                      </c:pt>
                      <c:pt idx="21">
                        <c:v>1830</c:v>
                      </c:pt>
                      <c:pt idx="22">
                        <c:v>1831</c:v>
                      </c:pt>
                      <c:pt idx="23">
                        <c:v>1832</c:v>
                      </c:pt>
                      <c:pt idx="24">
                        <c:v>1833</c:v>
                      </c:pt>
                      <c:pt idx="25">
                        <c:v>1834</c:v>
                      </c:pt>
                      <c:pt idx="26">
                        <c:v>1835</c:v>
                      </c:pt>
                      <c:pt idx="27">
                        <c:v>1836</c:v>
                      </c:pt>
                      <c:pt idx="28">
                        <c:v>1837</c:v>
                      </c:pt>
                      <c:pt idx="29">
                        <c:v>1838</c:v>
                      </c:pt>
                      <c:pt idx="30">
                        <c:v>1839</c:v>
                      </c:pt>
                      <c:pt idx="31">
                        <c:v>1840</c:v>
                      </c:pt>
                      <c:pt idx="32">
                        <c:v>1841</c:v>
                      </c:pt>
                      <c:pt idx="33">
                        <c:v>1842</c:v>
                      </c:pt>
                      <c:pt idx="34">
                        <c:v>1843</c:v>
                      </c:pt>
                      <c:pt idx="35">
                        <c:v>1844</c:v>
                      </c:pt>
                      <c:pt idx="36">
                        <c:v>1845</c:v>
                      </c:pt>
                      <c:pt idx="37">
                        <c:v>1846</c:v>
                      </c:pt>
                      <c:pt idx="38">
                        <c:v>1847</c:v>
                      </c:pt>
                      <c:pt idx="39">
                        <c:v>1848</c:v>
                      </c:pt>
                      <c:pt idx="40">
                        <c:v>1849</c:v>
                      </c:pt>
                      <c:pt idx="41">
                        <c:v>1850</c:v>
                      </c:pt>
                      <c:pt idx="42">
                        <c:v>1851</c:v>
                      </c:pt>
                      <c:pt idx="43">
                        <c:v>1852</c:v>
                      </c:pt>
                      <c:pt idx="44">
                        <c:v>1853</c:v>
                      </c:pt>
                      <c:pt idx="45">
                        <c:v>1854</c:v>
                      </c:pt>
                      <c:pt idx="46">
                        <c:v>1855</c:v>
                      </c:pt>
                      <c:pt idx="47">
                        <c:v>1856</c:v>
                      </c:pt>
                      <c:pt idx="48">
                        <c:v>1857</c:v>
                      </c:pt>
                      <c:pt idx="49">
                        <c:v>1858</c:v>
                      </c:pt>
                      <c:pt idx="50">
                        <c:v>1859</c:v>
                      </c:pt>
                      <c:pt idx="51">
                        <c:v>1860</c:v>
                      </c:pt>
                      <c:pt idx="52">
                        <c:v>1861</c:v>
                      </c:pt>
                      <c:pt idx="53">
                        <c:v>1862</c:v>
                      </c:pt>
                      <c:pt idx="54">
                        <c:v>1863</c:v>
                      </c:pt>
                      <c:pt idx="55">
                        <c:v>1864</c:v>
                      </c:pt>
                      <c:pt idx="56">
                        <c:v>1865</c:v>
                      </c:pt>
                      <c:pt idx="57">
                        <c:v>1866</c:v>
                      </c:pt>
                      <c:pt idx="58">
                        <c:v>1867</c:v>
                      </c:pt>
                      <c:pt idx="59">
                        <c:v>1868</c:v>
                      </c:pt>
                      <c:pt idx="60">
                        <c:v>1869</c:v>
                      </c:pt>
                      <c:pt idx="61">
                        <c:v>1870</c:v>
                      </c:pt>
                      <c:pt idx="62">
                        <c:v>1871</c:v>
                      </c:pt>
                      <c:pt idx="63">
                        <c:v>1872</c:v>
                      </c:pt>
                      <c:pt idx="64">
                        <c:v>1873</c:v>
                      </c:pt>
                      <c:pt idx="65">
                        <c:v>1874</c:v>
                      </c:pt>
                      <c:pt idx="66">
                        <c:v>1875</c:v>
                      </c:pt>
                      <c:pt idx="67">
                        <c:v>1876</c:v>
                      </c:pt>
                      <c:pt idx="68">
                        <c:v>1877</c:v>
                      </c:pt>
                      <c:pt idx="69">
                        <c:v>1878</c:v>
                      </c:pt>
                      <c:pt idx="70">
                        <c:v>1879</c:v>
                      </c:pt>
                      <c:pt idx="71">
                        <c:v>1880</c:v>
                      </c:pt>
                      <c:pt idx="72">
                        <c:v>1881</c:v>
                      </c:pt>
                      <c:pt idx="73">
                        <c:v>1882</c:v>
                      </c:pt>
                      <c:pt idx="74">
                        <c:v>1883</c:v>
                      </c:pt>
                      <c:pt idx="75">
                        <c:v>1884</c:v>
                      </c:pt>
                      <c:pt idx="76">
                        <c:v>1885</c:v>
                      </c:pt>
                      <c:pt idx="77">
                        <c:v>1886</c:v>
                      </c:pt>
                      <c:pt idx="78">
                        <c:v>1887</c:v>
                      </c:pt>
                      <c:pt idx="79">
                        <c:v>1888</c:v>
                      </c:pt>
                      <c:pt idx="80">
                        <c:v>1889</c:v>
                      </c:pt>
                      <c:pt idx="81">
                        <c:v>1890</c:v>
                      </c:pt>
                      <c:pt idx="82">
                        <c:v>1891</c:v>
                      </c:pt>
                      <c:pt idx="83">
                        <c:v>1892</c:v>
                      </c:pt>
                      <c:pt idx="84">
                        <c:v>1893</c:v>
                      </c:pt>
                      <c:pt idx="85">
                        <c:v>1894</c:v>
                      </c:pt>
                      <c:pt idx="86">
                        <c:v>1895</c:v>
                      </c:pt>
                      <c:pt idx="87">
                        <c:v>1896</c:v>
                      </c:pt>
                      <c:pt idx="88">
                        <c:v>1897</c:v>
                      </c:pt>
                      <c:pt idx="89">
                        <c:v>1898</c:v>
                      </c:pt>
                      <c:pt idx="90">
                        <c:v>1899</c:v>
                      </c:pt>
                      <c:pt idx="91">
                        <c:v>1900</c:v>
                      </c:pt>
                      <c:pt idx="92">
                        <c:v>1901</c:v>
                      </c:pt>
                      <c:pt idx="93">
                        <c:v>1902</c:v>
                      </c:pt>
                      <c:pt idx="94">
                        <c:v>1903</c:v>
                      </c:pt>
                      <c:pt idx="95">
                        <c:v>1904</c:v>
                      </c:pt>
                      <c:pt idx="96">
                        <c:v>1905</c:v>
                      </c:pt>
                      <c:pt idx="97">
                        <c:v>1906</c:v>
                      </c:pt>
                      <c:pt idx="98">
                        <c:v>1907</c:v>
                      </c:pt>
                      <c:pt idx="99">
                        <c:v>1908</c:v>
                      </c:pt>
                      <c:pt idx="100">
                        <c:v>1909</c:v>
                      </c:pt>
                      <c:pt idx="101">
                        <c:v>1910</c:v>
                      </c:pt>
                      <c:pt idx="102">
                        <c:v>1911</c:v>
                      </c:pt>
                      <c:pt idx="103">
                        <c:v>1912</c:v>
                      </c:pt>
                      <c:pt idx="104">
                        <c:v>1913</c:v>
                      </c:pt>
                      <c:pt idx="105">
                        <c:v>1914</c:v>
                      </c:pt>
                      <c:pt idx="106">
                        <c:v>1915</c:v>
                      </c:pt>
                      <c:pt idx="107">
                        <c:v>1916</c:v>
                      </c:pt>
                      <c:pt idx="108">
                        <c:v>1917</c:v>
                      </c:pt>
                      <c:pt idx="109">
                        <c:v>1918</c:v>
                      </c:pt>
                      <c:pt idx="110">
                        <c:v>1919</c:v>
                      </c:pt>
                      <c:pt idx="111">
                        <c:v>1920</c:v>
                      </c:pt>
                      <c:pt idx="112">
                        <c:v>1921</c:v>
                      </c:pt>
                      <c:pt idx="113">
                        <c:v>1922</c:v>
                      </c:pt>
                      <c:pt idx="114">
                        <c:v>1923</c:v>
                      </c:pt>
                      <c:pt idx="115">
                        <c:v>1924</c:v>
                      </c:pt>
                      <c:pt idx="116">
                        <c:v>1925</c:v>
                      </c:pt>
                      <c:pt idx="117">
                        <c:v>1926</c:v>
                      </c:pt>
                      <c:pt idx="118">
                        <c:v>1927</c:v>
                      </c:pt>
                      <c:pt idx="119">
                        <c:v>1928</c:v>
                      </c:pt>
                      <c:pt idx="120">
                        <c:v>1929</c:v>
                      </c:pt>
                      <c:pt idx="121">
                        <c:v>1930</c:v>
                      </c:pt>
                      <c:pt idx="122">
                        <c:v>1931</c:v>
                      </c:pt>
                      <c:pt idx="123">
                        <c:v>1932</c:v>
                      </c:pt>
                      <c:pt idx="124">
                        <c:v>1933</c:v>
                      </c:pt>
                      <c:pt idx="125">
                        <c:v>1934</c:v>
                      </c:pt>
                      <c:pt idx="126">
                        <c:v>1935</c:v>
                      </c:pt>
                      <c:pt idx="127">
                        <c:v>1936</c:v>
                      </c:pt>
                      <c:pt idx="128">
                        <c:v>1937</c:v>
                      </c:pt>
                      <c:pt idx="129">
                        <c:v>1938</c:v>
                      </c:pt>
                      <c:pt idx="130">
                        <c:v>1939</c:v>
                      </c:pt>
                      <c:pt idx="131">
                        <c:v>1940</c:v>
                      </c:pt>
                      <c:pt idx="132">
                        <c:v>1941</c:v>
                      </c:pt>
                      <c:pt idx="133">
                        <c:v>1942</c:v>
                      </c:pt>
                      <c:pt idx="134">
                        <c:v>1943</c:v>
                      </c:pt>
                      <c:pt idx="135">
                        <c:v>1944</c:v>
                      </c:pt>
                      <c:pt idx="136">
                        <c:v>1945</c:v>
                      </c:pt>
                      <c:pt idx="137">
                        <c:v>1946</c:v>
                      </c:pt>
                      <c:pt idx="138">
                        <c:v>1947</c:v>
                      </c:pt>
                      <c:pt idx="139">
                        <c:v>1948</c:v>
                      </c:pt>
                      <c:pt idx="140">
                        <c:v>1949</c:v>
                      </c:pt>
                      <c:pt idx="141">
                        <c:v>1950</c:v>
                      </c:pt>
                      <c:pt idx="142">
                        <c:v>1951</c:v>
                      </c:pt>
                      <c:pt idx="143">
                        <c:v>1952</c:v>
                      </c:pt>
                      <c:pt idx="144">
                        <c:v>1953</c:v>
                      </c:pt>
                      <c:pt idx="145">
                        <c:v>1954</c:v>
                      </c:pt>
                      <c:pt idx="146">
                        <c:v>1955</c:v>
                      </c:pt>
                      <c:pt idx="147">
                        <c:v>1956</c:v>
                      </c:pt>
                      <c:pt idx="148">
                        <c:v>1957</c:v>
                      </c:pt>
                      <c:pt idx="149">
                        <c:v>1958</c:v>
                      </c:pt>
                      <c:pt idx="150">
                        <c:v>1959</c:v>
                      </c:pt>
                      <c:pt idx="151">
                        <c:v>1960</c:v>
                      </c:pt>
                      <c:pt idx="152">
                        <c:v>1961</c:v>
                      </c:pt>
                      <c:pt idx="153">
                        <c:v>1962</c:v>
                      </c:pt>
                      <c:pt idx="154">
                        <c:v>1963</c:v>
                      </c:pt>
                      <c:pt idx="155">
                        <c:v>1964</c:v>
                      </c:pt>
                      <c:pt idx="156">
                        <c:v>1965</c:v>
                      </c:pt>
                      <c:pt idx="157">
                        <c:v>1966</c:v>
                      </c:pt>
                      <c:pt idx="158">
                        <c:v>1967</c:v>
                      </c:pt>
                      <c:pt idx="159">
                        <c:v>1968</c:v>
                      </c:pt>
                      <c:pt idx="160">
                        <c:v>1969</c:v>
                      </c:pt>
                      <c:pt idx="161">
                        <c:v>1970</c:v>
                      </c:pt>
                      <c:pt idx="162">
                        <c:v>1971</c:v>
                      </c:pt>
                      <c:pt idx="163">
                        <c:v>1972</c:v>
                      </c:pt>
                      <c:pt idx="164">
                        <c:v>1973</c:v>
                      </c:pt>
                      <c:pt idx="165">
                        <c:v>1974</c:v>
                      </c:pt>
                      <c:pt idx="166">
                        <c:v>1975</c:v>
                      </c:pt>
                      <c:pt idx="167">
                        <c:v>1976</c:v>
                      </c:pt>
                      <c:pt idx="168">
                        <c:v>1977</c:v>
                      </c:pt>
                      <c:pt idx="169">
                        <c:v>1978</c:v>
                      </c:pt>
                      <c:pt idx="170">
                        <c:v>1979</c:v>
                      </c:pt>
                      <c:pt idx="171">
                        <c:v>1980</c:v>
                      </c:pt>
                      <c:pt idx="172">
                        <c:v>1981</c:v>
                      </c:pt>
                      <c:pt idx="173">
                        <c:v>1982</c:v>
                      </c:pt>
                      <c:pt idx="174">
                        <c:v>1983</c:v>
                      </c:pt>
                      <c:pt idx="175">
                        <c:v>1984</c:v>
                      </c:pt>
                      <c:pt idx="176">
                        <c:v>1985</c:v>
                      </c:pt>
                      <c:pt idx="177">
                        <c:v>1986</c:v>
                      </c:pt>
                      <c:pt idx="178">
                        <c:v>1987</c:v>
                      </c:pt>
                      <c:pt idx="179">
                        <c:v>1988</c:v>
                      </c:pt>
                      <c:pt idx="180">
                        <c:v>1989</c:v>
                      </c:pt>
                      <c:pt idx="181">
                        <c:v>1990</c:v>
                      </c:pt>
                      <c:pt idx="182">
                        <c:v>1991</c:v>
                      </c:pt>
                      <c:pt idx="183">
                        <c:v>1992</c:v>
                      </c:pt>
                      <c:pt idx="184">
                        <c:v>1993</c:v>
                      </c:pt>
                      <c:pt idx="185">
                        <c:v>1994</c:v>
                      </c:pt>
                      <c:pt idx="186">
                        <c:v>1995</c:v>
                      </c:pt>
                      <c:pt idx="187">
                        <c:v>1996</c:v>
                      </c:pt>
                      <c:pt idx="188">
                        <c:v>1997</c:v>
                      </c:pt>
                      <c:pt idx="189">
                        <c:v>1998</c:v>
                      </c:pt>
                      <c:pt idx="190">
                        <c:v>1999</c:v>
                      </c:pt>
                      <c:pt idx="191">
                        <c:v>2000</c:v>
                      </c:pt>
                      <c:pt idx="192">
                        <c:v>2001</c:v>
                      </c:pt>
                      <c:pt idx="193">
                        <c:v>2002</c:v>
                      </c:pt>
                      <c:pt idx="194">
                        <c:v>2003</c:v>
                      </c:pt>
                      <c:pt idx="195">
                        <c:v>2004</c:v>
                      </c:pt>
                      <c:pt idx="196">
                        <c:v>2005</c:v>
                      </c:pt>
                      <c:pt idx="197">
                        <c:v>2006</c:v>
                      </c:pt>
                      <c:pt idx="198">
                        <c:v>2007</c:v>
                      </c:pt>
                      <c:pt idx="199">
                        <c:v>2008</c:v>
                      </c:pt>
                      <c:pt idx="200">
                        <c:v>2009</c:v>
                      </c:pt>
                      <c:pt idx="201">
                        <c:v>2010</c:v>
                      </c:pt>
                      <c:pt idx="202">
                        <c:v>2011</c:v>
                      </c:pt>
                      <c:pt idx="203">
                        <c:v>2012</c:v>
                      </c:pt>
                      <c:pt idx="204">
                        <c:v>2013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List1!$F$32:$F$236</c15:sqref>
                        </c15:formulaRef>
                      </c:ext>
                    </c:extLst>
                    <c:numCache>
                      <c:formatCode>General</c:formatCode>
                      <c:ptCount val="205"/>
                    </c:numCache>
                  </c:numRef>
                </c:val>
              </c15:ser>
            </c15:filteredAreaSeries>
          </c:ext>
        </c:extLst>
      </c:areaChart>
      <c:catAx>
        <c:axId val="36031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6127488"/>
        <c:crosses val="autoZero"/>
        <c:auto val="1"/>
        <c:lblAlgn val="ctr"/>
        <c:lblOffset val="100"/>
        <c:noMultiLvlLbl val="0"/>
      </c:catAx>
      <c:valAx>
        <c:axId val="36127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60314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VÝVOJ KOJENECKÉ ÚMRTNOSTI V ČR</a:t>
            </a:r>
          </a:p>
        </c:rich>
      </c:tx>
      <c:layout>
        <c:manualLayout>
          <c:xMode val="edge"/>
          <c:yMode val="edge"/>
          <c:x val="0.3064852483717313"/>
          <c:y val="1.964222862626141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203937007874015"/>
          <c:y val="2.5428331875182269E-2"/>
          <c:w val="0.87129396325459318"/>
          <c:h val="0.68729986876640425"/>
        </c:manualLayout>
      </c:layout>
      <c:areaChart>
        <c:grouping val="standard"/>
        <c:varyColors val="0"/>
        <c:ser>
          <c:idx val="1"/>
          <c:order val="0"/>
          <c:spPr>
            <a:solidFill>
              <a:srgbClr val="FF9900"/>
            </a:solidFill>
            <a:ln>
              <a:noFill/>
            </a:ln>
            <a:effectLst/>
          </c:spPr>
          <c:cat>
            <c:numRef>
              <c:f>List1!$E$32:$E$236</c:f>
              <c:numCache>
                <c:formatCode>General</c:formatCode>
                <c:ptCount val="205"/>
                <c:pt idx="0">
                  <c:v>1809</c:v>
                </c:pt>
                <c:pt idx="1">
                  <c:v>1810</c:v>
                </c:pt>
                <c:pt idx="2">
                  <c:v>1811</c:v>
                </c:pt>
                <c:pt idx="3">
                  <c:v>1812</c:v>
                </c:pt>
                <c:pt idx="4">
                  <c:v>1813</c:v>
                </c:pt>
                <c:pt idx="5">
                  <c:v>1814</c:v>
                </c:pt>
                <c:pt idx="6">
                  <c:v>1815</c:v>
                </c:pt>
                <c:pt idx="7">
                  <c:v>1816</c:v>
                </c:pt>
                <c:pt idx="8">
                  <c:v>1817</c:v>
                </c:pt>
                <c:pt idx="9">
                  <c:v>1818</c:v>
                </c:pt>
                <c:pt idx="10">
                  <c:v>1819</c:v>
                </c:pt>
                <c:pt idx="11">
                  <c:v>1820</c:v>
                </c:pt>
                <c:pt idx="12">
                  <c:v>1821</c:v>
                </c:pt>
                <c:pt idx="13">
                  <c:v>1822</c:v>
                </c:pt>
                <c:pt idx="14">
                  <c:v>1823</c:v>
                </c:pt>
                <c:pt idx="15">
                  <c:v>1824</c:v>
                </c:pt>
                <c:pt idx="16">
                  <c:v>1825</c:v>
                </c:pt>
                <c:pt idx="17">
                  <c:v>1826</c:v>
                </c:pt>
                <c:pt idx="18">
                  <c:v>1827</c:v>
                </c:pt>
                <c:pt idx="19">
                  <c:v>1828</c:v>
                </c:pt>
                <c:pt idx="20">
                  <c:v>1829</c:v>
                </c:pt>
                <c:pt idx="21">
                  <c:v>1830</c:v>
                </c:pt>
                <c:pt idx="22">
                  <c:v>1831</c:v>
                </c:pt>
                <c:pt idx="23">
                  <c:v>1832</c:v>
                </c:pt>
                <c:pt idx="24">
                  <c:v>1833</c:v>
                </c:pt>
                <c:pt idx="25">
                  <c:v>1834</c:v>
                </c:pt>
                <c:pt idx="26">
                  <c:v>1835</c:v>
                </c:pt>
                <c:pt idx="27">
                  <c:v>1836</c:v>
                </c:pt>
                <c:pt idx="28">
                  <c:v>1837</c:v>
                </c:pt>
                <c:pt idx="29">
                  <c:v>1838</c:v>
                </c:pt>
                <c:pt idx="30">
                  <c:v>1839</c:v>
                </c:pt>
                <c:pt idx="31">
                  <c:v>1840</c:v>
                </c:pt>
                <c:pt idx="32">
                  <c:v>1841</c:v>
                </c:pt>
                <c:pt idx="33">
                  <c:v>1842</c:v>
                </c:pt>
                <c:pt idx="34">
                  <c:v>1843</c:v>
                </c:pt>
                <c:pt idx="35">
                  <c:v>1844</c:v>
                </c:pt>
                <c:pt idx="36">
                  <c:v>1845</c:v>
                </c:pt>
                <c:pt idx="37">
                  <c:v>1846</c:v>
                </c:pt>
                <c:pt idx="38">
                  <c:v>1847</c:v>
                </c:pt>
                <c:pt idx="39">
                  <c:v>1848</c:v>
                </c:pt>
                <c:pt idx="40">
                  <c:v>1849</c:v>
                </c:pt>
                <c:pt idx="41">
                  <c:v>1850</c:v>
                </c:pt>
                <c:pt idx="42">
                  <c:v>1851</c:v>
                </c:pt>
                <c:pt idx="43">
                  <c:v>1852</c:v>
                </c:pt>
                <c:pt idx="44">
                  <c:v>1853</c:v>
                </c:pt>
                <c:pt idx="45">
                  <c:v>1854</c:v>
                </c:pt>
                <c:pt idx="46">
                  <c:v>1855</c:v>
                </c:pt>
                <c:pt idx="47">
                  <c:v>1856</c:v>
                </c:pt>
                <c:pt idx="48">
                  <c:v>1857</c:v>
                </c:pt>
                <c:pt idx="49">
                  <c:v>1858</c:v>
                </c:pt>
                <c:pt idx="50">
                  <c:v>1859</c:v>
                </c:pt>
                <c:pt idx="51">
                  <c:v>1860</c:v>
                </c:pt>
                <c:pt idx="52">
                  <c:v>1861</c:v>
                </c:pt>
                <c:pt idx="53">
                  <c:v>1862</c:v>
                </c:pt>
                <c:pt idx="54">
                  <c:v>1863</c:v>
                </c:pt>
                <c:pt idx="55">
                  <c:v>1864</c:v>
                </c:pt>
                <c:pt idx="56">
                  <c:v>1865</c:v>
                </c:pt>
                <c:pt idx="57">
                  <c:v>1866</c:v>
                </c:pt>
                <c:pt idx="58">
                  <c:v>1867</c:v>
                </c:pt>
                <c:pt idx="59">
                  <c:v>1868</c:v>
                </c:pt>
                <c:pt idx="60">
                  <c:v>1869</c:v>
                </c:pt>
                <c:pt idx="61">
                  <c:v>1870</c:v>
                </c:pt>
                <c:pt idx="62">
                  <c:v>1871</c:v>
                </c:pt>
                <c:pt idx="63">
                  <c:v>1872</c:v>
                </c:pt>
                <c:pt idx="64">
                  <c:v>1873</c:v>
                </c:pt>
                <c:pt idx="65">
                  <c:v>1874</c:v>
                </c:pt>
                <c:pt idx="66">
                  <c:v>1875</c:v>
                </c:pt>
                <c:pt idx="67">
                  <c:v>1876</c:v>
                </c:pt>
                <c:pt idx="68">
                  <c:v>1877</c:v>
                </c:pt>
                <c:pt idx="69">
                  <c:v>1878</c:v>
                </c:pt>
                <c:pt idx="70">
                  <c:v>1879</c:v>
                </c:pt>
                <c:pt idx="71">
                  <c:v>1880</c:v>
                </c:pt>
                <c:pt idx="72">
                  <c:v>1881</c:v>
                </c:pt>
                <c:pt idx="73">
                  <c:v>1882</c:v>
                </c:pt>
                <c:pt idx="74">
                  <c:v>1883</c:v>
                </c:pt>
                <c:pt idx="75">
                  <c:v>1884</c:v>
                </c:pt>
                <c:pt idx="76">
                  <c:v>1885</c:v>
                </c:pt>
                <c:pt idx="77">
                  <c:v>1886</c:v>
                </c:pt>
                <c:pt idx="78">
                  <c:v>1887</c:v>
                </c:pt>
                <c:pt idx="79">
                  <c:v>1888</c:v>
                </c:pt>
                <c:pt idx="80">
                  <c:v>1889</c:v>
                </c:pt>
                <c:pt idx="81">
                  <c:v>1890</c:v>
                </c:pt>
                <c:pt idx="82">
                  <c:v>1891</c:v>
                </c:pt>
                <c:pt idx="83">
                  <c:v>1892</c:v>
                </c:pt>
                <c:pt idx="84">
                  <c:v>1893</c:v>
                </c:pt>
                <c:pt idx="85">
                  <c:v>1894</c:v>
                </c:pt>
                <c:pt idx="86">
                  <c:v>1895</c:v>
                </c:pt>
                <c:pt idx="87">
                  <c:v>1896</c:v>
                </c:pt>
                <c:pt idx="88">
                  <c:v>1897</c:v>
                </c:pt>
                <c:pt idx="89">
                  <c:v>1898</c:v>
                </c:pt>
                <c:pt idx="90">
                  <c:v>1899</c:v>
                </c:pt>
                <c:pt idx="91">
                  <c:v>1900</c:v>
                </c:pt>
                <c:pt idx="92">
                  <c:v>1901</c:v>
                </c:pt>
                <c:pt idx="93">
                  <c:v>1902</c:v>
                </c:pt>
                <c:pt idx="94">
                  <c:v>1903</c:v>
                </c:pt>
                <c:pt idx="95">
                  <c:v>1904</c:v>
                </c:pt>
                <c:pt idx="96">
                  <c:v>1905</c:v>
                </c:pt>
                <c:pt idx="97">
                  <c:v>1906</c:v>
                </c:pt>
                <c:pt idx="98">
                  <c:v>1907</c:v>
                </c:pt>
                <c:pt idx="99">
                  <c:v>1908</c:v>
                </c:pt>
                <c:pt idx="100">
                  <c:v>1909</c:v>
                </c:pt>
                <c:pt idx="101">
                  <c:v>1910</c:v>
                </c:pt>
                <c:pt idx="102">
                  <c:v>1911</c:v>
                </c:pt>
                <c:pt idx="103">
                  <c:v>1912</c:v>
                </c:pt>
                <c:pt idx="104">
                  <c:v>1913</c:v>
                </c:pt>
                <c:pt idx="105">
                  <c:v>1914</c:v>
                </c:pt>
                <c:pt idx="106">
                  <c:v>1915</c:v>
                </c:pt>
                <c:pt idx="107">
                  <c:v>1916</c:v>
                </c:pt>
                <c:pt idx="108">
                  <c:v>1917</c:v>
                </c:pt>
                <c:pt idx="109">
                  <c:v>1918</c:v>
                </c:pt>
                <c:pt idx="110">
                  <c:v>1919</c:v>
                </c:pt>
                <c:pt idx="111">
                  <c:v>1920</c:v>
                </c:pt>
                <c:pt idx="112">
                  <c:v>1921</c:v>
                </c:pt>
                <c:pt idx="113">
                  <c:v>1922</c:v>
                </c:pt>
                <c:pt idx="114">
                  <c:v>1923</c:v>
                </c:pt>
                <c:pt idx="115">
                  <c:v>1924</c:v>
                </c:pt>
                <c:pt idx="116">
                  <c:v>1925</c:v>
                </c:pt>
                <c:pt idx="117">
                  <c:v>1926</c:v>
                </c:pt>
                <c:pt idx="118">
                  <c:v>1927</c:v>
                </c:pt>
                <c:pt idx="119">
                  <c:v>1928</c:v>
                </c:pt>
                <c:pt idx="120">
                  <c:v>1929</c:v>
                </c:pt>
                <c:pt idx="121">
                  <c:v>1930</c:v>
                </c:pt>
                <c:pt idx="122">
                  <c:v>1931</c:v>
                </c:pt>
                <c:pt idx="123">
                  <c:v>1932</c:v>
                </c:pt>
                <c:pt idx="124">
                  <c:v>1933</c:v>
                </c:pt>
                <c:pt idx="125">
                  <c:v>1934</c:v>
                </c:pt>
                <c:pt idx="126">
                  <c:v>1935</c:v>
                </c:pt>
                <c:pt idx="127">
                  <c:v>1936</c:v>
                </c:pt>
                <c:pt idx="128">
                  <c:v>1937</c:v>
                </c:pt>
                <c:pt idx="129">
                  <c:v>1938</c:v>
                </c:pt>
                <c:pt idx="130">
                  <c:v>1939</c:v>
                </c:pt>
                <c:pt idx="131">
                  <c:v>1940</c:v>
                </c:pt>
                <c:pt idx="132">
                  <c:v>1941</c:v>
                </c:pt>
                <c:pt idx="133">
                  <c:v>1942</c:v>
                </c:pt>
                <c:pt idx="134">
                  <c:v>1943</c:v>
                </c:pt>
                <c:pt idx="135">
                  <c:v>1944</c:v>
                </c:pt>
                <c:pt idx="136">
                  <c:v>1945</c:v>
                </c:pt>
                <c:pt idx="137">
                  <c:v>1946</c:v>
                </c:pt>
                <c:pt idx="138">
                  <c:v>1947</c:v>
                </c:pt>
                <c:pt idx="139">
                  <c:v>1948</c:v>
                </c:pt>
                <c:pt idx="140">
                  <c:v>1949</c:v>
                </c:pt>
                <c:pt idx="141">
                  <c:v>1950</c:v>
                </c:pt>
                <c:pt idx="142">
                  <c:v>1951</c:v>
                </c:pt>
                <c:pt idx="143">
                  <c:v>1952</c:v>
                </c:pt>
                <c:pt idx="144">
                  <c:v>1953</c:v>
                </c:pt>
                <c:pt idx="145">
                  <c:v>1954</c:v>
                </c:pt>
                <c:pt idx="146">
                  <c:v>1955</c:v>
                </c:pt>
                <c:pt idx="147">
                  <c:v>1956</c:v>
                </c:pt>
                <c:pt idx="148">
                  <c:v>1957</c:v>
                </c:pt>
                <c:pt idx="149">
                  <c:v>1958</c:v>
                </c:pt>
                <c:pt idx="150">
                  <c:v>1959</c:v>
                </c:pt>
                <c:pt idx="151">
                  <c:v>1960</c:v>
                </c:pt>
                <c:pt idx="152">
                  <c:v>1961</c:v>
                </c:pt>
                <c:pt idx="153">
                  <c:v>1962</c:v>
                </c:pt>
                <c:pt idx="154">
                  <c:v>1963</c:v>
                </c:pt>
                <c:pt idx="155">
                  <c:v>1964</c:v>
                </c:pt>
                <c:pt idx="156">
                  <c:v>1965</c:v>
                </c:pt>
                <c:pt idx="157">
                  <c:v>1966</c:v>
                </c:pt>
                <c:pt idx="158">
                  <c:v>1967</c:v>
                </c:pt>
                <c:pt idx="159">
                  <c:v>1968</c:v>
                </c:pt>
                <c:pt idx="160">
                  <c:v>1969</c:v>
                </c:pt>
                <c:pt idx="161">
                  <c:v>1970</c:v>
                </c:pt>
                <c:pt idx="162">
                  <c:v>1971</c:v>
                </c:pt>
                <c:pt idx="163">
                  <c:v>1972</c:v>
                </c:pt>
                <c:pt idx="164">
                  <c:v>1973</c:v>
                </c:pt>
                <c:pt idx="165">
                  <c:v>1974</c:v>
                </c:pt>
                <c:pt idx="166">
                  <c:v>1975</c:v>
                </c:pt>
                <c:pt idx="167">
                  <c:v>1976</c:v>
                </c:pt>
                <c:pt idx="168">
                  <c:v>1977</c:v>
                </c:pt>
                <c:pt idx="169">
                  <c:v>1978</c:v>
                </c:pt>
                <c:pt idx="170">
                  <c:v>1979</c:v>
                </c:pt>
                <c:pt idx="171">
                  <c:v>1980</c:v>
                </c:pt>
                <c:pt idx="172">
                  <c:v>1981</c:v>
                </c:pt>
                <c:pt idx="173">
                  <c:v>1982</c:v>
                </c:pt>
                <c:pt idx="174">
                  <c:v>1983</c:v>
                </c:pt>
                <c:pt idx="175">
                  <c:v>1984</c:v>
                </c:pt>
                <c:pt idx="176">
                  <c:v>1985</c:v>
                </c:pt>
                <c:pt idx="177">
                  <c:v>1986</c:v>
                </c:pt>
                <c:pt idx="178">
                  <c:v>1987</c:v>
                </c:pt>
                <c:pt idx="179">
                  <c:v>1988</c:v>
                </c:pt>
                <c:pt idx="180">
                  <c:v>1989</c:v>
                </c:pt>
                <c:pt idx="181">
                  <c:v>1990</c:v>
                </c:pt>
                <c:pt idx="182">
                  <c:v>1991</c:v>
                </c:pt>
                <c:pt idx="183">
                  <c:v>1992</c:v>
                </c:pt>
                <c:pt idx="184">
                  <c:v>1993</c:v>
                </c:pt>
                <c:pt idx="185">
                  <c:v>1994</c:v>
                </c:pt>
                <c:pt idx="186">
                  <c:v>1995</c:v>
                </c:pt>
                <c:pt idx="187">
                  <c:v>1996</c:v>
                </c:pt>
                <c:pt idx="188">
                  <c:v>1997</c:v>
                </c:pt>
                <c:pt idx="189">
                  <c:v>1998</c:v>
                </c:pt>
                <c:pt idx="190">
                  <c:v>1999</c:v>
                </c:pt>
                <c:pt idx="191">
                  <c:v>2000</c:v>
                </c:pt>
                <c:pt idx="192">
                  <c:v>2001</c:v>
                </c:pt>
                <c:pt idx="193">
                  <c:v>2002</c:v>
                </c:pt>
                <c:pt idx="194">
                  <c:v>2003</c:v>
                </c:pt>
                <c:pt idx="195">
                  <c:v>2004</c:v>
                </c:pt>
                <c:pt idx="196">
                  <c:v>2005</c:v>
                </c:pt>
                <c:pt idx="197">
                  <c:v>2006</c:v>
                </c:pt>
                <c:pt idx="198">
                  <c:v>2007</c:v>
                </c:pt>
                <c:pt idx="199">
                  <c:v>2008</c:v>
                </c:pt>
                <c:pt idx="200">
                  <c:v>2009</c:v>
                </c:pt>
                <c:pt idx="201">
                  <c:v>2010</c:v>
                </c:pt>
                <c:pt idx="202">
                  <c:v>2011</c:v>
                </c:pt>
                <c:pt idx="203">
                  <c:v>2012</c:v>
                </c:pt>
                <c:pt idx="204">
                  <c:v>2013</c:v>
                </c:pt>
              </c:numCache>
            </c:numRef>
          </c:cat>
          <c:val>
            <c:numRef>
              <c:f>List1!$G$32:$G$236</c:f>
              <c:numCache>
                <c:formatCode>0.0</c:formatCode>
                <c:ptCount val="205"/>
                <c:pt idx="0">
                  <c:v>281.88852074697621</c:v>
                </c:pt>
                <c:pt idx="1">
                  <c:v>303.84008628727815</c:v>
                </c:pt>
                <c:pt idx="2">
                  <c:v>270.68358275397043</c:v>
                </c:pt>
                <c:pt idx="3">
                  <c:v>285.88958759735874</c:v>
                </c:pt>
                <c:pt idx="4">
                  <c:v>248.95433990201209</c:v>
                </c:pt>
                <c:pt idx="5">
                  <c:v>288.23054924103542</c:v>
                </c:pt>
                <c:pt idx="6" formatCode="General">
                  <c:v>0</c:v>
                </c:pt>
                <c:pt idx="7" formatCode="General">
                  <c:v>0</c:v>
                </c:pt>
                <c:pt idx="8" formatCode="General">
                  <c:v>0</c:v>
                </c:pt>
                <c:pt idx="9" formatCode="General">
                  <c:v>0</c:v>
                </c:pt>
                <c:pt idx="10">
                  <c:v>268.68032539921666</c:v>
                </c:pt>
                <c:pt idx="11">
                  <c:v>226.34930064962742</c:v>
                </c:pt>
                <c:pt idx="12">
                  <c:v>237.66383295531276</c:v>
                </c:pt>
                <c:pt idx="13">
                  <c:v>263.95199627368333</c:v>
                </c:pt>
                <c:pt idx="14">
                  <c:v>249.68746052419513</c:v>
                </c:pt>
                <c:pt idx="15">
                  <c:v>239.40325433941115</c:v>
                </c:pt>
                <c:pt idx="16">
                  <c:v>238.11494771873055</c:v>
                </c:pt>
                <c:pt idx="17">
                  <c:v>237.2188311825459</c:v>
                </c:pt>
                <c:pt idx="18">
                  <c:v>262.18878989118014</c:v>
                </c:pt>
                <c:pt idx="19">
                  <c:v>284.56613115805226</c:v>
                </c:pt>
                <c:pt idx="20">
                  <c:v>268.72674031195749</c:v>
                </c:pt>
                <c:pt idx="21">
                  <c:v>244.02457391319146</c:v>
                </c:pt>
                <c:pt idx="22">
                  <c:v>248.05706793098358</c:v>
                </c:pt>
                <c:pt idx="23">
                  <c:v>256.0373570893176</c:v>
                </c:pt>
                <c:pt idx="24">
                  <c:v>277.0149913802635</c:v>
                </c:pt>
                <c:pt idx="25">
                  <c:v>294.77297859347408</c:v>
                </c:pt>
                <c:pt idx="26">
                  <c:v>266.0820676344718</c:v>
                </c:pt>
                <c:pt idx="27">
                  <c:v>246.67819064824562</c:v>
                </c:pt>
                <c:pt idx="28">
                  <c:v>271.14524105911249</c:v>
                </c:pt>
                <c:pt idx="29">
                  <c:v>237.07092874001077</c:v>
                </c:pt>
                <c:pt idx="30">
                  <c:v>269.04358424255582</c:v>
                </c:pt>
                <c:pt idx="31">
                  <c:v>240.01627857312667</c:v>
                </c:pt>
                <c:pt idx="32">
                  <c:v>254.25557420282908</c:v>
                </c:pt>
                <c:pt idx="33">
                  <c:v>257.46840826925444</c:v>
                </c:pt>
                <c:pt idx="34">
                  <c:v>290.23290096701572</c:v>
                </c:pt>
                <c:pt idx="35">
                  <c:v>228.18266182975185</c:v>
                </c:pt>
                <c:pt idx="36">
                  <c:v>255.87417173613153</c:v>
                </c:pt>
                <c:pt idx="37">
                  <c:v>257.25866198370107</c:v>
                </c:pt>
                <c:pt idx="38">
                  <c:v>257.99178907629147</c:v>
                </c:pt>
                <c:pt idx="39">
                  <c:v>270.49069587303876</c:v>
                </c:pt>
                <c:pt idx="40">
                  <c:v>243.79760887506117</c:v>
                </c:pt>
                <c:pt idx="41">
                  <c:v>268.33467561521252</c:v>
                </c:pt>
                <c:pt idx="42">
                  <c:v>246.78245923033666</c:v>
                </c:pt>
                <c:pt idx="43">
                  <c:v>261.78545117690396</c:v>
                </c:pt>
                <c:pt idx="44">
                  <c:v>240.2216707405818</c:v>
                </c:pt>
                <c:pt idx="45">
                  <c:v>242.15691334449122</c:v>
                </c:pt>
                <c:pt idx="46">
                  <c:v>269.67840114538353</c:v>
                </c:pt>
                <c:pt idx="47">
                  <c:v>251.36164302323766</c:v>
                </c:pt>
                <c:pt idx="48">
                  <c:v>242.96585788743275</c:v>
                </c:pt>
                <c:pt idx="49">
                  <c:v>259.28788490927298</c:v>
                </c:pt>
                <c:pt idx="50">
                  <c:v>253.26656265671144</c:v>
                </c:pt>
                <c:pt idx="51">
                  <c:v>242.625376916958</c:v>
                </c:pt>
                <c:pt idx="52">
                  <c:v>265.89947297453767</c:v>
                </c:pt>
                <c:pt idx="53">
                  <c:v>259.37133825155962</c:v>
                </c:pt>
                <c:pt idx="54">
                  <c:v>260.36889465309997</c:v>
                </c:pt>
                <c:pt idx="55">
                  <c:v>276.52995520234697</c:v>
                </c:pt>
                <c:pt idx="56">
                  <c:v>261.87436645251466</c:v>
                </c:pt>
                <c:pt idx="57">
                  <c:v>293.5902120806096</c:v>
                </c:pt>
                <c:pt idx="58">
                  <c:v>268.46417036589145</c:v>
                </c:pt>
                <c:pt idx="59">
                  <c:v>248.65560572193374</c:v>
                </c:pt>
                <c:pt idx="60">
                  <c:v>254.0891048453326</c:v>
                </c:pt>
                <c:pt idx="61">
                  <c:v>249.62250839053402</c:v>
                </c:pt>
                <c:pt idx="62">
                  <c:v>247.99298120625625</c:v>
                </c:pt>
                <c:pt idx="63">
                  <c:v>280.89759801834072</c:v>
                </c:pt>
                <c:pt idx="64">
                  <c:v>292.54908874539967</c:v>
                </c:pt>
                <c:pt idx="65">
                  <c:v>253.47083240094932</c:v>
                </c:pt>
                <c:pt idx="66">
                  <c:v>235.10428610076912</c:v>
                </c:pt>
                <c:pt idx="67">
                  <c:v>253.19002857025342</c:v>
                </c:pt>
                <c:pt idx="68">
                  <c:v>280.24373571094492</c:v>
                </c:pt>
                <c:pt idx="69">
                  <c:v>266.12756264236901</c:v>
                </c:pt>
                <c:pt idx="70">
                  <c:v>245.25086015555937</c:v>
                </c:pt>
                <c:pt idx="71">
                  <c:v>257.94598686872644</c:v>
                </c:pt>
                <c:pt idx="72">
                  <c:v>270.16040394628487</c:v>
                </c:pt>
                <c:pt idx="73">
                  <c:v>263.90187902542175</c:v>
                </c:pt>
                <c:pt idx="74">
                  <c:v>263.08473789174695</c:v>
                </c:pt>
                <c:pt idx="75">
                  <c:v>264.49698849986277</c:v>
                </c:pt>
                <c:pt idx="76">
                  <c:v>262.32794208063035</c:v>
                </c:pt>
                <c:pt idx="77">
                  <c:v>273.51412648837959</c:v>
                </c:pt>
                <c:pt idx="78">
                  <c:v>255.28937629207044</c:v>
                </c:pt>
                <c:pt idx="79">
                  <c:v>264.32245477119545</c:v>
                </c:pt>
                <c:pt idx="80">
                  <c:v>248.70887967803529</c:v>
                </c:pt>
                <c:pt idx="81">
                  <c:v>278.43437220278298</c:v>
                </c:pt>
                <c:pt idx="82">
                  <c:v>253.61659581999459</c:v>
                </c:pt>
                <c:pt idx="83">
                  <c:v>272.96831499403419</c:v>
                </c:pt>
                <c:pt idx="84">
                  <c:v>254.20530731863983</c:v>
                </c:pt>
                <c:pt idx="85">
                  <c:v>265.82868803971218</c:v>
                </c:pt>
                <c:pt idx="86">
                  <c:v>248.3125420727381</c:v>
                </c:pt>
                <c:pt idx="87">
                  <c:v>238.98483355598407</c:v>
                </c:pt>
                <c:pt idx="88">
                  <c:v>241.52036243328865</c:v>
                </c:pt>
                <c:pt idx="89">
                  <c:v>236.28640293520439</c:v>
                </c:pt>
                <c:pt idx="90">
                  <c:v>235.58364443042694</c:v>
                </c:pt>
                <c:pt idx="91">
                  <c:v>239.19894030762532</c:v>
                </c:pt>
                <c:pt idx="92">
                  <c:v>221.1978593854642</c:v>
                </c:pt>
                <c:pt idx="93">
                  <c:v>219.30105899244347</c:v>
                </c:pt>
                <c:pt idx="94">
                  <c:v>221.99670096614562</c:v>
                </c:pt>
                <c:pt idx="95">
                  <c:v>223.69636199140353</c:v>
                </c:pt>
                <c:pt idx="96">
                  <c:v>241.89618326709143</c:v>
                </c:pt>
                <c:pt idx="97">
                  <c:v>204.90095677446729</c:v>
                </c:pt>
                <c:pt idx="98">
                  <c:v>214.20177832325791</c:v>
                </c:pt>
                <c:pt idx="99">
                  <c:v>206.59699712159323</c:v>
                </c:pt>
                <c:pt idx="100">
                  <c:v>210.4928853470235</c:v>
                </c:pt>
                <c:pt idx="101">
                  <c:v>189.7015394919778</c:v>
                </c:pt>
                <c:pt idx="102">
                  <c:v>202.50261193255335</c:v>
                </c:pt>
                <c:pt idx="103">
                  <c:v>186.49774581977971</c:v>
                </c:pt>
                <c:pt idx="104">
                  <c:v>184.30160692212607</c:v>
                </c:pt>
                <c:pt idx="105">
                  <c:v>179.39600656902306</c:v>
                </c:pt>
                <c:pt idx="106">
                  <c:v>215.49847627340009</c:v>
                </c:pt>
                <c:pt idx="107">
                  <c:v>189.58569584412064</c:v>
                </c:pt>
                <c:pt idx="108">
                  <c:v>181.49799867628982</c:v>
                </c:pt>
                <c:pt idx="109">
                  <c:v>194.10510951326515</c:v>
                </c:pt>
                <c:pt idx="110">
                  <c:v>146.5137735600369</c:v>
                </c:pt>
                <c:pt idx="111">
                  <c:v>169.36828682132523</c:v>
                </c:pt>
                <c:pt idx="112">
                  <c:v>167.29179379744326</c:v>
                </c:pt>
                <c:pt idx="113">
                  <c:v>158.30143771509438</c:v>
                </c:pt>
                <c:pt idx="114">
                  <c:v>136.27658251461261</c:v>
                </c:pt>
                <c:pt idx="115">
                  <c:v>138.2037100142424</c:v>
                </c:pt>
                <c:pt idx="116">
                  <c:v>131.83037396643834</c:v>
                </c:pt>
                <c:pt idx="117">
                  <c:v>136.27264538084276</c:v>
                </c:pt>
                <c:pt idx="118">
                  <c:v>140.96046686566592</c:v>
                </c:pt>
                <c:pt idx="119">
                  <c:v>127.13576016310746</c:v>
                </c:pt>
                <c:pt idx="120">
                  <c:v>127.79714769727771</c:v>
                </c:pt>
                <c:pt idx="121">
                  <c:v>121.93568312550669</c:v>
                </c:pt>
                <c:pt idx="122">
                  <c:v>114.73697085834854</c:v>
                </c:pt>
                <c:pt idx="123">
                  <c:v>112.8326601784692</c:v>
                </c:pt>
                <c:pt idx="124">
                  <c:v>111.58846998598192</c:v>
                </c:pt>
                <c:pt idx="125">
                  <c:v>107.75715906034775</c:v>
                </c:pt>
                <c:pt idx="126">
                  <c:v>105.25632465316419</c:v>
                </c:pt>
                <c:pt idx="127">
                  <c:v>103.13813357638361</c:v>
                </c:pt>
                <c:pt idx="128">
                  <c:v>100.73976255801431</c:v>
                </c:pt>
                <c:pt idx="129">
                  <c:v>92.713652346735969</c:v>
                </c:pt>
                <c:pt idx="130">
                  <c:v>82.809965478517654</c:v>
                </c:pt>
                <c:pt idx="131">
                  <c:v>82.547937792086884</c:v>
                </c:pt>
                <c:pt idx="132">
                  <c:v>85.595439249831273</c:v>
                </c:pt>
                <c:pt idx="133">
                  <c:v>89.652161257458886</c:v>
                </c:pt>
                <c:pt idx="134">
                  <c:v>92.377728182306242</c:v>
                </c:pt>
                <c:pt idx="135">
                  <c:v>95.189479674867385</c:v>
                </c:pt>
                <c:pt idx="136">
                  <c:v>123.45634507832858</c:v>
                </c:pt>
                <c:pt idx="137">
                  <c:v>93.706938333317481</c:v>
                </c:pt>
                <c:pt idx="138">
                  <c:v>77.206220222980008</c:v>
                </c:pt>
                <c:pt idx="139">
                  <c:v>71.462870949316866</c:v>
                </c:pt>
                <c:pt idx="140">
                  <c:v>67.143257639472949</c:v>
                </c:pt>
                <c:pt idx="141">
                  <c:v>64.181458099935753</c:v>
                </c:pt>
                <c:pt idx="142">
                  <c:v>57.126690736649245</c:v>
                </c:pt>
                <c:pt idx="143">
                  <c:v>44.903215778575905</c:v>
                </c:pt>
                <c:pt idx="144">
                  <c:v>34.970182037357937</c:v>
                </c:pt>
                <c:pt idx="145">
                  <c:v>30.201541549387773</c:v>
                </c:pt>
                <c:pt idx="146">
                  <c:v>27.89466703642524</c:v>
                </c:pt>
                <c:pt idx="147">
                  <c:v>25.727805844599377</c:v>
                </c:pt>
                <c:pt idx="148">
                  <c:v>25.214084887633582</c:v>
                </c:pt>
                <c:pt idx="149">
                  <c:v>24.414158942452843</c:v>
                </c:pt>
                <c:pt idx="150">
                  <c:v>21.095966879099407</c:v>
                </c:pt>
                <c:pt idx="151">
                  <c:v>20.026536518750145</c:v>
                </c:pt>
                <c:pt idx="152">
                  <c:v>19.340706309771864</c:v>
                </c:pt>
                <c:pt idx="153">
                  <c:v>21.077143092462396</c:v>
                </c:pt>
                <c:pt idx="154">
                  <c:v>19.665412523515183</c:v>
                </c:pt>
                <c:pt idx="155">
                  <c:v>19.090791348270951</c:v>
                </c:pt>
                <c:pt idx="156">
                  <c:v>23.718444363054299</c:v>
                </c:pt>
                <c:pt idx="157">
                  <c:v>21.925163995976252</c:v>
                </c:pt>
                <c:pt idx="158">
                  <c:v>21.473766323818328</c:v>
                </c:pt>
                <c:pt idx="159">
                  <c:v>21.602625202820203</c:v>
                </c:pt>
                <c:pt idx="160">
                  <c:v>21.744141375336149</c:v>
                </c:pt>
                <c:pt idx="161">
                  <c:v>20.200858891556486</c:v>
                </c:pt>
                <c:pt idx="162">
                  <c:v>20.197172136463873</c:v>
                </c:pt>
                <c:pt idx="163">
                  <c:v>19.515950654095967</c:v>
                </c:pt>
                <c:pt idx="164">
                  <c:v>19.455295735900961</c:v>
                </c:pt>
                <c:pt idx="165">
                  <c:v>19.277604716422523</c:v>
                </c:pt>
                <c:pt idx="166">
                  <c:v>19.361129651259805</c:v>
                </c:pt>
                <c:pt idx="167">
                  <c:v>19.105764817641344</c:v>
                </c:pt>
                <c:pt idx="168">
                  <c:v>18.744188861319412</c:v>
                </c:pt>
                <c:pt idx="169">
                  <c:v>17.06530427443111</c:v>
                </c:pt>
                <c:pt idx="170">
                  <c:v>15.838523751975458</c:v>
                </c:pt>
                <c:pt idx="171">
                  <c:v>16.852946339750719</c:v>
                </c:pt>
                <c:pt idx="172">
                  <c:v>15.411456818842687</c:v>
                </c:pt>
                <c:pt idx="173">
                  <c:v>15.027727215002328</c:v>
                </c:pt>
                <c:pt idx="174">
                  <c:v>14.530928247629719</c:v>
                </c:pt>
                <c:pt idx="175">
                  <c:v>14.108265603435056</c:v>
                </c:pt>
                <c:pt idx="176">
                  <c:v>12.466790794886702</c:v>
                </c:pt>
                <c:pt idx="177">
                  <c:v>12.290410630192866</c:v>
                </c:pt>
                <c:pt idx="178">
                  <c:v>12.045431978063107</c:v>
                </c:pt>
                <c:pt idx="179">
                  <c:v>11.027610483390745</c:v>
                </c:pt>
                <c:pt idx="180">
                  <c:v>9.9722646389728578</c:v>
                </c:pt>
                <c:pt idx="181">
                  <c:v>10.799301491988603</c:v>
                </c:pt>
                <c:pt idx="182">
                  <c:v>10.382361581396786</c:v>
                </c:pt>
                <c:pt idx="183">
                  <c:v>9.8927735097161165</c:v>
                </c:pt>
                <c:pt idx="184">
                  <c:v>8.4941127866143358</c:v>
                </c:pt>
                <c:pt idx="185">
                  <c:v>7.947156569305398</c:v>
                </c:pt>
                <c:pt idx="186">
                  <c:v>7.7005525666774197</c:v>
                </c:pt>
                <c:pt idx="187">
                  <c:v>6.0478075315657964</c:v>
                </c:pt>
                <c:pt idx="188">
                  <c:v>5.8572421324332371</c:v>
                </c:pt>
                <c:pt idx="189">
                  <c:v>5.2134533605787823</c:v>
                </c:pt>
                <c:pt idx="190">
                  <c:v>4.616020833566183</c:v>
                </c:pt>
                <c:pt idx="191">
                  <c:v>4.1029589704102962</c:v>
                </c:pt>
                <c:pt idx="192">
                  <c:v>3.9684726891914233</c:v>
                </c:pt>
                <c:pt idx="193">
                  <c:v>4.1493328734938464</c:v>
                </c:pt>
                <c:pt idx="194">
                  <c:v>3.8960345839782247</c:v>
                </c:pt>
                <c:pt idx="195">
                  <c:v>3.7475425950196595</c:v>
                </c:pt>
                <c:pt idx="196">
                  <c:v>3.3949379225328</c:v>
                </c:pt>
                <c:pt idx="197">
                  <c:v>3.3260575823718947</c:v>
                </c:pt>
                <c:pt idx="198">
                  <c:v>3.1404843324726079</c:v>
                </c:pt>
                <c:pt idx="199">
                  <c:v>2.8267960190683281</c:v>
                </c:pt>
                <c:pt idx="200">
                  <c:v>2.881333017879474</c:v>
                </c:pt>
                <c:pt idx="201">
                  <c:v>2.6717198876682628</c:v>
                </c:pt>
                <c:pt idx="202">
                  <c:v>2.7421714685340426</c:v>
                </c:pt>
                <c:pt idx="203">
                  <c:v>2.6248894783377539</c:v>
                </c:pt>
                <c:pt idx="204">
                  <c:v>2.4824123427415197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149888"/>
        <c:axId val="36172160"/>
        <c:extLst>
          <c:ext xmlns:c15="http://schemas.microsoft.com/office/drawing/2012/chart" uri="{02D57815-91ED-43cb-92C2-25804820EDAC}">
            <c15:filteredArea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cat>
                  <c:numRef>
                    <c:extLst>
                      <c:ext uri="{02D57815-91ED-43cb-92C2-25804820EDAC}">
                        <c15:formulaRef>
                          <c15:sqref>List1!$E$32:$E$236</c15:sqref>
                        </c15:formulaRef>
                      </c:ext>
                    </c:extLst>
                    <c:numCache>
                      <c:formatCode>General</c:formatCode>
                      <c:ptCount val="205"/>
                      <c:pt idx="0">
                        <c:v>1809</c:v>
                      </c:pt>
                      <c:pt idx="1">
                        <c:v>1810</c:v>
                      </c:pt>
                      <c:pt idx="2">
                        <c:v>1811</c:v>
                      </c:pt>
                      <c:pt idx="3">
                        <c:v>1812</c:v>
                      </c:pt>
                      <c:pt idx="4">
                        <c:v>1813</c:v>
                      </c:pt>
                      <c:pt idx="5">
                        <c:v>1814</c:v>
                      </c:pt>
                      <c:pt idx="6">
                        <c:v>1815</c:v>
                      </c:pt>
                      <c:pt idx="7">
                        <c:v>1816</c:v>
                      </c:pt>
                      <c:pt idx="8">
                        <c:v>1817</c:v>
                      </c:pt>
                      <c:pt idx="9">
                        <c:v>1818</c:v>
                      </c:pt>
                      <c:pt idx="10">
                        <c:v>1819</c:v>
                      </c:pt>
                      <c:pt idx="11">
                        <c:v>1820</c:v>
                      </c:pt>
                      <c:pt idx="12">
                        <c:v>1821</c:v>
                      </c:pt>
                      <c:pt idx="13">
                        <c:v>1822</c:v>
                      </c:pt>
                      <c:pt idx="14">
                        <c:v>1823</c:v>
                      </c:pt>
                      <c:pt idx="15">
                        <c:v>1824</c:v>
                      </c:pt>
                      <c:pt idx="16">
                        <c:v>1825</c:v>
                      </c:pt>
                      <c:pt idx="17">
                        <c:v>1826</c:v>
                      </c:pt>
                      <c:pt idx="18">
                        <c:v>1827</c:v>
                      </c:pt>
                      <c:pt idx="19">
                        <c:v>1828</c:v>
                      </c:pt>
                      <c:pt idx="20">
                        <c:v>1829</c:v>
                      </c:pt>
                      <c:pt idx="21">
                        <c:v>1830</c:v>
                      </c:pt>
                      <c:pt idx="22">
                        <c:v>1831</c:v>
                      </c:pt>
                      <c:pt idx="23">
                        <c:v>1832</c:v>
                      </c:pt>
                      <c:pt idx="24">
                        <c:v>1833</c:v>
                      </c:pt>
                      <c:pt idx="25">
                        <c:v>1834</c:v>
                      </c:pt>
                      <c:pt idx="26">
                        <c:v>1835</c:v>
                      </c:pt>
                      <c:pt idx="27">
                        <c:v>1836</c:v>
                      </c:pt>
                      <c:pt idx="28">
                        <c:v>1837</c:v>
                      </c:pt>
                      <c:pt idx="29">
                        <c:v>1838</c:v>
                      </c:pt>
                      <c:pt idx="30">
                        <c:v>1839</c:v>
                      </c:pt>
                      <c:pt idx="31">
                        <c:v>1840</c:v>
                      </c:pt>
                      <c:pt idx="32">
                        <c:v>1841</c:v>
                      </c:pt>
                      <c:pt idx="33">
                        <c:v>1842</c:v>
                      </c:pt>
                      <c:pt idx="34">
                        <c:v>1843</c:v>
                      </c:pt>
                      <c:pt idx="35">
                        <c:v>1844</c:v>
                      </c:pt>
                      <c:pt idx="36">
                        <c:v>1845</c:v>
                      </c:pt>
                      <c:pt idx="37">
                        <c:v>1846</c:v>
                      </c:pt>
                      <c:pt idx="38">
                        <c:v>1847</c:v>
                      </c:pt>
                      <c:pt idx="39">
                        <c:v>1848</c:v>
                      </c:pt>
                      <c:pt idx="40">
                        <c:v>1849</c:v>
                      </c:pt>
                      <c:pt idx="41">
                        <c:v>1850</c:v>
                      </c:pt>
                      <c:pt idx="42">
                        <c:v>1851</c:v>
                      </c:pt>
                      <c:pt idx="43">
                        <c:v>1852</c:v>
                      </c:pt>
                      <c:pt idx="44">
                        <c:v>1853</c:v>
                      </c:pt>
                      <c:pt idx="45">
                        <c:v>1854</c:v>
                      </c:pt>
                      <c:pt idx="46">
                        <c:v>1855</c:v>
                      </c:pt>
                      <c:pt idx="47">
                        <c:v>1856</c:v>
                      </c:pt>
                      <c:pt idx="48">
                        <c:v>1857</c:v>
                      </c:pt>
                      <c:pt idx="49">
                        <c:v>1858</c:v>
                      </c:pt>
                      <c:pt idx="50">
                        <c:v>1859</c:v>
                      </c:pt>
                      <c:pt idx="51">
                        <c:v>1860</c:v>
                      </c:pt>
                      <c:pt idx="52">
                        <c:v>1861</c:v>
                      </c:pt>
                      <c:pt idx="53">
                        <c:v>1862</c:v>
                      </c:pt>
                      <c:pt idx="54">
                        <c:v>1863</c:v>
                      </c:pt>
                      <c:pt idx="55">
                        <c:v>1864</c:v>
                      </c:pt>
                      <c:pt idx="56">
                        <c:v>1865</c:v>
                      </c:pt>
                      <c:pt idx="57">
                        <c:v>1866</c:v>
                      </c:pt>
                      <c:pt idx="58">
                        <c:v>1867</c:v>
                      </c:pt>
                      <c:pt idx="59">
                        <c:v>1868</c:v>
                      </c:pt>
                      <c:pt idx="60">
                        <c:v>1869</c:v>
                      </c:pt>
                      <c:pt idx="61">
                        <c:v>1870</c:v>
                      </c:pt>
                      <c:pt idx="62">
                        <c:v>1871</c:v>
                      </c:pt>
                      <c:pt idx="63">
                        <c:v>1872</c:v>
                      </c:pt>
                      <c:pt idx="64">
                        <c:v>1873</c:v>
                      </c:pt>
                      <c:pt idx="65">
                        <c:v>1874</c:v>
                      </c:pt>
                      <c:pt idx="66">
                        <c:v>1875</c:v>
                      </c:pt>
                      <c:pt idx="67">
                        <c:v>1876</c:v>
                      </c:pt>
                      <c:pt idx="68">
                        <c:v>1877</c:v>
                      </c:pt>
                      <c:pt idx="69">
                        <c:v>1878</c:v>
                      </c:pt>
                      <c:pt idx="70">
                        <c:v>1879</c:v>
                      </c:pt>
                      <c:pt idx="71">
                        <c:v>1880</c:v>
                      </c:pt>
                      <c:pt idx="72">
                        <c:v>1881</c:v>
                      </c:pt>
                      <c:pt idx="73">
                        <c:v>1882</c:v>
                      </c:pt>
                      <c:pt idx="74">
                        <c:v>1883</c:v>
                      </c:pt>
                      <c:pt idx="75">
                        <c:v>1884</c:v>
                      </c:pt>
                      <c:pt idx="76">
                        <c:v>1885</c:v>
                      </c:pt>
                      <c:pt idx="77">
                        <c:v>1886</c:v>
                      </c:pt>
                      <c:pt idx="78">
                        <c:v>1887</c:v>
                      </c:pt>
                      <c:pt idx="79">
                        <c:v>1888</c:v>
                      </c:pt>
                      <c:pt idx="80">
                        <c:v>1889</c:v>
                      </c:pt>
                      <c:pt idx="81">
                        <c:v>1890</c:v>
                      </c:pt>
                      <c:pt idx="82">
                        <c:v>1891</c:v>
                      </c:pt>
                      <c:pt idx="83">
                        <c:v>1892</c:v>
                      </c:pt>
                      <c:pt idx="84">
                        <c:v>1893</c:v>
                      </c:pt>
                      <c:pt idx="85">
                        <c:v>1894</c:v>
                      </c:pt>
                      <c:pt idx="86">
                        <c:v>1895</c:v>
                      </c:pt>
                      <c:pt idx="87">
                        <c:v>1896</c:v>
                      </c:pt>
                      <c:pt idx="88">
                        <c:v>1897</c:v>
                      </c:pt>
                      <c:pt idx="89">
                        <c:v>1898</c:v>
                      </c:pt>
                      <c:pt idx="90">
                        <c:v>1899</c:v>
                      </c:pt>
                      <c:pt idx="91">
                        <c:v>1900</c:v>
                      </c:pt>
                      <c:pt idx="92">
                        <c:v>1901</c:v>
                      </c:pt>
                      <c:pt idx="93">
                        <c:v>1902</c:v>
                      </c:pt>
                      <c:pt idx="94">
                        <c:v>1903</c:v>
                      </c:pt>
                      <c:pt idx="95">
                        <c:v>1904</c:v>
                      </c:pt>
                      <c:pt idx="96">
                        <c:v>1905</c:v>
                      </c:pt>
                      <c:pt idx="97">
                        <c:v>1906</c:v>
                      </c:pt>
                      <c:pt idx="98">
                        <c:v>1907</c:v>
                      </c:pt>
                      <c:pt idx="99">
                        <c:v>1908</c:v>
                      </c:pt>
                      <c:pt idx="100">
                        <c:v>1909</c:v>
                      </c:pt>
                      <c:pt idx="101">
                        <c:v>1910</c:v>
                      </c:pt>
                      <c:pt idx="102">
                        <c:v>1911</c:v>
                      </c:pt>
                      <c:pt idx="103">
                        <c:v>1912</c:v>
                      </c:pt>
                      <c:pt idx="104">
                        <c:v>1913</c:v>
                      </c:pt>
                      <c:pt idx="105">
                        <c:v>1914</c:v>
                      </c:pt>
                      <c:pt idx="106">
                        <c:v>1915</c:v>
                      </c:pt>
                      <c:pt idx="107">
                        <c:v>1916</c:v>
                      </c:pt>
                      <c:pt idx="108">
                        <c:v>1917</c:v>
                      </c:pt>
                      <c:pt idx="109">
                        <c:v>1918</c:v>
                      </c:pt>
                      <c:pt idx="110">
                        <c:v>1919</c:v>
                      </c:pt>
                      <c:pt idx="111">
                        <c:v>1920</c:v>
                      </c:pt>
                      <c:pt idx="112">
                        <c:v>1921</c:v>
                      </c:pt>
                      <c:pt idx="113">
                        <c:v>1922</c:v>
                      </c:pt>
                      <c:pt idx="114">
                        <c:v>1923</c:v>
                      </c:pt>
                      <c:pt idx="115">
                        <c:v>1924</c:v>
                      </c:pt>
                      <c:pt idx="116">
                        <c:v>1925</c:v>
                      </c:pt>
                      <c:pt idx="117">
                        <c:v>1926</c:v>
                      </c:pt>
                      <c:pt idx="118">
                        <c:v>1927</c:v>
                      </c:pt>
                      <c:pt idx="119">
                        <c:v>1928</c:v>
                      </c:pt>
                      <c:pt idx="120">
                        <c:v>1929</c:v>
                      </c:pt>
                      <c:pt idx="121">
                        <c:v>1930</c:v>
                      </c:pt>
                      <c:pt idx="122">
                        <c:v>1931</c:v>
                      </c:pt>
                      <c:pt idx="123">
                        <c:v>1932</c:v>
                      </c:pt>
                      <c:pt idx="124">
                        <c:v>1933</c:v>
                      </c:pt>
                      <c:pt idx="125">
                        <c:v>1934</c:v>
                      </c:pt>
                      <c:pt idx="126">
                        <c:v>1935</c:v>
                      </c:pt>
                      <c:pt idx="127">
                        <c:v>1936</c:v>
                      </c:pt>
                      <c:pt idx="128">
                        <c:v>1937</c:v>
                      </c:pt>
                      <c:pt idx="129">
                        <c:v>1938</c:v>
                      </c:pt>
                      <c:pt idx="130">
                        <c:v>1939</c:v>
                      </c:pt>
                      <c:pt idx="131">
                        <c:v>1940</c:v>
                      </c:pt>
                      <c:pt idx="132">
                        <c:v>1941</c:v>
                      </c:pt>
                      <c:pt idx="133">
                        <c:v>1942</c:v>
                      </c:pt>
                      <c:pt idx="134">
                        <c:v>1943</c:v>
                      </c:pt>
                      <c:pt idx="135">
                        <c:v>1944</c:v>
                      </c:pt>
                      <c:pt idx="136">
                        <c:v>1945</c:v>
                      </c:pt>
                      <c:pt idx="137">
                        <c:v>1946</c:v>
                      </c:pt>
                      <c:pt idx="138">
                        <c:v>1947</c:v>
                      </c:pt>
                      <c:pt idx="139">
                        <c:v>1948</c:v>
                      </c:pt>
                      <c:pt idx="140">
                        <c:v>1949</c:v>
                      </c:pt>
                      <c:pt idx="141">
                        <c:v>1950</c:v>
                      </c:pt>
                      <c:pt idx="142">
                        <c:v>1951</c:v>
                      </c:pt>
                      <c:pt idx="143">
                        <c:v>1952</c:v>
                      </c:pt>
                      <c:pt idx="144">
                        <c:v>1953</c:v>
                      </c:pt>
                      <c:pt idx="145">
                        <c:v>1954</c:v>
                      </c:pt>
                      <c:pt idx="146">
                        <c:v>1955</c:v>
                      </c:pt>
                      <c:pt idx="147">
                        <c:v>1956</c:v>
                      </c:pt>
                      <c:pt idx="148">
                        <c:v>1957</c:v>
                      </c:pt>
                      <c:pt idx="149">
                        <c:v>1958</c:v>
                      </c:pt>
                      <c:pt idx="150">
                        <c:v>1959</c:v>
                      </c:pt>
                      <c:pt idx="151">
                        <c:v>1960</c:v>
                      </c:pt>
                      <c:pt idx="152">
                        <c:v>1961</c:v>
                      </c:pt>
                      <c:pt idx="153">
                        <c:v>1962</c:v>
                      </c:pt>
                      <c:pt idx="154">
                        <c:v>1963</c:v>
                      </c:pt>
                      <c:pt idx="155">
                        <c:v>1964</c:v>
                      </c:pt>
                      <c:pt idx="156">
                        <c:v>1965</c:v>
                      </c:pt>
                      <c:pt idx="157">
                        <c:v>1966</c:v>
                      </c:pt>
                      <c:pt idx="158">
                        <c:v>1967</c:v>
                      </c:pt>
                      <c:pt idx="159">
                        <c:v>1968</c:v>
                      </c:pt>
                      <c:pt idx="160">
                        <c:v>1969</c:v>
                      </c:pt>
                      <c:pt idx="161">
                        <c:v>1970</c:v>
                      </c:pt>
                      <c:pt idx="162">
                        <c:v>1971</c:v>
                      </c:pt>
                      <c:pt idx="163">
                        <c:v>1972</c:v>
                      </c:pt>
                      <c:pt idx="164">
                        <c:v>1973</c:v>
                      </c:pt>
                      <c:pt idx="165">
                        <c:v>1974</c:v>
                      </c:pt>
                      <c:pt idx="166">
                        <c:v>1975</c:v>
                      </c:pt>
                      <c:pt idx="167">
                        <c:v>1976</c:v>
                      </c:pt>
                      <c:pt idx="168">
                        <c:v>1977</c:v>
                      </c:pt>
                      <c:pt idx="169">
                        <c:v>1978</c:v>
                      </c:pt>
                      <c:pt idx="170">
                        <c:v>1979</c:v>
                      </c:pt>
                      <c:pt idx="171">
                        <c:v>1980</c:v>
                      </c:pt>
                      <c:pt idx="172">
                        <c:v>1981</c:v>
                      </c:pt>
                      <c:pt idx="173">
                        <c:v>1982</c:v>
                      </c:pt>
                      <c:pt idx="174">
                        <c:v>1983</c:v>
                      </c:pt>
                      <c:pt idx="175">
                        <c:v>1984</c:v>
                      </c:pt>
                      <c:pt idx="176">
                        <c:v>1985</c:v>
                      </c:pt>
                      <c:pt idx="177">
                        <c:v>1986</c:v>
                      </c:pt>
                      <c:pt idx="178">
                        <c:v>1987</c:v>
                      </c:pt>
                      <c:pt idx="179">
                        <c:v>1988</c:v>
                      </c:pt>
                      <c:pt idx="180">
                        <c:v>1989</c:v>
                      </c:pt>
                      <c:pt idx="181">
                        <c:v>1990</c:v>
                      </c:pt>
                      <c:pt idx="182">
                        <c:v>1991</c:v>
                      </c:pt>
                      <c:pt idx="183">
                        <c:v>1992</c:v>
                      </c:pt>
                      <c:pt idx="184">
                        <c:v>1993</c:v>
                      </c:pt>
                      <c:pt idx="185">
                        <c:v>1994</c:v>
                      </c:pt>
                      <c:pt idx="186">
                        <c:v>1995</c:v>
                      </c:pt>
                      <c:pt idx="187">
                        <c:v>1996</c:v>
                      </c:pt>
                      <c:pt idx="188">
                        <c:v>1997</c:v>
                      </c:pt>
                      <c:pt idx="189">
                        <c:v>1998</c:v>
                      </c:pt>
                      <c:pt idx="190">
                        <c:v>1999</c:v>
                      </c:pt>
                      <c:pt idx="191">
                        <c:v>2000</c:v>
                      </c:pt>
                      <c:pt idx="192">
                        <c:v>2001</c:v>
                      </c:pt>
                      <c:pt idx="193">
                        <c:v>2002</c:v>
                      </c:pt>
                      <c:pt idx="194">
                        <c:v>2003</c:v>
                      </c:pt>
                      <c:pt idx="195">
                        <c:v>2004</c:v>
                      </c:pt>
                      <c:pt idx="196">
                        <c:v>2005</c:v>
                      </c:pt>
                      <c:pt idx="197">
                        <c:v>2006</c:v>
                      </c:pt>
                      <c:pt idx="198">
                        <c:v>2007</c:v>
                      </c:pt>
                      <c:pt idx="199">
                        <c:v>2008</c:v>
                      </c:pt>
                      <c:pt idx="200">
                        <c:v>2009</c:v>
                      </c:pt>
                      <c:pt idx="201">
                        <c:v>2010</c:v>
                      </c:pt>
                      <c:pt idx="202">
                        <c:v>2011</c:v>
                      </c:pt>
                      <c:pt idx="203">
                        <c:v>2012</c:v>
                      </c:pt>
                      <c:pt idx="204">
                        <c:v>2013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List1!$F$32:$F$236</c15:sqref>
                        </c15:formulaRef>
                      </c:ext>
                    </c:extLst>
                    <c:numCache>
                      <c:formatCode>General</c:formatCode>
                      <c:ptCount val="205"/>
                    </c:numCache>
                  </c:numRef>
                </c:val>
              </c15:ser>
            </c15:filteredAreaSeries>
          </c:ext>
        </c:extLst>
      </c:areaChart>
      <c:catAx>
        <c:axId val="3614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6172160"/>
        <c:crosses val="autoZero"/>
        <c:auto val="1"/>
        <c:lblAlgn val="ctr"/>
        <c:lblOffset val="100"/>
        <c:noMultiLvlLbl val="0"/>
      </c:catAx>
      <c:valAx>
        <c:axId val="36172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61498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r>
              <a:rPr lang="cs-CZ" sz="1400" b="1" i="0" u="none" strike="noStrike" baseline="0">
                <a:solidFill>
                  <a:srgbClr val="000000"/>
                </a:solidFill>
                <a:latin typeface="Arial CE"/>
                <a:cs typeface="Arial CE"/>
              </a:rPr>
              <a:t>Přirozený pohyb obyvatelstva, 1785–2014</a:t>
            </a:r>
          </a:p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r>
              <a:rPr lang="cs-CZ" sz="1200" b="1" i="1" u="none" strike="noStrike" baseline="0">
                <a:solidFill>
                  <a:srgbClr val="000000"/>
                </a:solidFill>
                <a:latin typeface="Arial CE"/>
                <a:cs typeface="Arial CE"/>
              </a:rPr>
              <a:t>Natural movement, 1785–2014</a:t>
            </a:r>
          </a:p>
        </c:rich>
      </c:tx>
      <c:layout>
        <c:manualLayout>
          <c:xMode val="edge"/>
          <c:yMode val="edge"/>
          <c:x val="0.30711353698112925"/>
          <c:y val="2.120817105742605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3617207986542402E-2"/>
          <c:y val="0.1250003633055573"/>
          <c:w val="0.88702960214638682"/>
          <c:h val="0.73401880814086495"/>
        </c:manualLayout>
      </c:layout>
      <c:areaChart>
        <c:grouping val="stacked"/>
        <c:varyColors val="0"/>
        <c:ser>
          <c:idx val="0"/>
          <c:order val="0"/>
          <c:tx>
            <c:v> </c:v>
          </c:tx>
          <c:spPr>
            <a:noFill/>
            <a:ln w="25400">
              <a:noFill/>
            </a:ln>
          </c:spPr>
          <c:cat>
            <c:numRef>
              <c:f>'[g130070-15_1.xlsx]data'!$A$2:$A$231</c:f>
              <c:numCache>
                <c:formatCode>General</c:formatCode>
                <c:ptCount val="230"/>
                <c:pt idx="0">
                  <c:v>1785</c:v>
                </c:pt>
                <c:pt idx="1">
                  <c:v>1786</c:v>
                </c:pt>
                <c:pt idx="2">
                  <c:v>1787</c:v>
                </c:pt>
                <c:pt idx="3">
                  <c:v>1788</c:v>
                </c:pt>
                <c:pt idx="4">
                  <c:v>1789</c:v>
                </c:pt>
                <c:pt idx="5">
                  <c:v>1790</c:v>
                </c:pt>
                <c:pt idx="6">
                  <c:v>1791</c:v>
                </c:pt>
                <c:pt idx="7">
                  <c:v>1792</c:v>
                </c:pt>
                <c:pt idx="8">
                  <c:v>1793</c:v>
                </c:pt>
                <c:pt idx="9">
                  <c:v>1794</c:v>
                </c:pt>
                <c:pt idx="10">
                  <c:v>1795</c:v>
                </c:pt>
                <c:pt idx="11">
                  <c:v>1796</c:v>
                </c:pt>
                <c:pt idx="12">
                  <c:v>1797</c:v>
                </c:pt>
                <c:pt idx="13">
                  <c:v>1798</c:v>
                </c:pt>
                <c:pt idx="14">
                  <c:v>1799</c:v>
                </c:pt>
                <c:pt idx="15">
                  <c:v>1800</c:v>
                </c:pt>
                <c:pt idx="16">
                  <c:v>1801</c:v>
                </c:pt>
                <c:pt idx="17">
                  <c:v>1802</c:v>
                </c:pt>
                <c:pt idx="18">
                  <c:v>1803</c:v>
                </c:pt>
                <c:pt idx="19">
                  <c:v>1804</c:v>
                </c:pt>
                <c:pt idx="20">
                  <c:v>1805</c:v>
                </c:pt>
                <c:pt idx="21">
                  <c:v>1806</c:v>
                </c:pt>
                <c:pt idx="22">
                  <c:v>1807</c:v>
                </c:pt>
                <c:pt idx="23">
                  <c:v>1808</c:v>
                </c:pt>
                <c:pt idx="24">
                  <c:v>1809</c:v>
                </c:pt>
                <c:pt idx="25">
                  <c:v>1810</c:v>
                </c:pt>
                <c:pt idx="26">
                  <c:v>1811</c:v>
                </c:pt>
                <c:pt idx="27">
                  <c:v>1812</c:v>
                </c:pt>
                <c:pt idx="28">
                  <c:v>1813</c:v>
                </c:pt>
                <c:pt idx="29">
                  <c:v>1814</c:v>
                </c:pt>
                <c:pt idx="30">
                  <c:v>1815</c:v>
                </c:pt>
                <c:pt idx="31">
                  <c:v>1816</c:v>
                </c:pt>
                <c:pt idx="32">
                  <c:v>1817</c:v>
                </c:pt>
                <c:pt idx="33">
                  <c:v>1818</c:v>
                </c:pt>
                <c:pt idx="34">
                  <c:v>1819</c:v>
                </c:pt>
                <c:pt idx="35">
                  <c:v>1820</c:v>
                </c:pt>
                <c:pt idx="36">
                  <c:v>1821</c:v>
                </c:pt>
                <c:pt idx="37">
                  <c:v>1822</c:v>
                </c:pt>
                <c:pt idx="38">
                  <c:v>1823</c:v>
                </c:pt>
                <c:pt idx="39">
                  <c:v>1824</c:v>
                </c:pt>
                <c:pt idx="40">
                  <c:v>1825</c:v>
                </c:pt>
                <c:pt idx="41">
                  <c:v>1826</c:v>
                </c:pt>
                <c:pt idx="42">
                  <c:v>1827</c:v>
                </c:pt>
                <c:pt idx="43">
                  <c:v>1828</c:v>
                </c:pt>
                <c:pt idx="44">
                  <c:v>1829</c:v>
                </c:pt>
                <c:pt idx="45">
                  <c:v>1830</c:v>
                </c:pt>
                <c:pt idx="46">
                  <c:v>1831</c:v>
                </c:pt>
                <c:pt idx="47">
                  <c:v>1832</c:v>
                </c:pt>
                <c:pt idx="48">
                  <c:v>1833</c:v>
                </c:pt>
                <c:pt idx="49">
                  <c:v>1834</c:v>
                </c:pt>
                <c:pt idx="50">
                  <c:v>1835</c:v>
                </c:pt>
                <c:pt idx="51">
                  <c:v>1836</c:v>
                </c:pt>
                <c:pt idx="52">
                  <c:v>1837</c:v>
                </c:pt>
                <c:pt idx="53">
                  <c:v>1838</c:v>
                </c:pt>
                <c:pt idx="54">
                  <c:v>1839</c:v>
                </c:pt>
                <c:pt idx="55">
                  <c:v>1840</c:v>
                </c:pt>
                <c:pt idx="56">
                  <c:v>1841</c:v>
                </c:pt>
                <c:pt idx="57">
                  <c:v>1842</c:v>
                </c:pt>
                <c:pt idx="58">
                  <c:v>1843</c:v>
                </c:pt>
                <c:pt idx="59">
                  <c:v>1844</c:v>
                </c:pt>
                <c:pt idx="60">
                  <c:v>1845</c:v>
                </c:pt>
                <c:pt idx="61">
                  <c:v>1846</c:v>
                </c:pt>
                <c:pt idx="62">
                  <c:v>1847</c:v>
                </c:pt>
                <c:pt idx="63">
                  <c:v>1848</c:v>
                </c:pt>
                <c:pt idx="64">
                  <c:v>1849</c:v>
                </c:pt>
                <c:pt idx="65">
                  <c:v>1850</c:v>
                </c:pt>
                <c:pt idx="66">
                  <c:v>1851</c:v>
                </c:pt>
                <c:pt idx="67">
                  <c:v>1852</c:v>
                </c:pt>
                <c:pt idx="68">
                  <c:v>1853</c:v>
                </c:pt>
                <c:pt idx="69">
                  <c:v>1854</c:v>
                </c:pt>
                <c:pt idx="70">
                  <c:v>1855</c:v>
                </c:pt>
                <c:pt idx="71">
                  <c:v>1856</c:v>
                </c:pt>
                <c:pt idx="72">
                  <c:v>1857</c:v>
                </c:pt>
                <c:pt idx="73">
                  <c:v>1858</c:v>
                </c:pt>
                <c:pt idx="74">
                  <c:v>1859</c:v>
                </c:pt>
                <c:pt idx="75">
                  <c:v>1860</c:v>
                </c:pt>
                <c:pt idx="76">
                  <c:v>1861</c:v>
                </c:pt>
                <c:pt idx="77">
                  <c:v>1862</c:v>
                </c:pt>
                <c:pt idx="78">
                  <c:v>1863</c:v>
                </c:pt>
                <c:pt idx="79">
                  <c:v>1864</c:v>
                </c:pt>
                <c:pt idx="80">
                  <c:v>1865</c:v>
                </c:pt>
                <c:pt idx="81">
                  <c:v>1866</c:v>
                </c:pt>
                <c:pt idx="82">
                  <c:v>1867</c:v>
                </c:pt>
                <c:pt idx="83">
                  <c:v>1868</c:v>
                </c:pt>
                <c:pt idx="84">
                  <c:v>1869</c:v>
                </c:pt>
                <c:pt idx="85">
                  <c:v>1870</c:v>
                </c:pt>
                <c:pt idx="86">
                  <c:v>1871</c:v>
                </c:pt>
                <c:pt idx="87">
                  <c:v>1872</c:v>
                </c:pt>
                <c:pt idx="88">
                  <c:v>1873</c:v>
                </c:pt>
                <c:pt idx="89">
                  <c:v>1874</c:v>
                </c:pt>
                <c:pt idx="90">
                  <c:v>1875</c:v>
                </c:pt>
                <c:pt idx="91">
                  <c:v>1876</c:v>
                </c:pt>
                <c:pt idx="92">
                  <c:v>1877</c:v>
                </c:pt>
                <c:pt idx="93">
                  <c:v>1878</c:v>
                </c:pt>
                <c:pt idx="94">
                  <c:v>1879</c:v>
                </c:pt>
                <c:pt idx="95">
                  <c:v>1880</c:v>
                </c:pt>
                <c:pt idx="96">
                  <c:v>1881</c:v>
                </c:pt>
                <c:pt idx="97">
                  <c:v>1882</c:v>
                </c:pt>
                <c:pt idx="98">
                  <c:v>1883</c:v>
                </c:pt>
                <c:pt idx="99">
                  <c:v>1884</c:v>
                </c:pt>
                <c:pt idx="100">
                  <c:v>1885</c:v>
                </c:pt>
                <c:pt idx="101">
                  <c:v>1886</c:v>
                </c:pt>
                <c:pt idx="102">
                  <c:v>1887</c:v>
                </c:pt>
                <c:pt idx="103">
                  <c:v>1888</c:v>
                </c:pt>
                <c:pt idx="104">
                  <c:v>1889</c:v>
                </c:pt>
                <c:pt idx="105">
                  <c:v>1890</c:v>
                </c:pt>
                <c:pt idx="106">
                  <c:v>1891</c:v>
                </c:pt>
                <c:pt idx="107">
                  <c:v>1892</c:v>
                </c:pt>
                <c:pt idx="108">
                  <c:v>1893</c:v>
                </c:pt>
                <c:pt idx="109">
                  <c:v>1894</c:v>
                </c:pt>
                <c:pt idx="110">
                  <c:v>1895</c:v>
                </c:pt>
                <c:pt idx="111">
                  <c:v>1896</c:v>
                </c:pt>
                <c:pt idx="112">
                  <c:v>1897</c:v>
                </c:pt>
                <c:pt idx="113">
                  <c:v>1898</c:v>
                </c:pt>
                <c:pt idx="114">
                  <c:v>1899</c:v>
                </c:pt>
                <c:pt idx="115">
                  <c:v>1900</c:v>
                </c:pt>
                <c:pt idx="116">
                  <c:v>1901</c:v>
                </c:pt>
                <c:pt idx="117">
                  <c:v>1902</c:v>
                </c:pt>
                <c:pt idx="118">
                  <c:v>1903</c:v>
                </c:pt>
                <c:pt idx="119">
                  <c:v>1904</c:v>
                </c:pt>
                <c:pt idx="120">
                  <c:v>1905</c:v>
                </c:pt>
                <c:pt idx="121">
                  <c:v>1906</c:v>
                </c:pt>
                <c:pt idx="122">
                  <c:v>1907</c:v>
                </c:pt>
                <c:pt idx="123">
                  <c:v>1908</c:v>
                </c:pt>
                <c:pt idx="124">
                  <c:v>1909</c:v>
                </c:pt>
                <c:pt idx="125">
                  <c:v>1910</c:v>
                </c:pt>
                <c:pt idx="126">
                  <c:v>1911</c:v>
                </c:pt>
                <c:pt idx="127">
                  <c:v>1912</c:v>
                </c:pt>
                <c:pt idx="128">
                  <c:v>1913</c:v>
                </c:pt>
                <c:pt idx="129">
                  <c:v>1914</c:v>
                </c:pt>
                <c:pt idx="130">
                  <c:v>1915</c:v>
                </c:pt>
                <c:pt idx="131">
                  <c:v>1916</c:v>
                </c:pt>
                <c:pt idx="132">
                  <c:v>1917</c:v>
                </c:pt>
                <c:pt idx="133">
                  <c:v>1918</c:v>
                </c:pt>
                <c:pt idx="134">
                  <c:v>1919</c:v>
                </c:pt>
                <c:pt idx="135">
                  <c:v>1920</c:v>
                </c:pt>
                <c:pt idx="136">
                  <c:v>1921</c:v>
                </c:pt>
                <c:pt idx="137">
                  <c:v>1922</c:v>
                </c:pt>
                <c:pt idx="138">
                  <c:v>1923</c:v>
                </c:pt>
                <c:pt idx="139">
                  <c:v>1924</c:v>
                </c:pt>
                <c:pt idx="140">
                  <c:v>1925</c:v>
                </c:pt>
                <c:pt idx="141">
                  <c:v>1926</c:v>
                </c:pt>
                <c:pt idx="142">
                  <c:v>1927</c:v>
                </c:pt>
                <c:pt idx="143">
                  <c:v>1928</c:v>
                </c:pt>
                <c:pt idx="144">
                  <c:v>1929</c:v>
                </c:pt>
                <c:pt idx="145">
                  <c:v>1930</c:v>
                </c:pt>
                <c:pt idx="146">
                  <c:v>1931</c:v>
                </c:pt>
                <c:pt idx="147">
                  <c:v>1932</c:v>
                </c:pt>
                <c:pt idx="148">
                  <c:v>1933</c:v>
                </c:pt>
                <c:pt idx="149">
                  <c:v>1934</c:v>
                </c:pt>
                <c:pt idx="150">
                  <c:v>1935</c:v>
                </c:pt>
                <c:pt idx="151">
                  <c:v>1936</c:v>
                </c:pt>
                <c:pt idx="152">
                  <c:v>1937</c:v>
                </c:pt>
                <c:pt idx="153">
                  <c:v>1938</c:v>
                </c:pt>
                <c:pt idx="154">
                  <c:v>1939</c:v>
                </c:pt>
                <c:pt idx="155">
                  <c:v>1940</c:v>
                </c:pt>
                <c:pt idx="156">
                  <c:v>1941</c:v>
                </c:pt>
                <c:pt idx="157">
                  <c:v>1942</c:v>
                </c:pt>
                <c:pt idx="158">
                  <c:v>1943</c:v>
                </c:pt>
                <c:pt idx="159">
                  <c:v>1944</c:v>
                </c:pt>
                <c:pt idx="160">
                  <c:v>1945</c:v>
                </c:pt>
                <c:pt idx="161">
                  <c:v>1946</c:v>
                </c:pt>
                <c:pt idx="162">
                  <c:v>1947</c:v>
                </c:pt>
                <c:pt idx="163">
                  <c:v>1948</c:v>
                </c:pt>
                <c:pt idx="164">
                  <c:v>1949</c:v>
                </c:pt>
                <c:pt idx="165">
                  <c:v>1950</c:v>
                </c:pt>
                <c:pt idx="166">
                  <c:v>1951</c:v>
                </c:pt>
                <c:pt idx="167">
                  <c:v>1952</c:v>
                </c:pt>
                <c:pt idx="168">
                  <c:v>1953</c:v>
                </c:pt>
                <c:pt idx="169">
                  <c:v>1954</c:v>
                </c:pt>
                <c:pt idx="170">
                  <c:v>1955</c:v>
                </c:pt>
                <c:pt idx="171">
                  <c:v>1956</c:v>
                </c:pt>
                <c:pt idx="172">
                  <c:v>1957</c:v>
                </c:pt>
                <c:pt idx="173">
                  <c:v>1958</c:v>
                </c:pt>
                <c:pt idx="174">
                  <c:v>1959</c:v>
                </c:pt>
                <c:pt idx="175">
                  <c:v>1960</c:v>
                </c:pt>
                <c:pt idx="176">
                  <c:v>1961</c:v>
                </c:pt>
                <c:pt idx="177">
                  <c:v>1962</c:v>
                </c:pt>
                <c:pt idx="178">
                  <c:v>1963</c:v>
                </c:pt>
                <c:pt idx="179">
                  <c:v>1964</c:v>
                </c:pt>
                <c:pt idx="180">
                  <c:v>1965</c:v>
                </c:pt>
                <c:pt idx="181">
                  <c:v>1966</c:v>
                </c:pt>
                <c:pt idx="182">
                  <c:v>1967</c:v>
                </c:pt>
                <c:pt idx="183">
                  <c:v>1968</c:v>
                </c:pt>
                <c:pt idx="184">
                  <c:v>1969</c:v>
                </c:pt>
                <c:pt idx="185">
                  <c:v>1970</c:v>
                </c:pt>
                <c:pt idx="186">
                  <c:v>1971</c:v>
                </c:pt>
                <c:pt idx="187">
                  <c:v>1972</c:v>
                </c:pt>
                <c:pt idx="188">
                  <c:v>1973</c:v>
                </c:pt>
                <c:pt idx="189">
                  <c:v>1974</c:v>
                </c:pt>
                <c:pt idx="190">
                  <c:v>1975</c:v>
                </c:pt>
                <c:pt idx="191">
                  <c:v>1976</c:v>
                </c:pt>
                <c:pt idx="192">
                  <c:v>1977</c:v>
                </c:pt>
                <c:pt idx="193">
                  <c:v>1978</c:v>
                </c:pt>
                <c:pt idx="194">
                  <c:v>1979</c:v>
                </c:pt>
                <c:pt idx="195">
                  <c:v>1980</c:v>
                </c:pt>
                <c:pt idx="196">
                  <c:v>1981</c:v>
                </c:pt>
                <c:pt idx="197">
                  <c:v>1982</c:v>
                </c:pt>
                <c:pt idx="198">
                  <c:v>1983</c:v>
                </c:pt>
                <c:pt idx="199">
                  <c:v>1984</c:v>
                </c:pt>
                <c:pt idx="200">
                  <c:v>1985</c:v>
                </c:pt>
                <c:pt idx="201">
                  <c:v>1986</c:v>
                </c:pt>
                <c:pt idx="202">
                  <c:v>1987</c:v>
                </c:pt>
                <c:pt idx="203">
                  <c:v>1988</c:v>
                </c:pt>
                <c:pt idx="204">
                  <c:v>1989</c:v>
                </c:pt>
                <c:pt idx="205">
                  <c:v>1990</c:v>
                </c:pt>
                <c:pt idx="206">
                  <c:v>1991</c:v>
                </c:pt>
                <c:pt idx="207">
                  <c:v>1992</c:v>
                </c:pt>
                <c:pt idx="208">
                  <c:v>1993</c:v>
                </c:pt>
                <c:pt idx="209">
                  <c:v>1994</c:v>
                </c:pt>
                <c:pt idx="210">
                  <c:v>1995</c:v>
                </c:pt>
                <c:pt idx="211">
                  <c:v>1996</c:v>
                </c:pt>
                <c:pt idx="212">
                  <c:v>1997</c:v>
                </c:pt>
                <c:pt idx="213">
                  <c:v>1998</c:v>
                </c:pt>
                <c:pt idx="214">
                  <c:v>1999</c:v>
                </c:pt>
                <c:pt idx="215">
                  <c:v>2000</c:v>
                </c:pt>
                <c:pt idx="216">
                  <c:v>2001</c:v>
                </c:pt>
                <c:pt idx="217">
                  <c:v>2002</c:v>
                </c:pt>
                <c:pt idx="218">
                  <c:v>2003</c:v>
                </c:pt>
                <c:pt idx="219">
                  <c:v>2004</c:v>
                </c:pt>
                <c:pt idx="220">
                  <c:v>2005</c:v>
                </c:pt>
                <c:pt idx="221">
                  <c:v>2006</c:v>
                </c:pt>
                <c:pt idx="222">
                  <c:v>2007</c:v>
                </c:pt>
                <c:pt idx="223">
                  <c:v>2008</c:v>
                </c:pt>
                <c:pt idx="224">
                  <c:v>2009</c:v>
                </c:pt>
                <c:pt idx="225" formatCode="0">
                  <c:v>2010</c:v>
                </c:pt>
                <c:pt idx="226">
                  <c:v>2011</c:v>
                </c:pt>
                <c:pt idx="227" formatCode="0">
                  <c:v>2012</c:v>
                </c:pt>
                <c:pt idx="228">
                  <c:v>2013</c:v>
                </c:pt>
                <c:pt idx="229">
                  <c:v>2014</c:v>
                </c:pt>
              </c:numCache>
            </c:numRef>
          </c:cat>
          <c:val>
            <c:numRef>
              <c:f>'[g130070-15_1.xlsx]data'!$C$2:$C$231</c:f>
              <c:numCache>
                <c:formatCode>#,##0</c:formatCode>
                <c:ptCount val="230"/>
                <c:pt idx="0">
                  <c:v>153103</c:v>
                </c:pt>
                <c:pt idx="1">
                  <c:v>131812</c:v>
                </c:pt>
                <c:pt idx="2">
                  <c:v>128078</c:v>
                </c:pt>
                <c:pt idx="3">
                  <c:v>117556</c:v>
                </c:pt>
                <c:pt idx="4">
                  <c:v>131377</c:v>
                </c:pt>
                <c:pt idx="5">
                  <c:v>152550</c:v>
                </c:pt>
                <c:pt idx="6">
                  <c:v>160651</c:v>
                </c:pt>
                <c:pt idx="7">
                  <c:v>141238</c:v>
                </c:pt>
                <c:pt idx="8">
                  <c:v>141309</c:v>
                </c:pt>
                <c:pt idx="9">
                  <c:v>151513</c:v>
                </c:pt>
                <c:pt idx="10">
                  <c:v>164732</c:v>
                </c:pt>
                <c:pt idx="11">
                  <c:v>146225</c:v>
                </c:pt>
                <c:pt idx="12">
                  <c:v>145659</c:v>
                </c:pt>
                <c:pt idx="13">
                  <c:v>139238</c:v>
                </c:pt>
                <c:pt idx="14">
                  <c:v>160609</c:v>
                </c:pt>
                <c:pt idx="15">
                  <c:v>177730</c:v>
                </c:pt>
                <c:pt idx="16">
                  <c:v>170187</c:v>
                </c:pt>
                <c:pt idx="17">
                  <c:v>157243</c:v>
                </c:pt>
                <c:pt idx="18">
                  <c:v>162632</c:v>
                </c:pt>
                <c:pt idx="19">
                  <c:v>150742</c:v>
                </c:pt>
                <c:pt idx="20">
                  <c:v>163136</c:v>
                </c:pt>
                <c:pt idx="21">
                  <c:v>282321</c:v>
                </c:pt>
                <c:pt idx="22">
                  <c:v>172000</c:v>
                </c:pt>
                <c:pt idx="23">
                  <c:v>165140</c:v>
                </c:pt>
                <c:pt idx="24">
                  <c:v>185671</c:v>
                </c:pt>
                <c:pt idx="25">
                  <c:v>218034</c:v>
                </c:pt>
                <c:pt idx="26">
                  <c:v>174015</c:v>
                </c:pt>
                <c:pt idx="27">
                  <c:v>173716</c:v>
                </c:pt>
                <c:pt idx="28">
                  <c:v>151341</c:v>
                </c:pt>
                <c:pt idx="29">
                  <c:v>200379</c:v>
                </c:pt>
                <c:pt idx="30">
                  <c:v>146800</c:v>
                </c:pt>
                <c:pt idx="31">
                  <c:v>143940</c:v>
                </c:pt>
                <c:pt idx="32">
                  <c:v>160703</c:v>
                </c:pt>
                <c:pt idx="33">
                  <c:v>152665</c:v>
                </c:pt>
                <c:pt idx="34">
                  <c:v>163932</c:v>
                </c:pt>
                <c:pt idx="35">
                  <c:v>137938</c:v>
                </c:pt>
                <c:pt idx="36">
                  <c:v>139127</c:v>
                </c:pt>
                <c:pt idx="37">
                  <c:v>149842</c:v>
                </c:pt>
                <c:pt idx="38">
                  <c:v>161716</c:v>
                </c:pt>
                <c:pt idx="39">
                  <c:v>153232</c:v>
                </c:pt>
                <c:pt idx="40">
                  <c:v>152791</c:v>
                </c:pt>
                <c:pt idx="41">
                  <c:v>154862</c:v>
                </c:pt>
                <c:pt idx="42">
                  <c:v>164697</c:v>
                </c:pt>
                <c:pt idx="43">
                  <c:v>188501</c:v>
                </c:pt>
                <c:pt idx="44">
                  <c:v>181782</c:v>
                </c:pt>
                <c:pt idx="45">
                  <c:v>167326</c:v>
                </c:pt>
                <c:pt idx="46">
                  <c:v>174149</c:v>
                </c:pt>
                <c:pt idx="47">
                  <c:v>231240</c:v>
                </c:pt>
                <c:pt idx="48">
                  <c:v>187363</c:v>
                </c:pt>
                <c:pt idx="49">
                  <c:v>184887</c:v>
                </c:pt>
                <c:pt idx="50">
                  <c:v>187879</c:v>
                </c:pt>
                <c:pt idx="51">
                  <c:v>211406</c:v>
                </c:pt>
                <c:pt idx="52">
                  <c:v>208411</c:v>
                </c:pt>
                <c:pt idx="53">
                  <c:v>163343</c:v>
                </c:pt>
                <c:pt idx="54">
                  <c:v>180699</c:v>
                </c:pt>
                <c:pt idx="55">
                  <c:v>175901</c:v>
                </c:pt>
                <c:pt idx="56">
                  <c:v>173872</c:v>
                </c:pt>
                <c:pt idx="57">
                  <c:v>183288</c:v>
                </c:pt>
                <c:pt idx="58">
                  <c:v>211438</c:v>
                </c:pt>
                <c:pt idx="59">
                  <c:v>172808</c:v>
                </c:pt>
                <c:pt idx="60">
                  <c:v>191347</c:v>
                </c:pt>
                <c:pt idx="61">
                  <c:v>181408</c:v>
                </c:pt>
                <c:pt idx="62">
                  <c:v>215836</c:v>
                </c:pt>
                <c:pt idx="63">
                  <c:v>238747</c:v>
                </c:pt>
                <c:pt idx="64">
                  <c:v>209097</c:v>
                </c:pt>
                <c:pt idx="65">
                  <c:v>238192</c:v>
                </c:pt>
                <c:pt idx="66">
                  <c:v>197429</c:v>
                </c:pt>
                <c:pt idx="67">
                  <c:v>198999</c:v>
                </c:pt>
                <c:pt idx="68">
                  <c:v>195270</c:v>
                </c:pt>
                <c:pt idx="69">
                  <c:v>189970</c:v>
                </c:pt>
                <c:pt idx="70">
                  <c:v>249679</c:v>
                </c:pt>
                <c:pt idx="71">
                  <c:v>211615</c:v>
                </c:pt>
                <c:pt idx="72">
                  <c:v>197287</c:v>
                </c:pt>
                <c:pt idx="73">
                  <c:v>198957</c:v>
                </c:pt>
                <c:pt idx="74">
                  <c:v>190741</c:v>
                </c:pt>
                <c:pt idx="75">
                  <c:v>183829</c:v>
                </c:pt>
                <c:pt idx="76">
                  <c:v>206381</c:v>
                </c:pt>
                <c:pt idx="77">
                  <c:v>205608</c:v>
                </c:pt>
                <c:pt idx="78">
                  <c:v>204273</c:v>
                </c:pt>
                <c:pt idx="79">
                  <c:v>230321</c:v>
                </c:pt>
                <c:pt idx="80">
                  <c:v>219001</c:v>
                </c:pt>
                <c:pt idx="81">
                  <c:v>336685</c:v>
                </c:pt>
                <c:pt idx="82">
                  <c:v>211279</c:v>
                </c:pt>
                <c:pt idx="83">
                  <c:v>208858</c:v>
                </c:pt>
                <c:pt idx="84">
                  <c:v>212678</c:v>
                </c:pt>
                <c:pt idx="85">
                  <c:v>209604</c:v>
                </c:pt>
                <c:pt idx="86">
                  <c:v>213133</c:v>
                </c:pt>
                <c:pt idx="87">
                  <c:v>240620</c:v>
                </c:pt>
                <c:pt idx="88">
                  <c:v>262416</c:v>
                </c:pt>
                <c:pt idx="89">
                  <c:v>222392</c:v>
                </c:pt>
                <c:pt idx="90">
                  <c:v>207303</c:v>
                </c:pt>
                <c:pt idx="91">
                  <c:v>217404</c:v>
                </c:pt>
                <c:pt idx="92">
                  <c:v>253207</c:v>
                </c:pt>
                <c:pt idx="93">
                  <c:v>250197</c:v>
                </c:pt>
                <c:pt idx="94">
                  <c:v>228060</c:v>
                </c:pt>
                <c:pt idx="95">
                  <c:v>229462</c:v>
                </c:pt>
                <c:pt idx="96">
                  <c:v>245424</c:v>
                </c:pt>
                <c:pt idx="97">
                  <c:v>238866</c:v>
                </c:pt>
                <c:pt idx="98">
                  <c:v>242901</c:v>
                </c:pt>
                <c:pt idx="99">
                  <c:v>247799</c:v>
                </c:pt>
                <c:pt idx="100">
                  <c:v>249061</c:v>
                </c:pt>
                <c:pt idx="101">
                  <c:v>251382</c:v>
                </c:pt>
                <c:pt idx="102">
                  <c:v>238119</c:v>
                </c:pt>
                <c:pt idx="103">
                  <c:v>252483</c:v>
                </c:pt>
                <c:pt idx="104">
                  <c:v>232156</c:v>
                </c:pt>
                <c:pt idx="105">
                  <c:v>254987</c:v>
                </c:pt>
                <c:pt idx="106">
                  <c:v>235832</c:v>
                </c:pt>
                <c:pt idx="107">
                  <c:v>245741</c:v>
                </c:pt>
                <c:pt idx="108">
                  <c:v>243360</c:v>
                </c:pt>
                <c:pt idx="109">
                  <c:v>242136</c:v>
                </c:pt>
                <c:pt idx="110">
                  <c:v>232691</c:v>
                </c:pt>
                <c:pt idx="111">
                  <c:v>224476</c:v>
                </c:pt>
                <c:pt idx="112">
                  <c:v>229050</c:v>
                </c:pt>
                <c:pt idx="113">
                  <c:v>224659</c:v>
                </c:pt>
                <c:pt idx="114">
                  <c:v>236614</c:v>
                </c:pt>
                <c:pt idx="115">
                  <c:v>227920</c:v>
                </c:pt>
                <c:pt idx="116">
                  <c:v>221052</c:v>
                </c:pt>
                <c:pt idx="117">
                  <c:v>222457</c:v>
                </c:pt>
                <c:pt idx="118">
                  <c:v>218448</c:v>
                </c:pt>
                <c:pt idx="119">
                  <c:v>222276</c:v>
                </c:pt>
                <c:pt idx="120">
                  <c:v>232999</c:v>
                </c:pt>
                <c:pt idx="121">
                  <c:v>203182</c:v>
                </c:pt>
                <c:pt idx="122">
                  <c:v>210721</c:v>
                </c:pt>
                <c:pt idx="123">
                  <c:v>210101</c:v>
                </c:pt>
                <c:pt idx="124">
                  <c:v>210047</c:v>
                </c:pt>
                <c:pt idx="125">
                  <c:v>196728</c:v>
                </c:pt>
                <c:pt idx="126">
                  <c:v>206266</c:v>
                </c:pt>
                <c:pt idx="127">
                  <c:v>203324</c:v>
                </c:pt>
                <c:pt idx="128">
                  <c:v>190475</c:v>
                </c:pt>
                <c:pt idx="129">
                  <c:v>188838</c:v>
                </c:pt>
                <c:pt idx="130">
                  <c:v>201280</c:v>
                </c:pt>
                <c:pt idx="131">
                  <c:v>186381</c:v>
                </c:pt>
                <c:pt idx="132">
                  <c:v>188649</c:v>
                </c:pt>
                <c:pt idx="133">
                  <c:v>236035</c:v>
                </c:pt>
                <c:pt idx="134">
                  <c:v>177428</c:v>
                </c:pt>
                <c:pt idx="135">
                  <c:v>176562</c:v>
                </c:pt>
                <c:pt idx="136">
                  <c:v>161321</c:v>
                </c:pt>
                <c:pt idx="137">
                  <c:v>163366</c:v>
                </c:pt>
                <c:pt idx="138">
                  <c:v>142335</c:v>
                </c:pt>
                <c:pt idx="139">
                  <c:v>146098</c:v>
                </c:pt>
                <c:pt idx="140">
                  <c:v>146450</c:v>
                </c:pt>
                <c:pt idx="141">
                  <c:v>148298</c:v>
                </c:pt>
                <c:pt idx="142">
                  <c:v>155479</c:v>
                </c:pt>
                <c:pt idx="143">
                  <c:v>147064</c:v>
                </c:pt>
                <c:pt idx="144">
                  <c:v>155493</c:v>
                </c:pt>
                <c:pt idx="145">
                  <c:v>142159</c:v>
                </c:pt>
                <c:pt idx="146">
                  <c:v>144534</c:v>
                </c:pt>
                <c:pt idx="147">
                  <c:v>142997</c:v>
                </c:pt>
                <c:pt idx="148">
                  <c:v>140906</c:v>
                </c:pt>
                <c:pt idx="149">
                  <c:v>135914</c:v>
                </c:pt>
                <c:pt idx="150">
                  <c:v>140878</c:v>
                </c:pt>
                <c:pt idx="151">
                  <c:v>139093</c:v>
                </c:pt>
                <c:pt idx="152">
                  <c:v>139558</c:v>
                </c:pt>
                <c:pt idx="153">
                  <c:v>143115</c:v>
                </c:pt>
                <c:pt idx="154">
                  <c:v>146976</c:v>
                </c:pt>
                <c:pt idx="155">
                  <c:v>153499</c:v>
                </c:pt>
                <c:pt idx="156">
                  <c:v>152048</c:v>
                </c:pt>
                <c:pt idx="157">
                  <c:v>153096</c:v>
                </c:pt>
                <c:pt idx="158">
                  <c:v>153349</c:v>
                </c:pt>
                <c:pt idx="159">
                  <c:v>161457</c:v>
                </c:pt>
                <c:pt idx="160">
                  <c:v>184944</c:v>
                </c:pt>
                <c:pt idx="161">
                  <c:v>134568</c:v>
                </c:pt>
                <c:pt idx="162">
                  <c:v>105277</c:v>
                </c:pt>
                <c:pt idx="163">
                  <c:v>101501</c:v>
                </c:pt>
                <c:pt idx="164">
                  <c:v>104632</c:v>
                </c:pt>
                <c:pt idx="165">
                  <c:v>103203</c:v>
                </c:pt>
                <c:pt idx="166">
                  <c:v>102658</c:v>
                </c:pt>
                <c:pt idx="167">
                  <c:v>97726</c:v>
                </c:pt>
                <c:pt idx="168">
                  <c:v>98837</c:v>
                </c:pt>
                <c:pt idx="169">
                  <c:v>99636</c:v>
                </c:pt>
                <c:pt idx="170">
                  <c:v>93300</c:v>
                </c:pt>
                <c:pt idx="171">
                  <c:v>93526</c:v>
                </c:pt>
                <c:pt idx="172">
                  <c:v>98687</c:v>
                </c:pt>
                <c:pt idx="173">
                  <c:v>93697</c:v>
                </c:pt>
                <c:pt idx="174">
                  <c:v>97159</c:v>
                </c:pt>
                <c:pt idx="175">
                  <c:v>93863</c:v>
                </c:pt>
                <c:pt idx="176">
                  <c:v>94973</c:v>
                </c:pt>
                <c:pt idx="177">
                  <c:v>104318</c:v>
                </c:pt>
                <c:pt idx="178">
                  <c:v>100129</c:v>
                </c:pt>
                <c:pt idx="179">
                  <c:v>101984</c:v>
                </c:pt>
                <c:pt idx="180">
                  <c:v>105108</c:v>
                </c:pt>
                <c:pt idx="181">
                  <c:v>105784</c:v>
                </c:pt>
                <c:pt idx="182">
                  <c:v>108967</c:v>
                </c:pt>
                <c:pt idx="183">
                  <c:v>115195</c:v>
                </c:pt>
                <c:pt idx="184">
                  <c:v>120653</c:v>
                </c:pt>
                <c:pt idx="185">
                  <c:v>123327</c:v>
                </c:pt>
                <c:pt idx="186">
                  <c:v>122375</c:v>
                </c:pt>
                <c:pt idx="187">
                  <c:v>119205</c:v>
                </c:pt>
                <c:pt idx="188">
                  <c:v>124437</c:v>
                </c:pt>
                <c:pt idx="189">
                  <c:v>126809</c:v>
                </c:pt>
                <c:pt idx="190">
                  <c:v>124314</c:v>
                </c:pt>
                <c:pt idx="191">
                  <c:v>125232</c:v>
                </c:pt>
                <c:pt idx="192">
                  <c:v>126214</c:v>
                </c:pt>
                <c:pt idx="193">
                  <c:v>127136</c:v>
                </c:pt>
                <c:pt idx="194">
                  <c:v>127949</c:v>
                </c:pt>
                <c:pt idx="195">
                  <c:v>135537</c:v>
                </c:pt>
                <c:pt idx="196">
                  <c:v>130407</c:v>
                </c:pt>
                <c:pt idx="197">
                  <c:v>130765</c:v>
                </c:pt>
                <c:pt idx="198">
                  <c:v>134474</c:v>
                </c:pt>
                <c:pt idx="199">
                  <c:v>132188</c:v>
                </c:pt>
                <c:pt idx="200">
                  <c:v>131641</c:v>
                </c:pt>
                <c:pt idx="201">
                  <c:v>132585</c:v>
                </c:pt>
                <c:pt idx="202">
                  <c:v>127244</c:v>
                </c:pt>
                <c:pt idx="203">
                  <c:v>125694</c:v>
                </c:pt>
                <c:pt idx="204">
                  <c:v>127747</c:v>
                </c:pt>
                <c:pt idx="205">
                  <c:v>129166</c:v>
                </c:pt>
                <c:pt idx="206">
                  <c:v>124290</c:v>
                </c:pt>
                <c:pt idx="207">
                  <c:v>120337</c:v>
                </c:pt>
                <c:pt idx="208">
                  <c:v>118185</c:v>
                </c:pt>
                <c:pt idx="209">
                  <c:v>117373</c:v>
                </c:pt>
                <c:pt idx="210">
                  <c:v>117913</c:v>
                </c:pt>
                <c:pt idx="211">
                  <c:v>112782</c:v>
                </c:pt>
                <c:pt idx="212">
                  <c:v>112744</c:v>
                </c:pt>
                <c:pt idx="213">
                  <c:v>109527</c:v>
                </c:pt>
                <c:pt idx="214">
                  <c:v>109768</c:v>
                </c:pt>
                <c:pt idx="215">
                  <c:v>109001</c:v>
                </c:pt>
                <c:pt idx="216">
                  <c:v>107755</c:v>
                </c:pt>
                <c:pt idx="217">
                  <c:v>108243</c:v>
                </c:pt>
                <c:pt idx="218">
                  <c:v>111288</c:v>
                </c:pt>
                <c:pt idx="219">
                  <c:v>107177</c:v>
                </c:pt>
                <c:pt idx="220">
                  <c:v>107938</c:v>
                </c:pt>
                <c:pt idx="221">
                  <c:v>104441</c:v>
                </c:pt>
                <c:pt idx="222">
                  <c:v>104636</c:v>
                </c:pt>
                <c:pt idx="223">
                  <c:v>104948</c:v>
                </c:pt>
                <c:pt idx="224">
                  <c:v>107421</c:v>
                </c:pt>
                <c:pt idx="225">
                  <c:v>106844</c:v>
                </c:pt>
                <c:pt idx="226">
                  <c:v>106848</c:v>
                </c:pt>
                <c:pt idx="227">
                  <c:v>108189</c:v>
                </c:pt>
                <c:pt idx="228">
                  <c:v>109160</c:v>
                </c:pt>
                <c:pt idx="229">
                  <c:v>105665</c:v>
                </c:pt>
              </c:numCache>
            </c:numRef>
          </c:val>
        </c:ser>
        <c:ser>
          <c:idx val="3"/>
          <c:order val="1"/>
          <c:tx>
            <c:strRef>
              <c:f>'[g130070-15_1.xlsx]data'!$D$1</c:f>
              <c:strCache>
                <c:ptCount val="1"/>
                <c:pt idx="0">
                  <c:v>Přirozený přírůstek / Natural increase</c:v>
                </c:pt>
              </c:strCache>
            </c:strRef>
          </c:tx>
          <c:spPr>
            <a:pattFill prst="dkUpDiag">
              <a:fgClr>
                <a:srgbClr val="00FFFF"/>
              </a:fgClr>
              <a:bgClr>
                <a:srgbClr val="FFFFFF"/>
              </a:bgClr>
            </a:pattFill>
            <a:ln w="25400">
              <a:noFill/>
            </a:ln>
          </c:spPr>
          <c:cat>
            <c:numRef>
              <c:f>'[g130070-15_1.xlsx]data'!$A$2:$A$231</c:f>
              <c:numCache>
                <c:formatCode>General</c:formatCode>
                <c:ptCount val="230"/>
                <c:pt idx="0">
                  <c:v>1785</c:v>
                </c:pt>
                <c:pt idx="1">
                  <c:v>1786</c:v>
                </c:pt>
                <c:pt idx="2">
                  <c:v>1787</c:v>
                </c:pt>
                <c:pt idx="3">
                  <c:v>1788</c:v>
                </c:pt>
                <c:pt idx="4">
                  <c:v>1789</c:v>
                </c:pt>
                <c:pt idx="5">
                  <c:v>1790</c:v>
                </c:pt>
                <c:pt idx="6">
                  <c:v>1791</c:v>
                </c:pt>
                <c:pt idx="7">
                  <c:v>1792</c:v>
                </c:pt>
                <c:pt idx="8">
                  <c:v>1793</c:v>
                </c:pt>
                <c:pt idx="9">
                  <c:v>1794</c:v>
                </c:pt>
                <c:pt idx="10">
                  <c:v>1795</c:v>
                </c:pt>
                <c:pt idx="11">
                  <c:v>1796</c:v>
                </c:pt>
                <c:pt idx="12">
                  <c:v>1797</c:v>
                </c:pt>
                <c:pt idx="13">
                  <c:v>1798</c:v>
                </c:pt>
                <c:pt idx="14">
                  <c:v>1799</c:v>
                </c:pt>
                <c:pt idx="15">
                  <c:v>1800</c:v>
                </c:pt>
                <c:pt idx="16">
                  <c:v>1801</c:v>
                </c:pt>
                <c:pt idx="17">
                  <c:v>1802</c:v>
                </c:pt>
                <c:pt idx="18">
                  <c:v>1803</c:v>
                </c:pt>
                <c:pt idx="19">
                  <c:v>1804</c:v>
                </c:pt>
                <c:pt idx="20">
                  <c:v>1805</c:v>
                </c:pt>
                <c:pt idx="21">
                  <c:v>1806</c:v>
                </c:pt>
                <c:pt idx="22">
                  <c:v>1807</c:v>
                </c:pt>
                <c:pt idx="23">
                  <c:v>1808</c:v>
                </c:pt>
                <c:pt idx="24">
                  <c:v>1809</c:v>
                </c:pt>
                <c:pt idx="25">
                  <c:v>1810</c:v>
                </c:pt>
                <c:pt idx="26">
                  <c:v>1811</c:v>
                </c:pt>
                <c:pt idx="27">
                  <c:v>1812</c:v>
                </c:pt>
                <c:pt idx="28">
                  <c:v>1813</c:v>
                </c:pt>
                <c:pt idx="29">
                  <c:v>1814</c:v>
                </c:pt>
                <c:pt idx="30">
                  <c:v>1815</c:v>
                </c:pt>
                <c:pt idx="31">
                  <c:v>1816</c:v>
                </c:pt>
                <c:pt idx="32">
                  <c:v>1817</c:v>
                </c:pt>
                <c:pt idx="33">
                  <c:v>1818</c:v>
                </c:pt>
                <c:pt idx="34">
                  <c:v>1819</c:v>
                </c:pt>
                <c:pt idx="35">
                  <c:v>1820</c:v>
                </c:pt>
                <c:pt idx="36">
                  <c:v>1821</c:v>
                </c:pt>
                <c:pt idx="37">
                  <c:v>1822</c:v>
                </c:pt>
                <c:pt idx="38">
                  <c:v>1823</c:v>
                </c:pt>
                <c:pt idx="39">
                  <c:v>1824</c:v>
                </c:pt>
                <c:pt idx="40">
                  <c:v>1825</c:v>
                </c:pt>
                <c:pt idx="41">
                  <c:v>1826</c:v>
                </c:pt>
                <c:pt idx="42">
                  <c:v>1827</c:v>
                </c:pt>
                <c:pt idx="43">
                  <c:v>1828</c:v>
                </c:pt>
                <c:pt idx="44">
                  <c:v>1829</c:v>
                </c:pt>
                <c:pt idx="45">
                  <c:v>1830</c:v>
                </c:pt>
                <c:pt idx="46">
                  <c:v>1831</c:v>
                </c:pt>
                <c:pt idx="47">
                  <c:v>1832</c:v>
                </c:pt>
                <c:pt idx="48">
                  <c:v>1833</c:v>
                </c:pt>
                <c:pt idx="49">
                  <c:v>1834</c:v>
                </c:pt>
                <c:pt idx="50">
                  <c:v>1835</c:v>
                </c:pt>
                <c:pt idx="51">
                  <c:v>1836</c:v>
                </c:pt>
                <c:pt idx="52">
                  <c:v>1837</c:v>
                </c:pt>
                <c:pt idx="53">
                  <c:v>1838</c:v>
                </c:pt>
                <c:pt idx="54">
                  <c:v>1839</c:v>
                </c:pt>
                <c:pt idx="55">
                  <c:v>1840</c:v>
                </c:pt>
                <c:pt idx="56">
                  <c:v>1841</c:v>
                </c:pt>
                <c:pt idx="57">
                  <c:v>1842</c:v>
                </c:pt>
                <c:pt idx="58">
                  <c:v>1843</c:v>
                </c:pt>
                <c:pt idx="59">
                  <c:v>1844</c:v>
                </c:pt>
                <c:pt idx="60">
                  <c:v>1845</c:v>
                </c:pt>
                <c:pt idx="61">
                  <c:v>1846</c:v>
                </c:pt>
                <c:pt idx="62">
                  <c:v>1847</c:v>
                </c:pt>
                <c:pt idx="63">
                  <c:v>1848</c:v>
                </c:pt>
                <c:pt idx="64">
                  <c:v>1849</c:v>
                </c:pt>
                <c:pt idx="65">
                  <c:v>1850</c:v>
                </c:pt>
                <c:pt idx="66">
                  <c:v>1851</c:v>
                </c:pt>
                <c:pt idx="67">
                  <c:v>1852</c:v>
                </c:pt>
                <c:pt idx="68">
                  <c:v>1853</c:v>
                </c:pt>
                <c:pt idx="69">
                  <c:v>1854</c:v>
                </c:pt>
                <c:pt idx="70">
                  <c:v>1855</c:v>
                </c:pt>
                <c:pt idx="71">
                  <c:v>1856</c:v>
                </c:pt>
                <c:pt idx="72">
                  <c:v>1857</c:v>
                </c:pt>
                <c:pt idx="73">
                  <c:v>1858</c:v>
                </c:pt>
                <c:pt idx="74">
                  <c:v>1859</c:v>
                </c:pt>
                <c:pt idx="75">
                  <c:v>1860</c:v>
                </c:pt>
                <c:pt idx="76">
                  <c:v>1861</c:v>
                </c:pt>
                <c:pt idx="77">
                  <c:v>1862</c:v>
                </c:pt>
                <c:pt idx="78">
                  <c:v>1863</c:v>
                </c:pt>
                <c:pt idx="79">
                  <c:v>1864</c:v>
                </c:pt>
                <c:pt idx="80">
                  <c:v>1865</c:v>
                </c:pt>
                <c:pt idx="81">
                  <c:v>1866</c:v>
                </c:pt>
                <c:pt idx="82">
                  <c:v>1867</c:v>
                </c:pt>
                <c:pt idx="83">
                  <c:v>1868</c:v>
                </c:pt>
                <c:pt idx="84">
                  <c:v>1869</c:v>
                </c:pt>
                <c:pt idx="85">
                  <c:v>1870</c:v>
                </c:pt>
                <c:pt idx="86">
                  <c:v>1871</c:v>
                </c:pt>
                <c:pt idx="87">
                  <c:v>1872</c:v>
                </c:pt>
                <c:pt idx="88">
                  <c:v>1873</c:v>
                </c:pt>
                <c:pt idx="89">
                  <c:v>1874</c:v>
                </c:pt>
                <c:pt idx="90">
                  <c:v>1875</c:v>
                </c:pt>
                <c:pt idx="91">
                  <c:v>1876</c:v>
                </c:pt>
                <c:pt idx="92">
                  <c:v>1877</c:v>
                </c:pt>
                <c:pt idx="93">
                  <c:v>1878</c:v>
                </c:pt>
                <c:pt idx="94">
                  <c:v>1879</c:v>
                </c:pt>
                <c:pt idx="95">
                  <c:v>1880</c:v>
                </c:pt>
                <c:pt idx="96">
                  <c:v>1881</c:v>
                </c:pt>
                <c:pt idx="97">
                  <c:v>1882</c:v>
                </c:pt>
                <c:pt idx="98">
                  <c:v>1883</c:v>
                </c:pt>
                <c:pt idx="99">
                  <c:v>1884</c:v>
                </c:pt>
                <c:pt idx="100">
                  <c:v>1885</c:v>
                </c:pt>
                <c:pt idx="101">
                  <c:v>1886</c:v>
                </c:pt>
                <c:pt idx="102">
                  <c:v>1887</c:v>
                </c:pt>
                <c:pt idx="103">
                  <c:v>1888</c:v>
                </c:pt>
                <c:pt idx="104">
                  <c:v>1889</c:v>
                </c:pt>
                <c:pt idx="105">
                  <c:v>1890</c:v>
                </c:pt>
                <c:pt idx="106">
                  <c:v>1891</c:v>
                </c:pt>
                <c:pt idx="107">
                  <c:v>1892</c:v>
                </c:pt>
                <c:pt idx="108">
                  <c:v>1893</c:v>
                </c:pt>
                <c:pt idx="109">
                  <c:v>1894</c:v>
                </c:pt>
                <c:pt idx="110">
                  <c:v>1895</c:v>
                </c:pt>
                <c:pt idx="111">
                  <c:v>1896</c:v>
                </c:pt>
                <c:pt idx="112">
                  <c:v>1897</c:v>
                </c:pt>
                <c:pt idx="113">
                  <c:v>1898</c:v>
                </c:pt>
                <c:pt idx="114">
                  <c:v>1899</c:v>
                </c:pt>
                <c:pt idx="115">
                  <c:v>1900</c:v>
                </c:pt>
                <c:pt idx="116">
                  <c:v>1901</c:v>
                </c:pt>
                <c:pt idx="117">
                  <c:v>1902</c:v>
                </c:pt>
                <c:pt idx="118">
                  <c:v>1903</c:v>
                </c:pt>
                <c:pt idx="119">
                  <c:v>1904</c:v>
                </c:pt>
                <c:pt idx="120">
                  <c:v>1905</c:v>
                </c:pt>
                <c:pt idx="121">
                  <c:v>1906</c:v>
                </c:pt>
                <c:pt idx="122">
                  <c:v>1907</c:v>
                </c:pt>
                <c:pt idx="123">
                  <c:v>1908</c:v>
                </c:pt>
                <c:pt idx="124">
                  <c:v>1909</c:v>
                </c:pt>
                <c:pt idx="125">
                  <c:v>1910</c:v>
                </c:pt>
                <c:pt idx="126">
                  <c:v>1911</c:v>
                </c:pt>
                <c:pt idx="127">
                  <c:v>1912</c:v>
                </c:pt>
                <c:pt idx="128">
                  <c:v>1913</c:v>
                </c:pt>
                <c:pt idx="129">
                  <c:v>1914</c:v>
                </c:pt>
                <c:pt idx="130">
                  <c:v>1915</c:v>
                </c:pt>
                <c:pt idx="131">
                  <c:v>1916</c:v>
                </c:pt>
                <c:pt idx="132">
                  <c:v>1917</c:v>
                </c:pt>
                <c:pt idx="133">
                  <c:v>1918</c:v>
                </c:pt>
                <c:pt idx="134">
                  <c:v>1919</c:v>
                </c:pt>
                <c:pt idx="135">
                  <c:v>1920</c:v>
                </c:pt>
                <c:pt idx="136">
                  <c:v>1921</c:v>
                </c:pt>
                <c:pt idx="137">
                  <c:v>1922</c:v>
                </c:pt>
                <c:pt idx="138">
                  <c:v>1923</c:v>
                </c:pt>
                <c:pt idx="139">
                  <c:v>1924</c:v>
                </c:pt>
                <c:pt idx="140">
                  <c:v>1925</c:v>
                </c:pt>
                <c:pt idx="141">
                  <c:v>1926</c:v>
                </c:pt>
                <c:pt idx="142">
                  <c:v>1927</c:v>
                </c:pt>
                <c:pt idx="143">
                  <c:v>1928</c:v>
                </c:pt>
                <c:pt idx="144">
                  <c:v>1929</c:v>
                </c:pt>
                <c:pt idx="145">
                  <c:v>1930</c:v>
                </c:pt>
                <c:pt idx="146">
                  <c:v>1931</c:v>
                </c:pt>
                <c:pt idx="147">
                  <c:v>1932</c:v>
                </c:pt>
                <c:pt idx="148">
                  <c:v>1933</c:v>
                </c:pt>
                <c:pt idx="149">
                  <c:v>1934</c:v>
                </c:pt>
                <c:pt idx="150">
                  <c:v>1935</c:v>
                </c:pt>
                <c:pt idx="151">
                  <c:v>1936</c:v>
                </c:pt>
                <c:pt idx="152">
                  <c:v>1937</c:v>
                </c:pt>
                <c:pt idx="153">
                  <c:v>1938</c:v>
                </c:pt>
                <c:pt idx="154">
                  <c:v>1939</c:v>
                </c:pt>
                <c:pt idx="155">
                  <c:v>1940</c:v>
                </c:pt>
                <c:pt idx="156">
                  <c:v>1941</c:v>
                </c:pt>
                <c:pt idx="157">
                  <c:v>1942</c:v>
                </c:pt>
                <c:pt idx="158">
                  <c:v>1943</c:v>
                </c:pt>
                <c:pt idx="159">
                  <c:v>1944</c:v>
                </c:pt>
                <c:pt idx="160">
                  <c:v>1945</c:v>
                </c:pt>
                <c:pt idx="161">
                  <c:v>1946</c:v>
                </c:pt>
                <c:pt idx="162">
                  <c:v>1947</c:v>
                </c:pt>
                <c:pt idx="163">
                  <c:v>1948</c:v>
                </c:pt>
                <c:pt idx="164">
                  <c:v>1949</c:v>
                </c:pt>
                <c:pt idx="165">
                  <c:v>1950</c:v>
                </c:pt>
                <c:pt idx="166">
                  <c:v>1951</c:v>
                </c:pt>
                <c:pt idx="167">
                  <c:v>1952</c:v>
                </c:pt>
                <c:pt idx="168">
                  <c:v>1953</c:v>
                </c:pt>
                <c:pt idx="169">
                  <c:v>1954</c:v>
                </c:pt>
                <c:pt idx="170">
                  <c:v>1955</c:v>
                </c:pt>
                <c:pt idx="171">
                  <c:v>1956</c:v>
                </c:pt>
                <c:pt idx="172">
                  <c:v>1957</c:v>
                </c:pt>
                <c:pt idx="173">
                  <c:v>1958</c:v>
                </c:pt>
                <c:pt idx="174">
                  <c:v>1959</c:v>
                </c:pt>
                <c:pt idx="175">
                  <c:v>1960</c:v>
                </c:pt>
                <c:pt idx="176">
                  <c:v>1961</c:v>
                </c:pt>
                <c:pt idx="177">
                  <c:v>1962</c:v>
                </c:pt>
                <c:pt idx="178">
                  <c:v>1963</c:v>
                </c:pt>
                <c:pt idx="179">
                  <c:v>1964</c:v>
                </c:pt>
                <c:pt idx="180">
                  <c:v>1965</c:v>
                </c:pt>
                <c:pt idx="181">
                  <c:v>1966</c:v>
                </c:pt>
                <c:pt idx="182">
                  <c:v>1967</c:v>
                </c:pt>
                <c:pt idx="183">
                  <c:v>1968</c:v>
                </c:pt>
                <c:pt idx="184">
                  <c:v>1969</c:v>
                </c:pt>
                <c:pt idx="185">
                  <c:v>1970</c:v>
                </c:pt>
                <c:pt idx="186">
                  <c:v>1971</c:v>
                </c:pt>
                <c:pt idx="187">
                  <c:v>1972</c:v>
                </c:pt>
                <c:pt idx="188">
                  <c:v>1973</c:v>
                </c:pt>
                <c:pt idx="189">
                  <c:v>1974</c:v>
                </c:pt>
                <c:pt idx="190">
                  <c:v>1975</c:v>
                </c:pt>
                <c:pt idx="191">
                  <c:v>1976</c:v>
                </c:pt>
                <c:pt idx="192">
                  <c:v>1977</c:v>
                </c:pt>
                <c:pt idx="193">
                  <c:v>1978</c:v>
                </c:pt>
                <c:pt idx="194">
                  <c:v>1979</c:v>
                </c:pt>
                <c:pt idx="195">
                  <c:v>1980</c:v>
                </c:pt>
                <c:pt idx="196">
                  <c:v>1981</c:v>
                </c:pt>
                <c:pt idx="197">
                  <c:v>1982</c:v>
                </c:pt>
                <c:pt idx="198">
                  <c:v>1983</c:v>
                </c:pt>
                <c:pt idx="199">
                  <c:v>1984</c:v>
                </c:pt>
                <c:pt idx="200">
                  <c:v>1985</c:v>
                </c:pt>
                <c:pt idx="201">
                  <c:v>1986</c:v>
                </c:pt>
                <c:pt idx="202">
                  <c:v>1987</c:v>
                </c:pt>
                <c:pt idx="203">
                  <c:v>1988</c:v>
                </c:pt>
                <c:pt idx="204">
                  <c:v>1989</c:v>
                </c:pt>
                <c:pt idx="205">
                  <c:v>1990</c:v>
                </c:pt>
                <c:pt idx="206">
                  <c:v>1991</c:v>
                </c:pt>
                <c:pt idx="207">
                  <c:v>1992</c:v>
                </c:pt>
                <c:pt idx="208">
                  <c:v>1993</c:v>
                </c:pt>
                <c:pt idx="209">
                  <c:v>1994</c:v>
                </c:pt>
                <c:pt idx="210">
                  <c:v>1995</c:v>
                </c:pt>
                <c:pt idx="211">
                  <c:v>1996</c:v>
                </c:pt>
                <c:pt idx="212">
                  <c:v>1997</c:v>
                </c:pt>
                <c:pt idx="213">
                  <c:v>1998</c:v>
                </c:pt>
                <c:pt idx="214">
                  <c:v>1999</c:v>
                </c:pt>
                <c:pt idx="215">
                  <c:v>2000</c:v>
                </c:pt>
                <c:pt idx="216">
                  <c:v>2001</c:v>
                </c:pt>
                <c:pt idx="217">
                  <c:v>2002</c:v>
                </c:pt>
                <c:pt idx="218">
                  <c:v>2003</c:v>
                </c:pt>
                <c:pt idx="219">
                  <c:v>2004</c:v>
                </c:pt>
                <c:pt idx="220">
                  <c:v>2005</c:v>
                </c:pt>
                <c:pt idx="221">
                  <c:v>2006</c:v>
                </c:pt>
                <c:pt idx="222">
                  <c:v>2007</c:v>
                </c:pt>
                <c:pt idx="223">
                  <c:v>2008</c:v>
                </c:pt>
                <c:pt idx="224">
                  <c:v>2009</c:v>
                </c:pt>
                <c:pt idx="225" formatCode="0">
                  <c:v>2010</c:v>
                </c:pt>
                <c:pt idx="226">
                  <c:v>2011</c:v>
                </c:pt>
                <c:pt idx="227" formatCode="0">
                  <c:v>2012</c:v>
                </c:pt>
                <c:pt idx="228">
                  <c:v>2013</c:v>
                </c:pt>
                <c:pt idx="229">
                  <c:v>2014</c:v>
                </c:pt>
              </c:numCache>
            </c:numRef>
          </c:cat>
          <c:val>
            <c:numRef>
              <c:f>'[g130070-15_1.xlsx]data'!$D$2:$D$231</c:f>
              <c:numCache>
                <c:formatCode>#,##0</c:formatCode>
                <c:ptCount val="230"/>
                <c:pt idx="0">
                  <c:v>30251</c:v>
                </c:pt>
                <c:pt idx="1">
                  <c:v>62817</c:v>
                </c:pt>
                <c:pt idx="2">
                  <c:v>74103</c:v>
                </c:pt>
                <c:pt idx="3">
                  <c:v>47925</c:v>
                </c:pt>
                <c:pt idx="4">
                  <c:v>53991</c:v>
                </c:pt>
                <c:pt idx="5">
                  <c:v>45741</c:v>
                </c:pt>
                <c:pt idx="6">
                  <c:v>26548</c:v>
                </c:pt>
                <c:pt idx="7">
                  <c:v>59842</c:v>
                </c:pt>
                <c:pt idx="8">
                  <c:v>55339</c:v>
                </c:pt>
                <c:pt idx="9">
                  <c:v>49920</c:v>
                </c:pt>
                <c:pt idx="10">
                  <c:v>33693</c:v>
                </c:pt>
                <c:pt idx="11">
                  <c:v>53323</c:v>
                </c:pt>
                <c:pt idx="12">
                  <c:v>49273</c:v>
                </c:pt>
                <c:pt idx="13">
                  <c:v>65034</c:v>
                </c:pt>
                <c:pt idx="14">
                  <c:v>39698</c:v>
                </c:pt>
                <c:pt idx="15">
                  <c:v>18281</c:v>
                </c:pt>
                <c:pt idx="16">
                  <c:v>26651</c:v>
                </c:pt>
                <c:pt idx="17">
                  <c:v>50473</c:v>
                </c:pt>
                <c:pt idx="18">
                  <c:v>43236</c:v>
                </c:pt>
                <c:pt idx="19">
                  <c:v>60683</c:v>
                </c:pt>
                <c:pt idx="20">
                  <c:v>39572</c:v>
                </c:pt>
                <c:pt idx="21">
                  <c:v>0</c:v>
                </c:pt>
                <c:pt idx="22">
                  <c:v>48530</c:v>
                </c:pt>
                <c:pt idx="23">
                  <c:v>56812</c:v>
                </c:pt>
                <c:pt idx="24">
                  <c:v>25902</c:v>
                </c:pt>
                <c:pt idx="25">
                  <c:v>0</c:v>
                </c:pt>
                <c:pt idx="26">
                  <c:v>55116</c:v>
                </c:pt>
                <c:pt idx="27">
                  <c:v>42238</c:v>
                </c:pt>
                <c:pt idx="28">
                  <c:v>60726</c:v>
                </c:pt>
                <c:pt idx="29">
                  <c:v>4176</c:v>
                </c:pt>
                <c:pt idx="30">
                  <c:v>63086</c:v>
                </c:pt>
                <c:pt idx="31">
                  <c:v>65533</c:v>
                </c:pt>
                <c:pt idx="32">
                  <c:v>47642</c:v>
                </c:pt>
                <c:pt idx="33">
                  <c:v>51510</c:v>
                </c:pt>
                <c:pt idx="34">
                  <c:v>75036</c:v>
                </c:pt>
                <c:pt idx="35">
                  <c:v>94349</c:v>
                </c:pt>
                <c:pt idx="36">
                  <c:v>91901</c:v>
                </c:pt>
                <c:pt idx="37">
                  <c:v>69141</c:v>
                </c:pt>
                <c:pt idx="38">
                  <c:v>67855</c:v>
                </c:pt>
                <c:pt idx="39">
                  <c:v>75140</c:v>
                </c:pt>
                <c:pt idx="40">
                  <c:v>86396</c:v>
                </c:pt>
                <c:pt idx="41">
                  <c:v>81873</c:v>
                </c:pt>
                <c:pt idx="42">
                  <c:v>64489</c:v>
                </c:pt>
                <c:pt idx="43">
                  <c:v>36083</c:v>
                </c:pt>
                <c:pt idx="44">
                  <c:v>38825</c:v>
                </c:pt>
                <c:pt idx="45">
                  <c:v>67720</c:v>
                </c:pt>
                <c:pt idx="46">
                  <c:v>56173</c:v>
                </c:pt>
                <c:pt idx="47">
                  <c:v>898</c:v>
                </c:pt>
                <c:pt idx="48">
                  <c:v>56844</c:v>
                </c:pt>
                <c:pt idx="49">
                  <c:v>57469</c:v>
                </c:pt>
                <c:pt idx="50">
                  <c:v>50461</c:v>
                </c:pt>
                <c:pt idx="51">
                  <c:v>19417</c:v>
                </c:pt>
                <c:pt idx="52">
                  <c:v>29373</c:v>
                </c:pt>
                <c:pt idx="53">
                  <c:v>78167</c:v>
                </c:pt>
                <c:pt idx="54">
                  <c:v>58883</c:v>
                </c:pt>
                <c:pt idx="55">
                  <c:v>72278</c:v>
                </c:pt>
                <c:pt idx="56">
                  <c:v>76388</c:v>
                </c:pt>
                <c:pt idx="57">
                  <c:v>84741</c:v>
                </c:pt>
                <c:pt idx="58">
                  <c:v>38196</c:v>
                </c:pt>
                <c:pt idx="59">
                  <c:v>76111</c:v>
                </c:pt>
                <c:pt idx="60">
                  <c:v>73967</c:v>
                </c:pt>
                <c:pt idx="61">
                  <c:v>73701</c:v>
                </c:pt>
                <c:pt idx="62">
                  <c:v>29447</c:v>
                </c:pt>
                <c:pt idx="63">
                  <c:v>0</c:v>
                </c:pt>
                <c:pt idx="64">
                  <c:v>64749</c:v>
                </c:pt>
                <c:pt idx="65">
                  <c:v>41183</c:v>
                </c:pt>
                <c:pt idx="66">
                  <c:v>85318</c:v>
                </c:pt>
                <c:pt idx="67">
                  <c:v>75195</c:v>
                </c:pt>
                <c:pt idx="68">
                  <c:v>72695</c:v>
                </c:pt>
                <c:pt idx="69">
                  <c:v>81288</c:v>
                </c:pt>
                <c:pt idx="70">
                  <c:v>0</c:v>
                </c:pt>
                <c:pt idx="71">
                  <c:v>44693</c:v>
                </c:pt>
                <c:pt idx="72">
                  <c:v>88782</c:v>
                </c:pt>
                <c:pt idx="73">
                  <c:v>85688</c:v>
                </c:pt>
                <c:pt idx="74">
                  <c:v>96411</c:v>
                </c:pt>
                <c:pt idx="75">
                  <c:v>86456</c:v>
                </c:pt>
                <c:pt idx="76">
                  <c:v>61348</c:v>
                </c:pt>
                <c:pt idx="77">
                  <c:v>68339</c:v>
                </c:pt>
                <c:pt idx="78">
                  <c:v>94891</c:v>
                </c:pt>
                <c:pt idx="79">
                  <c:v>60096</c:v>
                </c:pt>
                <c:pt idx="80">
                  <c:v>70046</c:v>
                </c:pt>
                <c:pt idx="81">
                  <c:v>0</c:v>
                </c:pt>
                <c:pt idx="82">
                  <c:v>59949</c:v>
                </c:pt>
                <c:pt idx="83">
                  <c:v>83281</c:v>
                </c:pt>
                <c:pt idx="84">
                  <c:v>79562</c:v>
                </c:pt>
                <c:pt idx="85">
                  <c:v>93714</c:v>
                </c:pt>
                <c:pt idx="86">
                  <c:v>90053</c:v>
                </c:pt>
                <c:pt idx="87">
                  <c:v>67001</c:v>
                </c:pt>
                <c:pt idx="88">
                  <c:v>55223</c:v>
                </c:pt>
                <c:pt idx="89">
                  <c:v>94895</c:v>
                </c:pt>
                <c:pt idx="90">
                  <c:v>103189</c:v>
                </c:pt>
                <c:pt idx="91">
                  <c:v>98659</c:v>
                </c:pt>
                <c:pt idx="92">
                  <c:v>52534</c:v>
                </c:pt>
                <c:pt idx="93">
                  <c:v>57103</c:v>
                </c:pt>
                <c:pt idx="94">
                  <c:v>86418</c:v>
                </c:pt>
                <c:pt idx="95">
                  <c:v>76982</c:v>
                </c:pt>
                <c:pt idx="96">
                  <c:v>59369</c:v>
                </c:pt>
                <c:pt idx="97">
                  <c:v>80821</c:v>
                </c:pt>
                <c:pt idx="98">
                  <c:v>71492</c:v>
                </c:pt>
                <c:pt idx="99">
                  <c:v>76458</c:v>
                </c:pt>
                <c:pt idx="100">
                  <c:v>69727</c:v>
                </c:pt>
                <c:pt idx="101">
                  <c:v>67841</c:v>
                </c:pt>
                <c:pt idx="102">
                  <c:v>77750</c:v>
                </c:pt>
                <c:pt idx="103">
                  <c:v>63245</c:v>
                </c:pt>
                <c:pt idx="104">
                  <c:v>83655</c:v>
                </c:pt>
                <c:pt idx="105">
                  <c:v>52238</c:v>
                </c:pt>
                <c:pt idx="106">
                  <c:v>86225</c:v>
                </c:pt>
                <c:pt idx="107">
                  <c:v>63522</c:v>
                </c:pt>
                <c:pt idx="108">
                  <c:v>80457</c:v>
                </c:pt>
                <c:pt idx="109">
                  <c:v>77363</c:v>
                </c:pt>
                <c:pt idx="110">
                  <c:v>97095</c:v>
                </c:pt>
                <c:pt idx="111">
                  <c:v>106386</c:v>
                </c:pt>
                <c:pt idx="112">
                  <c:v>98293</c:v>
                </c:pt>
                <c:pt idx="113">
                  <c:v>101860</c:v>
                </c:pt>
                <c:pt idx="114">
                  <c:v>93133</c:v>
                </c:pt>
                <c:pt idx="115">
                  <c:v>102742</c:v>
                </c:pt>
                <c:pt idx="116">
                  <c:v>104462</c:v>
                </c:pt>
                <c:pt idx="117">
                  <c:v>111162</c:v>
                </c:pt>
                <c:pt idx="118">
                  <c:v>99827</c:v>
                </c:pt>
                <c:pt idx="119">
                  <c:v>97157</c:v>
                </c:pt>
                <c:pt idx="120">
                  <c:v>67415</c:v>
                </c:pt>
                <c:pt idx="121">
                  <c:v>110267</c:v>
                </c:pt>
                <c:pt idx="122">
                  <c:v>95635</c:v>
                </c:pt>
                <c:pt idx="123">
                  <c:v>98403</c:v>
                </c:pt>
                <c:pt idx="124">
                  <c:v>95379</c:v>
                </c:pt>
                <c:pt idx="125">
                  <c:v>98889</c:v>
                </c:pt>
                <c:pt idx="126">
                  <c:v>82792</c:v>
                </c:pt>
                <c:pt idx="127">
                  <c:v>77044</c:v>
                </c:pt>
                <c:pt idx="128">
                  <c:v>84585</c:v>
                </c:pt>
                <c:pt idx="129">
                  <c:v>80304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12247</c:v>
                </c:pt>
                <c:pt idx="135">
                  <c:v>68106</c:v>
                </c:pt>
                <c:pt idx="136">
                  <c:v>95960</c:v>
                </c:pt>
                <c:pt idx="137">
                  <c:v>85362</c:v>
                </c:pt>
                <c:pt idx="138">
                  <c:v>98895</c:v>
                </c:pt>
                <c:pt idx="139">
                  <c:v>82796</c:v>
                </c:pt>
                <c:pt idx="140">
                  <c:v>79105</c:v>
                </c:pt>
                <c:pt idx="141">
                  <c:v>71504</c:v>
                </c:pt>
                <c:pt idx="142">
                  <c:v>53232</c:v>
                </c:pt>
                <c:pt idx="143">
                  <c:v>61878</c:v>
                </c:pt>
                <c:pt idx="144">
                  <c:v>47571</c:v>
                </c:pt>
                <c:pt idx="145">
                  <c:v>65065</c:v>
                </c:pt>
                <c:pt idx="146">
                  <c:v>51680</c:v>
                </c:pt>
                <c:pt idx="147">
                  <c:v>47400</c:v>
                </c:pt>
                <c:pt idx="148">
                  <c:v>35295</c:v>
                </c:pt>
                <c:pt idx="149">
                  <c:v>35128</c:v>
                </c:pt>
                <c:pt idx="150">
                  <c:v>20870</c:v>
                </c:pt>
                <c:pt idx="151">
                  <c:v>18899</c:v>
                </c:pt>
                <c:pt idx="152">
                  <c:v>16438</c:v>
                </c:pt>
                <c:pt idx="153">
                  <c:v>20410</c:v>
                </c:pt>
                <c:pt idx="154">
                  <c:v>45368</c:v>
                </c:pt>
                <c:pt idx="155">
                  <c:v>64544</c:v>
                </c:pt>
                <c:pt idx="156">
                  <c:v>56865</c:v>
                </c:pt>
                <c:pt idx="157">
                  <c:v>46163</c:v>
                </c:pt>
                <c:pt idx="158">
                  <c:v>72030</c:v>
                </c:pt>
                <c:pt idx="159">
                  <c:v>68726</c:v>
                </c:pt>
                <c:pt idx="160">
                  <c:v>9238</c:v>
                </c:pt>
                <c:pt idx="161">
                  <c:v>75886</c:v>
                </c:pt>
                <c:pt idx="162">
                  <c:v>101468</c:v>
                </c:pt>
                <c:pt idx="163">
                  <c:v>96336</c:v>
                </c:pt>
                <c:pt idx="164">
                  <c:v>80852</c:v>
                </c:pt>
                <c:pt idx="165">
                  <c:v>85138</c:v>
                </c:pt>
                <c:pt idx="166">
                  <c:v>82912</c:v>
                </c:pt>
                <c:pt idx="167">
                  <c:v>82417</c:v>
                </c:pt>
                <c:pt idx="168">
                  <c:v>73710</c:v>
                </c:pt>
                <c:pt idx="169">
                  <c:v>68766</c:v>
                </c:pt>
                <c:pt idx="170">
                  <c:v>72574</c:v>
                </c:pt>
                <c:pt idx="171">
                  <c:v>68983</c:v>
                </c:pt>
                <c:pt idx="172">
                  <c:v>56742</c:v>
                </c:pt>
                <c:pt idx="173">
                  <c:v>48065</c:v>
                </c:pt>
                <c:pt idx="174">
                  <c:v>31823</c:v>
                </c:pt>
                <c:pt idx="175">
                  <c:v>35016</c:v>
                </c:pt>
                <c:pt idx="176">
                  <c:v>36046</c:v>
                </c:pt>
                <c:pt idx="177">
                  <c:v>29239</c:v>
                </c:pt>
                <c:pt idx="178">
                  <c:v>48711</c:v>
                </c:pt>
                <c:pt idx="179">
                  <c:v>52436</c:v>
                </c:pt>
                <c:pt idx="180">
                  <c:v>42330</c:v>
                </c:pt>
                <c:pt idx="181">
                  <c:v>35378</c:v>
                </c:pt>
                <c:pt idx="182">
                  <c:v>29481</c:v>
                </c:pt>
                <c:pt idx="183">
                  <c:v>22242</c:v>
                </c:pt>
                <c:pt idx="184">
                  <c:v>22512</c:v>
                </c:pt>
                <c:pt idx="185">
                  <c:v>24538</c:v>
                </c:pt>
                <c:pt idx="186">
                  <c:v>31805</c:v>
                </c:pt>
                <c:pt idx="187">
                  <c:v>44456</c:v>
                </c:pt>
                <c:pt idx="188">
                  <c:v>57313</c:v>
                </c:pt>
                <c:pt idx="189">
                  <c:v>67406</c:v>
                </c:pt>
                <c:pt idx="190">
                  <c:v>67462</c:v>
                </c:pt>
                <c:pt idx="191">
                  <c:v>62146</c:v>
                </c:pt>
                <c:pt idx="192">
                  <c:v>55549</c:v>
                </c:pt>
                <c:pt idx="193">
                  <c:v>51765</c:v>
                </c:pt>
                <c:pt idx="194">
                  <c:v>44163</c:v>
                </c:pt>
                <c:pt idx="195">
                  <c:v>18264</c:v>
                </c:pt>
                <c:pt idx="196">
                  <c:v>14031</c:v>
                </c:pt>
                <c:pt idx="197">
                  <c:v>10973</c:v>
                </c:pt>
                <c:pt idx="198">
                  <c:v>2957</c:v>
                </c:pt>
                <c:pt idx="199">
                  <c:v>4753</c:v>
                </c:pt>
                <c:pt idx="200">
                  <c:v>4240</c:v>
                </c:pt>
                <c:pt idx="201">
                  <c:v>771</c:v>
                </c:pt>
                <c:pt idx="202">
                  <c:v>3677</c:v>
                </c:pt>
                <c:pt idx="203">
                  <c:v>6973</c:v>
                </c:pt>
                <c:pt idx="204">
                  <c:v>609</c:v>
                </c:pt>
                <c:pt idx="205">
                  <c:v>1398</c:v>
                </c:pt>
                <c:pt idx="206">
                  <c:v>5064</c:v>
                </c:pt>
                <c:pt idx="207">
                  <c:v>1368</c:v>
                </c:pt>
                <c:pt idx="208">
                  <c:v>2840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1390</c:v>
                </c:pt>
                <c:pt idx="222">
                  <c:v>9996</c:v>
                </c:pt>
                <c:pt idx="223">
                  <c:v>14622</c:v>
                </c:pt>
                <c:pt idx="224">
                  <c:v>10927</c:v>
                </c:pt>
                <c:pt idx="225">
                  <c:v>10309</c:v>
                </c:pt>
                <c:pt idx="226">
                  <c:v>1825</c:v>
                </c:pt>
                <c:pt idx="227">
                  <c:v>387</c:v>
                </c:pt>
                <c:pt idx="228">
                  <c:v>0</c:v>
                </c:pt>
                <c:pt idx="229">
                  <c:v>4195</c:v>
                </c:pt>
              </c:numCache>
            </c:numRef>
          </c:val>
        </c:ser>
        <c:ser>
          <c:idx val="5"/>
          <c:order val="2"/>
          <c:tx>
            <c:strRef>
              <c:f>'[g130070-15_1.xlsx]data'!$E$1</c:f>
              <c:strCache>
                <c:ptCount val="1"/>
                <c:pt idx="0">
                  <c:v>Přirozený úbytek / Natural decrease</c:v>
                </c:pt>
              </c:strCache>
            </c:strRef>
          </c:tx>
          <c:spPr>
            <a:pattFill prst="dkUpDiag">
              <a:fgClr>
                <a:srgbClr val="FF8080"/>
              </a:fgClr>
              <a:bgClr>
                <a:srgbClr val="FFFFFF"/>
              </a:bgClr>
            </a:pattFill>
            <a:ln w="25400">
              <a:noFill/>
            </a:ln>
          </c:spPr>
          <c:cat>
            <c:numRef>
              <c:f>'[g130070-15_1.xlsx]data'!$A$2:$A$231</c:f>
              <c:numCache>
                <c:formatCode>General</c:formatCode>
                <c:ptCount val="230"/>
                <c:pt idx="0">
                  <c:v>1785</c:v>
                </c:pt>
                <c:pt idx="1">
                  <c:v>1786</c:v>
                </c:pt>
                <c:pt idx="2">
                  <c:v>1787</c:v>
                </c:pt>
                <c:pt idx="3">
                  <c:v>1788</c:v>
                </c:pt>
                <c:pt idx="4">
                  <c:v>1789</c:v>
                </c:pt>
                <c:pt idx="5">
                  <c:v>1790</c:v>
                </c:pt>
                <c:pt idx="6">
                  <c:v>1791</c:v>
                </c:pt>
                <c:pt idx="7">
                  <c:v>1792</c:v>
                </c:pt>
                <c:pt idx="8">
                  <c:v>1793</c:v>
                </c:pt>
                <c:pt idx="9">
                  <c:v>1794</c:v>
                </c:pt>
                <c:pt idx="10">
                  <c:v>1795</c:v>
                </c:pt>
                <c:pt idx="11">
                  <c:v>1796</c:v>
                </c:pt>
                <c:pt idx="12">
                  <c:v>1797</c:v>
                </c:pt>
                <c:pt idx="13">
                  <c:v>1798</c:v>
                </c:pt>
                <c:pt idx="14">
                  <c:v>1799</c:v>
                </c:pt>
                <c:pt idx="15">
                  <c:v>1800</c:v>
                </c:pt>
                <c:pt idx="16">
                  <c:v>1801</c:v>
                </c:pt>
                <c:pt idx="17">
                  <c:v>1802</c:v>
                </c:pt>
                <c:pt idx="18">
                  <c:v>1803</c:v>
                </c:pt>
                <c:pt idx="19">
                  <c:v>1804</c:v>
                </c:pt>
                <c:pt idx="20">
                  <c:v>1805</c:v>
                </c:pt>
                <c:pt idx="21">
                  <c:v>1806</c:v>
                </c:pt>
                <c:pt idx="22">
                  <c:v>1807</c:v>
                </c:pt>
                <c:pt idx="23">
                  <c:v>1808</c:v>
                </c:pt>
                <c:pt idx="24">
                  <c:v>1809</c:v>
                </c:pt>
                <c:pt idx="25">
                  <c:v>1810</c:v>
                </c:pt>
                <c:pt idx="26">
                  <c:v>1811</c:v>
                </c:pt>
                <c:pt idx="27">
                  <c:v>1812</c:v>
                </c:pt>
                <c:pt idx="28">
                  <c:v>1813</c:v>
                </c:pt>
                <c:pt idx="29">
                  <c:v>1814</c:v>
                </c:pt>
                <c:pt idx="30">
                  <c:v>1815</c:v>
                </c:pt>
                <c:pt idx="31">
                  <c:v>1816</c:v>
                </c:pt>
                <c:pt idx="32">
                  <c:v>1817</c:v>
                </c:pt>
                <c:pt idx="33">
                  <c:v>1818</c:v>
                </c:pt>
                <c:pt idx="34">
                  <c:v>1819</c:v>
                </c:pt>
                <c:pt idx="35">
                  <c:v>1820</c:v>
                </c:pt>
                <c:pt idx="36">
                  <c:v>1821</c:v>
                </c:pt>
                <c:pt idx="37">
                  <c:v>1822</c:v>
                </c:pt>
                <c:pt idx="38">
                  <c:v>1823</c:v>
                </c:pt>
                <c:pt idx="39">
                  <c:v>1824</c:v>
                </c:pt>
                <c:pt idx="40">
                  <c:v>1825</c:v>
                </c:pt>
                <c:pt idx="41">
                  <c:v>1826</c:v>
                </c:pt>
                <c:pt idx="42">
                  <c:v>1827</c:v>
                </c:pt>
                <c:pt idx="43">
                  <c:v>1828</c:v>
                </c:pt>
                <c:pt idx="44">
                  <c:v>1829</c:v>
                </c:pt>
                <c:pt idx="45">
                  <c:v>1830</c:v>
                </c:pt>
                <c:pt idx="46">
                  <c:v>1831</c:v>
                </c:pt>
                <c:pt idx="47">
                  <c:v>1832</c:v>
                </c:pt>
                <c:pt idx="48">
                  <c:v>1833</c:v>
                </c:pt>
                <c:pt idx="49">
                  <c:v>1834</c:v>
                </c:pt>
                <c:pt idx="50">
                  <c:v>1835</c:v>
                </c:pt>
                <c:pt idx="51">
                  <c:v>1836</c:v>
                </c:pt>
                <c:pt idx="52">
                  <c:v>1837</c:v>
                </c:pt>
                <c:pt idx="53">
                  <c:v>1838</c:v>
                </c:pt>
                <c:pt idx="54">
                  <c:v>1839</c:v>
                </c:pt>
                <c:pt idx="55">
                  <c:v>1840</c:v>
                </c:pt>
                <c:pt idx="56">
                  <c:v>1841</c:v>
                </c:pt>
                <c:pt idx="57">
                  <c:v>1842</c:v>
                </c:pt>
                <c:pt idx="58">
                  <c:v>1843</c:v>
                </c:pt>
                <c:pt idx="59">
                  <c:v>1844</c:v>
                </c:pt>
                <c:pt idx="60">
                  <c:v>1845</c:v>
                </c:pt>
                <c:pt idx="61">
                  <c:v>1846</c:v>
                </c:pt>
                <c:pt idx="62">
                  <c:v>1847</c:v>
                </c:pt>
                <c:pt idx="63">
                  <c:v>1848</c:v>
                </c:pt>
                <c:pt idx="64">
                  <c:v>1849</c:v>
                </c:pt>
                <c:pt idx="65">
                  <c:v>1850</c:v>
                </c:pt>
                <c:pt idx="66">
                  <c:v>1851</c:v>
                </c:pt>
                <c:pt idx="67">
                  <c:v>1852</c:v>
                </c:pt>
                <c:pt idx="68">
                  <c:v>1853</c:v>
                </c:pt>
                <c:pt idx="69">
                  <c:v>1854</c:v>
                </c:pt>
                <c:pt idx="70">
                  <c:v>1855</c:v>
                </c:pt>
                <c:pt idx="71">
                  <c:v>1856</c:v>
                </c:pt>
                <c:pt idx="72">
                  <c:v>1857</c:v>
                </c:pt>
                <c:pt idx="73">
                  <c:v>1858</c:v>
                </c:pt>
                <c:pt idx="74">
                  <c:v>1859</c:v>
                </c:pt>
                <c:pt idx="75">
                  <c:v>1860</c:v>
                </c:pt>
                <c:pt idx="76">
                  <c:v>1861</c:v>
                </c:pt>
                <c:pt idx="77">
                  <c:v>1862</c:v>
                </c:pt>
                <c:pt idx="78">
                  <c:v>1863</c:v>
                </c:pt>
                <c:pt idx="79">
                  <c:v>1864</c:v>
                </c:pt>
                <c:pt idx="80">
                  <c:v>1865</c:v>
                </c:pt>
                <c:pt idx="81">
                  <c:v>1866</c:v>
                </c:pt>
                <c:pt idx="82">
                  <c:v>1867</c:v>
                </c:pt>
                <c:pt idx="83">
                  <c:v>1868</c:v>
                </c:pt>
                <c:pt idx="84">
                  <c:v>1869</c:v>
                </c:pt>
                <c:pt idx="85">
                  <c:v>1870</c:v>
                </c:pt>
                <c:pt idx="86">
                  <c:v>1871</c:v>
                </c:pt>
                <c:pt idx="87">
                  <c:v>1872</c:v>
                </c:pt>
                <c:pt idx="88">
                  <c:v>1873</c:v>
                </c:pt>
                <c:pt idx="89">
                  <c:v>1874</c:v>
                </c:pt>
                <c:pt idx="90">
                  <c:v>1875</c:v>
                </c:pt>
                <c:pt idx="91">
                  <c:v>1876</c:v>
                </c:pt>
                <c:pt idx="92">
                  <c:v>1877</c:v>
                </c:pt>
                <c:pt idx="93">
                  <c:v>1878</c:v>
                </c:pt>
                <c:pt idx="94">
                  <c:v>1879</c:v>
                </c:pt>
                <c:pt idx="95">
                  <c:v>1880</c:v>
                </c:pt>
                <c:pt idx="96">
                  <c:v>1881</c:v>
                </c:pt>
                <c:pt idx="97">
                  <c:v>1882</c:v>
                </c:pt>
                <c:pt idx="98">
                  <c:v>1883</c:v>
                </c:pt>
                <c:pt idx="99">
                  <c:v>1884</c:v>
                </c:pt>
                <c:pt idx="100">
                  <c:v>1885</c:v>
                </c:pt>
                <c:pt idx="101">
                  <c:v>1886</c:v>
                </c:pt>
                <c:pt idx="102">
                  <c:v>1887</c:v>
                </c:pt>
                <c:pt idx="103">
                  <c:v>1888</c:v>
                </c:pt>
                <c:pt idx="104">
                  <c:v>1889</c:v>
                </c:pt>
                <c:pt idx="105">
                  <c:v>1890</c:v>
                </c:pt>
                <c:pt idx="106">
                  <c:v>1891</c:v>
                </c:pt>
                <c:pt idx="107">
                  <c:v>1892</c:v>
                </c:pt>
                <c:pt idx="108">
                  <c:v>1893</c:v>
                </c:pt>
                <c:pt idx="109">
                  <c:v>1894</c:v>
                </c:pt>
                <c:pt idx="110">
                  <c:v>1895</c:v>
                </c:pt>
                <c:pt idx="111">
                  <c:v>1896</c:v>
                </c:pt>
                <c:pt idx="112">
                  <c:v>1897</c:v>
                </c:pt>
                <c:pt idx="113">
                  <c:v>1898</c:v>
                </c:pt>
                <c:pt idx="114">
                  <c:v>1899</c:v>
                </c:pt>
                <c:pt idx="115">
                  <c:v>1900</c:v>
                </c:pt>
                <c:pt idx="116">
                  <c:v>1901</c:v>
                </c:pt>
                <c:pt idx="117">
                  <c:v>1902</c:v>
                </c:pt>
                <c:pt idx="118">
                  <c:v>1903</c:v>
                </c:pt>
                <c:pt idx="119">
                  <c:v>1904</c:v>
                </c:pt>
                <c:pt idx="120">
                  <c:v>1905</c:v>
                </c:pt>
                <c:pt idx="121">
                  <c:v>1906</c:v>
                </c:pt>
                <c:pt idx="122">
                  <c:v>1907</c:v>
                </c:pt>
                <c:pt idx="123">
                  <c:v>1908</c:v>
                </c:pt>
                <c:pt idx="124">
                  <c:v>1909</c:v>
                </c:pt>
                <c:pt idx="125">
                  <c:v>1910</c:v>
                </c:pt>
                <c:pt idx="126">
                  <c:v>1911</c:v>
                </c:pt>
                <c:pt idx="127">
                  <c:v>1912</c:v>
                </c:pt>
                <c:pt idx="128">
                  <c:v>1913</c:v>
                </c:pt>
                <c:pt idx="129">
                  <c:v>1914</c:v>
                </c:pt>
                <c:pt idx="130">
                  <c:v>1915</c:v>
                </c:pt>
                <c:pt idx="131">
                  <c:v>1916</c:v>
                </c:pt>
                <c:pt idx="132">
                  <c:v>1917</c:v>
                </c:pt>
                <c:pt idx="133">
                  <c:v>1918</c:v>
                </c:pt>
                <c:pt idx="134">
                  <c:v>1919</c:v>
                </c:pt>
                <c:pt idx="135">
                  <c:v>1920</c:v>
                </c:pt>
                <c:pt idx="136">
                  <c:v>1921</c:v>
                </c:pt>
                <c:pt idx="137">
                  <c:v>1922</c:v>
                </c:pt>
                <c:pt idx="138">
                  <c:v>1923</c:v>
                </c:pt>
                <c:pt idx="139">
                  <c:v>1924</c:v>
                </c:pt>
                <c:pt idx="140">
                  <c:v>1925</c:v>
                </c:pt>
                <c:pt idx="141">
                  <c:v>1926</c:v>
                </c:pt>
                <c:pt idx="142">
                  <c:v>1927</c:v>
                </c:pt>
                <c:pt idx="143">
                  <c:v>1928</c:v>
                </c:pt>
                <c:pt idx="144">
                  <c:v>1929</c:v>
                </c:pt>
                <c:pt idx="145">
                  <c:v>1930</c:v>
                </c:pt>
                <c:pt idx="146">
                  <c:v>1931</c:v>
                </c:pt>
                <c:pt idx="147">
                  <c:v>1932</c:v>
                </c:pt>
                <c:pt idx="148">
                  <c:v>1933</c:v>
                </c:pt>
                <c:pt idx="149">
                  <c:v>1934</c:v>
                </c:pt>
                <c:pt idx="150">
                  <c:v>1935</c:v>
                </c:pt>
                <c:pt idx="151">
                  <c:v>1936</c:v>
                </c:pt>
                <c:pt idx="152">
                  <c:v>1937</c:v>
                </c:pt>
                <c:pt idx="153">
                  <c:v>1938</c:v>
                </c:pt>
                <c:pt idx="154">
                  <c:v>1939</c:v>
                </c:pt>
                <c:pt idx="155">
                  <c:v>1940</c:v>
                </c:pt>
                <c:pt idx="156">
                  <c:v>1941</c:v>
                </c:pt>
                <c:pt idx="157">
                  <c:v>1942</c:v>
                </c:pt>
                <c:pt idx="158">
                  <c:v>1943</c:v>
                </c:pt>
                <c:pt idx="159">
                  <c:v>1944</c:v>
                </c:pt>
                <c:pt idx="160">
                  <c:v>1945</c:v>
                </c:pt>
                <c:pt idx="161">
                  <c:v>1946</c:v>
                </c:pt>
                <c:pt idx="162">
                  <c:v>1947</c:v>
                </c:pt>
                <c:pt idx="163">
                  <c:v>1948</c:v>
                </c:pt>
                <c:pt idx="164">
                  <c:v>1949</c:v>
                </c:pt>
                <c:pt idx="165">
                  <c:v>1950</c:v>
                </c:pt>
                <c:pt idx="166">
                  <c:v>1951</c:v>
                </c:pt>
                <c:pt idx="167">
                  <c:v>1952</c:v>
                </c:pt>
                <c:pt idx="168">
                  <c:v>1953</c:v>
                </c:pt>
                <c:pt idx="169">
                  <c:v>1954</c:v>
                </c:pt>
                <c:pt idx="170">
                  <c:v>1955</c:v>
                </c:pt>
                <c:pt idx="171">
                  <c:v>1956</c:v>
                </c:pt>
                <c:pt idx="172">
                  <c:v>1957</c:v>
                </c:pt>
                <c:pt idx="173">
                  <c:v>1958</c:v>
                </c:pt>
                <c:pt idx="174">
                  <c:v>1959</c:v>
                </c:pt>
                <c:pt idx="175">
                  <c:v>1960</c:v>
                </c:pt>
                <c:pt idx="176">
                  <c:v>1961</c:v>
                </c:pt>
                <c:pt idx="177">
                  <c:v>1962</c:v>
                </c:pt>
                <c:pt idx="178">
                  <c:v>1963</c:v>
                </c:pt>
                <c:pt idx="179">
                  <c:v>1964</c:v>
                </c:pt>
                <c:pt idx="180">
                  <c:v>1965</c:v>
                </c:pt>
                <c:pt idx="181">
                  <c:v>1966</c:v>
                </c:pt>
                <c:pt idx="182">
                  <c:v>1967</c:v>
                </c:pt>
                <c:pt idx="183">
                  <c:v>1968</c:v>
                </c:pt>
                <c:pt idx="184">
                  <c:v>1969</c:v>
                </c:pt>
                <c:pt idx="185">
                  <c:v>1970</c:v>
                </c:pt>
                <c:pt idx="186">
                  <c:v>1971</c:v>
                </c:pt>
                <c:pt idx="187">
                  <c:v>1972</c:v>
                </c:pt>
                <c:pt idx="188">
                  <c:v>1973</c:v>
                </c:pt>
                <c:pt idx="189">
                  <c:v>1974</c:v>
                </c:pt>
                <c:pt idx="190">
                  <c:v>1975</c:v>
                </c:pt>
                <c:pt idx="191">
                  <c:v>1976</c:v>
                </c:pt>
                <c:pt idx="192">
                  <c:v>1977</c:v>
                </c:pt>
                <c:pt idx="193">
                  <c:v>1978</c:v>
                </c:pt>
                <c:pt idx="194">
                  <c:v>1979</c:v>
                </c:pt>
                <c:pt idx="195">
                  <c:v>1980</c:v>
                </c:pt>
                <c:pt idx="196">
                  <c:v>1981</c:v>
                </c:pt>
                <c:pt idx="197">
                  <c:v>1982</c:v>
                </c:pt>
                <c:pt idx="198">
                  <c:v>1983</c:v>
                </c:pt>
                <c:pt idx="199">
                  <c:v>1984</c:v>
                </c:pt>
                <c:pt idx="200">
                  <c:v>1985</c:v>
                </c:pt>
                <c:pt idx="201">
                  <c:v>1986</c:v>
                </c:pt>
                <c:pt idx="202">
                  <c:v>1987</c:v>
                </c:pt>
                <c:pt idx="203">
                  <c:v>1988</c:v>
                </c:pt>
                <c:pt idx="204">
                  <c:v>1989</c:v>
                </c:pt>
                <c:pt idx="205">
                  <c:v>1990</c:v>
                </c:pt>
                <c:pt idx="206">
                  <c:v>1991</c:v>
                </c:pt>
                <c:pt idx="207">
                  <c:v>1992</c:v>
                </c:pt>
                <c:pt idx="208">
                  <c:v>1993</c:v>
                </c:pt>
                <c:pt idx="209">
                  <c:v>1994</c:v>
                </c:pt>
                <c:pt idx="210">
                  <c:v>1995</c:v>
                </c:pt>
                <c:pt idx="211">
                  <c:v>1996</c:v>
                </c:pt>
                <c:pt idx="212">
                  <c:v>1997</c:v>
                </c:pt>
                <c:pt idx="213">
                  <c:v>1998</c:v>
                </c:pt>
                <c:pt idx="214">
                  <c:v>1999</c:v>
                </c:pt>
                <c:pt idx="215">
                  <c:v>2000</c:v>
                </c:pt>
                <c:pt idx="216">
                  <c:v>2001</c:v>
                </c:pt>
                <c:pt idx="217">
                  <c:v>2002</c:v>
                </c:pt>
                <c:pt idx="218">
                  <c:v>2003</c:v>
                </c:pt>
                <c:pt idx="219">
                  <c:v>2004</c:v>
                </c:pt>
                <c:pt idx="220">
                  <c:v>2005</c:v>
                </c:pt>
                <c:pt idx="221">
                  <c:v>2006</c:v>
                </c:pt>
                <c:pt idx="222">
                  <c:v>2007</c:v>
                </c:pt>
                <c:pt idx="223">
                  <c:v>2008</c:v>
                </c:pt>
                <c:pt idx="224">
                  <c:v>2009</c:v>
                </c:pt>
                <c:pt idx="225" formatCode="0">
                  <c:v>2010</c:v>
                </c:pt>
                <c:pt idx="226">
                  <c:v>2011</c:v>
                </c:pt>
                <c:pt idx="227" formatCode="0">
                  <c:v>2012</c:v>
                </c:pt>
                <c:pt idx="228">
                  <c:v>2013</c:v>
                </c:pt>
                <c:pt idx="229">
                  <c:v>2014</c:v>
                </c:pt>
              </c:numCache>
            </c:numRef>
          </c:cat>
          <c:val>
            <c:numRef>
              <c:f>'[g130070-15_1.xlsx]data'!$E$2:$E$231</c:f>
              <c:numCache>
                <c:formatCode>#,##0</c:formatCode>
                <c:ptCount val="23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-112044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-19627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-16695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-27570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-41137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-3738</c:v>
                </c:pt>
                <c:pt idx="131">
                  <c:v>-46170</c:v>
                </c:pt>
                <c:pt idx="132">
                  <c:v>-61733</c:v>
                </c:pt>
                <c:pt idx="133">
                  <c:v>-115456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-10794</c:v>
                </c:pt>
                <c:pt idx="210">
                  <c:v>-21816</c:v>
                </c:pt>
                <c:pt idx="211">
                  <c:v>-22336</c:v>
                </c:pt>
                <c:pt idx="212">
                  <c:v>-22087</c:v>
                </c:pt>
                <c:pt idx="213">
                  <c:v>-18992</c:v>
                </c:pt>
                <c:pt idx="214">
                  <c:v>-20297</c:v>
                </c:pt>
                <c:pt idx="215">
                  <c:v>-18091</c:v>
                </c:pt>
                <c:pt idx="216">
                  <c:v>-17040</c:v>
                </c:pt>
                <c:pt idx="217">
                  <c:v>-15457</c:v>
                </c:pt>
                <c:pt idx="218">
                  <c:v>-17603</c:v>
                </c:pt>
                <c:pt idx="219">
                  <c:v>-9513</c:v>
                </c:pt>
                <c:pt idx="220">
                  <c:v>-5727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-2409</c:v>
                </c:pt>
                <c:pt idx="22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782016"/>
        <c:axId val="35787904"/>
      </c:areaChart>
      <c:lineChart>
        <c:grouping val="standard"/>
        <c:varyColors val="0"/>
        <c:ser>
          <c:idx val="1"/>
          <c:order val="3"/>
          <c:tx>
            <c:strRef>
              <c:f>'[g130070-15_1.xlsx]data'!$B$1</c:f>
              <c:strCache>
                <c:ptCount val="1"/>
                <c:pt idx="0">
                  <c:v>Živě narození / Live births</c:v>
                </c:pt>
              </c:strCache>
            </c:strRef>
          </c:tx>
          <c:spPr>
            <a:ln w="25400">
              <a:solidFill>
                <a:srgbClr val="3366FF"/>
              </a:solidFill>
              <a:prstDash val="solid"/>
            </a:ln>
          </c:spPr>
          <c:marker>
            <c:symbol val="none"/>
          </c:marker>
          <c:cat>
            <c:numRef>
              <c:f>'[g130070-15_1.xlsx]data'!$A$2:$A$231</c:f>
              <c:numCache>
                <c:formatCode>General</c:formatCode>
                <c:ptCount val="230"/>
                <c:pt idx="0">
                  <c:v>1785</c:v>
                </c:pt>
                <c:pt idx="1">
                  <c:v>1786</c:v>
                </c:pt>
                <c:pt idx="2">
                  <c:v>1787</c:v>
                </c:pt>
                <c:pt idx="3">
                  <c:v>1788</c:v>
                </c:pt>
                <c:pt idx="4">
                  <c:v>1789</c:v>
                </c:pt>
                <c:pt idx="5">
                  <c:v>1790</c:v>
                </c:pt>
                <c:pt idx="6">
                  <c:v>1791</c:v>
                </c:pt>
                <c:pt idx="7">
                  <c:v>1792</c:v>
                </c:pt>
                <c:pt idx="8">
                  <c:v>1793</c:v>
                </c:pt>
                <c:pt idx="9">
                  <c:v>1794</c:v>
                </c:pt>
                <c:pt idx="10">
                  <c:v>1795</c:v>
                </c:pt>
                <c:pt idx="11">
                  <c:v>1796</c:v>
                </c:pt>
                <c:pt idx="12">
                  <c:v>1797</c:v>
                </c:pt>
                <c:pt idx="13">
                  <c:v>1798</c:v>
                </c:pt>
                <c:pt idx="14">
                  <c:v>1799</c:v>
                </c:pt>
                <c:pt idx="15">
                  <c:v>1800</c:v>
                </c:pt>
                <c:pt idx="16">
                  <c:v>1801</c:v>
                </c:pt>
                <c:pt idx="17">
                  <c:v>1802</c:v>
                </c:pt>
                <c:pt idx="18">
                  <c:v>1803</c:v>
                </c:pt>
                <c:pt idx="19">
                  <c:v>1804</c:v>
                </c:pt>
                <c:pt idx="20">
                  <c:v>1805</c:v>
                </c:pt>
                <c:pt idx="21">
                  <c:v>1806</c:v>
                </c:pt>
                <c:pt idx="22">
                  <c:v>1807</c:v>
                </c:pt>
                <c:pt idx="23">
                  <c:v>1808</c:v>
                </c:pt>
                <c:pt idx="24">
                  <c:v>1809</c:v>
                </c:pt>
                <c:pt idx="25">
                  <c:v>1810</c:v>
                </c:pt>
                <c:pt idx="26">
                  <c:v>1811</c:v>
                </c:pt>
                <c:pt idx="27">
                  <c:v>1812</c:v>
                </c:pt>
                <c:pt idx="28">
                  <c:v>1813</c:v>
                </c:pt>
                <c:pt idx="29">
                  <c:v>1814</c:v>
                </c:pt>
                <c:pt idx="30">
                  <c:v>1815</c:v>
                </c:pt>
                <c:pt idx="31">
                  <c:v>1816</c:v>
                </c:pt>
                <c:pt idx="32">
                  <c:v>1817</c:v>
                </c:pt>
                <c:pt idx="33">
                  <c:v>1818</c:v>
                </c:pt>
                <c:pt idx="34">
                  <c:v>1819</c:v>
                </c:pt>
                <c:pt idx="35">
                  <c:v>1820</c:v>
                </c:pt>
                <c:pt idx="36">
                  <c:v>1821</c:v>
                </c:pt>
                <c:pt idx="37">
                  <c:v>1822</c:v>
                </c:pt>
                <c:pt idx="38">
                  <c:v>1823</c:v>
                </c:pt>
                <c:pt idx="39">
                  <c:v>1824</c:v>
                </c:pt>
                <c:pt idx="40">
                  <c:v>1825</c:v>
                </c:pt>
                <c:pt idx="41">
                  <c:v>1826</c:v>
                </c:pt>
                <c:pt idx="42">
                  <c:v>1827</c:v>
                </c:pt>
                <c:pt idx="43">
                  <c:v>1828</c:v>
                </c:pt>
                <c:pt idx="44">
                  <c:v>1829</c:v>
                </c:pt>
                <c:pt idx="45">
                  <c:v>1830</c:v>
                </c:pt>
                <c:pt idx="46">
                  <c:v>1831</c:v>
                </c:pt>
                <c:pt idx="47">
                  <c:v>1832</c:v>
                </c:pt>
                <c:pt idx="48">
                  <c:v>1833</c:v>
                </c:pt>
                <c:pt idx="49">
                  <c:v>1834</c:v>
                </c:pt>
                <c:pt idx="50">
                  <c:v>1835</c:v>
                </c:pt>
                <c:pt idx="51">
                  <c:v>1836</c:v>
                </c:pt>
                <c:pt idx="52">
                  <c:v>1837</c:v>
                </c:pt>
                <c:pt idx="53">
                  <c:v>1838</c:v>
                </c:pt>
                <c:pt idx="54">
                  <c:v>1839</c:v>
                </c:pt>
                <c:pt idx="55">
                  <c:v>1840</c:v>
                </c:pt>
                <c:pt idx="56">
                  <c:v>1841</c:v>
                </c:pt>
                <c:pt idx="57">
                  <c:v>1842</c:v>
                </c:pt>
                <c:pt idx="58">
                  <c:v>1843</c:v>
                </c:pt>
                <c:pt idx="59">
                  <c:v>1844</c:v>
                </c:pt>
                <c:pt idx="60">
                  <c:v>1845</c:v>
                </c:pt>
                <c:pt idx="61">
                  <c:v>1846</c:v>
                </c:pt>
                <c:pt idx="62">
                  <c:v>1847</c:v>
                </c:pt>
                <c:pt idx="63">
                  <c:v>1848</c:v>
                </c:pt>
                <c:pt idx="64">
                  <c:v>1849</c:v>
                </c:pt>
                <c:pt idx="65">
                  <c:v>1850</c:v>
                </c:pt>
                <c:pt idx="66">
                  <c:v>1851</c:v>
                </c:pt>
                <c:pt idx="67">
                  <c:v>1852</c:v>
                </c:pt>
                <c:pt idx="68">
                  <c:v>1853</c:v>
                </c:pt>
                <c:pt idx="69">
                  <c:v>1854</c:v>
                </c:pt>
                <c:pt idx="70">
                  <c:v>1855</c:v>
                </c:pt>
                <c:pt idx="71">
                  <c:v>1856</c:v>
                </c:pt>
                <c:pt idx="72">
                  <c:v>1857</c:v>
                </c:pt>
                <c:pt idx="73">
                  <c:v>1858</c:v>
                </c:pt>
                <c:pt idx="74">
                  <c:v>1859</c:v>
                </c:pt>
                <c:pt idx="75">
                  <c:v>1860</c:v>
                </c:pt>
                <c:pt idx="76">
                  <c:v>1861</c:v>
                </c:pt>
                <c:pt idx="77">
                  <c:v>1862</c:v>
                </c:pt>
                <c:pt idx="78">
                  <c:v>1863</c:v>
                </c:pt>
                <c:pt idx="79">
                  <c:v>1864</c:v>
                </c:pt>
                <c:pt idx="80">
                  <c:v>1865</c:v>
                </c:pt>
                <c:pt idx="81">
                  <c:v>1866</c:v>
                </c:pt>
                <c:pt idx="82">
                  <c:v>1867</c:v>
                </c:pt>
                <c:pt idx="83">
                  <c:v>1868</c:v>
                </c:pt>
                <c:pt idx="84">
                  <c:v>1869</c:v>
                </c:pt>
                <c:pt idx="85">
                  <c:v>1870</c:v>
                </c:pt>
                <c:pt idx="86">
                  <c:v>1871</c:v>
                </c:pt>
                <c:pt idx="87">
                  <c:v>1872</c:v>
                </c:pt>
                <c:pt idx="88">
                  <c:v>1873</c:v>
                </c:pt>
                <c:pt idx="89">
                  <c:v>1874</c:v>
                </c:pt>
                <c:pt idx="90">
                  <c:v>1875</c:v>
                </c:pt>
                <c:pt idx="91">
                  <c:v>1876</c:v>
                </c:pt>
                <c:pt idx="92">
                  <c:v>1877</c:v>
                </c:pt>
                <c:pt idx="93">
                  <c:v>1878</c:v>
                </c:pt>
                <c:pt idx="94">
                  <c:v>1879</c:v>
                </c:pt>
                <c:pt idx="95">
                  <c:v>1880</c:v>
                </c:pt>
                <c:pt idx="96">
                  <c:v>1881</c:v>
                </c:pt>
                <c:pt idx="97">
                  <c:v>1882</c:v>
                </c:pt>
                <c:pt idx="98">
                  <c:v>1883</c:v>
                </c:pt>
                <c:pt idx="99">
                  <c:v>1884</c:v>
                </c:pt>
                <c:pt idx="100">
                  <c:v>1885</c:v>
                </c:pt>
                <c:pt idx="101">
                  <c:v>1886</c:v>
                </c:pt>
                <c:pt idx="102">
                  <c:v>1887</c:v>
                </c:pt>
                <c:pt idx="103">
                  <c:v>1888</c:v>
                </c:pt>
                <c:pt idx="104">
                  <c:v>1889</c:v>
                </c:pt>
                <c:pt idx="105">
                  <c:v>1890</c:v>
                </c:pt>
                <c:pt idx="106">
                  <c:v>1891</c:v>
                </c:pt>
                <c:pt idx="107">
                  <c:v>1892</c:v>
                </c:pt>
                <c:pt idx="108">
                  <c:v>1893</c:v>
                </c:pt>
                <c:pt idx="109">
                  <c:v>1894</c:v>
                </c:pt>
                <c:pt idx="110">
                  <c:v>1895</c:v>
                </c:pt>
                <c:pt idx="111">
                  <c:v>1896</c:v>
                </c:pt>
                <c:pt idx="112">
                  <c:v>1897</c:v>
                </c:pt>
                <c:pt idx="113">
                  <c:v>1898</c:v>
                </c:pt>
                <c:pt idx="114">
                  <c:v>1899</c:v>
                </c:pt>
                <c:pt idx="115">
                  <c:v>1900</c:v>
                </c:pt>
                <c:pt idx="116">
                  <c:v>1901</c:v>
                </c:pt>
                <c:pt idx="117">
                  <c:v>1902</c:v>
                </c:pt>
                <c:pt idx="118">
                  <c:v>1903</c:v>
                </c:pt>
                <c:pt idx="119">
                  <c:v>1904</c:v>
                </c:pt>
                <c:pt idx="120">
                  <c:v>1905</c:v>
                </c:pt>
                <c:pt idx="121">
                  <c:v>1906</c:v>
                </c:pt>
                <c:pt idx="122">
                  <c:v>1907</c:v>
                </c:pt>
                <c:pt idx="123">
                  <c:v>1908</c:v>
                </c:pt>
                <c:pt idx="124">
                  <c:v>1909</c:v>
                </c:pt>
                <c:pt idx="125">
                  <c:v>1910</c:v>
                </c:pt>
                <c:pt idx="126">
                  <c:v>1911</c:v>
                </c:pt>
                <c:pt idx="127">
                  <c:v>1912</c:v>
                </c:pt>
                <c:pt idx="128">
                  <c:v>1913</c:v>
                </c:pt>
                <c:pt idx="129">
                  <c:v>1914</c:v>
                </c:pt>
                <c:pt idx="130">
                  <c:v>1915</c:v>
                </c:pt>
                <c:pt idx="131">
                  <c:v>1916</c:v>
                </c:pt>
                <c:pt idx="132">
                  <c:v>1917</c:v>
                </c:pt>
                <c:pt idx="133">
                  <c:v>1918</c:v>
                </c:pt>
                <c:pt idx="134">
                  <c:v>1919</c:v>
                </c:pt>
                <c:pt idx="135">
                  <c:v>1920</c:v>
                </c:pt>
                <c:pt idx="136">
                  <c:v>1921</c:v>
                </c:pt>
                <c:pt idx="137">
                  <c:v>1922</c:v>
                </c:pt>
                <c:pt idx="138">
                  <c:v>1923</c:v>
                </c:pt>
                <c:pt idx="139">
                  <c:v>1924</c:v>
                </c:pt>
                <c:pt idx="140">
                  <c:v>1925</c:v>
                </c:pt>
                <c:pt idx="141">
                  <c:v>1926</c:v>
                </c:pt>
                <c:pt idx="142">
                  <c:v>1927</c:v>
                </c:pt>
                <c:pt idx="143">
                  <c:v>1928</c:v>
                </c:pt>
                <c:pt idx="144">
                  <c:v>1929</c:v>
                </c:pt>
                <c:pt idx="145">
                  <c:v>1930</c:v>
                </c:pt>
                <c:pt idx="146">
                  <c:v>1931</c:v>
                </c:pt>
                <c:pt idx="147">
                  <c:v>1932</c:v>
                </c:pt>
                <c:pt idx="148">
                  <c:v>1933</c:v>
                </c:pt>
                <c:pt idx="149">
                  <c:v>1934</c:v>
                </c:pt>
                <c:pt idx="150">
                  <c:v>1935</c:v>
                </c:pt>
                <c:pt idx="151">
                  <c:v>1936</c:v>
                </c:pt>
                <c:pt idx="152">
                  <c:v>1937</c:v>
                </c:pt>
                <c:pt idx="153">
                  <c:v>1938</c:v>
                </c:pt>
                <c:pt idx="154">
                  <c:v>1939</c:v>
                </c:pt>
                <c:pt idx="155">
                  <c:v>1940</c:v>
                </c:pt>
                <c:pt idx="156">
                  <c:v>1941</c:v>
                </c:pt>
                <c:pt idx="157">
                  <c:v>1942</c:v>
                </c:pt>
                <c:pt idx="158">
                  <c:v>1943</c:v>
                </c:pt>
                <c:pt idx="159">
                  <c:v>1944</c:v>
                </c:pt>
                <c:pt idx="160">
                  <c:v>1945</c:v>
                </c:pt>
                <c:pt idx="161">
                  <c:v>1946</c:v>
                </c:pt>
                <c:pt idx="162">
                  <c:v>1947</c:v>
                </c:pt>
                <c:pt idx="163">
                  <c:v>1948</c:v>
                </c:pt>
                <c:pt idx="164">
                  <c:v>1949</c:v>
                </c:pt>
                <c:pt idx="165">
                  <c:v>1950</c:v>
                </c:pt>
                <c:pt idx="166">
                  <c:v>1951</c:v>
                </c:pt>
                <c:pt idx="167">
                  <c:v>1952</c:v>
                </c:pt>
                <c:pt idx="168">
                  <c:v>1953</c:v>
                </c:pt>
                <c:pt idx="169">
                  <c:v>1954</c:v>
                </c:pt>
                <c:pt idx="170">
                  <c:v>1955</c:v>
                </c:pt>
                <c:pt idx="171">
                  <c:v>1956</c:v>
                </c:pt>
                <c:pt idx="172">
                  <c:v>1957</c:v>
                </c:pt>
                <c:pt idx="173">
                  <c:v>1958</c:v>
                </c:pt>
                <c:pt idx="174">
                  <c:v>1959</c:v>
                </c:pt>
                <c:pt idx="175">
                  <c:v>1960</c:v>
                </c:pt>
                <c:pt idx="176">
                  <c:v>1961</c:v>
                </c:pt>
                <c:pt idx="177">
                  <c:v>1962</c:v>
                </c:pt>
                <c:pt idx="178">
                  <c:v>1963</c:v>
                </c:pt>
                <c:pt idx="179">
                  <c:v>1964</c:v>
                </c:pt>
                <c:pt idx="180">
                  <c:v>1965</c:v>
                </c:pt>
                <c:pt idx="181">
                  <c:v>1966</c:v>
                </c:pt>
                <c:pt idx="182">
                  <c:v>1967</c:v>
                </c:pt>
                <c:pt idx="183">
                  <c:v>1968</c:v>
                </c:pt>
                <c:pt idx="184">
                  <c:v>1969</c:v>
                </c:pt>
                <c:pt idx="185">
                  <c:v>1970</c:v>
                </c:pt>
                <c:pt idx="186">
                  <c:v>1971</c:v>
                </c:pt>
                <c:pt idx="187">
                  <c:v>1972</c:v>
                </c:pt>
                <c:pt idx="188">
                  <c:v>1973</c:v>
                </c:pt>
                <c:pt idx="189">
                  <c:v>1974</c:v>
                </c:pt>
                <c:pt idx="190">
                  <c:v>1975</c:v>
                </c:pt>
                <c:pt idx="191">
                  <c:v>1976</c:v>
                </c:pt>
                <c:pt idx="192">
                  <c:v>1977</c:v>
                </c:pt>
                <c:pt idx="193">
                  <c:v>1978</c:v>
                </c:pt>
                <c:pt idx="194">
                  <c:v>1979</c:v>
                </c:pt>
                <c:pt idx="195">
                  <c:v>1980</c:v>
                </c:pt>
                <c:pt idx="196">
                  <c:v>1981</c:v>
                </c:pt>
                <c:pt idx="197">
                  <c:v>1982</c:v>
                </c:pt>
                <c:pt idx="198">
                  <c:v>1983</c:v>
                </c:pt>
                <c:pt idx="199">
                  <c:v>1984</c:v>
                </c:pt>
                <c:pt idx="200">
                  <c:v>1985</c:v>
                </c:pt>
                <c:pt idx="201">
                  <c:v>1986</c:v>
                </c:pt>
                <c:pt idx="202">
                  <c:v>1987</c:v>
                </c:pt>
                <c:pt idx="203">
                  <c:v>1988</c:v>
                </c:pt>
                <c:pt idx="204">
                  <c:v>1989</c:v>
                </c:pt>
                <c:pt idx="205">
                  <c:v>1990</c:v>
                </c:pt>
                <c:pt idx="206">
                  <c:v>1991</c:v>
                </c:pt>
                <c:pt idx="207">
                  <c:v>1992</c:v>
                </c:pt>
                <c:pt idx="208">
                  <c:v>1993</c:v>
                </c:pt>
                <c:pt idx="209">
                  <c:v>1994</c:v>
                </c:pt>
                <c:pt idx="210">
                  <c:v>1995</c:v>
                </c:pt>
                <c:pt idx="211">
                  <c:v>1996</c:v>
                </c:pt>
                <c:pt idx="212">
                  <c:v>1997</c:v>
                </c:pt>
                <c:pt idx="213">
                  <c:v>1998</c:v>
                </c:pt>
                <c:pt idx="214">
                  <c:v>1999</c:v>
                </c:pt>
                <c:pt idx="215">
                  <c:v>2000</c:v>
                </c:pt>
                <c:pt idx="216">
                  <c:v>2001</c:v>
                </c:pt>
                <c:pt idx="217">
                  <c:v>2002</c:v>
                </c:pt>
                <c:pt idx="218">
                  <c:v>2003</c:v>
                </c:pt>
                <c:pt idx="219">
                  <c:v>2004</c:v>
                </c:pt>
                <c:pt idx="220">
                  <c:v>2005</c:v>
                </c:pt>
                <c:pt idx="221">
                  <c:v>2006</c:v>
                </c:pt>
                <c:pt idx="222">
                  <c:v>2007</c:v>
                </c:pt>
                <c:pt idx="223">
                  <c:v>2008</c:v>
                </c:pt>
                <c:pt idx="224">
                  <c:v>2009</c:v>
                </c:pt>
                <c:pt idx="225" formatCode="0">
                  <c:v>2010</c:v>
                </c:pt>
                <c:pt idx="226">
                  <c:v>2011</c:v>
                </c:pt>
                <c:pt idx="227" formatCode="0">
                  <c:v>2012</c:v>
                </c:pt>
                <c:pt idx="228">
                  <c:v>2013</c:v>
                </c:pt>
                <c:pt idx="229">
                  <c:v>2014</c:v>
                </c:pt>
              </c:numCache>
            </c:numRef>
          </c:cat>
          <c:val>
            <c:numRef>
              <c:f>'[g130070-15_1.xlsx]data'!$B$2:$B$231</c:f>
              <c:numCache>
                <c:formatCode>#,##0</c:formatCode>
                <c:ptCount val="230"/>
                <c:pt idx="0">
                  <c:v>183354</c:v>
                </c:pt>
                <c:pt idx="1">
                  <c:v>194629</c:v>
                </c:pt>
                <c:pt idx="2">
                  <c:v>202181</c:v>
                </c:pt>
                <c:pt idx="3">
                  <c:v>165481</c:v>
                </c:pt>
                <c:pt idx="4">
                  <c:v>185368</c:v>
                </c:pt>
                <c:pt idx="5">
                  <c:v>198291</c:v>
                </c:pt>
                <c:pt idx="6">
                  <c:v>187199</c:v>
                </c:pt>
                <c:pt idx="7">
                  <c:v>201080</c:v>
                </c:pt>
                <c:pt idx="8">
                  <c:v>196648</c:v>
                </c:pt>
                <c:pt idx="9">
                  <c:v>201433</c:v>
                </c:pt>
                <c:pt idx="10">
                  <c:v>198425</c:v>
                </c:pt>
                <c:pt idx="11">
                  <c:v>199548</c:v>
                </c:pt>
                <c:pt idx="12">
                  <c:v>194932</c:v>
                </c:pt>
                <c:pt idx="13">
                  <c:v>204272</c:v>
                </c:pt>
                <c:pt idx="14">
                  <c:v>200307</c:v>
                </c:pt>
                <c:pt idx="15">
                  <c:v>196011</c:v>
                </c:pt>
                <c:pt idx="16">
                  <c:v>196838</c:v>
                </c:pt>
                <c:pt idx="17">
                  <c:v>207716</c:v>
                </c:pt>
                <c:pt idx="18">
                  <c:v>205868</c:v>
                </c:pt>
                <c:pt idx="19">
                  <c:v>211425</c:v>
                </c:pt>
                <c:pt idx="20">
                  <c:v>202708</c:v>
                </c:pt>
                <c:pt idx="21">
                  <c:v>170277</c:v>
                </c:pt>
                <c:pt idx="22">
                  <c:v>220530</c:v>
                </c:pt>
                <c:pt idx="23">
                  <c:v>221952</c:v>
                </c:pt>
                <c:pt idx="24">
                  <c:v>211573</c:v>
                </c:pt>
                <c:pt idx="25">
                  <c:v>198407</c:v>
                </c:pt>
                <c:pt idx="26">
                  <c:v>229131</c:v>
                </c:pt>
                <c:pt idx="27">
                  <c:v>215954</c:v>
                </c:pt>
                <c:pt idx="28">
                  <c:v>212067</c:v>
                </c:pt>
                <c:pt idx="29">
                  <c:v>204555</c:v>
                </c:pt>
                <c:pt idx="30">
                  <c:v>209886</c:v>
                </c:pt>
                <c:pt idx="31">
                  <c:v>209473</c:v>
                </c:pt>
                <c:pt idx="32">
                  <c:v>208345</c:v>
                </c:pt>
                <c:pt idx="33">
                  <c:v>204175</c:v>
                </c:pt>
                <c:pt idx="34">
                  <c:v>238968</c:v>
                </c:pt>
                <c:pt idx="35">
                  <c:v>232287</c:v>
                </c:pt>
                <c:pt idx="36">
                  <c:v>231028</c:v>
                </c:pt>
                <c:pt idx="37">
                  <c:v>218983</c:v>
                </c:pt>
                <c:pt idx="38">
                  <c:v>229571</c:v>
                </c:pt>
                <c:pt idx="39">
                  <c:v>228372</c:v>
                </c:pt>
                <c:pt idx="40">
                  <c:v>239187</c:v>
                </c:pt>
                <c:pt idx="41">
                  <c:v>236735</c:v>
                </c:pt>
                <c:pt idx="42">
                  <c:v>229186</c:v>
                </c:pt>
                <c:pt idx="43">
                  <c:v>224584</c:v>
                </c:pt>
                <c:pt idx="44">
                  <c:v>220607</c:v>
                </c:pt>
                <c:pt idx="45">
                  <c:v>235046</c:v>
                </c:pt>
                <c:pt idx="46">
                  <c:v>230322</c:v>
                </c:pt>
                <c:pt idx="47">
                  <c:v>232138</c:v>
                </c:pt>
                <c:pt idx="48">
                  <c:v>244207</c:v>
                </c:pt>
                <c:pt idx="49">
                  <c:v>242356</c:v>
                </c:pt>
                <c:pt idx="50">
                  <c:v>238340</c:v>
                </c:pt>
                <c:pt idx="51">
                  <c:v>230823</c:v>
                </c:pt>
                <c:pt idx="52">
                  <c:v>237784</c:v>
                </c:pt>
                <c:pt idx="53">
                  <c:v>241510</c:v>
                </c:pt>
                <c:pt idx="54">
                  <c:v>239582</c:v>
                </c:pt>
                <c:pt idx="55">
                  <c:v>248179</c:v>
                </c:pt>
                <c:pt idx="56">
                  <c:v>250260</c:v>
                </c:pt>
                <c:pt idx="57">
                  <c:v>268029</c:v>
                </c:pt>
                <c:pt idx="58">
                  <c:v>249634</c:v>
                </c:pt>
                <c:pt idx="59">
                  <c:v>248919</c:v>
                </c:pt>
                <c:pt idx="60">
                  <c:v>265314</c:v>
                </c:pt>
                <c:pt idx="61">
                  <c:v>255109</c:v>
                </c:pt>
                <c:pt idx="62">
                  <c:v>245283</c:v>
                </c:pt>
                <c:pt idx="63">
                  <c:v>222052</c:v>
                </c:pt>
                <c:pt idx="64">
                  <c:v>273846</c:v>
                </c:pt>
                <c:pt idx="65">
                  <c:v>279375</c:v>
                </c:pt>
                <c:pt idx="66">
                  <c:v>282747</c:v>
                </c:pt>
                <c:pt idx="67">
                  <c:v>274194</c:v>
                </c:pt>
                <c:pt idx="68">
                  <c:v>267965</c:v>
                </c:pt>
                <c:pt idx="69">
                  <c:v>271258</c:v>
                </c:pt>
                <c:pt idx="70">
                  <c:v>222109</c:v>
                </c:pt>
                <c:pt idx="71">
                  <c:v>256308</c:v>
                </c:pt>
                <c:pt idx="72">
                  <c:v>286069</c:v>
                </c:pt>
                <c:pt idx="73">
                  <c:v>284645</c:v>
                </c:pt>
                <c:pt idx="74">
                  <c:v>287152</c:v>
                </c:pt>
                <c:pt idx="75">
                  <c:v>270285</c:v>
                </c:pt>
                <c:pt idx="76">
                  <c:v>267729</c:v>
                </c:pt>
                <c:pt idx="77">
                  <c:v>273947</c:v>
                </c:pt>
                <c:pt idx="78">
                  <c:v>299164</c:v>
                </c:pt>
                <c:pt idx="79">
                  <c:v>290417</c:v>
                </c:pt>
                <c:pt idx="80">
                  <c:v>289047</c:v>
                </c:pt>
                <c:pt idx="81">
                  <c:v>295548</c:v>
                </c:pt>
                <c:pt idx="82">
                  <c:v>271228</c:v>
                </c:pt>
                <c:pt idx="83">
                  <c:v>292139</c:v>
                </c:pt>
                <c:pt idx="84">
                  <c:v>292240</c:v>
                </c:pt>
                <c:pt idx="85">
                  <c:v>303318</c:v>
                </c:pt>
                <c:pt idx="86">
                  <c:v>303186</c:v>
                </c:pt>
                <c:pt idx="87">
                  <c:v>307621</c:v>
                </c:pt>
                <c:pt idx="88">
                  <c:v>317639</c:v>
                </c:pt>
                <c:pt idx="89">
                  <c:v>317287</c:v>
                </c:pt>
                <c:pt idx="90">
                  <c:v>310492</c:v>
                </c:pt>
                <c:pt idx="91">
                  <c:v>316063</c:v>
                </c:pt>
                <c:pt idx="92">
                  <c:v>305741</c:v>
                </c:pt>
                <c:pt idx="93">
                  <c:v>307300</c:v>
                </c:pt>
                <c:pt idx="94">
                  <c:v>314478</c:v>
                </c:pt>
                <c:pt idx="95">
                  <c:v>306444</c:v>
                </c:pt>
                <c:pt idx="96">
                  <c:v>304793</c:v>
                </c:pt>
                <c:pt idx="97">
                  <c:v>319687</c:v>
                </c:pt>
                <c:pt idx="98">
                  <c:v>314393</c:v>
                </c:pt>
                <c:pt idx="99">
                  <c:v>324257</c:v>
                </c:pt>
                <c:pt idx="100">
                  <c:v>318788</c:v>
                </c:pt>
                <c:pt idx="101">
                  <c:v>319223</c:v>
                </c:pt>
                <c:pt idx="102">
                  <c:v>315869</c:v>
                </c:pt>
                <c:pt idx="103">
                  <c:v>315728</c:v>
                </c:pt>
                <c:pt idx="104">
                  <c:v>315811</c:v>
                </c:pt>
                <c:pt idx="105">
                  <c:v>307225</c:v>
                </c:pt>
                <c:pt idx="106">
                  <c:v>322057</c:v>
                </c:pt>
                <c:pt idx="107">
                  <c:v>309263</c:v>
                </c:pt>
                <c:pt idx="108">
                  <c:v>323817</c:v>
                </c:pt>
                <c:pt idx="109">
                  <c:v>319499</c:v>
                </c:pt>
                <c:pt idx="110">
                  <c:v>329786</c:v>
                </c:pt>
                <c:pt idx="111">
                  <c:v>330862</c:v>
                </c:pt>
                <c:pt idx="112">
                  <c:v>327343</c:v>
                </c:pt>
                <c:pt idx="113">
                  <c:v>326519</c:v>
                </c:pt>
                <c:pt idx="114">
                  <c:v>329747</c:v>
                </c:pt>
                <c:pt idx="115">
                  <c:v>330662</c:v>
                </c:pt>
                <c:pt idx="116">
                  <c:v>325514</c:v>
                </c:pt>
                <c:pt idx="117">
                  <c:v>333619</c:v>
                </c:pt>
                <c:pt idx="118">
                  <c:v>318275</c:v>
                </c:pt>
                <c:pt idx="119">
                  <c:v>319433</c:v>
                </c:pt>
                <c:pt idx="120">
                  <c:v>300414</c:v>
                </c:pt>
                <c:pt idx="121">
                  <c:v>313449</c:v>
                </c:pt>
                <c:pt idx="122">
                  <c:v>306356</c:v>
                </c:pt>
                <c:pt idx="123">
                  <c:v>308504</c:v>
                </c:pt>
                <c:pt idx="124">
                  <c:v>305426</c:v>
                </c:pt>
                <c:pt idx="125">
                  <c:v>295617</c:v>
                </c:pt>
                <c:pt idx="126">
                  <c:v>289058</c:v>
                </c:pt>
                <c:pt idx="127">
                  <c:v>280368</c:v>
                </c:pt>
                <c:pt idx="128">
                  <c:v>275060</c:v>
                </c:pt>
                <c:pt idx="129">
                  <c:v>269142</c:v>
                </c:pt>
                <c:pt idx="130">
                  <c:v>197542</c:v>
                </c:pt>
                <c:pt idx="131">
                  <c:v>140211</c:v>
                </c:pt>
                <c:pt idx="132">
                  <c:v>126916</c:v>
                </c:pt>
                <c:pt idx="133">
                  <c:v>120579</c:v>
                </c:pt>
                <c:pt idx="134">
                  <c:v>189675</c:v>
                </c:pt>
                <c:pt idx="135">
                  <c:v>244668</c:v>
                </c:pt>
                <c:pt idx="136">
                  <c:v>257281</c:v>
                </c:pt>
                <c:pt idx="137">
                  <c:v>248728</c:v>
                </c:pt>
                <c:pt idx="138">
                  <c:v>241230</c:v>
                </c:pt>
                <c:pt idx="139">
                  <c:v>228894</c:v>
                </c:pt>
                <c:pt idx="140">
                  <c:v>225555</c:v>
                </c:pt>
                <c:pt idx="141">
                  <c:v>219802</c:v>
                </c:pt>
                <c:pt idx="142">
                  <c:v>208711</c:v>
                </c:pt>
                <c:pt idx="143">
                  <c:v>208942</c:v>
                </c:pt>
                <c:pt idx="144">
                  <c:v>203064</c:v>
                </c:pt>
                <c:pt idx="145">
                  <c:v>207224</c:v>
                </c:pt>
                <c:pt idx="146">
                  <c:v>196214</c:v>
                </c:pt>
                <c:pt idx="147">
                  <c:v>190397</c:v>
                </c:pt>
                <c:pt idx="148">
                  <c:v>176201</c:v>
                </c:pt>
                <c:pt idx="149">
                  <c:v>171042</c:v>
                </c:pt>
                <c:pt idx="150">
                  <c:v>161748</c:v>
                </c:pt>
                <c:pt idx="151">
                  <c:v>157992</c:v>
                </c:pt>
                <c:pt idx="152">
                  <c:v>155996</c:v>
                </c:pt>
                <c:pt idx="153">
                  <c:v>163525</c:v>
                </c:pt>
                <c:pt idx="154">
                  <c:v>192344</c:v>
                </c:pt>
                <c:pt idx="155">
                  <c:v>218043</c:v>
                </c:pt>
                <c:pt idx="156">
                  <c:v>208913</c:v>
                </c:pt>
                <c:pt idx="157">
                  <c:v>199259</c:v>
                </c:pt>
                <c:pt idx="158">
                  <c:v>225379</c:v>
                </c:pt>
                <c:pt idx="159">
                  <c:v>230183</c:v>
                </c:pt>
                <c:pt idx="160">
                  <c:v>194182</c:v>
                </c:pt>
                <c:pt idx="161">
                  <c:v>210454</c:v>
                </c:pt>
                <c:pt idx="162">
                  <c:v>206745</c:v>
                </c:pt>
                <c:pt idx="163">
                  <c:v>197837</c:v>
                </c:pt>
                <c:pt idx="164">
                  <c:v>185484</c:v>
                </c:pt>
                <c:pt idx="165">
                  <c:v>188341</c:v>
                </c:pt>
                <c:pt idx="166">
                  <c:v>185570</c:v>
                </c:pt>
                <c:pt idx="167">
                  <c:v>180143</c:v>
                </c:pt>
                <c:pt idx="168">
                  <c:v>172547</c:v>
                </c:pt>
                <c:pt idx="169">
                  <c:v>168402</c:v>
                </c:pt>
                <c:pt idx="170">
                  <c:v>165874</c:v>
                </c:pt>
                <c:pt idx="171">
                  <c:v>162509</c:v>
                </c:pt>
                <c:pt idx="172">
                  <c:v>155429</c:v>
                </c:pt>
                <c:pt idx="173">
                  <c:v>141762</c:v>
                </c:pt>
                <c:pt idx="174">
                  <c:v>128982</c:v>
                </c:pt>
                <c:pt idx="175">
                  <c:v>128879</c:v>
                </c:pt>
                <c:pt idx="176">
                  <c:v>131019</c:v>
                </c:pt>
                <c:pt idx="177">
                  <c:v>133557</c:v>
                </c:pt>
                <c:pt idx="178">
                  <c:v>148840</c:v>
                </c:pt>
                <c:pt idx="179">
                  <c:v>154420</c:v>
                </c:pt>
                <c:pt idx="180">
                  <c:v>147438</c:v>
                </c:pt>
                <c:pt idx="181">
                  <c:v>141162</c:v>
                </c:pt>
                <c:pt idx="182">
                  <c:v>138448</c:v>
                </c:pt>
                <c:pt idx="183">
                  <c:v>137437</c:v>
                </c:pt>
                <c:pt idx="184">
                  <c:v>143165</c:v>
                </c:pt>
                <c:pt idx="185">
                  <c:v>147865</c:v>
                </c:pt>
                <c:pt idx="186">
                  <c:v>154180</c:v>
                </c:pt>
                <c:pt idx="187">
                  <c:v>163661</c:v>
                </c:pt>
                <c:pt idx="188">
                  <c:v>181750</c:v>
                </c:pt>
                <c:pt idx="189">
                  <c:v>194215</c:v>
                </c:pt>
                <c:pt idx="190">
                  <c:v>191776</c:v>
                </c:pt>
                <c:pt idx="191">
                  <c:v>187378</c:v>
                </c:pt>
                <c:pt idx="192">
                  <c:v>181763</c:v>
                </c:pt>
                <c:pt idx="193">
                  <c:v>178901</c:v>
                </c:pt>
                <c:pt idx="194">
                  <c:v>172112</c:v>
                </c:pt>
                <c:pt idx="195">
                  <c:v>153801</c:v>
                </c:pt>
                <c:pt idx="196">
                  <c:v>144438</c:v>
                </c:pt>
                <c:pt idx="197">
                  <c:v>141738</c:v>
                </c:pt>
                <c:pt idx="198">
                  <c:v>137431</c:v>
                </c:pt>
                <c:pt idx="199">
                  <c:v>136941</c:v>
                </c:pt>
                <c:pt idx="200">
                  <c:v>135881</c:v>
                </c:pt>
                <c:pt idx="201">
                  <c:v>133356</c:v>
                </c:pt>
                <c:pt idx="202">
                  <c:v>130921</c:v>
                </c:pt>
                <c:pt idx="203">
                  <c:v>132667</c:v>
                </c:pt>
                <c:pt idx="204">
                  <c:v>128356</c:v>
                </c:pt>
                <c:pt idx="205">
                  <c:v>130564</c:v>
                </c:pt>
                <c:pt idx="206">
                  <c:v>129354</c:v>
                </c:pt>
                <c:pt idx="207">
                  <c:v>121705</c:v>
                </c:pt>
                <c:pt idx="208">
                  <c:v>121025</c:v>
                </c:pt>
                <c:pt idx="209">
                  <c:v>106579</c:v>
                </c:pt>
                <c:pt idx="210">
                  <c:v>96097</c:v>
                </c:pt>
                <c:pt idx="211">
                  <c:v>90446</c:v>
                </c:pt>
                <c:pt idx="212">
                  <c:v>90657</c:v>
                </c:pt>
                <c:pt idx="213">
                  <c:v>90535</c:v>
                </c:pt>
                <c:pt idx="214">
                  <c:v>89471</c:v>
                </c:pt>
                <c:pt idx="215">
                  <c:v>90910</c:v>
                </c:pt>
                <c:pt idx="216">
                  <c:v>90715</c:v>
                </c:pt>
                <c:pt idx="217">
                  <c:v>92786</c:v>
                </c:pt>
                <c:pt idx="218">
                  <c:v>93685</c:v>
                </c:pt>
                <c:pt idx="219">
                  <c:v>97664</c:v>
                </c:pt>
                <c:pt idx="220">
                  <c:v>102211</c:v>
                </c:pt>
                <c:pt idx="221">
                  <c:v>105831</c:v>
                </c:pt>
                <c:pt idx="222">
                  <c:v>114632</c:v>
                </c:pt>
                <c:pt idx="223">
                  <c:v>119570</c:v>
                </c:pt>
                <c:pt idx="224">
                  <c:v>118348</c:v>
                </c:pt>
                <c:pt idx="225">
                  <c:v>117153</c:v>
                </c:pt>
                <c:pt idx="226">
                  <c:v>108673</c:v>
                </c:pt>
                <c:pt idx="227">
                  <c:v>108576</c:v>
                </c:pt>
                <c:pt idx="228">
                  <c:v>106751</c:v>
                </c:pt>
                <c:pt idx="229">
                  <c:v>109860</c:v>
                </c:pt>
              </c:numCache>
            </c:numRef>
          </c:val>
          <c:smooth val="0"/>
        </c:ser>
        <c:ser>
          <c:idx val="2"/>
          <c:order val="4"/>
          <c:tx>
            <c:strRef>
              <c:f>'[g130070-15_1.xlsx]data'!$C$1</c:f>
              <c:strCache>
                <c:ptCount val="1"/>
                <c:pt idx="0">
                  <c:v>Zemřelí / Deaths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'[g130070-15_1.xlsx]data'!$A$2:$A$231</c:f>
              <c:numCache>
                <c:formatCode>General</c:formatCode>
                <c:ptCount val="230"/>
                <c:pt idx="0">
                  <c:v>1785</c:v>
                </c:pt>
                <c:pt idx="1">
                  <c:v>1786</c:v>
                </c:pt>
                <c:pt idx="2">
                  <c:v>1787</c:v>
                </c:pt>
                <c:pt idx="3">
                  <c:v>1788</c:v>
                </c:pt>
                <c:pt idx="4">
                  <c:v>1789</c:v>
                </c:pt>
                <c:pt idx="5">
                  <c:v>1790</c:v>
                </c:pt>
                <c:pt idx="6">
                  <c:v>1791</c:v>
                </c:pt>
                <c:pt idx="7">
                  <c:v>1792</c:v>
                </c:pt>
                <c:pt idx="8">
                  <c:v>1793</c:v>
                </c:pt>
                <c:pt idx="9">
                  <c:v>1794</c:v>
                </c:pt>
                <c:pt idx="10">
                  <c:v>1795</c:v>
                </c:pt>
                <c:pt idx="11">
                  <c:v>1796</c:v>
                </c:pt>
                <c:pt idx="12">
                  <c:v>1797</c:v>
                </c:pt>
                <c:pt idx="13">
                  <c:v>1798</c:v>
                </c:pt>
                <c:pt idx="14">
                  <c:v>1799</c:v>
                </c:pt>
                <c:pt idx="15">
                  <c:v>1800</c:v>
                </c:pt>
                <c:pt idx="16">
                  <c:v>1801</c:v>
                </c:pt>
                <c:pt idx="17">
                  <c:v>1802</c:v>
                </c:pt>
                <c:pt idx="18">
                  <c:v>1803</c:v>
                </c:pt>
                <c:pt idx="19">
                  <c:v>1804</c:v>
                </c:pt>
                <c:pt idx="20">
                  <c:v>1805</c:v>
                </c:pt>
                <c:pt idx="21">
                  <c:v>1806</c:v>
                </c:pt>
                <c:pt idx="22">
                  <c:v>1807</c:v>
                </c:pt>
                <c:pt idx="23">
                  <c:v>1808</c:v>
                </c:pt>
                <c:pt idx="24">
                  <c:v>1809</c:v>
                </c:pt>
                <c:pt idx="25">
                  <c:v>1810</c:v>
                </c:pt>
                <c:pt idx="26">
                  <c:v>1811</c:v>
                </c:pt>
                <c:pt idx="27">
                  <c:v>1812</c:v>
                </c:pt>
                <c:pt idx="28">
                  <c:v>1813</c:v>
                </c:pt>
                <c:pt idx="29">
                  <c:v>1814</c:v>
                </c:pt>
                <c:pt idx="30">
                  <c:v>1815</c:v>
                </c:pt>
                <c:pt idx="31">
                  <c:v>1816</c:v>
                </c:pt>
                <c:pt idx="32">
                  <c:v>1817</c:v>
                </c:pt>
                <c:pt idx="33">
                  <c:v>1818</c:v>
                </c:pt>
                <c:pt idx="34">
                  <c:v>1819</c:v>
                </c:pt>
                <c:pt idx="35">
                  <c:v>1820</c:v>
                </c:pt>
                <c:pt idx="36">
                  <c:v>1821</c:v>
                </c:pt>
                <c:pt idx="37">
                  <c:v>1822</c:v>
                </c:pt>
                <c:pt idx="38">
                  <c:v>1823</c:v>
                </c:pt>
                <c:pt idx="39">
                  <c:v>1824</c:v>
                </c:pt>
                <c:pt idx="40">
                  <c:v>1825</c:v>
                </c:pt>
                <c:pt idx="41">
                  <c:v>1826</c:v>
                </c:pt>
                <c:pt idx="42">
                  <c:v>1827</c:v>
                </c:pt>
                <c:pt idx="43">
                  <c:v>1828</c:v>
                </c:pt>
                <c:pt idx="44">
                  <c:v>1829</c:v>
                </c:pt>
                <c:pt idx="45">
                  <c:v>1830</c:v>
                </c:pt>
                <c:pt idx="46">
                  <c:v>1831</c:v>
                </c:pt>
                <c:pt idx="47">
                  <c:v>1832</c:v>
                </c:pt>
                <c:pt idx="48">
                  <c:v>1833</c:v>
                </c:pt>
                <c:pt idx="49">
                  <c:v>1834</c:v>
                </c:pt>
                <c:pt idx="50">
                  <c:v>1835</c:v>
                </c:pt>
                <c:pt idx="51">
                  <c:v>1836</c:v>
                </c:pt>
                <c:pt idx="52">
                  <c:v>1837</c:v>
                </c:pt>
                <c:pt idx="53">
                  <c:v>1838</c:v>
                </c:pt>
                <c:pt idx="54">
                  <c:v>1839</c:v>
                </c:pt>
                <c:pt idx="55">
                  <c:v>1840</c:v>
                </c:pt>
                <c:pt idx="56">
                  <c:v>1841</c:v>
                </c:pt>
                <c:pt idx="57">
                  <c:v>1842</c:v>
                </c:pt>
                <c:pt idx="58">
                  <c:v>1843</c:v>
                </c:pt>
                <c:pt idx="59">
                  <c:v>1844</c:v>
                </c:pt>
                <c:pt idx="60">
                  <c:v>1845</c:v>
                </c:pt>
                <c:pt idx="61">
                  <c:v>1846</c:v>
                </c:pt>
                <c:pt idx="62">
                  <c:v>1847</c:v>
                </c:pt>
                <c:pt idx="63">
                  <c:v>1848</c:v>
                </c:pt>
                <c:pt idx="64">
                  <c:v>1849</c:v>
                </c:pt>
                <c:pt idx="65">
                  <c:v>1850</c:v>
                </c:pt>
                <c:pt idx="66">
                  <c:v>1851</c:v>
                </c:pt>
                <c:pt idx="67">
                  <c:v>1852</c:v>
                </c:pt>
                <c:pt idx="68">
                  <c:v>1853</c:v>
                </c:pt>
                <c:pt idx="69">
                  <c:v>1854</c:v>
                </c:pt>
                <c:pt idx="70">
                  <c:v>1855</c:v>
                </c:pt>
                <c:pt idx="71">
                  <c:v>1856</c:v>
                </c:pt>
                <c:pt idx="72">
                  <c:v>1857</c:v>
                </c:pt>
                <c:pt idx="73">
                  <c:v>1858</c:v>
                </c:pt>
                <c:pt idx="74">
                  <c:v>1859</c:v>
                </c:pt>
                <c:pt idx="75">
                  <c:v>1860</c:v>
                </c:pt>
                <c:pt idx="76">
                  <c:v>1861</c:v>
                </c:pt>
                <c:pt idx="77">
                  <c:v>1862</c:v>
                </c:pt>
                <c:pt idx="78">
                  <c:v>1863</c:v>
                </c:pt>
                <c:pt idx="79">
                  <c:v>1864</c:v>
                </c:pt>
                <c:pt idx="80">
                  <c:v>1865</c:v>
                </c:pt>
                <c:pt idx="81">
                  <c:v>1866</c:v>
                </c:pt>
                <c:pt idx="82">
                  <c:v>1867</c:v>
                </c:pt>
                <c:pt idx="83">
                  <c:v>1868</c:v>
                </c:pt>
                <c:pt idx="84">
                  <c:v>1869</c:v>
                </c:pt>
                <c:pt idx="85">
                  <c:v>1870</c:v>
                </c:pt>
                <c:pt idx="86">
                  <c:v>1871</c:v>
                </c:pt>
                <c:pt idx="87">
                  <c:v>1872</c:v>
                </c:pt>
                <c:pt idx="88">
                  <c:v>1873</c:v>
                </c:pt>
                <c:pt idx="89">
                  <c:v>1874</c:v>
                </c:pt>
                <c:pt idx="90">
                  <c:v>1875</c:v>
                </c:pt>
                <c:pt idx="91">
                  <c:v>1876</c:v>
                </c:pt>
                <c:pt idx="92">
                  <c:v>1877</c:v>
                </c:pt>
                <c:pt idx="93">
                  <c:v>1878</c:v>
                </c:pt>
                <c:pt idx="94">
                  <c:v>1879</c:v>
                </c:pt>
                <c:pt idx="95">
                  <c:v>1880</c:v>
                </c:pt>
                <c:pt idx="96">
                  <c:v>1881</c:v>
                </c:pt>
                <c:pt idx="97">
                  <c:v>1882</c:v>
                </c:pt>
                <c:pt idx="98">
                  <c:v>1883</c:v>
                </c:pt>
                <c:pt idx="99">
                  <c:v>1884</c:v>
                </c:pt>
                <c:pt idx="100">
                  <c:v>1885</c:v>
                </c:pt>
                <c:pt idx="101">
                  <c:v>1886</c:v>
                </c:pt>
                <c:pt idx="102">
                  <c:v>1887</c:v>
                </c:pt>
                <c:pt idx="103">
                  <c:v>1888</c:v>
                </c:pt>
                <c:pt idx="104">
                  <c:v>1889</c:v>
                </c:pt>
                <c:pt idx="105">
                  <c:v>1890</c:v>
                </c:pt>
                <c:pt idx="106">
                  <c:v>1891</c:v>
                </c:pt>
                <c:pt idx="107">
                  <c:v>1892</c:v>
                </c:pt>
                <c:pt idx="108">
                  <c:v>1893</c:v>
                </c:pt>
                <c:pt idx="109">
                  <c:v>1894</c:v>
                </c:pt>
                <c:pt idx="110">
                  <c:v>1895</c:v>
                </c:pt>
                <c:pt idx="111">
                  <c:v>1896</c:v>
                </c:pt>
                <c:pt idx="112">
                  <c:v>1897</c:v>
                </c:pt>
                <c:pt idx="113">
                  <c:v>1898</c:v>
                </c:pt>
                <c:pt idx="114">
                  <c:v>1899</c:v>
                </c:pt>
                <c:pt idx="115">
                  <c:v>1900</c:v>
                </c:pt>
                <c:pt idx="116">
                  <c:v>1901</c:v>
                </c:pt>
                <c:pt idx="117">
                  <c:v>1902</c:v>
                </c:pt>
                <c:pt idx="118">
                  <c:v>1903</c:v>
                </c:pt>
                <c:pt idx="119">
                  <c:v>1904</c:v>
                </c:pt>
                <c:pt idx="120">
                  <c:v>1905</c:v>
                </c:pt>
                <c:pt idx="121">
                  <c:v>1906</c:v>
                </c:pt>
                <c:pt idx="122">
                  <c:v>1907</c:v>
                </c:pt>
                <c:pt idx="123">
                  <c:v>1908</c:v>
                </c:pt>
                <c:pt idx="124">
                  <c:v>1909</c:v>
                </c:pt>
                <c:pt idx="125">
                  <c:v>1910</c:v>
                </c:pt>
                <c:pt idx="126">
                  <c:v>1911</c:v>
                </c:pt>
                <c:pt idx="127">
                  <c:v>1912</c:v>
                </c:pt>
                <c:pt idx="128">
                  <c:v>1913</c:v>
                </c:pt>
                <c:pt idx="129">
                  <c:v>1914</c:v>
                </c:pt>
                <c:pt idx="130">
                  <c:v>1915</c:v>
                </c:pt>
                <c:pt idx="131">
                  <c:v>1916</c:v>
                </c:pt>
                <c:pt idx="132">
                  <c:v>1917</c:v>
                </c:pt>
                <c:pt idx="133">
                  <c:v>1918</c:v>
                </c:pt>
                <c:pt idx="134">
                  <c:v>1919</c:v>
                </c:pt>
                <c:pt idx="135">
                  <c:v>1920</c:v>
                </c:pt>
                <c:pt idx="136">
                  <c:v>1921</c:v>
                </c:pt>
                <c:pt idx="137">
                  <c:v>1922</c:v>
                </c:pt>
                <c:pt idx="138">
                  <c:v>1923</c:v>
                </c:pt>
                <c:pt idx="139">
                  <c:v>1924</c:v>
                </c:pt>
                <c:pt idx="140">
                  <c:v>1925</c:v>
                </c:pt>
                <c:pt idx="141">
                  <c:v>1926</c:v>
                </c:pt>
                <c:pt idx="142">
                  <c:v>1927</c:v>
                </c:pt>
                <c:pt idx="143">
                  <c:v>1928</c:v>
                </c:pt>
                <c:pt idx="144">
                  <c:v>1929</c:v>
                </c:pt>
                <c:pt idx="145">
                  <c:v>1930</c:v>
                </c:pt>
                <c:pt idx="146">
                  <c:v>1931</c:v>
                </c:pt>
                <c:pt idx="147">
                  <c:v>1932</c:v>
                </c:pt>
                <c:pt idx="148">
                  <c:v>1933</c:v>
                </c:pt>
                <c:pt idx="149">
                  <c:v>1934</c:v>
                </c:pt>
                <c:pt idx="150">
                  <c:v>1935</c:v>
                </c:pt>
                <c:pt idx="151">
                  <c:v>1936</c:v>
                </c:pt>
                <c:pt idx="152">
                  <c:v>1937</c:v>
                </c:pt>
                <c:pt idx="153">
                  <c:v>1938</c:v>
                </c:pt>
                <c:pt idx="154">
                  <c:v>1939</c:v>
                </c:pt>
                <c:pt idx="155">
                  <c:v>1940</c:v>
                </c:pt>
                <c:pt idx="156">
                  <c:v>1941</c:v>
                </c:pt>
                <c:pt idx="157">
                  <c:v>1942</c:v>
                </c:pt>
                <c:pt idx="158">
                  <c:v>1943</c:v>
                </c:pt>
                <c:pt idx="159">
                  <c:v>1944</c:v>
                </c:pt>
                <c:pt idx="160">
                  <c:v>1945</c:v>
                </c:pt>
                <c:pt idx="161">
                  <c:v>1946</c:v>
                </c:pt>
                <c:pt idx="162">
                  <c:v>1947</c:v>
                </c:pt>
                <c:pt idx="163">
                  <c:v>1948</c:v>
                </c:pt>
                <c:pt idx="164">
                  <c:v>1949</c:v>
                </c:pt>
                <c:pt idx="165">
                  <c:v>1950</c:v>
                </c:pt>
                <c:pt idx="166">
                  <c:v>1951</c:v>
                </c:pt>
                <c:pt idx="167">
                  <c:v>1952</c:v>
                </c:pt>
                <c:pt idx="168">
                  <c:v>1953</c:v>
                </c:pt>
                <c:pt idx="169">
                  <c:v>1954</c:v>
                </c:pt>
                <c:pt idx="170">
                  <c:v>1955</c:v>
                </c:pt>
                <c:pt idx="171">
                  <c:v>1956</c:v>
                </c:pt>
                <c:pt idx="172">
                  <c:v>1957</c:v>
                </c:pt>
                <c:pt idx="173">
                  <c:v>1958</c:v>
                </c:pt>
                <c:pt idx="174">
                  <c:v>1959</c:v>
                </c:pt>
                <c:pt idx="175">
                  <c:v>1960</c:v>
                </c:pt>
                <c:pt idx="176">
                  <c:v>1961</c:v>
                </c:pt>
                <c:pt idx="177">
                  <c:v>1962</c:v>
                </c:pt>
                <c:pt idx="178">
                  <c:v>1963</c:v>
                </c:pt>
                <c:pt idx="179">
                  <c:v>1964</c:v>
                </c:pt>
                <c:pt idx="180">
                  <c:v>1965</c:v>
                </c:pt>
                <c:pt idx="181">
                  <c:v>1966</c:v>
                </c:pt>
                <c:pt idx="182">
                  <c:v>1967</c:v>
                </c:pt>
                <c:pt idx="183">
                  <c:v>1968</c:v>
                </c:pt>
                <c:pt idx="184">
                  <c:v>1969</c:v>
                </c:pt>
                <c:pt idx="185">
                  <c:v>1970</c:v>
                </c:pt>
                <c:pt idx="186">
                  <c:v>1971</c:v>
                </c:pt>
                <c:pt idx="187">
                  <c:v>1972</c:v>
                </c:pt>
                <c:pt idx="188">
                  <c:v>1973</c:v>
                </c:pt>
                <c:pt idx="189">
                  <c:v>1974</c:v>
                </c:pt>
                <c:pt idx="190">
                  <c:v>1975</c:v>
                </c:pt>
                <c:pt idx="191">
                  <c:v>1976</c:v>
                </c:pt>
                <c:pt idx="192">
                  <c:v>1977</c:v>
                </c:pt>
                <c:pt idx="193">
                  <c:v>1978</c:v>
                </c:pt>
                <c:pt idx="194">
                  <c:v>1979</c:v>
                </c:pt>
                <c:pt idx="195">
                  <c:v>1980</c:v>
                </c:pt>
                <c:pt idx="196">
                  <c:v>1981</c:v>
                </c:pt>
                <c:pt idx="197">
                  <c:v>1982</c:v>
                </c:pt>
                <c:pt idx="198">
                  <c:v>1983</c:v>
                </c:pt>
                <c:pt idx="199">
                  <c:v>1984</c:v>
                </c:pt>
                <c:pt idx="200">
                  <c:v>1985</c:v>
                </c:pt>
                <c:pt idx="201">
                  <c:v>1986</c:v>
                </c:pt>
                <c:pt idx="202">
                  <c:v>1987</c:v>
                </c:pt>
                <c:pt idx="203">
                  <c:v>1988</c:v>
                </c:pt>
                <c:pt idx="204">
                  <c:v>1989</c:v>
                </c:pt>
                <c:pt idx="205">
                  <c:v>1990</c:v>
                </c:pt>
                <c:pt idx="206">
                  <c:v>1991</c:v>
                </c:pt>
                <c:pt idx="207">
                  <c:v>1992</c:v>
                </c:pt>
                <c:pt idx="208">
                  <c:v>1993</c:v>
                </c:pt>
                <c:pt idx="209">
                  <c:v>1994</c:v>
                </c:pt>
                <c:pt idx="210">
                  <c:v>1995</c:v>
                </c:pt>
                <c:pt idx="211">
                  <c:v>1996</c:v>
                </c:pt>
                <c:pt idx="212">
                  <c:v>1997</c:v>
                </c:pt>
                <c:pt idx="213">
                  <c:v>1998</c:v>
                </c:pt>
                <c:pt idx="214">
                  <c:v>1999</c:v>
                </c:pt>
                <c:pt idx="215">
                  <c:v>2000</c:v>
                </c:pt>
                <c:pt idx="216">
                  <c:v>2001</c:v>
                </c:pt>
                <c:pt idx="217">
                  <c:v>2002</c:v>
                </c:pt>
                <c:pt idx="218">
                  <c:v>2003</c:v>
                </c:pt>
                <c:pt idx="219">
                  <c:v>2004</c:v>
                </c:pt>
                <c:pt idx="220">
                  <c:v>2005</c:v>
                </c:pt>
                <c:pt idx="221">
                  <c:v>2006</c:v>
                </c:pt>
                <c:pt idx="222">
                  <c:v>2007</c:v>
                </c:pt>
                <c:pt idx="223">
                  <c:v>2008</c:v>
                </c:pt>
                <c:pt idx="224">
                  <c:v>2009</c:v>
                </c:pt>
                <c:pt idx="225" formatCode="0">
                  <c:v>2010</c:v>
                </c:pt>
                <c:pt idx="226">
                  <c:v>2011</c:v>
                </c:pt>
                <c:pt idx="227" formatCode="0">
                  <c:v>2012</c:v>
                </c:pt>
                <c:pt idx="228">
                  <c:v>2013</c:v>
                </c:pt>
                <c:pt idx="229">
                  <c:v>2014</c:v>
                </c:pt>
              </c:numCache>
            </c:numRef>
          </c:cat>
          <c:val>
            <c:numRef>
              <c:f>'[g130070-15_1.xlsx]data'!$C$2:$C$231</c:f>
              <c:numCache>
                <c:formatCode>#,##0</c:formatCode>
                <c:ptCount val="230"/>
                <c:pt idx="0">
                  <c:v>153103</c:v>
                </c:pt>
                <c:pt idx="1">
                  <c:v>131812</c:v>
                </c:pt>
                <c:pt idx="2">
                  <c:v>128078</c:v>
                </c:pt>
                <c:pt idx="3">
                  <c:v>117556</c:v>
                </c:pt>
                <c:pt idx="4">
                  <c:v>131377</c:v>
                </c:pt>
                <c:pt idx="5">
                  <c:v>152550</c:v>
                </c:pt>
                <c:pt idx="6">
                  <c:v>160651</c:v>
                </c:pt>
                <c:pt idx="7">
                  <c:v>141238</c:v>
                </c:pt>
                <c:pt idx="8">
                  <c:v>141309</c:v>
                </c:pt>
                <c:pt idx="9">
                  <c:v>151513</c:v>
                </c:pt>
                <c:pt idx="10">
                  <c:v>164732</c:v>
                </c:pt>
                <c:pt idx="11">
                  <c:v>146225</c:v>
                </c:pt>
                <c:pt idx="12">
                  <c:v>145659</c:v>
                </c:pt>
                <c:pt idx="13">
                  <c:v>139238</c:v>
                </c:pt>
                <c:pt idx="14">
                  <c:v>160609</c:v>
                </c:pt>
                <c:pt idx="15">
                  <c:v>177730</c:v>
                </c:pt>
                <c:pt idx="16">
                  <c:v>170187</c:v>
                </c:pt>
                <c:pt idx="17">
                  <c:v>157243</c:v>
                </c:pt>
                <c:pt idx="18">
                  <c:v>162632</c:v>
                </c:pt>
                <c:pt idx="19">
                  <c:v>150742</c:v>
                </c:pt>
                <c:pt idx="20">
                  <c:v>163136</c:v>
                </c:pt>
                <c:pt idx="21">
                  <c:v>282321</c:v>
                </c:pt>
                <c:pt idx="22">
                  <c:v>172000</c:v>
                </c:pt>
                <c:pt idx="23">
                  <c:v>165140</c:v>
                </c:pt>
                <c:pt idx="24">
                  <c:v>185671</c:v>
                </c:pt>
                <c:pt idx="25">
                  <c:v>218034</c:v>
                </c:pt>
                <c:pt idx="26">
                  <c:v>174015</c:v>
                </c:pt>
                <c:pt idx="27">
                  <c:v>173716</c:v>
                </c:pt>
                <c:pt idx="28">
                  <c:v>151341</c:v>
                </c:pt>
                <c:pt idx="29">
                  <c:v>200379</c:v>
                </c:pt>
                <c:pt idx="30">
                  <c:v>146800</c:v>
                </c:pt>
                <c:pt idx="31">
                  <c:v>143940</c:v>
                </c:pt>
                <c:pt idx="32">
                  <c:v>160703</c:v>
                </c:pt>
                <c:pt idx="33">
                  <c:v>152665</c:v>
                </c:pt>
                <c:pt idx="34">
                  <c:v>163932</c:v>
                </c:pt>
                <c:pt idx="35">
                  <c:v>137938</c:v>
                </c:pt>
                <c:pt idx="36">
                  <c:v>139127</c:v>
                </c:pt>
                <c:pt idx="37">
                  <c:v>149842</c:v>
                </c:pt>
                <c:pt idx="38">
                  <c:v>161716</c:v>
                </c:pt>
                <c:pt idx="39">
                  <c:v>153232</c:v>
                </c:pt>
                <c:pt idx="40">
                  <c:v>152791</c:v>
                </c:pt>
                <c:pt idx="41">
                  <c:v>154862</c:v>
                </c:pt>
                <c:pt idx="42">
                  <c:v>164697</c:v>
                </c:pt>
                <c:pt idx="43">
                  <c:v>188501</c:v>
                </c:pt>
                <c:pt idx="44">
                  <c:v>181782</c:v>
                </c:pt>
                <c:pt idx="45">
                  <c:v>167326</c:v>
                </c:pt>
                <c:pt idx="46">
                  <c:v>174149</c:v>
                </c:pt>
                <c:pt idx="47">
                  <c:v>231240</c:v>
                </c:pt>
                <c:pt idx="48">
                  <c:v>187363</c:v>
                </c:pt>
                <c:pt idx="49">
                  <c:v>184887</c:v>
                </c:pt>
                <c:pt idx="50">
                  <c:v>187879</c:v>
                </c:pt>
                <c:pt idx="51">
                  <c:v>211406</c:v>
                </c:pt>
                <c:pt idx="52">
                  <c:v>208411</c:v>
                </c:pt>
                <c:pt idx="53">
                  <c:v>163343</c:v>
                </c:pt>
                <c:pt idx="54">
                  <c:v>180699</c:v>
                </c:pt>
                <c:pt idx="55">
                  <c:v>175901</c:v>
                </c:pt>
                <c:pt idx="56">
                  <c:v>173872</c:v>
                </c:pt>
                <c:pt idx="57">
                  <c:v>183288</c:v>
                </c:pt>
                <c:pt idx="58">
                  <c:v>211438</c:v>
                </c:pt>
                <c:pt idx="59">
                  <c:v>172808</c:v>
                </c:pt>
                <c:pt idx="60">
                  <c:v>191347</c:v>
                </c:pt>
                <c:pt idx="61">
                  <c:v>181408</c:v>
                </c:pt>
                <c:pt idx="62">
                  <c:v>215836</c:v>
                </c:pt>
                <c:pt idx="63">
                  <c:v>238747</c:v>
                </c:pt>
                <c:pt idx="64">
                  <c:v>209097</c:v>
                </c:pt>
                <c:pt idx="65">
                  <c:v>238192</c:v>
                </c:pt>
                <c:pt idx="66">
                  <c:v>197429</c:v>
                </c:pt>
                <c:pt idx="67">
                  <c:v>198999</c:v>
                </c:pt>
                <c:pt idx="68">
                  <c:v>195270</c:v>
                </c:pt>
                <c:pt idx="69">
                  <c:v>189970</c:v>
                </c:pt>
                <c:pt idx="70">
                  <c:v>249679</c:v>
                </c:pt>
                <c:pt idx="71">
                  <c:v>211615</c:v>
                </c:pt>
                <c:pt idx="72">
                  <c:v>197287</c:v>
                </c:pt>
                <c:pt idx="73">
                  <c:v>198957</c:v>
                </c:pt>
                <c:pt idx="74">
                  <c:v>190741</c:v>
                </c:pt>
                <c:pt idx="75">
                  <c:v>183829</c:v>
                </c:pt>
                <c:pt idx="76">
                  <c:v>206381</c:v>
                </c:pt>
                <c:pt idx="77">
                  <c:v>205608</c:v>
                </c:pt>
                <c:pt idx="78">
                  <c:v>204273</c:v>
                </c:pt>
                <c:pt idx="79">
                  <c:v>230321</c:v>
                </c:pt>
                <c:pt idx="80">
                  <c:v>219001</c:v>
                </c:pt>
                <c:pt idx="81">
                  <c:v>336685</c:v>
                </c:pt>
                <c:pt idx="82">
                  <c:v>211279</c:v>
                </c:pt>
                <c:pt idx="83">
                  <c:v>208858</c:v>
                </c:pt>
                <c:pt idx="84">
                  <c:v>212678</c:v>
                </c:pt>
                <c:pt idx="85">
                  <c:v>209604</c:v>
                </c:pt>
                <c:pt idx="86">
                  <c:v>213133</c:v>
                </c:pt>
                <c:pt idx="87">
                  <c:v>240620</c:v>
                </c:pt>
                <c:pt idx="88">
                  <c:v>262416</c:v>
                </c:pt>
                <c:pt idx="89">
                  <c:v>222392</c:v>
                </c:pt>
                <c:pt idx="90">
                  <c:v>207303</c:v>
                </c:pt>
                <c:pt idx="91">
                  <c:v>217404</c:v>
                </c:pt>
                <c:pt idx="92">
                  <c:v>253207</c:v>
                </c:pt>
                <c:pt idx="93">
                  <c:v>250197</c:v>
                </c:pt>
                <c:pt idx="94">
                  <c:v>228060</c:v>
                </c:pt>
                <c:pt idx="95">
                  <c:v>229462</c:v>
                </c:pt>
                <c:pt idx="96">
                  <c:v>245424</c:v>
                </c:pt>
                <c:pt idx="97">
                  <c:v>238866</c:v>
                </c:pt>
                <c:pt idx="98">
                  <c:v>242901</c:v>
                </c:pt>
                <c:pt idx="99">
                  <c:v>247799</c:v>
                </c:pt>
                <c:pt idx="100">
                  <c:v>249061</c:v>
                </c:pt>
                <c:pt idx="101">
                  <c:v>251382</c:v>
                </c:pt>
                <c:pt idx="102">
                  <c:v>238119</c:v>
                </c:pt>
                <c:pt idx="103">
                  <c:v>252483</c:v>
                </c:pt>
                <c:pt idx="104">
                  <c:v>232156</c:v>
                </c:pt>
                <c:pt idx="105">
                  <c:v>254987</c:v>
                </c:pt>
                <c:pt idx="106">
                  <c:v>235832</c:v>
                </c:pt>
                <c:pt idx="107">
                  <c:v>245741</c:v>
                </c:pt>
                <c:pt idx="108">
                  <c:v>243360</c:v>
                </c:pt>
                <c:pt idx="109">
                  <c:v>242136</c:v>
                </c:pt>
                <c:pt idx="110">
                  <c:v>232691</c:v>
                </c:pt>
                <c:pt idx="111">
                  <c:v>224476</c:v>
                </c:pt>
                <c:pt idx="112">
                  <c:v>229050</c:v>
                </c:pt>
                <c:pt idx="113">
                  <c:v>224659</c:v>
                </c:pt>
                <c:pt idx="114">
                  <c:v>236614</c:v>
                </c:pt>
                <c:pt idx="115">
                  <c:v>227920</c:v>
                </c:pt>
                <c:pt idx="116">
                  <c:v>221052</c:v>
                </c:pt>
                <c:pt idx="117">
                  <c:v>222457</c:v>
                </c:pt>
                <c:pt idx="118">
                  <c:v>218448</c:v>
                </c:pt>
                <c:pt idx="119">
                  <c:v>222276</c:v>
                </c:pt>
                <c:pt idx="120">
                  <c:v>232999</c:v>
                </c:pt>
                <c:pt idx="121">
                  <c:v>203182</c:v>
                </c:pt>
                <c:pt idx="122">
                  <c:v>210721</c:v>
                </c:pt>
                <c:pt idx="123">
                  <c:v>210101</c:v>
                </c:pt>
                <c:pt idx="124">
                  <c:v>210047</c:v>
                </c:pt>
                <c:pt idx="125">
                  <c:v>196728</c:v>
                </c:pt>
                <c:pt idx="126">
                  <c:v>206266</c:v>
                </c:pt>
                <c:pt idx="127">
                  <c:v>203324</c:v>
                </c:pt>
                <c:pt idx="128">
                  <c:v>190475</c:v>
                </c:pt>
                <c:pt idx="129">
                  <c:v>188838</c:v>
                </c:pt>
                <c:pt idx="130">
                  <c:v>201280</c:v>
                </c:pt>
                <c:pt idx="131">
                  <c:v>186381</c:v>
                </c:pt>
                <c:pt idx="132">
                  <c:v>188649</c:v>
                </c:pt>
                <c:pt idx="133">
                  <c:v>236035</c:v>
                </c:pt>
                <c:pt idx="134">
                  <c:v>177428</c:v>
                </c:pt>
                <c:pt idx="135">
                  <c:v>176562</c:v>
                </c:pt>
                <c:pt idx="136">
                  <c:v>161321</c:v>
                </c:pt>
                <c:pt idx="137">
                  <c:v>163366</c:v>
                </c:pt>
                <c:pt idx="138">
                  <c:v>142335</c:v>
                </c:pt>
                <c:pt idx="139">
                  <c:v>146098</c:v>
                </c:pt>
                <c:pt idx="140">
                  <c:v>146450</c:v>
                </c:pt>
                <c:pt idx="141">
                  <c:v>148298</c:v>
                </c:pt>
                <c:pt idx="142">
                  <c:v>155479</c:v>
                </c:pt>
                <c:pt idx="143">
                  <c:v>147064</c:v>
                </c:pt>
                <c:pt idx="144">
                  <c:v>155493</c:v>
                </c:pt>
                <c:pt idx="145">
                  <c:v>142159</c:v>
                </c:pt>
                <c:pt idx="146">
                  <c:v>144534</c:v>
                </c:pt>
                <c:pt idx="147">
                  <c:v>142997</c:v>
                </c:pt>
                <c:pt idx="148">
                  <c:v>140906</c:v>
                </c:pt>
                <c:pt idx="149">
                  <c:v>135914</c:v>
                </c:pt>
                <c:pt idx="150">
                  <c:v>140878</c:v>
                </c:pt>
                <c:pt idx="151">
                  <c:v>139093</c:v>
                </c:pt>
                <c:pt idx="152">
                  <c:v>139558</c:v>
                </c:pt>
                <c:pt idx="153">
                  <c:v>143115</c:v>
                </c:pt>
                <c:pt idx="154">
                  <c:v>146976</c:v>
                </c:pt>
                <c:pt idx="155">
                  <c:v>153499</c:v>
                </c:pt>
                <c:pt idx="156">
                  <c:v>152048</c:v>
                </c:pt>
                <c:pt idx="157">
                  <c:v>153096</c:v>
                </c:pt>
                <c:pt idx="158">
                  <c:v>153349</c:v>
                </c:pt>
                <c:pt idx="159">
                  <c:v>161457</c:v>
                </c:pt>
                <c:pt idx="160">
                  <c:v>184944</c:v>
                </c:pt>
                <c:pt idx="161">
                  <c:v>134568</c:v>
                </c:pt>
                <c:pt idx="162">
                  <c:v>105277</c:v>
                </c:pt>
                <c:pt idx="163">
                  <c:v>101501</c:v>
                </c:pt>
                <c:pt idx="164">
                  <c:v>104632</c:v>
                </c:pt>
                <c:pt idx="165">
                  <c:v>103203</c:v>
                </c:pt>
                <c:pt idx="166">
                  <c:v>102658</c:v>
                </c:pt>
                <c:pt idx="167">
                  <c:v>97726</c:v>
                </c:pt>
                <c:pt idx="168">
                  <c:v>98837</c:v>
                </c:pt>
                <c:pt idx="169">
                  <c:v>99636</c:v>
                </c:pt>
                <c:pt idx="170">
                  <c:v>93300</c:v>
                </c:pt>
                <c:pt idx="171">
                  <c:v>93526</c:v>
                </c:pt>
                <c:pt idx="172">
                  <c:v>98687</c:v>
                </c:pt>
                <c:pt idx="173">
                  <c:v>93697</c:v>
                </c:pt>
                <c:pt idx="174">
                  <c:v>97159</c:v>
                </c:pt>
                <c:pt idx="175">
                  <c:v>93863</c:v>
                </c:pt>
                <c:pt idx="176">
                  <c:v>94973</c:v>
                </c:pt>
                <c:pt idx="177">
                  <c:v>104318</c:v>
                </c:pt>
                <c:pt idx="178">
                  <c:v>100129</c:v>
                </c:pt>
                <c:pt idx="179">
                  <c:v>101984</c:v>
                </c:pt>
                <c:pt idx="180">
                  <c:v>105108</c:v>
                </c:pt>
                <c:pt idx="181">
                  <c:v>105784</c:v>
                </c:pt>
                <c:pt idx="182">
                  <c:v>108967</c:v>
                </c:pt>
                <c:pt idx="183">
                  <c:v>115195</c:v>
                </c:pt>
                <c:pt idx="184">
                  <c:v>120653</c:v>
                </c:pt>
                <c:pt idx="185">
                  <c:v>123327</c:v>
                </c:pt>
                <c:pt idx="186">
                  <c:v>122375</c:v>
                </c:pt>
                <c:pt idx="187">
                  <c:v>119205</c:v>
                </c:pt>
                <c:pt idx="188">
                  <c:v>124437</c:v>
                </c:pt>
                <c:pt idx="189">
                  <c:v>126809</c:v>
                </c:pt>
                <c:pt idx="190">
                  <c:v>124314</c:v>
                </c:pt>
                <c:pt idx="191">
                  <c:v>125232</c:v>
                </c:pt>
                <c:pt idx="192">
                  <c:v>126214</c:v>
                </c:pt>
                <c:pt idx="193">
                  <c:v>127136</c:v>
                </c:pt>
                <c:pt idx="194">
                  <c:v>127949</c:v>
                </c:pt>
                <c:pt idx="195">
                  <c:v>135537</c:v>
                </c:pt>
                <c:pt idx="196">
                  <c:v>130407</c:v>
                </c:pt>
                <c:pt idx="197">
                  <c:v>130765</c:v>
                </c:pt>
                <c:pt idx="198">
                  <c:v>134474</c:v>
                </c:pt>
                <c:pt idx="199">
                  <c:v>132188</c:v>
                </c:pt>
                <c:pt idx="200">
                  <c:v>131641</c:v>
                </c:pt>
                <c:pt idx="201">
                  <c:v>132585</c:v>
                </c:pt>
                <c:pt idx="202">
                  <c:v>127244</c:v>
                </c:pt>
                <c:pt idx="203">
                  <c:v>125694</c:v>
                </c:pt>
                <c:pt idx="204">
                  <c:v>127747</c:v>
                </c:pt>
                <c:pt idx="205">
                  <c:v>129166</c:v>
                </c:pt>
                <c:pt idx="206">
                  <c:v>124290</c:v>
                </c:pt>
                <c:pt idx="207">
                  <c:v>120337</c:v>
                </c:pt>
                <c:pt idx="208">
                  <c:v>118185</c:v>
                </c:pt>
                <c:pt idx="209">
                  <c:v>117373</c:v>
                </c:pt>
                <c:pt idx="210">
                  <c:v>117913</c:v>
                </c:pt>
                <c:pt idx="211">
                  <c:v>112782</c:v>
                </c:pt>
                <c:pt idx="212">
                  <c:v>112744</c:v>
                </c:pt>
                <c:pt idx="213">
                  <c:v>109527</c:v>
                </c:pt>
                <c:pt idx="214">
                  <c:v>109768</c:v>
                </c:pt>
                <c:pt idx="215">
                  <c:v>109001</c:v>
                </c:pt>
                <c:pt idx="216">
                  <c:v>107755</c:v>
                </c:pt>
                <c:pt idx="217">
                  <c:v>108243</c:v>
                </c:pt>
                <c:pt idx="218">
                  <c:v>111288</c:v>
                </c:pt>
                <c:pt idx="219">
                  <c:v>107177</c:v>
                </c:pt>
                <c:pt idx="220">
                  <c:v>107938</c:v>
                </c:pt>
                <c:pt idx="221">
                  <c:v>104441</c:v>
                </c:pt>
                <c:pt idx="222">
                  <c:v>104636</c:v>
                </c:pt>
                <c:pt idx="223">
                  <c:v>104948</c:v>
                </c:pt>
                <c:pt idx="224">
                  <c:v>107421</c:v>
                </c:pt>
                <c:pt idx="225">
                  <c:v>106844</c:v>
                </c:pt>
                <c:pt idx="226">
                  <c:v>106848</c:v>
                </c:pt>
                <c:pt idx="227">
                  <c:v>108189</c:v>
                </c:pt>
                <c:pt idx="228">
                  <c:v>109160</c:v>
                </c:pt>
                <c:pt idx="229">
                  <c:v>105665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782016"/>
        <c:axId val="35787904"/>
      </c:lineChart>
      <c:catAx>
        <c:axId val="35782016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cs-CZ"/>
          </a:p>
        </c:txPr>
        <c:crossAx val="35787904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35787904"/>
        <c:scaling>
          <c:orientation val="minMax"/>
          <c:max val="3500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cs-CZ"/>
          </a:p>
        </c:txPr>
        <c:crossAx val="35782016"/>
        <c:crosses val="autoZero"/>
        <c:crossBetween val="midCat"/>
        <c:dispUnits>
          <c:builtInUnit val="thousands"/>
          <c:dispUnitsLbl>
            <c:layout>
              <c:manualLayout>
                <c:xMode val="edge"/>
                <c:yMode val="edge"/>
                <c:x val="1.1741694194225289E-2"/>
                <c:y val="0.1250003633055573"/>
              </c:manualLayout>
            </c:layout>
            <c:tx>
              <c:rich>
                <a:bodyPr rot="-5400000" vert="horz"/>
                <a:lstStyle/>
                <a:p>
                  <a:pPr algn="ctr"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r>
                    <a:rPr lang="cs-CZ" sz="1000" b="0" i="0" u="none" strike="noStrike" baseline="0">
                      <a:solidFill>
                        <a:srgbClr val="000000"/>
                      </a:solidFill>
                      <a:latin typeface="Arial CE"/>
                      <a:cs typeface="Arial CE"/>
                    </a:rPr>
                    <a:t>Tisíce / </a:t>
                  </a:r>
                  <a:r>
                    <a:rPr lang="cs-CZ" sz="1000" b="0" i="1" u="none" strike="noStrike" baseline="0">
                      <a:solidFill>
                        <a:srgbClr val="000000"/>
                      </a:solidFill>
                      <a:latin typeface="Arial CE"/>
                      <a:cs typeface="Arial CE"/>
                    </a:rPr>
                    <a:t>Thousands</a:t>
                  </a:r>
                </a:p>
              </c:rich>
            </c:tx>
            <c:spPr>
              <a:noFill/>
              <a:ln w="25400">
                <a:noFill/>
              </a:ln>
            </c:spPr>
          </c:dispUnitsLbl>
        </c:dispUnits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4.1798324984374309E-2"/>
          <c:y val="0.93436171253810385"/>
          <c:w val="0.89999998923663993"/>
          <c:h val="3.3826030875757189E-2"/>
        </c:manualLayout>
      </c:layout>
      <c:overlay val="0"/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Arial CE"/>
          <a:ea typeface="Arial CE"/>
          <a:cs typeface="Arial CE"/>
        </a:defRPr>
      </a:pPr>
      <a:endParaRPr lang="cs-CZ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0.61147</cdr:x>
      <cdr:y>0.87895</cdr:y>
    </cdr:from>
    <cdr:to>
      <cdr:x>0.97741</cdr:x>
      <cdr:y>1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5453944" y="5903457"/>
          <a:ext cx="3263900" cy="711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cs-CZ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-457200" y="-1393986"/>
          <a:ext cx="8229600" cy="4699310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4673A-7367-4227-A218-1C7895D40CDE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042E5-5B96-4AB6-BF68-A7D2703BF9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5501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6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88067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A5859C-934A-4A71-84C7-127EBFE286CB}" type="slidenum">
              <a:rPr lang="cs-CZ" smtClean="0">
                <a:solidFill>
                  <a:srgbClr val="000000"/>
                </a:solidFill>
                <a:cs typeface="Arial" charset="0"/>
              </a:rPr>
              <a:pPr/>
              <a:t>1</a:t>
            </a:fld>
            <a:endParaRPr lang="cs-CZ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316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1794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161795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1A5A3B-24E0-40FD-9BF9-5216D237ED21}" type="slidenum">
              <a:rPr lang="cs-CZ" smtClean="0">
                <a:solidFill>
                  <a:srgbClr val="000000"/>
                </a:solidFill>
                <a:cs typeface="Arial" charset="0"/>
              </a:rPr>
              <a:pPr/>
              <a:t>10</a:t>
            </a:fld>
            <a:endParaRPr lang="cs-CZ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2203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42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163843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4A01BE-952F-4076-8BAD-79E54F7466E3}" type="slidenum">
              <a:rPr lang="cs-CZ" smtClean="0">
                <a:solidFill>
                  <a:srgbClr val="000000"/>
                </a:solidFill>
                <a:cs typeface="Arial" charset="0"/>
              </a:rPr>
              <a:pPr/>
              <a:t>11</a:t>
            </a:fld>
            <a:endParaRPr lang="cs-CZ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74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5890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165891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752123-9D27-4E16-8D55-175DF86FE5AA}" type="slidenum">
              <a:rPr lang="cs-CZ" smtClean="0">
                <a:solidFill>
                  <a:srgbClr val="000000"/>
                </a:solidFill>
                <a:cs typeface="Arial" charset="0"/>
              </a:rPr>
              <a:pPr/>
              <a:t>12</a:t>
            </a:fld>
            <a:endParaRPr lang="cs-CZ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49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7938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167939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BF0EF3-F6B1-4E9F-BDBE-093AEDBF2A5C}" type="slidenum">
              <a:rPr lang="cs-CZ" smtClean="0">
                <a:solidFill>
                  <a:srgbClr val="000000"/>
                </a:solidFill>
                <a:cs typeface="Arial" charset="0"/>
              </a:rPr>
              <a:pPr/>
              <a:t>13</a:t>
            </a:fld>
            <a:endParaRPr lang="cs-CZ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2108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6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169987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18B6AF-C3BC-47AF-8FB4-A8C2E18D2E9A}" type="slidenum">
              <a:rPr lang="cs-CZ" smtClean="0">
                <a:solidFill>
                  <a:srgbClr val="000000"/>
                </a:solidFill>
                <a:cs typeface="Arial" charset="0"/>
              </a:rPr>
              <a:pPr/>
              <a:t>14</a:t>
            </a:fld>
            <a:endParaRPr lang="cs-CZ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5259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2034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172035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A9742C-B029-42A4-ABBB-00F579340F32}" type="slidenum">
              <a:rPr lang="cs-CZ" smtClean="0">
                <a:solidFill>
                  <a:srgbClr val="000000"/>
                </a:solidFill>
                <a:cs typeface="Arial" charset="0"/>
              </a:rPr>
              <a:pPr/>
              <a:t>15</a:t>
            </a:fld>
            <a:endParaRPr lang="cs-CZ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7499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4082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174083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0F289F-8093-4ADF-B3D0-A1788220FEF7}" type="slidenum">
              <a:rPr lang="cs-CZ" smtClean="0">
                <a:solidFill>
                  <a:srgbClr val="000000"/>
                </a:solidFill>
                <a:cs typeface="Arial" charset="0"/>
              </a:rPr>
              <a:pPr/>
              <a:t>16</a:t>
            </a:fld>
            <a:endParaRPr lang="cs-CZ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0026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8178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178179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8870B0-7164-43B9-92DA-8EB1F31F0E17}" type="slidenum">
              <a:rPr lang="cs-CZ" smtClean="0">
                <a:solidFill>
                  <a:srgbClr val="000000"/>
                </a:solidFill>
                <a:cs typeface="Arial" charset="0"/>
              </a:rPr>
              <a:pPr/>
              <a:t>17</a:t>
            </a:fld>
            <a:endParaRPr lang="cs-CZ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9854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0226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180227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3DB97F-E4E2-4247-9A4F-D0A0D666B2F0}" type="slidenum">
              <a:rPr lang="cs-CZ" smtClean="0">
                <a:solidFill>
                  <a:srgbClr val="000000"/>
                </a:solidFill>
                <a:cs typeface="Arial" charset="0"/>
              </a:rPr>
              <a:pPr/>
              <a:t>18</a:t>
            </a:fld>
            <a:endParaRPr lang="cs-CZ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897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2274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182275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B944DE-1878-4D00-867F-8D9766F27743}" type="slidenum">
              <a:rPr lang="cs-CZ" smtClean="0">
                <a:solidFill>
                  <a:srgbClr val="000000"/>
                </a:solidFill>
                <a:cs typeface="Arial" charset="0"/>
              </a:rPr>
              <a:pPr/>
              <a:t>19</a:t>
            </a:fld>
            <a:endParaRPr lang="cs-CZ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867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4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90115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9B074D-1A48-4310-8E41-7182D9ADB545}" type="slidenum">
              <a:rPr lang="cs-CZ" smtClean="0">
                <a:solidFill>
                  <a:srgbClr val="000000"/>
                </a:solidFill>
                <a:cs typeface="Arial" charset="0"/>
              </a:rPr>
              <a:pPr/>
              <a:t>2</a:t>
            </a:fld>
            <a:endParaRPr lang="cs-CZ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3152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2C761C-EB0A-43A3-8438-38D5FAEA302A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69433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22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184323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CD004B-07B0-4CD9-B48F-AEA641C590FD}" type="slidenum">
              <a:rPr lang="cs-CZ" smtClean="0">
                <a:solidFill>
                  <a:srgbClr val="000000"/>
                </a:solidFill>
                <a:cs typeface="Arial" charset="0"/>
              </a:rPr>
              <a:pPr/>
              <a:t>21</a:t>
            </a:fld>
            <a:endParaRPr lang="cs-CZ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9522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4597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4319383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9226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7300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1009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6319053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9267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980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7458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147459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870230-65F4-4072-9679-6904F36D5E77}" type="slidenum">
              <a:rPr lang="cs-CZ" smtClean="0">
                <a:solidFill>
                  <a:srgbClr val="000000"/>
                </a:solidFill>
                <a:cs typeface="Arial" charset="0"/>
              </a:rPr>
              <a:pPr/>
              <a:t>3</a:t>
            </a:fld>
            <a:endParaRPr lang="cs-CZ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459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0987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2C761C-EB0A-43A3-8438-38D5FAEA302A}" type="slidenum">
              <a:rPr lang="cs-CZ" smtClean="0">
                <a:solidFill>
                  <a:prstClr val="black"/>
                </a:solidFill>
              </a:rPr>
              <a:pPr>
                <a:defRPr/>
              </a:pPr>
              <a:t>54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256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9506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149507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70143A-ADC3-41B6-8F1F-B0877E4F5D32}" type="slidenum">
              <a:rPr lang="cs-CZ" smtClean="0">
                <a:solidFill>
                  <a:srgbClr val="000000"/>
                </a:solidFill>
                <a:cs typeface="Arial" charset="0"/>
              </a:rPr>
              <a:pPr/>
              <a:t>4</a:t>
            </a:fld>
            <a:endParaRPr lang="cs-CZ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030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1554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151555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8FD598-5B93-4A54-BC8F-0B459414E219}" type="slidenum">
              <a:rPr lang="cs-CZ" smtClean="0">
                <a:solidFill>
                  <a:srgbClr val="000000"/>
                </a:solidFill>
                <a:cs typeface="Arial" charset="0"/>
              </a:rPr>
              <a:pPr/>
              <a:t>5</a:t>
            </a:fld>
            <a:endParaRPr lang="cs-CZ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300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3602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153603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1C27FC-8E1F-40A1-9877-681FB497A68C}" type="slidenum">
              <a:rPr lang="cs-CZ" smtClean="0">
                <a:solidFill>
                  <a:srgbClr val="000000"/>
                </a:solidFill>
                <a:cs typeface="Arial" charset="0"/>
              </a:rPr>
              <a:pPr/>
              <a:t>6</a:t>
            </a:fld>
            <a:endParaRPr lang="cs-CZ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547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5650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155651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D34918-61BB-4F6F-8DD3-49F2350BC62B}" type="slidenum">
              <a:rPr lang="cs-CZ" smtClean="0">
                <a:solidFill>
                  <a:srgbClr val="000000"/>
                </a:solidFill>
                <a:cs typeface="Arial" charset="0"/>
              </a:rPr>
              <a:pPr/>
              <a:t>7</a:t>
            </a:fld>
            <a:endParaRPr lang="cs-CZ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385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1794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161795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1A5A3B-24E0-40FD-9BF9-5216D237ED21}" type="slidenum">
              <a:rPr lang="cs-CZ" smtClean="0">
                <a:solidFill>
                  <a:srgbClr val="000000"/>
                </a:solidFill>
                <a:cs typeface="Arial" charset="0"/>
              </a:rPr>
              <a:pPr/>
              <a:t>8</a:t>
            </a:fld>
            <a:endParaRPr lang="cs-CZ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689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9746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159747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E6771B-9F3F-4647-B6BD-E3A8E477F9D9}" type="slidenum">
              <a:rPr lang="cs-CZ" smtClean="0">
                <a:solidFill>
                  <a:srgbClr val="000000"/>
                </a:solidFill>
                <a:cs typeface="Arial" charset="0"/>
              </a:rPr>
              <a:pPr/>
              <a:t>9</a:t>
            </a:fld>
            <a:endParaRPr lang="cs-CZ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267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>
            <a:noFill/>
          </a:ln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cs-CZ" sz="24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cs-CZ" sz="24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cs-CZ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91275"/>
            <a:ext cx="28956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91275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4BC8C-8A12-4AA9-B9D2-2A2C42F621B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404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068F0-B97C-451E-9725-38D10B180D12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526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34150" y="533400"/>
            <a:ext cx="1924050" cy="54102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619750" cy="54102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0CE53-FBFA-4792-9ADE-DA93E0CA023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583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F9A92-59C3-44E6-9394-638314F7BC1D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008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>
            <a:noFill/>
          </a:ln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cs-CZ" sz="24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cs-CZ" sz="24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cs-CZ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91275"/>
            <a:ext cx="28956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91275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7620E-232C-4FB9-8018-CEFA89DF7D8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572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D01D1-F530-49CE-927A-FB0FFDBA10AB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228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A309D-FD84-427C-921C-B53CB4CD627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11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8637C-9936-44F2-8BA2-54E61B9B4174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28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31600-92D1-41DC-B833-74EDF084B14F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745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3F17F-FE16-4A98-BEFD-41F69ED74FE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100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44E94-2C4B-4482-B6AC-E9287DFE8032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852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DF1E2-8D21-463A-AD26-49EB0F1327DB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8462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11320-A2C8-4651-BB74-626BFACB06F3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480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1B366-140E-4319-988C-9CDF7173700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1524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3F217-4116-4267-A7EF-A55CDDED81B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620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34150" y="533400"/>
            <a:ext cx="1924050" cy="54102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619750" cy="54102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F0B44-64C5-46F8-91B0-C82DF02319F0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7821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7696200" cy="19431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2000" y="4000500"/>
            <a:ext cx="7696200" cy="19431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281D6-8C6B-4E93-9F92-6CAAD24A59EF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0928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762000" y="1905000"/>
            <a:ext cx="7696200" cy="4038600"/>
          </a:xfrm>
        </p:spPr>
        <p:txBody>
          <a:bodyPr/>
          <a:lstStyle/>
          <a:p>
            <a:pPr lvl="0"/>
            <a:endParaRPr lang="cs-CZ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35631-48C3-4CDA-970D-114609F6BB6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334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B3BB6-2577-4BF0-81AA-E4E09009DA46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5985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55140-95AF-4EFE-9142-88988E9FDB3C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4618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54213-2BDE-4953-9667-E61318BE7358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2071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AFE54-4DBF-497A-9B20-BE212545E850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163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299A2-EAC4-43D1-9F34-BF299A71040D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1047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78BBB-9C5F-4B44-8713-F756CCD7AE68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0797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91B02-0837-4F6D-A4EC-A1DCE6920A28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2520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AE200-D96A-457E-A9D8-B8B2EBC278F2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285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4BFD0-4301-46E8-BB31-DBB09D36C000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8496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E36D2-71E7-4978-9C8C-8C4090E1D114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4722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0A7F7-DFB8-414F-A2DA-0F96EB9D7005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4821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9033D-2610-4AEA-BEEB-F139B83925F9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2903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F3D98-F14E-4967-8B8D-9E559BDBFDFC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9423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842F5-8F41-429D-87E5-CB330F9A887C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0617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77F4C-3CC6-48B3-9504-779C0B5E8CEB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692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9793A-3C43-4D40-A865-9A944C50CC6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143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FD920-313A-4FE1-9F3D-BC399D0E2F8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151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33489-8F12-401E-8A96-D26B10B826BB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669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DDF30-8201-45D6-AD22-CD76ACB69E7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5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9940E-C203-4F57-B752-B58A24DBDEB3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615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EB87F-7475-48B4-9076-AC61CA77FB6B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788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696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dirty="0">
                <a:latin typeface="Arial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39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dirty="0">
                <a:latin typeface="Arial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45FA3CC0-2CD3-4265-8042-6391F8F007B0}" type="slidenum">
              <a:rPr lang="cs-CZ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  <p:grpSp>
        <p:nvGrpSpPr>
          <p:cNvPr id="16391" name="Group 7"/>
          <p:cNvGrpSpPr>
            <a:grpSpLocks/>
          </p:cNvGrpSpPr>
          <p:nvPr/>
        </p:nvGrpSpPr>
        <p:grpSpPr bwMode="auto">
          <a:xfrm>
            <a:off x="168275" y="228600"/>
            <a:ext cx="8823325" cy="6096000"/>
            <a:chOff x="106" y="144"/>
            <a:chExt cx="5558" cy="3840"/>
          </a:xfrm>
        </p:grpSpPr>
        <p:sp>
          <p:nvSpPr>
            <p:cNvPr id="2056" name="AutoShape 8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57" name="Line 9"/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CC99"/>
                </a:buClr>
                <a:buSzPct val="70000"/>
                <a:buFont typeface="Wingdings" pitchFamily="2" charset="2"/>
                <a:buNone/>
                <a:defRPr/>
              </a:pPr>
              <a:endParaRPr lang="cs-CZ" dirty="0">
                <a:solidFill>
                  <a:srgbClr val="000000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4983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696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dirty="0">
                <a:latin typeface="Arial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39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dirty="0">
                <a:latin typeface="Arial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47E5360F-2D47-49F4-B547-0BA5B7D4F8FF}" type="slidenum">
              <a:rPr lang="cs-CZ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168275" y="228600"/>
            <a:ext cx="8823325" cy="6096000"/>
            <a:chOff x="106" y="144"/>
            <a:chExt cx="5558" cy="3840"/>
          </a:xfrm>
        </p:grpSpPr>
        <p:sp>
          <p:nvSpPr>
            <p:cNvPr id="1032" name="AutoShape 8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033" name="Line 9"/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5F5F5F"/>
                </a:buClr>
                <a:buSzPct val="70000"/>
                <a:buFont typeface="Wingdings" pitchFamily="2" charset="2"/>
                <a:buNone/>
                <a:defRPr/>
              </a:pPr>
              <a:endParaRPr lang="cs-CZ" dirty="0">
                <a:solidFill>
                  <a:srgbClr val="000000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113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Klepnutím lze upravit styly předlohy textu.</a:t>
            </a:r>
          </a:p>
          <a:p>
            <a:pPr lvl="1"/>
            <a:r>
              <a:rPr lang="en-GB" altLang="cs-CZ" smtClean="0"/>
              <a:t>Druhá úroveň</a:t>
            </a:r>
          </a:p>
          <a:p>
            <a:pPr lvl="2"/>
            <a:r>
              <a:rPr lang="en-GB" altLang="cs-CZ" smtClean="0"/>
              <a:t>Třetí úroveň</a:t>
            </a:r>
          </a:p>
          <a:p>
            <a:pPr lvl="3"/>
            <a:r>
              <a:rPr lang="en-GB" altLang="cs-CZ" smtClean="0"/>
              <a:t>Čtvrtá úroveň</a:t>
            </a:r>
          </a:p>
          <a:p>
            <a:pPr lvl="4"/>
            <a:r>
              <a:rPr lang="en-GB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6CBC07-D1C3-45FA-8413-C82E148456C1}" type="slidenum">
              <a:rPr lang="en-GB" alt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168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6.xml"/><Relationship Id="rId4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20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2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2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2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3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so.cz/csu/czso/2-cr_od_roku_1989_obyv" TargetMode="Externa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31.xml"/><Relationship Id="rId5" Type="http://schemas.openxmlformats.org/officeDocument/2006/relationships/hyperlink" Target="https://www.czso.cz/staticke/animgraf/projekce_1950_2101/" TargetMode="External"/><Relationship Id="rId4" Type="http://schemas.openxmlformats.org/officeDocument/2006/relationships/hyperlink" Target="https://www.czso.cz/staticke/animgraf/cz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3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3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3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3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3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38.xml"/><Relationship Id="rId4" Type="http://schemas.openxmlformats.org/officeDocument/2006/relationships/image" Target="../media/image1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3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4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4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4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tags" Target="../tags/tag4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png"/><Relationship Id="rId4" Type="http://schemas.openxmlformats.org/officeDocument/2006/relationships/oleObject" Target="../embeddings/Microsoft_Excel_97-2003_Worksheet1.xls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4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45.xml"/><Relationship Id="rId4" Type="http://schemas.openxmlformats.org/officeDocument/2006/relationships/chart" Target="../charts/char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4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4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4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49.xml"/><Relationship Id="rId4" Type="http://schemas.openxmlformats.org/officeDocument/2006/relationships/chart" Target="../charts/char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5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51.xml"/><Relationship Id="rId4" Type="http://schemas.openxmlformats.org/officeDocument/2006/relationships/chart" Target="../charts/char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5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5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5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5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5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765175"/>
            <a:ext cx="7696200" cy="80645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chemeClr val="tx1"/>
                </a:solidFill>
              </a:rPr>
              <a:t/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/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rgbClr val="0000CC"/>
                </a:solidFill>
              </a:rPr>
              <a:t/>
            </a:r>
            <a:br>
              <a:rPr lang="cs-CZ" dirty="0" smtClean="0">
                <a:solidFill>
                  <a:srgbClr val="0000CC"/>
                </a:solidFill>
              </a:rPr>
            </a:br>
            <a:r>
              <a:rPr lang="cs-CZ" cap="all" dirty="0" smtClean="0">
                <a:solidFill>
                  <a:srgbClr val="0000CC"/>
                </a:solidFill>
              </a:rPr>
              <a:t/>
            </a:r>
            <a:br>
              <a:rPr lang="cs-CZ" cap="all" dirty="0" smtClean="0">
                <a:solidFill>
                  <a:srgbClr val="0000CC"/>
                </a:solidFill>
              </a:rPr>
            </a:br>
            <a:r>
              <a:rPr lang="cs-CZ" cap="all" dirty="0" smtClean="0">
                <a:solidFill>
                  <a:srgbClr val="0000CC"/>
                </a:solidFill>
              </a:rPr>
              <a:t/>
            </a:r>
            <a:br>
              <a:rPr lang="cs-CZ" cap="all" dirty="0" smtClean="0">
                <a:solidFill>
                  <a:srgbClr val="0000CC"/>
                </a:solidFill>
              </a:rPr>
            </a:br>
            <a:r>
              <a:rPr lang="cs-CZ" cap="all" dirty="0">
                <a:solidFill>
                  <a:srgbClr val="0000CC"/>
                </a:solidFill>
              </a:rPr>
              <a:t/>
            </a:r>
            <a:br>
              <a:rPr lang="cs-CZ" cap="all" dirty="0">
                <a:solidFill>
                  <a:srgbClr val="0000CC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/>
            </a:r>
            <a:br>
              <a:rPr lang="cs-CZ" dirty="0">
                <a:solidFill>
                  <a:schemeClr val="tx1"/>
                </a:solidFill>
              </a:rPr>
            </a:br>
            <a:endParaRPr lang="cs-CZ" cap="all" dirty="0" smtClean="0">
              <a:solidFill>
                <a:srgbClr val="0000CC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484784"/>
            <a:ext cx="7696200" cy="1296987"/>
          </a:xfrm>
          <a:ln w="76200"/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4000" b="1" cap="all" dirty="0" smtClean="0">
                <a:solidFill>
                  <a:srgbClr val="0000CC"/>
                </a:solidFill>
                <a:latin typeface="+mj-lt"/>
                <a:ea typeface="Arial Unicode MS" pitchFamily="34" charset="-128"/>
                <a:cs typeface="Rod" pitchFamily="49" charset="-79"/>
              </a:rPr>
              <a:t>Soustava Rutinní zdravotnické statistiky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cs-CZ" sz="4000" b="1" cap="all" dirty="0">
              <a:solidFill>
                <a:srgbClr val="0000CC"/>
              </a:solidFill>
              <a:latin typeface="+mj-lt"/>
              <a:ea typeface="Arial Unicode MS" pitchFamily="34" charset="-128"/>
              <a:cs typeface="Rod" pitchFamily="49" charset="-79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400" b="1" cap="all" dirty="0" smtClean="0">
                <a:solidFill>
                  <a:srgbClr val="0000CC"/>
                </a:solidFill>
                <a:ea typeface="Arial Unicode MS" pitchFamily="34" charset="-128"/>
                <a:cs typeface="Rod" pitchFamily="49" charset="-79"/>
              </a:rPr>
              <a:t>využití pro hodnocení zdravotního stavu obyvatelstva</a:t>
            </a:r>
            <a:endParaRPr lang="cs-CZ" sz="3200" b="1" dirty="0" smtClean="0">
              <a:solidFill>
                <a:srgbClr val="0000CC"/>
              </a:solidFill>
              <a:latin typeface="Garamond" pitchFamily="18" charset="0"/>
            </a:endParaRPr>
          </a:p>
          <a:p>
            <a:pPr marL="0" indent="0" algn="ctr" eaLnBrk="1" hangingPunct="1">
              <a:buClr>
                <a:srgbClr val="FF0000"/>
              </a:buClr>
              <a:buSzPct val="100000"/>
              <a:buFont typeface="Wingdings" pitchFamily="2" charset="2"/>
              <a:buNone/>
              <a:defRPr/>
            </a:pPr>
            <a:endParaRPr lang="cs-CZ" sz="3700" dirty="0" smtClean="0"/>
          </a:p>
          <a:p>
            <a:pPr marL="0" indent="0" eaLnBrk="1" hangingPunct="1">
              <a:buClr>
                <a:srgbClr val="FF0000"/>
              </a:buClr>
              <a:buSzPct val="100000"/>
              <a:buFont typeface="Wingdings" pitchFamily="2" charset="2"/>
              <a:buNone/>
              <a:defRPr/>
            </a:pPr>
            <a:endParaRPr lang="cs-CZ" sz="1600" dirty="0">
              <a:solidFill>
                <a:srgbClr val="0000CC"/>
              </a:solidFill>
            </a:endParaRPr>
          </a:p>
          <a:p>
            <a:pPr marL="0" indent="0" eaLnBrk="1" hangingPunct="1">
              <a:buClr>
                <a:srgbClr val="FF0000"/>
              </a:buClr>
              <a:buSzPct val="100000"/>
              <a:buFont typeface="Wingdings" pitchFamily="2" charset="2"/>
              <a:buNone/>
              <a:defRPr/>
            </a:pPr>
            <a:endParaRPr lang="cs-CZ" sz="1600" dirty="0"/>
          </a:p>
        </p:txBody>
      </p:sp>
      <p:sp>
        <p:nvSpPr>
          <p:cNvPr id="87043" name="Obdélník 1"/>
          <p:cNvSpPr>
            <a:spLocks noChangeArrowheads="1"/>
          </p:cNvSpPr>
          <p:nvPr/>
        </p:nvSpPr>
        <p:spPr bwMode="auto">
          <a:xfrm>
            <a:off x="2916238" y="1196975"/>
            <a:ext cx="71437" cy="4603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0000"/>
              <a:buFont typeface="Wingdings" pitchFamily="2" charset="2"/>
              <a:buNone/>
            </a:pPr>
            <a:endParaRPr lang="cs-CZ">
              <a:solidFill>
                <a:srgbClr val="000000"/>
              </a:solidFill>
              <a:cs typeface="Arial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43698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628775"/>
            <a:ext cx="7842250" cy="4038600"/>
          </a:xfrm>
        </p:spPr>
        <p:txBody>
          <a:bodyPr/>
          <a:lstStyle/>
          <a:p>
            <a:pPr marL="0" indent="0" eaLnBrk="1" hangingPunct="1">
              <a:buClr>
                <a:srgbClr val="0000CC"/>
              </a:buClr>
              <a:buSzTx/>
              <a:buNone/>
              <a:defRPr/>
            </a:pPr>
            <a:r>
              <a:rPr lang="cs-CZ" sz="2700" b="1" dirty="0" smtClean="0">
                <a:solidFill>
                  <a:srgbClr val="0000CC"/>
                </a:solidFill>
              </a:rPr>
              <a:t>- Podle věku</a:t>
            </a:r>
          </a:p>
          <a:p>
            <a:pPr marL="514350" indent="-514350" eaLnBrk="1" hangingPunct="1">
              <a:buClr>
                <a:srgbClr val="0000CC"/>
              </a:buClr>
              <a:buSzTx/>
              <a:buFont typeface="Wingdings" pitchFamily="2" charset="2"/>
              <a:buNone/>
              <a:defRPr/>
            </a:pPr>
            <a:endParaRPr lang="cs-CZ" sz="2700" b="1" dirty="0" smtClean="0"/>
          </a:p>
          <a:p>
            <a:pPr marL="514350" indent="-514350" eaLnBrk="1" hangingPunct="1">
              <a:buClr>
                <a:srgbClr val="0000CC"/>
              </a:buClr>
              <a:buSzTx/>
              <a:buFont typeface="Wingdings" pitchFamily="2" charset="2"/>
              <a:buNone/>
              <a:defRPr/>
            </a:pPr>
            <a:r>
              <a:rPr lang="cs-CZ" sz="2700" b="1" dirty="0" smtClean="0"/>
              <a:t>	počet zemřelých ve věku x</a:t>
            </a:r>
          </a:p>
          <a:p>
            <a:pPr marL="514350" indent="-514350" eaLnBrk="1" hangingPunct="1">
              <a:buClr>
                <a:srgbClr val="0000CC"/>
              </a:buClr>
              <a:buSzTx/>
              <a:buFont typeface="Wingdings" pitchFamily="2" charset="2"/>
              <a:buNone/>
              <a:defRPr/>
            </a:pPr>
            <a:r>
              <a:rPr lang="cs-CZ" sz="2700" b="1" dirty="0" smtClean="0"/>
              <a:t>	střední stav obyv. ve věku x</a:t>
            </a:r>
            <a:endParaRPr lang="cs-CZ" sz="2700" b="1" dirty="0" smtClean="0">
              <a:solidFill>
                <a:srgbClr val="0000CC"/>
              </a:solidFill>
            </a:endParaRPr>
          </a:p>
          <a:p>
            <a:pPr marL="514350" indent="-514350" eaLnBrk="1" hangingPunct="1">
              <a:buClr>
                <a:srgbClr val="0000CC"/>
              </a:buClr>
              <a:buSzTx/>
              <a:buFont typeface="Wingdings" pitchFamily="2" charset="2"/>
              <a:buNone/>
              <a:defRPr/>
            </a:pPr>
            <a:endParaRPr lang="cs-CZ" sz="2700" b="1" dirty="0" smtClean="0"/>
          </a:p>
          <a:p>
            <a:pPr marL="514350" indent="-514350" eaLnBrk="1" hangingPunct="1">
              <a:buFont typeface="Wingdings" pitchFamily="2" charset="2"/>
              <a:buNone/>
              <a:defRPr/>
            </a:pPr>
            <a:endParaRPr lang="cs-CZ" sz="2700" dirty="0" smtClean="0"/>
          </a:p>
          <a:p>
            <a:pPr eaLnBrk="1" hangingPunct="1">
              <a:defRPr/>
            </a:pPr>
            <a:endParaRPr lang="cs-CZ" sz="2400" dirty="0" smtClean="0"/>
          </a:p>
          <a:p>
            <a:pPr eaLnBrk="1" hangingPunct="1">
              <a:defRPr/>
            </a:pPr>
            <a:endParaRPr lang="cs-CZ" sz="2400" dirty="0"/>
          </a:p>
          <a:p>
            <a:pPr marL="0" indent="0" eaLnBrk="1" hangingPunct="1">
              <a:buNone/>
              <a:defRPr/>
            </a:pPr>
            <a:r>
              <a:rPr lang="cs-CZ" sz="2400" dirty="0" smtClean="0"/>
              <a:t>za </a:t>
            </a:r>
            <a:r>
              <a:rPr lang="cs-CZ" sz="2400" b="1" dirty="0" smtClean="0"/>
              <a:t>x</a:t>
            </a:r>
            <a:r>
              <a:rPr lang="cs-CZ" sz="2400" dirty="0" smtClean="0"/>
              <a:t> se dosazuje buď konkrétní věk (20 let) nebo věková skupina (20-25 let).</a:t>
            </a:r>
          </a:p>
        </p:txBody>
      </p:sp>
      <p:sp>
        <p:nvSpPr>
          <p:cNvPr id="16077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227763" y="2852738"/>
            <a:ext cx="1800225" cy="5762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sz="1800" b="1" smtClean="0"/>
              <a:t>X</a:t>
            </a:r>
            <a:r>
              <a:rPr lang="cs-CZ" sz="2700" b="1" smtClean="0"/>
              <a:t> 1000</a:t>
            </a:r>
          </a:p>
        </p:txBody>
      </p:sp>
      <p:sp>
        <p:nvSpPr>
          <p:cNvPr id="160771" name="Line 5"/>
          <p:cNvSpPr>
            <a:spLocks noChangeShapeType="1"/>
          </p:cNvSpPr>
          <p:nvPr/>
        </p:nvSpPr>
        <p:spPr bwMode="auto">
          <a:xfrm>
            <a:off x="1116013" y="3141663"/>
            <a:ext cx="482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title"/>
          </p:nvPr>
        </p:nvSpPr>
        <p:spPr>
          <a:xfrm>
            <a:off x="719138" y="836613"/>
            <a:ext cx="8424862" cy="1143000"/>
          </a:xfrm>
        </p:spPr>
        <p:txBody>
          <a:bodyPr/>
          <a:lstStyle/>
          <a:p>
            <a:r>
              <a:rPr lang="cs-CZ" sz="3600" b="1" dirty="0" smtClean="0">
                <a:solidFill>
                  <a:srgbClr val="0000CC"/>
                </a:solidFill>
              </a:rPr>
              <a:t>3. Specifická úmrtnost</a:t>
            </a:r>
            <a:br>
              <a:rPr lang="cs-CZ" sz="3600" b="1" dirty="0" smtClean="0">
                <a:solidFill>
                  <a:srgbClr val="0000CC"/>
                </a:solidFill>
              </a:rPr>
            </a:br>
            <a:endParaRPr lang="cs-CZ" sz="36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29813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196975"/>
            <a:ext cx="7554912" cy="5327650"/>
          </a:xfrm>
        </p:spPr>
        <p:txBody>
          <a:bodyPr/>
          <a:lstStyle/>
          <a:p>
            <a:pPr marL="514350" indent="-514350" eaLnBrk="1" hangingPunct="1">
              <a:buClr>
                <a:srgbClr val="0000CC"/>
              </a:buClr>
              <a:buSzTx/>
              <a:buFont typeface="Wingdings" pitchFamily="2" charset="2"/>
              <a:buNone/>
              <a:defRPr/>
            </a:pPr>
            <a:r>
              <a:rPr lang="cs-CZ" sz="2300" b="1" dirty="0" smtClean="0"/>
              <a:t>	počet zemřelých do 1 roku</a:t>
            </a:r>
          </a:p>
          <a:p>
            <a:pPr marL="514350" indent="-514350" eaLnBrk="1" hangingPunct="1">
              <a:buClr>
                <a:srgbClr val="0000CC"/>
              </a:buClr>
              <a:buSzTx/>
              <a:buFont typeface="Wingdings" pitchFamily="2" charset="2"/>
              <a:buNone/>
              <a:defRPr/>
            </a:pPr>
            <a:r>
              <a:rPr lang="cs-CZ" sz="2300" b="1" dirty="0" smtClean="0"/>
              <a:t>	    počet živě narozených</a:t>
            </a:r>
            <a:endParaRPr lang="cs-CZ" sz="2300" b="1" dirty="0" smtClean="0">
              <a:solidFill>
                <a:srgbClr val="0000CC"/>
              </a:solidFill>
            </a:endParaRPr>
          </a:p>
          <a:p>
            <a:pPr marL="514350" indent="-514350" eaLnBrk="1" hangingPunct="1">
              <a:buClr>
                <a:srgbClr val="0000CC"/>
              </a:buClr>
              <a:buSzTx/>
              <a:buFont typeface="Wingdings" pitchFamily="2" charset="2"/>
              <a:buNone/>
              <a:defRPr/>
            </a:pPr>
            <a:endParaRPr lang="cs-CZ" sz="2300" b="1" dirty="0" smtClean="0"/>
          </a:p>
          <a:p>
            <a:pPr eaLnBrk="1" hangingPunct="1">
              <a:buClr>
                <a:srgbClr val="C00000"/>
              </a:buClr>
              <a:buSzPct val="150000"/>
              <a:buFont typeface="Arial" pitchFamily="34" charset="0"/>
              <a:buChar char="•"/>
              <a:defRPr/>
            </a:pPr>
            <a:r>
              <a:rPr lang="cs-CZ" dirty="0" smtClean="0"/>
              <a:t>Ukazatel zdravotního stavu i socioekon. poměrů</a:t>
            </a:r>
          </a:p>
          <a:p>
            <a:pPr eaLnBrk="1" hangingPunct="1">
              <a:buClr>
                <a:srgbClr val="C00000"/>
              </a:buClr>
              <a:buSzPct val="150000"/>
              <a:buFont typeface="Arial" pitchFamily="34" charset="0"/>
              <a:buChar char="•"/>
              <a:defRPr/>
            </a:pPr>
            <a:r>
              <a:rPr lang="cs-CZ" dirty="0" smtClean="0"/>
              <a:t>Další ukazatele úmrtnosti kolem porodu:	</a:t>
            </a:r>
          </a:p>
          <a:p>
            <a:pPr lvl="1" eaLnBrk="1" hangingPunct="1">
              <a:buClr>
                <a:srgbClr val="3D3DF5"/>
              </a:buClr>
              <a:buFont typeface="Arial" pitchFamily="34" charset="0"/>
              <a:buChar char="•"/>
              <a:defRPr/>
            </a:pPr>
            <a:r>
              <a:rPr lang="cs-CZ" sz="2800" dirty="0" smtClean="0"/>
              <a:t>  </a:t>
            </a:r>
            <a:r>
              <a:rPr lang="cs-CZ" dirty="0" smtClean="0"/>
              <a:t>poporodní (do 3 dnů)</a:t>
            </a:r>
          </a:p>
          <a:p>
            <a:pPr lvl="1" eaLnBrk="1" hangingPunct="1">
              <a:buClr>
                <a:srgbClr val="3D3DF5"/>
              </a:buClr>
              <a:buFont typeface="Arial" pitchFamily="34" charset="0"/>
              <a:buChar char="•"/>
              <a:defRPr/>
            </a:pPr>
            <a:r>
              <a:rPr lang="cs-CZ" dirty="0" smtClean="0"/>
              <a:t>	časná (do 7 dnů)</a:t>
            </a:r>
          </a:p>
          <a:p>
            <a:pPr lvl="1" eaLnBrk="1" hangingPunct="1">
              <a:buClr>
                <a:srgbClr val="3D3DF5"/>
              </a:buClr>
              <a:buFont typeface="Arial" pitchFamily="34" charset="0"/>
              <a:buChar char="•"/>
              <a:defRPr/>
            </a:pPr>
            <a:r>
              <a:rPr lang="cs-CZ" dirty="0" smtClean="0"/>
              <a:t>	</a:t>
            </a:r>
            <a:r>
              <a:rPr lang="cs-CZ" b="1" dirty="0" smtClean="0"/>
              <a:t>novorozenecká (do 27 dnů)</a:t>
            </a:r>
          </a:p>
          <a:p>
            <a:pPr lvl="1" eaLnBrk="1" hangingPunct="1">
              <a:buClr>
                <a:srgbClr val="3D3DF5"/>
              </a:buClr>
              <a:buFont typeface="Arial" pitchFamily="34" charset="0"/>
              <a:buChar char="•"/>
              <a:defRPr/>
            </a:pPr>
            <a:r>
              <a:rPr lang="cs-CZ" b="1" dirty="0" smtClean="0"/>
              <a:t>	ponovorozenecká (od 28 dnů do 1 roku)</a:t>
            </a:r>
          </a:p>
          <a:p>
            <a:pPr lvl="1" eaLnBrk="1" hangingPunct="1">
              <a:buClr>
                <a:srgbClr val="3D3DF5"/>
              </a:buClr>
              <a:buFont typeface="Arial" pitchFamily="34" charset="0"/>
              <a:buChar char="•"/>
              <a:defRPr/>
            </a:pPr>
            <a:r>
              <a:rPr lang="cs-CZ" dirty="0" smtClean="0"/>
              <a:t>	perinatální (mrtvě narození + časná úmrtnost)</a:t>
            </a:r>
          </a:p>
          <a:p>
            <a:pPr marL="514350" indent="-514350" eaLnBrk="1" hangingPunct="1">
              <a:buClr>
                <a:srgbClr val="E40404"/>
              </a:buClr>
              <a:buSzTx/>
              <a:buFont typeface="Wingdings" pitchFamily="2" charset="2"/>
              <a:buChar char="§"/>
              <a:defRPr/>
            </a:pPr>
            <a:endParaRPr lang="cs-CZ" sz="2300" dirty="0" smtClean="0"/>
          </a:p>
        </p:txBody>
      </p:sp>
      <p:sp>
        <p:nvSpPr>
          <p:cNvPr id="16281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84888" y="1412875"/>
            <a:ext cx="1800225" cy="5762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sz="1600" b="1" smtClean="0"/>
              <a:t>X</a:t>
            </a:r>
            <a:r>
              <a:rPr lang="cs-CZ" sz="2300" b="1" smtClean="0"/>
              <a:t> 1000</a:t>
            </a:r>
          </a:p>
        </p:txBody>
      </p:sp>
      <p:sp>
        <p:nvSpPr>
          <p:cNvPr id="162819" name="Line 5"/>
          <p:cNvSpPr>
            <a:spLocks noChangeShapeType="1"/>
          </p:cNvSpPr>
          <p:nvPr/>
        </p:nvSpPr>
        <p:spPr bwMode="auto">
          <a:xfrm>
            <a:off x="1116013" y="1628775"/>
            <a:ext cx="482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title"/>
          </p:nvPr>
        </p:nvSpPr>
        <p:spPr>
          <a:xfrm>
            <a:off x="755650" y="404813"/>
            <a:ext cx="8280400" cy="1143000"/>
          </a:xfrm>
        </p:spPr>
        <p:txBody>
          <a:bodyPr/>
          <a:lstStyle/>
          <a:p>
            <a:r>
              <a:rPr lang="cs-CZ" sz="3600" b="1" smtClean="0">
                <a:solidFill>
                  <a:srgbClr val="0000CC"/>
                </a:solidFill>
              </a:rPr>
              <a:t>4. Kojenecká úmrtnost</a:t>
            </a:r>
            <a:r>
              <a:rPr lang="cs-CZ" sz="3600" b="1" smtClean="0"/>
              <a:t/>
            </a:r>
            <a:br>
              <a:rPr lang="cs-CZ" sz="3600" b="1" smtClean="0"/>
            </a:br>
            <a:endParaRPr lang="cs-CZ" sz="360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1058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84313"/>
            <a:ext cx="7696200" cy="4038600"/>
          </a:xfrm>
        </p:spPr>
        <p:txBody>
          <a:bodyPr/>
          <a:lstStyle/>
          <a:p>
            <a:pPr marL="590550" indent="-590550" eaLnBrk="1" hangingPunct="1">
              <a:buClr>
                <a:srgbClr val="0000CC"/>
              </a:buClr>
              <a:buSzTx/>
              <a:buFont typeface="Wingdings" pitchFamily="2" charset="2"/>
              <a:buNone/>
            </a:pPr>
            <a:endParaRPr lang="cs-CZ" sz="2700" b="1" smtClean="0"/>
          </a:p>
          <a:p>
            <a:pPr marL="590550" indent="-590550" eaLnBrk="1" hangingPunct="1">
              <a:buClr>
                <a:schemeClr val="tx2"/>
              </a:buClr>
              <a:buSzTx/>
              <a:buFont typeface="Wingdings" pitchFamily="2" charset="2"/>
              <a:buChar char="§"/>
            </a:pPr>
            <a:r>
              <a:rPr lang="cs-CZ" sz="2700" b="1" smtClean="0"/>
              <a:t>ukazatel úmrtnostních tabulek</a:t>
            </a:r>
          </a:p>
          <a:p>
            <a:pPr marL="590550" indent="-590550" eaLnBrk="1" hangingPunct="1">
              <a:buClr>
                <a:schemeClr val="tx2"/>
              </a:buClr>
              <a:buSzTx/>
              <a:buFont typeface="Wingdings" pitchFamily="2" charset="2"/>
              <a:buChar char="§"/>
            </a:pPr>
            <a:endParaRPr lang="cs-CZ" sz="2700" b="1" smtClean="0"/>
          </a:p>
          <a:p>
            <a:pPr marL="590550" indent="-590550" eaLnBrk="1" hangingPunct="1">
              <a:buClr>
                <a:schemeClr val="tx2"/>
              </a:buClr>
              <a:buSzTx/>
              <a:buFont typeface="Wingdings" pitchFamily="2" charset="2"/>
              <a:buChar char="§"/>
            </a:pPr>
            <a:r>
              <a:rPr lang="cs-CZ" sz="2700" b="1" smtClean="0"/>
              <a:t>průměrný počet roků, které má naději prožít osoba právě x-letá</a:t>
            </a:r>
            <a:endParaRPr lang="cs-CZ" sz="2700" smtClean="0"/>
          </a:p>
        </p:txBody>
      </p:sp>
      <p:sp>
        <p:nvSpPr>
          <p:cNvPr id="164866" name="Rectangle 4"/>
          <p:cNvSpPr>
            <a:spLocks noGrp="1" noChangeArrowheads="1"/>
          </p:cNvSpPr>
          <p:nvPr>
            <p:ph type="title"/>
          </p:nvPr>
        </p:nvSpPr>
        <p:spPr>
          <a:xfrm>
            <a:off x="628650" y="476250"/>
            <a:ext cx="8497888" cy="1143000"/>
          </a:xfrm>
        </p:spPr>
        <p:txBody>
          <a:bodyPr/>
          <a:lstStyle/>
          <a:p>
            <a:r>
              <a:rPr lang="cs-CZ" sz="3600" b="1" smtClean="0">
                <a:solidFill>
                  <a:srgbClr val="0000CC"/>
                </a:solidFill>
              </a:rPr>
              <a:t>5. Střední délka života e</a:t>
            </a:r>
            <a:r>
              <a:rPr lang="cs-CZ" sz="3600" b="1" baseline="-25000" smtClean="0">
                <a:solidFill>
                  <a:srgbClr val="0000CC"/>
                </a:solidFill>
              </a:rPr>
              <a:t>x</a:t>
            </a:r>
            <a:br>
              <a:rPr lang="cs-CZ" sz="3600" b="1" baseline="-25000" smtClean="0">
                <a:solidFill>
                  <a:srgbClr val="0000CC"/>
                </a:solidFill>
              </a:rPr>
            </a:br>
            <a:endParaRPr lang="cs-CZ" sz="360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04511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341438"/>
            <a:ext cx="7842250" cy="4038600"/>
          </a:xfrm>
        </p:spPr>
        <p:txBody>
          <a:bodyPr/>
          <a:lstStyle/>
          <a:p>
            <a:pPr marL="514350" indent="-514350" eaLnBrk="1" hangingPunct="1">
              <a:buClr>
                <a:srgbClr val="0000CC"/>
              </a:buClr>
              <a:buSzTx/>
              <a:buFont typeface="Wingdings" pitchFamily="2" charset="2"/>
              <a:buNone/>
            </a:pPr>
            <a:endParaRPr lang="cs-CZ" sz="2700" b="1" smtClean="0"/>
          </a:p>
          <a:p>
            <a:pPr marL="514350" indent="-514350" eaLnBrk="1" hangingPunct="1">
              <a:buClr>
                <a:srgbClr val="0000CC"/>
              </a:buClr>
              <a:buSzTx/>
              <a:buFont typeface="Wingdings" pitchFamily="2" charset="2"/>
              <a:buNone/>
            </a:pPr>
            <a:r>
              <a:rPr lang="cs-CZ" sz="2700" b="1" smtClean="0"/>
              <a:t>		počet úmrtí na určitou nemoc</a:t>
            </a:r>
          </a:p>
          <a:p>
            <a:pPr marL="514350" indent="-514350" eaLnBrk="1" hangingPunct="1">
              <a:buClr>
                <a:srgbClr val="0000CC"/>
              </a:buClr>
              <a:buSzTx/>
              <a:buFont typeface="Wingdings" pitchFamily="2" charset="2"/>
              <a:buNone/>
            </a:pPr>
            <a:r>
              <a:rPr lang="cs-CZ" sz="2700" b="1" smtClean="0"/>
              <a:t>výchozí počet nemocných na tutéž nemoc</a:t>
            </a:r>
            <a:endParaRPr lang="cs-CZ" sz="2700" b="1" smtClean="0">
              <a:solidFill>
                <a:srgbClr val="0000CC"/>
              </a:solidFill>
            </a:endParaRPr>
          </a:p>
          <a:p>
            <a:pPr marL="514350" indent="-514350" eaLnBrk="1" hangingPunct="1">
              <a:buClr>
                <a:srgbClr val="0000CC"/>
              </a:buClr>
              <a:buSzTx/>
              <a:buFont typeface="Wingdings" pitchFamily="2" charset="2"/>
              <a:buNone/>
            </a:pPr>
            <a:endParaRPr lang="cs-CZ" sz="2700" b="1" smtClean="0"/>
          </a:p>
          <a:p>
            <a:pPr marL="514350" indent="-514350" eaLnBrk="1" hangingPunct="1">
              <a:buClr>
                <a:schemeClr val="tx2"/>
              </a:buClr>
              <a:buSzTx/>
              <a:buFont typeface="Wingdings" pitchFamily="2" charset="2"/>
              <a:buChar char="§"/>
            </a:pPr>
            <a:r>
              <a:rPr lang="cs-CZ" sz="2700" smtClean="0"/>
              <a:t>posuzování klinické závažnosti nemoci nebo úspěšnosti léčby</a:t>
            </a:r>
          </a:p>
          <a:p>
            <a:pPr marL="514350" indent="-514350" eaLnBrk="1" hangingPunct="1">
              <a:buClr>
                <a:schemeClr val="tx2"/>
              </a:buClr>
              <a:buSzTx/>
              <a:buFont typeface="Wingdings" pitchFamily="2" charset="2"/>
              <a:buChar char="§"/>
            </a:pPr>
            <a:r>
              <a:rPr lang="cs-CZ" sz="2700" smtClean="0"/>
              <a:t>smrtnost a úmrtnost určité nemoci </a:t>
            </a:r>
          </a:p>
          <a:p>
            <a:pPr marL="914400" lvl="1" indent="-514350" eaLnBrk="1" hangingPunct="1">
              <a:buClr>
                <a:schemeClr val="tx2"/>
              </a:buClr>
              <a:buSzTx/>
              <a:buFont typeface="Wingdings" pitchFamily="2" charset="2"/>
              <a:buChar char="§"/>
            </a:pPr>
            <a:r>
              <a:rPr lang="cs-CZ" sz="2300" smtClean="0"/>
              <a:t>Např. tetanus má vysokou smrtnost, ale nízkou úmrtnost, u IM je to naopak.</a:t>
            </a:r>
          </a:p>
        </p:txBody>
      </p:sp>
      <p:sp>
        <p:nvSpPr>
          <p:cNvPr id="16691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7740650" y="2133600"/>
            <a:ext cx="1800225" cy="5762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sz="1800" b="1" smtClean="0"/>
              <a:t>X</a:t>
            </a:r>
            <a:r>
              <a:rPr lang="cs-CZ" sz="2700" b="1" smtClean="0"/>
              <a:t> 1000</a:t>
            </a:r>
          </a:p>
        </p:txBody>
      </p:sp>
      <p:sp>
        <p:nvSpPr>
          <p:cNvPr id="166915" name="Line 5"/>
          <p:cNvSpPr>
            <a:spLocks noChangeShapeType="1"/>
          </p:cNvSpPr>
          <p:nvPr/>
        </p:nvSpPr>
        <p:spPr bwMode="auto">
          <a:xfrm>
            <a:off x="755650" y="2349500"/>
            <a:ext cx="68405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6916" name="Rectangle 4"/>
          <p:cNvSpPr>
            <a:spLocks noGrp="1" noChangeArrowheads="1"/>
          </p:cNvSpPr>
          <p:nvPr>
            <p:ph type="title"/>
          </p:nvPr>
        </p:nvSpPr>
        <p:spPr>
          <a:xfrm>
            <a:off x="719138" y="549275"/>
            <a:ext cx="8424862" cy="1143000"/>
          </a:xfrm>
        </p:spPr>
        <p:txBody>
          <a:bodyPr/>
          <a:lstStyle/>
          <a:p>
            <a:r>
              <a:rPr lang="cs-CZ" sz="3600" b="1" smtClean="0">
                <a:solidFill>
                  <a:srgbClr val="0000CC"/>
                </a:solidFill>
              </a:rPr>
              <a:t>6. Smrtnost</a:t>
            </a:r>
            <a:br>
              <a:rPr lang="cs-CZ" sz="3600" b="1" smtClean="0">
                <a:solidFill>
                  <a:srgbClr val="0000CC"/>
                </a:solidFill>
              </a:rPr>
            </a:br>
            <a:endParaRPr lang="cs-CZ" sz="360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5602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916113"/>
            <a:ext cx="7918450" cy="4321175"/>
          </a:xfrm>
        </p:spPr>
        <p:txBody>
          <a:bodyPr/>
          <a:lstStyle/>
          <a:p>
            <a:pPr eaLnBrk="1" hangingPunct="1">
              <a:buClr>
                <a:schemeClr val="tx2"/>
              </a:buClr>
              <a:defRPr/>
            </a:pPr>
            <a:r>
              <a:rPr lang="cs-CZ" dirty="0" smtClean="0">
                <a:solidFill>
                  <a:srgbClr val="0000CC"/>
                </a:solidFill>
                <a:latin typeface="+mj-lt"/>
              </a:rPr>
              <a:t>Struktura zemřelých podle příčin smrti</a:t>
            </a:r>
          </a:p>
          <a:p>
            <a:pPr lvl="1" eaLnBrk="1" hangingPunct="1">
              <a:buClr>
                <a:srgbClr val="3D3DF5"/>
              </a:buClr>
              <a:defRPr/>
            </a:pPr>
            <a:r>
              <a:rPr lang="cs-CZ" sz="2800" dirty="0" smtClean="0"/>
              <a:t>Klasifikace příčin smrti podle MKN</a:t>
            </a:r>
          </a:p>
          <a:p>
            <a:pPr lvl="1" eaLnBrk="1" hangingPunct="1">
              <a:buClr>
                <a:srgbClr val="3D3DF5"/>
              </a:buClr>
              <a:defRPr/>
            </a:pPr>
            <a:r>
              <a:rPr lang="cs-CZ" sz="2800" dirty="0" smtClean="0"/>
              <a:t>Podle pohlaví a věku</a:t>
            </a:r>
          </a:p>
          <a:p>
            <a:pPr lvl="1" eaLnBrk="1" hangingPunct="1">
              <a:defRPr/>
            </a:pPr>
            <a:endParaRPr lang="cs-CZ" sz="2800" dirty="0"/>
          </a:p>
          <a:p>
            <a:pPr eaLnBrk="1" hangingPunct="1">
              <a:buClr>
                <a:schemeClr val="tx2"/>
              </a:buClr>
              <a:defRPr/>
            </a:pPr>
            <a:r>
              <a:rPr lang="cs-CZ" sz="2800" b="1" dirty="0" smtClean="0"/>
              <a:t>Srovnávání</a:t>
            </a:r>
          </a:p>
          <a:p>
            <a:pPr lvl="1" eaLnBrk="1" hangingPunct="1">
              <a:buClr>
                <a:srgbClr val="3D3DF5"/>
              </a:buClr>
              <a:defRPr/>
            </a:pPr>
            <a:r>
              <a:rPr lang="cs-CZ" dirty="0" smtClean="0"/>
              <a:t>Standardizace úmrtnosti podle příčin smrti</a:t>
            </a:r>
          </a:p>
          <a:p>
            <a:pPr lvl="1" eaLnBrk="1" hangingPunct="1">
              <a:buClr>
                <a:srgbClr val="3D3DF5"/>
              </a:buClr>
              <a:defRPr/>
            </a:pPr>
            <a:r>
              <a:rPr lang="cs-CZ" dirty="0" smtClean="0"/>
              <a:t>Neznámá přesnost</a:t>
            </a:r>
          </a:p>
          <a:p>
            <a:pPr lvl="1" eaLnBrk="1" hangingPunct="1">
              <a:defRPr/>
            </a:pPr>
            <a:endParaRPr lang="cs-CZ" b="1" dirty="0" smtClean="0"/>
          </a:p>
        </p:txBody>
      </p:sp>
      <p:sp>
        <p:nvSpPr>
          <p:cNvPr id="63491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1052513"/>
            <a:ext cx="8353425" cy="519112"/>
          </a:xfrm>
        </p:spPr>
        <p:txBody>
          <a:bodyPr/>
          <a:lstStyle/>
          <a:p>
            <a:pPr eaLnBrk="1" hangingPunct="1">
              <a:defRPr/>
            </a:pPr>
            <a:r>
              <a:rPr lang="cs-CZ" sz="3200" cap="all" dirty="0" smtClean="0">
                <a:solidFill>
                  <a:srgbClr val="0000CC"/>
                </a:solidFill>
              </a:rPr>
              <a:t>statistika příčin smrti</a:t>
            </a:r>
            <a:r>
              <a:rPr lang="cs-CZ" sz="3200" cap="all" dirty="0" smtClean="0">
                <a:solidFill>
                  <a:srgbClr val="92D050"/>
                </a:solidFill>
              </a:rPr>
              <a:t/>
            </a:r>
            <a:br>
              <a:rPr lang="cs-CZ" sz="3200" cap="all" dirty="0" smtClean="0">
                <a:solidFill>
                  <a:srgbClr val="92D050"/>
                </a:solidFill>
              </a:rPr>
            </a:br>
            <a:endParaRPr lang="cs-CZ" sz="32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2878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0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8175" y="57150"/>
            <a:ext cx="5281613" cy="668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270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115888"/>
            <a:ext cx="5040312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289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76200"/>
            <a:ext cx="5046662" cy="679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009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1" name="Obrázek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9063" y="836613"/>
            <a:ext cx="610870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123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2563" y="1268413"/>
            <a:ext cx="6238875" cy="43211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86294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Zástupný symbol pro obsah 1"/>
          <p:cNvSpPr>
            <a:spLocks noGrp="1"/>
          </p:cNvSpPr>
          <p:nvPr>
            <p:ph idx="1"/>
          </p:nvPr>
        </p:nvSpPr>
        <p:spPr>
          <a:xfrm>
            <a:off x="777952" y="1888660"/>
            <a:ext cx="7696200" cy="5545138"/>
          </a:xfrm>
        </p:spPr>
        <p:txBody>
          <a:bodyPr/>
          <a:lstStyle/>
          <a:p>
            <a:pPr marL="0" indent="0">
              <a:buClr>
                <a:srgbClr val="C00000"/>
              </a:buClr>
              <a:buSzPct val="100000"/>
              <a:buNone/>
              <a:defRPr/>
            </a:pPr>
            <a:r>
              <a:rPr lang="cs-CZ" sz="2800" b="1" dirty="0" smtClean="0">
                <a:solidFill>
                  <a:srgbClr val="0000CC"/>
                </a:solidFill>
              </a:rPr>
              <a:t>Statistiky využívané ke studiu zdravotního stavu populace</a:t>
            </a:r>
          </a:p>
          <a:p>
            <a:pPr marL="1257300" lvl="2" indent="-457200">
              <a:buClr>
                <a:srgbClr val="C00000"/>
              </a:buClr>
              <a:buSzPct val="100000"/>
              <a:buFont typeface="+mj-lt"/>
              <a:buAutoNum type="alphaLcParenR"/>
              <a:defRPr/>
            </a:pPr>
            <a:r>
              <a:rPr lang="cs-CZ" b="1" dirty="0" smtClean="0"/>
              <a:t>Demografická </a:t>
            </a:r>
            <a:r>
              <a:rPr lang="cs-CZ" b="1" dirty="0"/>
              <a:t>statistika</a:t>
            </a:r>
          </a:p>
          <a:p>
            <a:pPr marL="1257300" lvl="2" indent="-457200">
              <a:buClr>
                <a:srgbClr val="C00000"/>
              </a:buClr>
              <a:buSzPct val="100000"/>
              <a:buFont typeface="+mj-lt"/>
              <a:buAutoNum type="alphaLcParenR"/>
              <a:defRPr/>
            </a:pPr>
            <a:r>
              <a:rPr lang="cs-CZ" b="1" dirty="0"/>
              <a:t>S</a:t>
            </a:r>
            <a:r>
              <a:rPr lang="cs-CZ" b="1" dirty="0" smtClean="0"/>
              <a:t>tatistika </a:t>
            </a:r>
            <a:r>
              <a:rPr lang="cs-CZ" b="1" dirty="0"/>
              <a:t>nemocnosti</a:t>
            </a:r>
          </a:p>
          <a:p>
            <a:pPr marL="1257300" lvl="2" indent="-457200">
              <a:buClr>
                <a:srgbClr val="C00000"/>
              </a:buClr>
              <a:buSzPct val="100000"/>
              <a:buFont typeface="+mj-lt"/>
              <a:buAutoNum type="alphaLcParenR"/>
              <a:defRPr/>
            </a:pPr>
            <a:r>
              <a:rPr lang="cs-CZ" b="1" dirty="0"/>
              <a:t>S</a:t>
            </a:r>
            <a:r>
              <a:rPr lang="cs-CZ" b="1" dirty="0" smtClean="0"/>
              <a:t>tatistika zemřelých</a:t>
            </a:r>
            <a:endParaRPr lang="cs-CZ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28661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cs-CZ" b="1" dirty="0" smtClean="0">
                <a:solidFill>
                  <a:srgbClr val="0000CC"/>
                </a:solidFill>
              </a:rPr>
              <a:t>KOJENECKÁ ÚMRTNOST</a:t>
            </a:r>
            <a:endParaRPr lang="cs-CZ" b="1" dirty="0">
              <a:solidFill>
                <a:srgbClr val="0000CC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323528" y="5733256"/>
            <a:ext cx="88228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1899:</a:t>
            </a:r>
            <a:r>
              <a:rPr lang="cs-CZ" sz="2000" dirty="0" smtClean="0"/>
              <a:t> 235,6 (4.)</a:t>
            </a:r>
            <a:r>
              <a:rPr lang="cs-CZ" sz="2000" dirty="0"/>
              <a:t> </a:t>
            </a:r>
            <a:r>
              <a:rPr lang="cs-CZ" sz="2000" dirty="0" smtClean="0"/>
              <a:t>  </a:t>
            </a:r>
            <a:r>
              <a:rPr lang="cs-CZ" sz="2000" b="1" dirty="0" smtClean="0"/>
              <a:t>1940:</a:t>
            </a:r>
            <a:r>
              <a:rPr lang="cs-CZ" sz="2000" dirty="0" smtClean="0"/>
              <a:t> 82,5 (12.)   </a:t>
            </a:r>
            <a:r>
              <a:rPr lang="cs-CZ" sz="2000" b="1" dirty="0" smtClean="0"/>
              <a:t>1974:</a:t>
            </a:r>
            <a:r>
              <a:rPr lang="cs-CZ" sz="2000" dirty="0" smtClean="0"/>
              <a:t> 19,3 (52.)   </a:t>
            </a:r>
            <a:r>
              <a:rPr lang="cs-CZ" sz="2000" b="1" dirty="0" smtClean="0"/>
              <a:t>2008:</a:t>
            </a:r>
            <a:r>
              <a:rPr lang="cs-CZ" sz="2000" dirty="0" smtClean="0"/>
              <a:t> 2,8 (357.)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87424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115888"/>
            <a:ext cx="4906963" cy="666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239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xfrm>
            <a:off x="382859" y="1939886"/>
            <a:ext cx="8229600" cy="1143000"/>
          </a:xfrm>
        </p:spPr>
        <p:txBody>
          <a:bodyPr/>
          <a:lstStyle/>
          <a:p>
            <a:r>
              <a:rPr lang="cs-CZ" altLang="cs-CZ" b="1" dirty="0" smtClean="0">
                <a:solidFill>
                  <a:schemeClr val="accent2"/>
                </a:solidFill>
              </a:rPr>
              <a:t>DEMOGRAFIE</a:t>
            </a:r>
            <a:endParaRPr lang="en-GB" altLang="cs-CZ" b="1" dirty="0" smtClean="0">
              <a:solidFill>
                <a:schemeClr val="accent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757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>
          <a:xfrm>
            <a:off x="392113" y="188913"/>
            <a:ext cx="8358187" cy="1143000"/>
          </a:xfrm>
        </p:spPr>
        <p:txBody>
          <a:bodyPr/>
          <a:lstStyle/>
          <a:p>
            <a:r>
              <a:rPr lang="cs-CZ" altLang="cs-CZ" sz="3200" b="1" dirty="0" smtClean="0">
                <a:solidFill>
                  <a:schemeClr val="accent2"/>
                </a:solidFill>
              </a:rPr>
              <a:t>DEMOGRAFIE, ZDRAVÍ A PÉČE O ZD</a:t>
            </a:r>
            <a:r>
              <a:rPr lang="cs-CZ" altLang="cs-CZ" sz="3200" b="1" dirty="0" smtClean="0">
                <a:solidFill>
                  <a:srgbClr val="000066"/>
                </a:solidFill>
              </a:rPr>
              <a:t>RAVÍ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4968875"/>
          </a:xfrm>
        </p:spPr>
        <p:txBody>
          <a:bodyPr/>
          <a:lstStyle/>
          <a:p>
            <a:pPr>
              <a:defRPr/>
            </a:pPr>
            <a:r>
              <a:rPr lang="cs-CZ" sz="2800" b="1" dirty="0" smtClean="0">
                <a:solidFill>
                  <a:schemeClr val="accent2"/>
                </a:solidFill>
              </a:rPr>
              <a:t>Zdravotní potřeby lidí</a:t>
            </a:r>
          </a:p>
          <a:p>
            <a:pPr lvl="1">
              <a:defRPr/>
            </a:pPr>
            <a:r>
              <a:rPr lang="cs-CZ" b="1" dirty="0" smtClean="0">
                <a:solidFill>
                  <a:schemeClr val="accent2"/>
                </a:solidFill>
              </a:rPr>
              <a:t>se změnou velikosti a složení populace</a:t>
            </a:r>
          </a:p>
          <a:p>
            <a:pPr marL="514350" indent="-457200">
              <a:buFont typeface="Arial" pitchFamily="34" charset="0"/>
              <a:buChar char="•"/>
              <a:defRPr/>
            </a:pPr>
            <a:endParaRPr lang="cs-CZ" sz="2800" b="1" dirty="0" smtClean="0">
              <a:solidFill>
                <a:schemeClr val="accent2"/>
              </a:solidFill>
            </a:endParaRPr>
          </a:p>
          <a:p>
            <a:pPr marL="514350" indent="-457200">
              <a:buFont typeface="Arial" pitchFamily="34" charset="0"/>
              <a:buChar char="•"/>
              <a:defRPr/>
            </a:pPr>
            <a:r>
              <a:rPr lang="cs-CZ" sz="2800" b="1" dirty="0" smtClean="0">
                <a:solidFill>
                  <a:schemeClr val="accent2"/>
                </a:solidFill>
              </a:rPr>
              <a:t>K demografickým změnám v populaci dochází v důsledku proměny </a:t>
            </a:r>
            <a:r>
              <a:rPr lang="cs-CZ" sz="2800" b="1" dirty="0" smtClean="0">
                <a:solidFill>
                  <a:srgbClr val="00B0F0"/>
                </a:solidFill>
              </a:rPr>
              <a:t>socioekonomických a kulturních podmínek</a:t>
            </a:r>
            <a:r>
              <a:rPr lang="cs-CZ" sz="2800" b="1" dirty="0" smtClean="0">
                <a:solidFill>
                  <a:schemeClr val="accent2"/>
                </a:solidFill>
              </a:rPr>
              <a:t>, které byly, jsou a budou významnými determinantami zdraví populace. </a:t>
            </a:r>
            <a:endParaRPr lang="cs-CZ" sz="2800" b="1" dirty="0">
              <a:solidFill>
                <a:schemeClr val="accent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542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3" y="404813"/>
            <a:ext cx="8002587" cy="60483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000" b="1" dirty="0" smtClean="0">
                <a:solidFill>
                  <a:schemeClr val="accent2"/>
                </a:solidFill>
              </a:rPr>
              <a:t>DEMOGRAFIE        </a:t>
            </a:r>
            <a:r>
              <a:rPr lang="cs-CZ" sz="4000" b="1" dirty="0" smtClean="0">
                <a:solidFill>
                  <a:srgbClr val="000066"/>
                </a:solidFill>
              </a:rPr>
              <a:t>     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 smtClean="0"/>
          </a:p>
          <a:p>
            <a:pPr marL="857250" lvl="1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 smtClean="0"/>
          </a:p>
        </p:txBody>
      </p:sp>
      <p:sp>
        <p:nvSpPr>
          <p:cNvPr id="6" name="Obdélník 5"/>
          <p:cNvSpPr/>
          <p:nvPr/>
        </p:nvSpPr>
        <p:spPr>
          <a:xfrm>
            <a:off x="684213" y="1341438"/>
            <a:ext cx="4078287" cy="40306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cs-CZ" sz="3200" b="1" dirty="0">
                <a:solidFill>
                  <a:srgbClr val="00B0F0"/>
                </a:solidFill>
              </a:rPr>
              <a:t>UDÁLOSTI</a:t>
            </a:r>
          </a:p>
          <a:p>
            <a:pPr>
              <a:buFont typeface="Wingdings" pitchFamily="2" charset="2"/>
              <a:buNone/>
              <a:defRPr/>
            </a:pPr>
            <a:endParaRPr lang="cs-CZ" sz="3200" b="1" dirty="0">
              <a:solidFill>
                <a:srgbClr val="333399"/>
              </a:solidFill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cs-CZ" sz="3200" b="1" dirty="0">
                <a:solidFill>
                  <a:srgbClr val="333399"/>
                </a:solidFill>
              </a:rPr>
              <a:t>Narození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cs-CZ" sz="3200" b="1" dirty="0">
                <a:solidFill>
                  <a:srgbClr val="333399"/>
                </a:solidFill>
              </a:rPr>
              <a:t>Úmrtí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cs-CZ" sz="3200" b="1" dirty="0">
                <a:solidFill>
                  <a:srgbClr val="333399"/>
                </a:solidFill>
              </a:rPr>
              <a:t>Svatba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cs-CZ" sz="3200" b="1" dirty="0">
                <a:solidFill>
                  <a:srgbClr val="333399"/>
                </a:solidFill>
              </a:rPr>
              <a:t>Rozvod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cs-CZ" sz="3200" b="1" dirty="0">
                <a:solidFill>
                  <a:srgbClr val="333399"/>
                </a:solidFill>
              </a:rPr>
              <a:t>Ukončení studia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cs-CZ" sz="3200" b="1" dirty="0">
                <a:solidFill>
                  <a:srgbClr val="333399"/>
                </a:solidFill>
              </a:rPr>
              <a:t>Změna bydliště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924425" y="1320800"/>
            <a:ext cx="3776663" cy="494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cs-CZ" altLang="cs-CZ" b="1" dirty="0" smtClean="0">
                <a:solidFill>
                  <a:srgbClr val="00B0F0"/>
                </a:solidFill>
              </a:rPr>
              <a:t>PROCESY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None/>
              <a:defRPr/>
            </a:pPr>
            <a:endParaRPr lang="cs-CZ" altLang="cs-CZ" b="1" dirty="0" smtClean="0">
              <a:solidFill>
                <a:srgbClr val="333399"/>
              </a:solidFill>
            </a:endParaRP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2D2D8A"/>
              </a:buClr>
              <a:defRPr/>
            </a:pPr>
            <a:r>
              <a:rPr lang="cs-CZ" altLang="cs-CZ" b="1" dirty="0" smtClean="0">
                <a:solidFill>
                  <a:srgbClr val="333399"/>
                </a:solidFill>
              </a:rPr>
              <a:t>Porodnost</a:t>
            </a: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2D2D8A"/>
              </a:buClr>
              <a:defRPr/>
            </a:pPr>
            <a:r>
              <a:rPr lang="cs-CZ" altLang="cs-CZ" b="1" dirty="0" smtClean="0">
                <a:solidFill>
                  <a:srgbClr val="333399"/>
                </a:solidFill>
              </a:rPr>
              <a:t>Úmrtnost</a:t>
            </a: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2D2D8A"/>
              </a:buClr>
              <a:defRPr/>
            </a:pPr>
            <a:r>
              <a:rPr lang="cs-CZ" altLang="cs-CZ" b="1" dirty="0" smtClean="0">
                <a:solidFill>
                  <a:srgbClr val="333399"/>
                </a:solidFill>
              </a:rPr>
              <a:t>Sňatečnost</a:t>
            </a: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2D2D8A"/>
              </a:buClr>
              <a:defRPr/>
            </a:pPr>
            <a:r>
              <a:rPr lang="cs-CZ" altLang="cs-CZ" b="1" dirty="0" smtClean="0">
                <a:solidFill>
                  <a:srgbClr val="333399"/>
                </a:solidFill>
              </a:rPr>
              <a:t>Rozvodovost</a:t>
            </a: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2D2D8A"/>
              </a:buClr>
              <a:defRPr/>
            </a:pPr>
            <a:r>
              <a:rPr lang="cs-CZ" altLang="cs-CZ" b="1" dirty="0" smtClean="0">
                <a:solidFill>
                  <a:srgbClr val="333399"/>
                </a:solidFill>
              </a:rPr>
              <a:t>Vzdělanost</a:t>
            </a: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2D2D8A"/>
              </a:buClr>
              <a:defRPr/>
            </a:pPr>
            <a:r>
              <a:rPr lang="cs-CZ" altLang="cs-CZ" b="1" dirty="0" smtClean="0">
                <a:solidFill>
                  <a:srgbClr val="333399"/>
                </a:solidFill>
              </a:rPr>
              <a:t>Migrace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938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5" y="404815"/>
            <a:ext cx="8002587" cy="6048375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cs-CZ" sz="4000" b="1" dirty="0">
                <a:solidFill>
                  <a:srgbClr val="1B06BA"/>
                </a:solidFill>
              </a:rPr>
              <a:t>DEMOGRAFIE              </a:t>
            </a:r>
          </a:p>
          <a:p>
            <a:pPr marL="0" indent="0">
              <a:buNone/>
              <a:defRPr/>
            </a:pPr>
            <a:endParaRPr lang="cs-CZ" b="1" dirty="0"/>
          </a:p>
          <a:p>
            <a:pPr marL="0" indent="0">
              <a:buNone/>
              <a:defRPr/>
            </a:pPr>
            <a:endParaRPr lang="cs-CZ" b="1" dirty="0" smtClean="0"/>
          </a:p>
          <a:p>
            <a:pPr marL="857250" lvl="1" indent="-457200">
              <a:defRPr/>
            </a:pPr>
            <a:endParaRPr lang="cs-CZ" b="1" dirty="0" smtClean="0"/>
          </a:p>
          <a:p>
            <a:pPr>
              <a:defRPr/>
            </a:pPr>
            <a:endParaRPr lang="cs-CZ" b="1" dirty="0" smtClean="0"/>
          </a:p>
        </p:txBody>
      </p:sp>
      <p:pic>
        <p:nvPicPr>
          <p:cNvPr id="13315" name="Picture 2" descr="graf_sezonnost_110867514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2" y="1125538"/>
            <a:ext cx="7993063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smtClean="0"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790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6982" y="240690"/>
            <a:ext cx="8002587" cy="60483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000" b="1" dirty="0" smtClean="0">
                <a:solidFill>
                  <a:schemeClr val="accent2"/>
                </a:solidFill>
              </a:rPr>
              <a:t>DEMOGRAFIE  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000" b="1" dirty="0" smtClean="0">
                <a:solidFill>
                  <a:srgbClr val="1B06BA"/>
                </a:solidFill>
              </a:rPr>
              <a:t>          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b="1" dirty="0">
                <a:solidFill>
                  <a:schemeClr val="accent2"/>
                </a:solidFill>
              </a:rPr>
              <a:t>zabývá se REPRODUKCÍ LIDSKÝCH POPULACÍ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cs-CZ" b="1" dirty="0">
              <a:solidFill>
                <a:schemeClr val="accent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dirty="0">
                <a:solidFill>
                  <a:schemeClr val="accent2"/>
                </a:solidFill>
              </a:rPr>
              <a:t>odhaluje </a:t>
            </a:r>
            <a:r>
              <a:rPr lang="cs-CZ" b="1" dirty="0">
                <a:solidFill>
                  <a:schemeClr val="accent2"/>
                </a:solidFill>
              </a:rPr>
              <a:t>vazby mezi společenskými podmínkami </a:t>
            </a:r>
            <a:r>
              <a:rPr lang="cs-CZ" dirty="0">
                <a:solidFill>
                  <a:schemeClr val="accent2"/>
                </a:solidFill>
              </a:rPr>
              <a:t>(kulturní, ekonomické, politické)</a:t>
            </a:r>
            <a:r>
              <a:rPr lang="cs-CZ" b="1" dirty="0">
                <a:solidFill>
                  <a:schemeClr val="accent2"/>
                </a:solidFill>
              </a:rPr>
              <a:t> a populačním vývojem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>
              <a:solidFill>
                <a:schemeClr val="accent2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 smtClean="0">
              <a:solidFill>
                <a:schemeClr val="accent2"/>
              </a:solidFill>
            </a:endParaRPr>
          </a:p>
          <a:p>
            <a:pPr marL="857250" lvl="1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 smtClean="0">
              <a:solidFill>
                <a:schemeClr val="accent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 smtClean="0">
              <a:solidFill>
                <a:schemeClr val="accent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23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3600" b="1" cap="all" dirty="0">
                <a:solidFill>
                  <a:schemeClr val="accent2"/>
                </a:solidFill>
              </a:rPr>
              <a:t>Základní zdroje </a:t>
            </a:r>
            <a:r>
              <a:rPr lang="cs-CZ" altLang="cs-CZ" sz="3600" b="1" cap="all" dirty="0" err="1" smtClean="0">
                <a:solidFill>
                  <a:schemeClr val="accent2"/>
                </a:solidFill>
              </a:rPr>
              <a:t>demogr</a:t>
            </a:r>
            <a:r>
              <a:rPr lang="cs-CZ" altLang="cs-CZ" sz="3600" b="1" cap="all" dirty="0" smtClean="0">
                <a:solidFill>
                  <a:schemeClr val="accent2"/>
                </a:solidFill>
              </a:rPr>
              <a:t>. </a:t>
            </a:r>
            <a:r>
              <a:rPr lang="cs-CZ" altLang="cs-CZ" sz="3600" b="1" cap="all" dirty="0">
                <a:solidFill>
                  <a:schemeClr val="accent2"/>
                </a:solidFill>
              </a:rPr>
              <a:t>dat</a:t>
            </a:r>
            <a:r>
              <a:rPr lang="cs-CZ" altLang="cs-CZ" sz="3600" cap="all" dirty="0">
                <a:solidFill>
                  <a:srgbClr val="000066"/>
                </a:solidFill>
              </a:rPr>
              <a:t/>
            </a:r>
            <a:br>
              <a:rPr lang="cs-CZ" altLang="cs-CZ" sz="3600" cap="all" dirty="0">
                <a:solidFill>
                  <a:srgbClr val="000066"/>
                </a:solidFill>
              </a:rPr>
            </a:br>
            <a:r>
              <a:rPr lang="cs-CZ" altLang="cs-CZ" sz="2800" dirty="0" smtClean="0"/>
              <a:t>základní </a:t>
            </a:r>
            <a:r>
              <a:rPr lang="cs-CZ" altLang="cs-CZ" sz="2800" dirty="0"/>
              <a:t>metody zjišťování demografických </a:t>
            </a:r>
            <a:r>
              <a:rPr lang="cs-CZ" altLang="cs-CZ" sz="2800" dirty="0" smtClean="0"/>
              <a:t>jevů</a:t>
            </a:r>
            <a:endParaRPr lang="cs-CZ" altLang="cs-CZ" sz="3600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11044"/>
            <a:ext cx="8229600" cy="4932557"/>
          </a:xfrm>
        </p:spPr>
        <p:txBody>
          <a:bodyPr/>
          <a:lstStyle/>
          <a:p>
            <a:pPr marL="0" indent="0">
              <a:buNone/>
            </a:pPr>
            <a:endParaRPr lang="cs-CZ" altLang="cs-CZ" dirty="0" smtClean="0"/>
          </a:p>
          <a:p>
            <a:r>
              <a:rPr lang="cs-CZ" altLang="cs-CZ" b="1" dirty="0" smtClean="0">
                <a:solidFill>
                  <a:schemeClr val="accent2"/>
                </a:solidFill>
              </a:rPr>
              <a:t>Sčítání lidu</a:t>
            </a:r>
          </a:p>
          <a:p>
            <a:r>
              <a:rPr lang="cs-CZ" altLang="cs-CZ" b="1" dirty="0" smtClean="0">
                <a:solidFill>
                  <a:schemeClr val="accent2"/>
                </a:solidFill>
              </a:rPr>
              <a:t>Evidence přirozené měny (soustava registračních knih - matriky)</a:t>
            </a:r>
          </a:p>
          <a:p>
            <a:r>
              <a:rPr lang="cs-CZ" altLang="cs-CZ" b="1" dirty="0" smtClean="0">
                <a:solidFill>
                  <a:schemeClr val="accent2"/>
                </a:solidFill>
              </a:rPr>
              <a:t>Evidence migrací (hlášení trvalého pobytu)</a:t>
            </a:r>
          </a:p>
          <a:p>
            <a:r>
              <a:rPr lang="cs-CZ" altLang="cs-CZ" b="1" dirty="0" smtClean="0">
                <a:solidFill>
                  <a:schemeClr val="accent2"/>
                </a:solidFill>
              </a:rPr>
              <a:t>Zvláštní výběrová šetření</a:t>
            </a:r>
          </a:p>
          <a:p>
            <a:r>
              <a:rPr lang="cs-CZ" altLang="cs-CZ" b="1" dirty="0" smtClean="0">
                <a:solidFill>
                  <a:schemeClr val="accent2"/>
                </a:solidFill>
              </a:rPr>
              <a:t>Registry obyvatelstva (registr obyvatel, soupisy voličů, soupisy školních dětí ad.)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241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3" y="404813"/>
            <a:ext cx="8002587" cy="60483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000" b="1" dirty="0" smtClean="0">
                <a:solidFill>
                  <a:schemeClr val="accent2"/>
                </a:solidFill>
              </a:rPr>
              <a:t>POPULAČNÍ ZÁKLADNA                          A POPULAČNÍ PROCESY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b="1" dirty="0">
                <a:solidFill>
                  <a:schemeClr val="accent2"/>
                </a:solidFill>
              </a:rPr>
              <a:t>Základna:</a:t>
            </a:r>
            <a:r>
              <a:rPr lang="cs-CZ" dirty="0">
                <a:solidFill>
                  <a:schemeClr val="accent2"/>
                </a:solidFill>
              </a:rPr>
              <a:t> velikost a struktura populace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cs-CZ" dirty="0">
              <a:solidFill>
                <a:schemeClr val="accent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b="1" dirty="0">
                <a:solidFill>
                  <a:schemeClr val="accent2"/>
                </a:solidFill>
              </a:rPr>
              <a:t>Procesy:</a:t>
            </a:r>
            <a:r>
              <a:rPr lang="cs-CZ" dirty="0">
                <a:solidFill>
                  <a:schemeClr val="accent2"/>
                </a:solidFill>
              </a:rPr>
              <a:t> hromadné demografické události úzce související s velikostí </a:t>
            </a:r>
            <a:br>
              <a:rPr lang="cs-CZ" dirty="0">
                <a:solidFill>
                  <a:schemeClr val="accent2"/>
                </a:solidFill>
              </a:rPr>
            </a:br>
            <a:r>
              <a:rPr lang="cs-CZ" dirty="0">
                <a:solidFill>
                  <a:schemeClr val="accent2"/>
                </a:solidFill>
              </a:rPr>
              <a:t>a složením populace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 smtClean="0"/>
          </a:p>
          <a:p>
            <a:pPr marL="857250" lvl="1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330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54892" y="2865638"/>
            <a:ext cx="8002587" cy="60483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000" b="1" dirty="0" smtClean="0">
                <a:solidFill>
                  <a:schemeClr val="accent2"/>
                </a:solidFill>
              </a:rPr>
              <a:t>POPULAČNÍ ZÁKLADNA                         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>
              <a:solidFill>
                <a:srgbClr val="000066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dirty="0" smtClean="0">
                <a:solidFill>
                  <a:schemeClr val="accent2"/>
                </a:solidFill>
              </a:rPr>
              <a:t>velikost </a:t>
            </a:r>
            <a:r>
              <a:rPr lang="cs-CZ" dirty="0">
                <a:solidFill>
                  <a:schemeClr val="accent2"/>
                </a:solidFill>
              </a:rPr>
              <a:t>a struktura populace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cs-CZ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 smtClean="0"/>
          </a:p>
          <a:p>
            <a:pPr marL="857250" lvl="1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201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66583" y="1550291"/>
            <a:ext cx="7696200" cy="649287"/>
          </a:xfrm>
        </p:spPr>
        <p:txBody>
          <a:bodyPr/>
          <a:lstStyle/>
          <a:p>
            <a:pPr eaLnBrk="1" hangingPunct="1">
              <a:defRPr/>
            </a:pPr>
            <a:r>
              <a:rPr lang="cs-CZ" sz="3200" cap="all" dirty="0" smtClean="0">
                <a:solidFill>
                  <a:srgbClr val="0000CC"/>
                </a:solidFill>
              </a:rPr>
              <a:t>Ukazatele zdravotního stavu založené na evidenci zemřelých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404521"/>
            <a:ext cx="7696200" cy="5329237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Clr>
                <a:schemeClr val="tx2"/>
              </a:buClr>
              <a:buSzPct val="130000"/>
              <a:buFont typeface="Wingdings" pitchFamily="2" charset="2"/>
              <a:buNone/>
              <a:defRPr/>
            </a:pPr>
            <a:endParaRPr lang="cs-CZ" sz="2400" b="1" dirty="0" smtClean="0"/>
          </a:p>
          <a:p>
            <a:pPr eaLnBrk="1" hangingPunct="1">
              <a:spcBef>
                <a:spcPts val="0"/>
              </a:spcBef>
              <a:buClr>
                <a:srgbClr val="C00000"/>
              </a:buClr>
              <a:buSzPct val="150000"/>
              <a:buFont typeface="Arial" pitchFamily="34" charset="0"/>
              <a:buChar char="•"/>
              <a:defRPr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 eaLnBrk="1" hangingPunct="1">
              <a:spcBef>
                <a:spcPts val="0"/>
              </a:spcBef>
              <a:buClr>
                <a:srgbClr val="C00000"/>
              </a:buClr>
              <a:buSzPct val="150000"/>
              <a:buFont typeface="Arial" pitchFamily="34" charset="0"/>
              <a:buChar char="•"/>
              <a:defRPr/>
            </a:pPr>
            <a:r>
              <a:rPr lang="cs-CZ" sz="2800" b="1" dirty="0" smtClean="0">
                <a:solidFill>
                  <a:srgbClr val="C00000"/>
                </a:solidFill>
              </a:rPr>
              <a:t>Evidence </a:t>
            </a:r>
            <a:r>
              <a:rPr lang="cs-CZ" sz="2800" b="1" dirty="0">
                <a:solidFill>
                  <a:srgbClr val="C00000"/>
                </a:solidFill>
              </a:rPr>
              <a:t>úmrtí</a:t>
            </a:r>
          </a:p>
          <a:p>
            <a:pPr lvl="1" eaLnBrk="1" hangingPunct="1">
              <a:spcBef>
                <a:spcPts val="0"/>
              </a:spcBef>
              <a:buClr>
                <a:srgbClr val="3D3DF5"/>
              </a:buClr>
              <a:buFont typeface="Arial" pitchFamily="34" charset="0"/>
              <a:buChar char="•"/>
              <a:defRPr/>
            </a:pPr>
            <a:r>
              <a:rPr lang="cs-CZ" sz="2800" dirty="0"/>
              <a:t>Statistika zemřelých</a:t>
            </a:r>
          </a:p>
          <a:p>
            <a:pPr lvl="1" eaLnBrk="1" hangingPunct="1">
              <a:spcBef>
                <a:spcPts val="0"/>
              </a:spcBef>
              <a:buClr>
                <a:srgbClr val="3D3DF5"/>
              </a:buClr>
              <a:buFont typeface="Arial" pitchFamily="34" charset="0"/>
              <a:buChar char="•"/>
              <a:defRPr/>
            </a:pPr>
            <a:r>
              <a:rPr lang="cs-CZ" sz="2800" dirty="0"/>
              <a:t>Statistika příčin smrti</a:t>
            </a:r>
          </a:p>
          <a:p>
            <a:pPr marL="0" indent="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endParaRPr lang="cs-CZ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556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277813"/>
            <a:ext cx="8147050" cy="1368425"/>
          </a:xfrm>
        </p:spPr>
        <p:txBody>
          <a:bodyPr/>
          <a:lstStyle/>
          <a:p>
            <a:pPr>
              <a:defRPr/>
            </a:pPr>
            <a:r>
              <a:rPr lang="cs-CZ" altLang="cs-CZ" b="1" cap="all" dirty="0">
                <a:solidFill>
                  <a:schemeClr val="accent2"/>
                </a:solidFill>
              </a:rPr>
              <a:t>Počet obyvatelstva</a:t>
            </a:r>
            <a:r>
              <a:rPr lang="cs-CZ" altLang="cs-CZ" b="1" dirty="0"/>
              <a:t/>
            </a:r>
            <a:br>
              <a:rPr lang="cs-CZ" altLang="cs-CZ" b="1" dirty="0"/>
            </a:br>
            <a:endParaRPr lang="cs-CZ" altLang="cs-CZ" b="1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b="1" dirty="0" smtClean="0">
                <a:solidFill>
                  <a:srgbClr val="000066"/>
                </a:solidFill>
              </a:rPr>
              <a:t>Základní demografický ukazatel</a:t>
            </a:r>
          </a:p>
          <a:p>
            <a:r>
              <a:rPr lang="cs-CZ" altLang="cs-CZ" b="1" dirty="0" smtClean="0">
                <a:solidFill>
                  <a:srgbClr val="000066"/>
                </a:solidFill>
              </a:rPr>
              <a:t>Stav obyvatel k určitému okamžiku</a:t>
            </a:r>
          </a:p>
          <a:p>
            <a:pPr lvl="1"/>
            <a:r>
              <a:rPr lang="cs-CZ" altLang="cs-CZ" b="1" dirty="0" smtClean="0">
                <a:solidFill>
                  <a:srgbClr val="0070C0"/>
                </a:solidFill>
              </a:rPr>
              <a:t>Počáteční stav (1. 1.): </a:t>
            </a:r>
            <a:r>
              <a:rPr lang="cs-CZ" b="1" dirty="0">
                <a:solidFill>
                  <a:srgbClr val="002060"/>
                </a:solidFill>
              </a:rPr>
              <a:t>10 538 275 </a:t>
            </a:r>
            <a:endParaRPr lang="cs-CZ" b="1" dirty="0" smtClean="0">
              <a:solidFill>
                <a:srgbClr val="002060"/>
              </a:solidFill>
            </a:endParaRPr>
          </a:p>
          <a:p>
            <a:pPr lvl="1"/>
            <a:r>
              <a:rPr lang="cs-CZ" altLang="cs-CZ" b="1" dirty="0" smtClean="0">
                <a:solidFill>
                  <a:srgbClr val="0070C0"/>
                </a:solidFill>
              </a:rPr>
              <a:t>Střední stav</a:t>
            </a:r>
            <a:r>
              <a:rPr lang="cs-CZ" altLang="cs-CZ" b="1" dirty="0">
                <a:solidFill>
                  <a:srgbClr val="0070C0"/>
                </a:solidFill>
              </a:rPr>
              <a:t> </a:t>
            </a:r>
            <a:r>
              <a:rPr lang="cs-CZ" altLang="cs-CZ" b="1" dirty="0" smtClean="0">
                <a:solidFill>
                  <a:srgbClr val="0070C0"/>
                </a:solidFill>
              </a:rPr>
              <a:t>(1. 7.):</a:t>
            </a:r>
            <a:r>
              <a:rPr lang="cs-CZ" b="1" dirty="0" smtClean="0">
                <a:solidFill>
                  <a:srgbClr val="002060"/>
                </a:solidFill>
              </a:rPr>
              <a:t>10 </a:t>
            </a:r>
            <a:r>
              <a:rPr lang="cs-CZ" b="1" dirty="0">
                <a:solidFill>
                  <a:srgbClr val="002060"/>
                </a:solidFill>
              </a:rPr>
              <a:t>542 942 </a:t>
            </a:r>
            <a:endParaRPr lang="cs-CZ" b="1" dirty="0" smtClean="0">
              <a:solidFill>
                <a:srgbClr val="002060"/>
              </a:solidFill>
            </a:endParaRPr>
          </a:p>
          <a:p>
            <a:pPr lvl="1"/>
            <a:r>
              <a:rPr lang="cs-CZ" altLang="cs-CZ" b="1" dirty="0" smtClean="0">
                <a:solidFill>
                  <a:srgbClr val="0070C0"/>
                </a:solidFill>
              </a:rPr>
              <a:t>Koncový stav (31. 12.): </a:t>
            </a:r>
            <a:r>
              <a:rPr lang="cs-CZ" b="1" dirty="0">
                <a:solidFill>
                  <a:srgbClr val="002060"/>
                </a:solidFill>
              </a:rPr>
              <a:t>10 553 843 </a:t>
            </a:r>
            <a:endParaRPr lang="cs-CZ" altLang="cs-CZ" b="1" dirty="0" smtClean="0">
              <a:solidFill>
                <a:srgbClr val="002060"/>
              </a:solidFill>
            </a:endParaRPr>
          </a:p>
          <a:p>
            <a:pPr>
              <a:buFontTx/>
              <a:buNone/>
            </a:pPr>
            <a:r>
              <a:rPr lang="cs-CZ" altLang="cs-CZ" b="1" dirty="0" smtClean="0">
                <a:solidFill>
                  <a:srgbClr val="000066"/>
                </a:solidFill>
              </a:rPr>
              <a:t> </a:t>
            </a:r>
            <a:endParaRPr lang="cs-CZ" altLang="cs-CZ" sz="2800" b="1" dirty="0" smtClean="0">
              <a:solidFill>
                <a:srgbClr val="00006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586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252413"/>
            <a:ext cx="8445500" cy="1368425"/>
          </a:xfrm>
        </p:spPr>
        <p:txBody>
          <a:bodyPr/>
          <a:lstStyle/>
          <a:p>
            <a:pPr>
              <a:defRPr/>
            </a:pPr>
            <a:r>
              <a:rPr lang="cs-CZ" altLang="cs-CZ" b="1" cap="all" dirty="0" smtClean="0">
                <a:solidFill>
                  <a:schemeClr val="accent2"/>
                </a:solidFill>
              </a:rPr>
              <a:t>struktura </a:t>
            </a:r>
            <a:r>
              <a:rPr lang="cs-CZ" altLang="cs-CZ" b="1" cap="all" dirty="0">
                <a:solidFill>
                  <a:schemeClr val="accent2"/>
                </a:solidFill>
              </a:rPr>
              <a:t>obyvatelstva</a:t>
            </a:r>
            <a:r>
              <a:rPr lang="cs-CZ" altLang="cs-CZ" b="1" dirty="0"/>
              <a:t/>
            </a:r>
            <a:br>
              <a:rPr lang="cs-CZ" altLang="cs-CZ" b="1" dirty="0"/>
            </a:br>
            <a:endParaRPr lang="cs-CZ" altLang="cs-CZ" b="1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altLang="cs-CZ" b="1" dirty="0" smtClean="0">
                <a:solidFill>
                  <a:schemeClr val="accent2"/>
                </a:solidFill>
              </a:rPr>
              <a:t>biologické znaky</a:t>
            </a:r>
          </a:p>
          <a:p>
            <a:pPr lvl="1"/>
            <a:r>
              <a:rPr lang="cs-CZ" altLang="cs-CZ" dirty="0" smtClean="0">
                <a:solidFill>
                  <a:schemeClr val="accent2"/>
                </a:solidFill>
              </a:rPr>
              <a:t>pohlaví, věk, zdravotní stav</a:t>
            </a:r>
          </a:p>
          <a:p>
            <a:pPr marL="514350" indent="-514350">
              <a:buFont typeface="+mj-lt"/>
              <a:buAutoNum type="arabicPeriod"/>
            </a:pPr>
            <a:r>
              <a:rPr lang="cs-CZ" altLang="cs-CZ" b="1" dirty="0" smtClean="0">
                <a:solidFill>
                  <a:schemeClr val="accent2"/>
                </a:solidFill>
              </a:rPr>
              <a:t>sociálně právní znaky</a:t>
            </a:r>
          </a:p>
          <a:p>
            <a:pPr lvl="1"/>
            <a:r>
              <a:rPr lang="cs-CZ" altLang="cs-CZ" dirty="0" smtClean="0">
                <a:solidFill>
                  <a:schemeClr val="accent2"/>
                </a:solidFill>
              </a:rPr>
              <a:t>rodinný stav</a:t>
            </a:r>
          </a:p>
          <a:p>
            <a:pPr marL="514350" indent="-514350">
              <a:buFont typeface="+mj-lt"/>
              <a:buAutoNum type="arabicPeriod"/>
            </a:pPr>
            <a:r>
              <a:rPr lang="cs-CZ" altLang="cs-CZ" b="1" dirty="0" smtClean="0">
                <a:solidFill>
                  <a:schemeClr val="accent2"/>
                </a:solidFill>
              </a:rPr>
              <a:t>ekonomické znaky</a:t>
            </a:r>
          </a:p>
          <a:p>
            <a:pPr lvl="1"/>
            <a:r>
              <a:rPr lang="cs-CZ" altLang="cs-CZ" dirty="0" smtClean="0">
                <a:solidFill>
                  <a:schemeClr val="accent2"/>
                </a:solidFill>
              </a:rPr>
              <a:t>ekonomická aktivita, odvětví NH, povolání</a:t>
            </a:r>
          </a:p>
          <a:p>
            <a:pPr marL="514350" indent="-514350">
              <a:buFont typeface="+mj-lt"/>
              <a:buAutoNum type="arabicPeriod"/>
            </a:pPr>
            <a:r>
              <a:rPr lang="cs-CZ" altLang="cs-CZ" b="1" dirty="0">
                <a:solidFill>
                  <a:schemeClr val="accent2"/>
                </a:solidFill>
              </a:rPr>
              <a:t>k</a:t>
            </a:r>
            <a:r>
              <a:rPr lang="cs-CZ" altLang="cs-CZ" b="1" dirty="0" smtClean="0">
                <a:solidFill>
                  <a:schemeClr val="accent2"/>
                </a:solidFill>
              </a:rPr>
              <a:t>ulturní znaky</a:t>
            </a:r>
          </a:p>
          <a:p>
            <a:pPr lvl="1"/>
            <a:r>
              <a:rPr lang="cs-CZ" altLang="cs-CZ" dirty="0" smtClean="0">
                <a:solidFill>
                  <a:schemeClr val="accent2"/>
                </a:solidFill>
              </a:rPr>
              <a:t>vzdělání, národnost, náboženské vyznání</a:t>
            </a:r>
          </a:p>
          <a:p>
            <a:endParaRPr lang="cs-CZ" altLang="cs-CZ" sz="2800" dirty="0" smtClean="0">
              <a:solidFill>
                <a:schemeClr val="accent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950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44938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b="1" cap="all" dirty="0" smtClean="0">
                <a:solidFill>
                  <a:schemeClr val="accent2"/>
                </a:solidFill>
              </a:rPr>
              <a:t>BIOLOGICKÉ ZNAKY</a:t>
            </a:r>
            <a:br>
              <a:rPr lang="cs-CZ" b="1" cap="all" dirty="0" smtClean="0">
                <a:solidFill>
                  <a:schemeClr val="accent2"/>
                </a:solidFill>
              </a:rPr>
            </a:br>
            <a:r>
              <a:rPr lang="cs-CZ" altLang="cs-CZ" sz="3200" b="1" dirty="0">
                <a:solidFill>
                  <a:schemeClr val="accent2"/>
                </a:solidFill>
              </a:rPr>
              <a:t>Struktura z hlediska pohlaví:</a:t>
            </a:r>
            <a:br>
              <a:rPr lang="cs-CZ" altLang="cs-CZ" sz="3200" b="1" dirty="0">
                <a:solidFill>
                  <a:schemeClr val="accent2"/>
                </a:solidFill>
              </a:rPr>
            </a:br>
            <a:endParaRPr lang="cs-CZ" sz="3200" b="1" cap="all" dirty="0">
              <a:solidFill>
                <a:schemeClr val="accent2"/>
              </a:solidFill>
            </a:endParaRPr>
          </a:p>
        </p:txBody>
      </p:sp>
      <p:sp>
        <p:nvSpPr>
          <p:cNvPr id="43011" name="Zástupný symbol pro obsah 6"/>
          <p:cNvSpPr>
            <a:spLocks noGrp="1"/>
          </p:cNvSpPr>
          <p:nvPr>
            <p:ph idx="1"/>
          </p:nvPr>
        </p:nvSpPr>
        <p:spPr>
          <a:xfrm>
            <a:off x="312234" y="1592385"/>
            <a:ext cx="8831766" cy="4525963"/>
          </a:xfrm>
        </p:spPr>
        <p:txBody>
          <a:bodyPr/>
          <a:lstStyle/>
          <a:p>
            <a:r>
              <a:rPr lang="cs-CZ" altLang="cs-CZ" sz="2800" dirty="0" smtClean="0">
                <a:solidFill>
                  <a:schemeClr val="accent2"/>
                </a:solidFill>
              </a:rPr>
              <a:t>Ukazatel: </a:t>
            </a:r>
            <a:r>
              <a:rPr lang="cs-CZ" altLang="cs-CZ" sz="2800" b="1" dirty="0" smtClean="0">
                <a:solidFill>
                  <a:schemeClr val="accent2"/>
                </a:solidFill>
              </a:rPr>
              <a:t>index maskulinity</a:t>
            </a:r>
          </a:p>
          <a:p>
            <a:pPr lvl="1"/>
            <a:r>
              <a:rPr lang="cs-CZ" altLang="cs-CZ" sz="2400" dirty="0" smtClean="0">
                <a:solidFill>
                  <a:schemeClr val="accent2"/>
                </a:solidFill>
              </a:rPr>
              <a:t>Počet </a:t>
            </a:r>
            <a:r>
              <a:rPr lang="cs-CZ" altLang="cs-CZ" sz="2400" dirty="0">
                <a:solidFill>
                  <a:schemeClr val="accent2"/>
                </a:solidFill>
              </a:rPr>
              <a:t>mužů na 100 </a:t>
            </a:r>
            <a:r>
              <a:rPr lang="cs-CZ" altLang="cs-CZ" sz="2400" dirty="0" smtClean="0">
                <a:solidFill>
                  <a:schemeClr val="accent2"/>
                </a:solidFill>
              </a:rPr>
              <a:t>žen</a:t>
            </a:r>
          </a:p>
          <a:p>
            <a:r>
              <a:rPr lang="cs-CZ" altLang="cs-CZ" sz="2800" b="1" dirty="0" smtClean="0">
                <a:solidFill>
                  <a:schemeClr val="accent2"/>
                </a:solidFill>
              </a:rPr>
              <a:t>Celá populace:</a:t>
            </a:r>
            <a:r>
              <a:rPr lang="cs-CZ" altLang="cs-CZ" sz="2800" b="1" dirty="0">
                <a:solidFill>
                  <a:schemeClr val="accent2"/>
                </a:solidFill>
              </a:rPr>
              <a:t> </a:t>
            </a:r>
            <a:r>
              <a:rPr lang="cs-CZ" altLang="cs-CZ" dirty="0" smtClean="0">
                <a:solidFill>
                  <a:schemeClr val="accent2"/>
                </a:solidFill>
              </a:rPr>
              <a:t>97 mužů na 100 žen</a:t>
            </a:r>
          </a:p>
          <a:p>
            <a:r>
              <a:rPr lang="cs-CZ" altLang="cs-CZ" sz="2800" b="1" dirty="0" smtClean="0">
                <a:solidFill>
                  <a:schemeClr val="accent2"/>
                </a:solidFill>
              </a:rPr>
              <a:t>Při narození:</a:t>
            </a:r>
            <a:r>
              <a:rPr lang="cs-CZ" altLang="cs-CZ" sz="2800" b="1" dirty="0">
                <a:solidFill>
                  <a:schemeClr val="accent2"/>
                </a:solidFill>
              </a:rPr>
              <a:t> </a:t>
            </a:r>
            <a:r>
              <a:rPr lang="cs-CZ" altLang="cs-CZ" sz="2800" dirty="0" smtClean="0">
                <a:solidFill>
                  <a:schemeClr val="accent2"/>
                </a:solidFill>
              </a:rPr>
              <a:t>104–107 </a:t>
            </a:r>
          </a:p>
          <a:p>
            <a:r>
              <a:rPr lang="cs-CZ" altLang="cs-CZ" sz="2800" b="1" dirty="0" smtClean="0">
                <a:solidFill>
                  <a:schemeClr val="accent2"/>
                </a:solidFill>
              </a:rPr>
              <a:t>0-14 let: 	</a:t>
            </a:r>
            <a:r>
              <a:rPr lang="cs-CZ" altLang="cs-CZ" sz="2800" dirty="0" smtClean="0">
                <a:solidFill>
                  <a:schemeClr val="accent2"/>
                </a:solidFill>
              </a:rPr>
              <a:t>105 </a:t>
            </a:r>
          </a:p>
          <a:p>
            <a:r>
              <a:rPr lang="cs-CZ" altLang="cs-CZ" sz="2800" b="1" dirty="0" smtClean="0">
                <a:solidFill>
                  <a:schemeClr val="accent2"/>
                </a:solidFill>
              </a:rPr>
              <a:t>15-64 let: </a:t>
            </a:r>
            <a:r>
              <a:rPr lang="cs-CZ" altLang="cs-CZ" sz="2800" dirty="0" smtClean="0">
                <a:solidFill>
                  <a:schemeClr val="accent2"/>
                </a:solidFill>
              </a:rPr>
              <a:t>103</a:t>
            </a:r>
          </a:p>
          <a:p>
            <a:r>
              <a:rPr lang="cs-CZ" altLang="cs-CZ" sz="2800" b="1" dirty="0" smtClean="0">
                <a:solidFill>
                  <a:schemeClr val="accent2"/>
                </a:solidFill>
              </a:rPr>
              <a:t>65+: </a:t>
            </a:r>
            <a:r>
              <a:rPr lang="cs-CZ" altLang="cs-CZ" sz="2800" dirty="0" smtClean="0">
                <a:solidFill>
                  <a:schemeClr val="accent2"/>
                </a:solidFill>
              </a:rPr>
              <a:t>71</a:t>
            </a:r>
          </a:p>
          <a:p>
            <a:r>
              <a:rPr lang="cs-CZ" altLang="cs-CZ" sz="2800" b="1" dirty="0" smtClean="0">
                <a:solidFill>
                  <a:schemeClr val="accent2"/>
                </a:solidFill>
              </a:rPr>
              <a:t>95+: </a:t>
            </a:r>
            <a:r>
              <a:rPr lang="cs-CZ" altLang="cs-CZ" sz="2800" dirty="0" smtClean="0">
                <a:solidFill>
                  <a:schemeClr val="accent2"/>
                </a:solidFill>
              </a:rPr>
              <a:t>27</a:t>
            </a:r>
          </a:p>
          <a:p>
            <a:pPr marL="57150" indent="0">
              <a:buNone/>
            </a:pPr>
            <a:endParaRPr lang="cs-CZ" altLang="cs-CZ" sz="2800" dirty="0" smtClean="0">
              <a:solidFill>
                <a:srgbClr val="00006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009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44938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b="1" cap="all" dirty="0" smtClean="0">
                <a:solidFill>
                  <a:schemeClr val="accent2"/>
                </a:solidFill>
              </a:rPr>
              <a:t>BIOLOGICKÉ ZNAKY</a:t>
            </a:r>
            <a:br>
              <a:rPr lang="cs-CZ" b="1" cap="all" dirty="0" smtClean="0">
                <a:solidFill>
                  <a:schemeClr val="accent2"/>
                </a:solidFill>
              </a:rPr>
            </a:br>
            <a:r>
              <a:rPr lang="cs-CZ" altLang="cs-CZ" sz="3200" b="1" dirty="0">
                <a:solidFill>
                  <a:schemeClr val="accent2"/>
                </a:solidFill>
              </a:rPr>
              <a:t>Struktura z hlediska </a:t>
            </a:r>
            <a:r>
              <a:rPr lang="cs-CZ" altLang="cs-CZ" sz="3200" b="1" dirty="0" smtClean="0">
                <a:solidFill>
                  <a:schemeClr val="accent2"/>
                </a:solidFill>
              </a:rPr>
              <a:t>věku:</a:t>
            </a:r>
            <a:r>
              <a:rPr lang="cs-CZ" altLang="cs-CZ" sz="3200" b="1" dirty="0">
                <a:solidFill>
                  <a:schemeClr val="accent2"/>
                </a:solidFill>
              </a:rPr>
              <a:t/>
            </a:r>
            <a:br>
              <a:rPr lang="cs-CZ" altLang="cs-CZ" sz="3200" b="1" dirty="0">
                <a:solidFill>
                  <a:schemeClr val="accent2"/>
                </a:solidFill>
              </a:rPr>
            </a:br>
            <a:endParaRPr lang="cs-CZ" sz="3200" b="1" cap="all" dirty="0">
              <a:solidFill>
                <a:schemeClr val="accent2"/>
              </a:solidFill>
            </a:endParaRPr>
          </a:p>
        </p:txBody>
      </p:sp>
      <p:sp>
        <p:nvSpPr>
          <p:cNvPr id="43011" name="Zástupný symbol pro obsah 6"/>
          <p:cNvSpPr>
            <a:spLocks noGrp="1"/>
          </p:cNvSpPr>
          <p:nvPr>
            <p:ph idx="1"/>
          </p:nvPr>
        </p:nvSpPr>
        <p:spPr>
          <a:xfrm>
            <a:off x="312234" y="1592385"/>
            <a:ext cx="8831766" cy="4525963"/>
          </a:xfrm>
        </p:spPr>
        <p:txBody>
          <a:bodyPr/>
          <a:lstStyle/>
          <a:p>
            <a:pPr marL="514350" indent="-457200"/>
            <a:r>
              <a:rPr lang="cs-CZ" altLang="cs-CZ" sz="2800" b="1" dirty="0" smtClean="0">
                <a:solidFill>
                  <a:srgbClr val="000066"/>
                </a:solidFill>
              </a:rPr>
              <a:t>0 -14 let: 15%</a:t>
            </a:r>
          </a:p>
          <a:p>
            <a:pPr marL="514350" indent="-457200"/>
            <a:r>
              <a:rPr lang="cs-CZ" altLang="cs-CZ" sz="2800" b="1" dirty="0" smtClean="0">
                <a:solidFill>
                  <a:srgbClr val="000066"/>
                </a:solidFill>
              </a:rPr>
              <a:t>15 – 64 let: 67%</a:t>
            </a:r>
          </a:p>
          <a:p>
            <a:pPr marL="514350" indent="-457200"/>
            <a:r>
              <a:rPr lang="cs-CZ" altLang="cs-CZ" sz="2800" b="1" dirty="0" smtClean="0">
                <a:solidFill>
                  <a:srgbClr val="000066"/>
                </a:solidFill>
              </a:rPr>
              <a:t>65 let a více: 18%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543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475785"/>
            <a:ext cx="7094935" cy="6200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3" name="TextovéPole 2"/>
          <p:cNvSpPr txBox="1">
            <a:spLocks noChangeArrowheads="1"/>
          </p:cNvSpPr>
          <p:nvPr/>
        </p:nvSpPr>
        <p:spPr bwMode="auto">
          <a:xfrm>
            <a:off x="7071123" y="1028700"/>
            <a:ext cx="79771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350">
                <a:solidFill>
                  <a:srgbClr val="000000"/>
                </a:solidFill>
              </a:rPr>
              <a:t>r. 2015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527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b="1" cap="all" dirty="0" smtClean="0">
                <a:solidFill>
                  <a:schemeClr val="accent2"/>
                </a:solidFill>
              </a:rPr>
              <a:t>BIOLOGICKÉ ZNAKY</a:t>
            </a:r>
            <a:br>
              <a:rPr lang="cs-CZ" b="1" cap="all" dirty="0" smtClean="0">
                <a:solidFill>
                  <a:schemeClr val="accent2"/>
                </a:solidFill>
              </a:rPr>
            </a:br>
            <a:r>
              <a:rPr lang="cs-CZ" altLang="cs-CZ" sz="3200" b="1" dirty="0">
                <a:solidFill>
                  <a:schemeClr val="accent2"/>
                </a:solidFill>
              </a:rPr>
              <a:t>Struktura z hlediska pohlaví</a:t>
            </a:r>
            <a:r>
              <a:rPr lang="cs-CZ" altLang="cs-CZ" sz="3200" b="1" dirty="0" smtClean="0">
                <a:solidFill>
                  <a:schemeClr val="accent2"/>
                </a:solidFill>
              </a:rPr>
              <a:t>:</a:t>
            </a:r>
            <a:r>
              <a:rPr lang="cs-CZ" sz="3200" b="1" cap="all" dirty="0" smtClean="0">
                <a:solidFill>
                  <a:schemeClr val="accent2"/>
                </a:solidFill>
              </a:rPr>
              <a:t/>
            </a:r>
            <a:br>
              <a:rPr lang="cs-CZ" sz="3200" b="1" cap="all" dirty="0" smtClean="0">
                <a:solidFill>
                  <a:schemeClr val="accent2"/>
                </a:solidFill>
              </a:rPr>
            </a:br>
            <a:endParaRPr lang="cs-CZ" sz="3200" b="1" cap="all" dirty="0">
              <a:solidFill>
                <a:schemeClr val="accent2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cs-CZ" b="1" cap="all" dirty="0">
                <a:solidFill>
                  <a:schemeClr val="accent2"/>
                </a:solidFill>
              </a:rPr>
              <a:t>Typy věkových pyramid</a:t>
            </a:r>
            <a:endParaRPr lang="cs-CZ" dirty="0">
              <a:solidFill>
                <a:schemeClr val="accent2"/>
              </a:solidFill>
            </a:endParaRPr>
          </a:p>
        </p:txBody>
      </p:sp>
      <p:pic>
        <p:nvPicPr>
          <p:cNvPr id="45059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1197"/>
            <a:ext cx="91440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802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31800" y="439738"/>
            <a:ext cx="8331200" cy="1143000"/>
          </a:xfrm>
        </p:spPr>
        <p:txBody>
          <a:bodyPr/>
          <a:lstStyle/>
          <a:p>
            <a:pPr>
              <a:defRPr/>
            </a:pPr>
            <a:r>
              <a:rPr lang="cs-CZ" sz="3800" b="1" cap="all" dirty="0" smtClean="0">
                <a:solidFill>
                  <a:schemeClr val="accent2"/>
                </a:solidFill>
              </a:rPr>
              <a:t>Demografické stárnutí v ČR</a:t>
            </a:r>
            <a:endParaRPr lang="cs-CZ" sz="3800" b="1" cap="all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cs-CZ" dirty="0" smtClean="0">
              <a:hlinkClick r:id="rId3"/>
            </a:endParaRPr>
          </a:p>
          <a:p>
            <a:pPr>
              <a:defRPr/>
            </a:pPr>
            <a:r>
              <a:rPr lang="cs-CZ" dirty="0" smtClean="0">
                <a:hlinkClick r:id="rId4"/>
              </a:rPr>
              <a:t>Věková skladba obyvatelstva ČR, 1945-2013</a:t>
            </a:r>
            <a:r>
              <a:rPr lang="cs-CZ" dirty="0" smtClean="0"/>
              <a:t> </a:t>
            </a:r>
          </a:p>
          <a:p>
            <a:pPr>
              <a:defRPr/>
            </a:pPr>
            <a:r>
              <a:rPr lang="cs-CZ" dirty="0" smtClean="0">
                <a:hlinkClick r:id="rId5"/>
              </a:rPr>
              <a:t>Projekce obyvatelstva ČR do roku 2101 </a:t>
            </a:r>
            <a:endParaRPr lang="cs-CZ" dirty="0" smtClean="0"/>
          </a:p>
          <a:p>
            <a:pPr marL="0" indent="0">
              <a:buFontTx/>
              <a:buNone/>
              <a:defRPr/>
            </a:pP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721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31800" y="439738"/>
            <a:ext cx="8331200" cy="1143000"/>
          </a:xfrm>
        </p:spPr>
        <p:txBody>
          <a:bodyPr/>
          <a:lstStyle/>
          <a:p>
            <a:pPr>
              <a:defRPr/>
            </a:pPr>
            <a:r>
              <a:rPr lang="cs-CZ" sz="3800" b="1" cap="all" dirty="0" smtClean="0">
                <a:solidFill>
                  <a:srgbClr val="000066"/>
                </a:solidFill>
              </a:rPr>
              <a:t>Demografické stárnutí v ČR</a:t>
            </a:r>
            <a:endParaRPr lang="cs-CZ" sz="3800" b="1" cap="all" dirty="0">
              <a:solidFill>
                <a:srgbClr val="000066"/>
              </a:solidFill>
            </a:endParaRPr>
          </a:p>
        </p:txBody>
      </p:sp>
      <p:pic>
        <p:nvPicPr>
          <p:cNvPr id="2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790" y="1769326"/>
            <a:ext cx="6354475" cy="3954967"/>
          </a:xfrm>
        </p:spPr>
      </p:pic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7785100" y="6211888"/>
            <a:ext cx="1003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1800" dirty="0" smtClean="0">
                <a:solidFill>
                  <a:srgbClr val="000000"/>
                </a:solidFill>
              </a:rPr>
              <a:t>ČSÚ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700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5" y="404815"/>
            <a:ext cx="8002587" cy="6048375"/>
          </a:xfrm>
        </p:spPr>
        <p:txBody>
          <a:bodyPr rtlCol="0">
            <a:normAutofit lnSpcReduction="10000"/>
          </a:bodyPr>
          <a:lstStyle/>
          <a:p>
            <a:pPr marL="0" indent="0">
              <a:buNone/>
              <a:defRPr/>
            </a:pPr>
            <a:r>
              <a:rPr lang="cs-CZ" sz="4000" b="1" dirty="0">
                <a:solidFill>
                  <a:srgbClr val="1B06BA"/>
                </a:solidFill>
              </a:rPr>
              <a:t>PROMĚNA VĚKOVÉ STRUKTURY POPULACE – POPULAČNÍ STÁRNUTÍ</a:t>
            </a:r>
          </a:p>
          <a:p>
            <a:pPr marL="0" indent="0">
              <a:buNone/>
              <a:defRPr/>
            </a:pPr>
            <a:endParaRPr lang="cs-CZ" b="1" dirty="0"/>
          </a:p>
          <a:p>
            <a:pPr>
              <a:buFont typeface="Wingdings" pitchFamily="2" charset="2"/>
              <a:buChar char="§"/>
              <a:defRPr/>
            </a:pPr>
            <a:r>
              <a:rPr lang="cs-CZ" dirty="0"/>
              <a:t>Populace nemá </a:t>
            </a:r>
            <a:r>
              <a:rPr lang="cs-CZ" dirty="0" smtClean="0"/>
              <a:t>žádný věk </a:t>
            </a:r>
            <a:r>
              <a:rPr lang="cs-CZ" dirty="0"/>
              <a:t>– jen věkovou </a:t>
            </a:r>
            <a:r>
              <a:rPr lang="cs-CZ" dirty="0" smtClean="0"/>
              <a:t>strukturu </a:t>
            </a:r>
            <a:endParaRPr lang="cs-CZ" dirty="0"/>
          </a:p>
          <a:p>
            <a:pPr>
              <a:buFont typeface="Wingdings" pitchFamily="2" charset="2"/>
              <a:buChar char="§"/>
              <a:defRPr/>
            </a:pPr>
            <a:r>
              <a:rPr lang="cs-CZ" dirty="0"/>
              <a:t>Populace může mládnout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cs-CZ" dirty="0">
                <a:solidFill>
                  <a:srgbClr val="333399"/>
                </a:solidFill>
              </a:rPr>
              <a:t>Populační stárnutí</a:t>
            </a:r>
          </a:p>
          <a:p>
            <a:pPr lvl="1"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dirty="0">
                <a:solidFill>
                  <a:srgbClr val="333399"/>
                </a:solidFill>
              </a:rPr>
              <a:t>proces, kdy se mění věková struktura populace tak, že se zvyšuje podíl osob starších </a:t>
            </a:r>
            <a:r>
              <a:rPr lang="cs-CZ" dirty="0" smtClean="0">
                <a:solidFill>
                  <a:srgbClr val="333399"/>
                </a:solidFill>
              </a:rPr>
              <a:t>60 nebo 65 let a snižuje se podíl osob mladších 15 let.</a:t>
            </a:r>
          </a:p>
          <a:p>
            <a:pPr marL="0" indent="0">
              <a:buNone/>
              <a:defRPr/>
            </a:pPr>
            <a:endParaRPr lang="cs-CZ" b="1" dirty="0" smtClean="0"/>
          </a:p>
          <a:p>
            <a:pPr marL="857250" lvl="1" indent="-457200">
              <a:defRPr/>
            </a:pPr>
            <a:endParaRPr lang="cs-CZ" b="1" dirty="0" smtClean="0"/>
          </a:p>
          <a:p>
            <a:pPr>
              <a:defRPr/>
            </a:pPr>
            <a:endParaRPr lang="cs-CZ" b="1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111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143000"/>
          </a:xfrm>
        </p:spPr>
        <p:txBody>
          <a:bodyPr/>
          <a:lstStyle/>
          <a:p>
            <a:r>
              <a:rPr lang="cs-CZ" sz="4000" b="1" cap="all" dirty="0">
                <a:solidFill>
                  <a:srgbClr val="0000CC"/>
                </a:solidFill>
              </a:rPr>
              <a:t>Stárnutí a zdraví v globálním kontextu </a:t>
            </a:r>
            <a:r>
              <a:rPr lang="cs-CZ" sz="4000" cap="all" dirty="0">
                <a:solidFill>
                  <a:srgbClr val="0000CC"/>
                </a:solidFill>
              </a:rPr>
              <a:t/>
            </a:r>
            <a:br>
              <a:rPr lang="cs-CZ" sz="4000" cap="all" dirty="0">
                <a:solidFill>
                  <a:srgbClr val="0000CC"/>
                </a:solidFill>
              </a:rPr>
            </a:br>
            <a:endParaRPr lang="cs-CZ" sz="4000" cap="all" dirty="0">
              <a:solidFill>
                <a:srgbClr val="0000C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2480" y="1052736"/>
            <a:ext cx="8229600" cy="5832648"/>
          </a:xfrm>
        </p:spPr>
        <p:txBody>
          <a:bodyPr/>
          <a:lstStyle/>
          <a:p>
            <a:endParaRPr lang="cs-CZ" dirty="0"/>
          </a:p>
          <a:p>
            <a:pPr marL="0" indent="0">
              <a:buNone/>
            </a:pPr>
            <a:r>
              <a:rPr lang="cs-CZ" sz="4000" dirty="0"/>
              <a:t>Svět stárne rychle: </a:t>
            </a:r>
          </a:p>
          <a:p>
            <a:pPr lvl="1"/>
            <a:r>
              <a:rPr lang="cs-CZ" dirty="0"/>
              <a:t>počet lidí starších 60 </a:t>
            </a:r>
            <a:r>
              <a:rPr lang="cs-CZ" dirty="0" smtClean="0"/>
              <a:t>v celosvětové populaci se </a:t>
            </a:r>
            <a:r>
              <a:rPr lang="cs-CZ" dirty="0"/>
              <a:t>zvýší z 11% v </a:t>
            </a:r>
            <a:r>
              <a:rPr lang="cs-CZ" dirty="0" smtClean="0"/>
              <a:t>r. </a:t>
            </a:r>
            <a:r>
              <a:rPr lang="cs-CZ" dirty="0"/>
              <a:t>2000 na 22% do </a:t>
            </a:r>
            <a:r>
              <a:rPr lang="cs-CZ" dirty="0" smtClean="0"/>
              <a:t>r. 2050 </a:t>
            </a:r>
            <a:endParaRPr lang="cs-CZ" dirty="0"/>
          </a:p>
          <a:p>
            <a:pPr lvl="1"/>
            <a:r>
              <a:rPr lang="cs-CZ" dirty="0"/>
              <a:t>poprvé v lidských dějinách bude ve světové populaci více seniorů než dětí (do 14 let) </a:t>
            </a:r>
          </a:p>
          <a:p>
            <a:pPr lvl="1"/>
            <a:r>
              <a:rPr lang="cs-CZ" dirty="0"/>
              <a:t>rozvojové země stárnou mnohem rychleji než rozvinuté země: do padesáti let bude více než 80% seniorů žít v rozvojových zemích, zatímco v roce 2005 to bylo 60%. </a:t>
            </a:r>
          </a:p>
          <a:p>
            <a:pPr marL="0" indent="0">
              <a:buNone/>
            </a:pP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133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76250"/>
            <a:ext cx="7696200" cy="592138"/>
          </a:xfrm>
        </p:spPr>
        <p:txBody>
          <a:bodyPr/>
          <a:lstStyle/>
          <a:p>
            <a:pPr eaLnBrk="1" hangingPunct="1">
              <a:defRPr/>
            </a:pPr>
            <a:r>
              <a:rPr lang="cs-CZ" sz="3200" cap="all" dirty="0" smtClean="0">
                <a:solidFill>
                  <a:srgbClr val="0000CC"/>
                </a:solidFill>
              </a:rPr>
              <a:t>Statistika zemřelých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05000"/>
            <a:ext cx="7986713" cy="4038600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b="1" dirty="0">
                <a:solidFill>
                  <a:srgbClr val="C00000"/>
                </a:solidFill>
              </a:rPr>
              <a:t>ÚMRTNOST</a:t>
            </a:r>
            <a:r>
              <a:rPr lang="cs-CZ" sz="2800" b="1" dirty="0"/>
              <a:t> (mortalita)</a:t>
            </a:r>
            <a:r>
              <a:rPr lang="cs-CZ" sz="2800" dirty="0"/>
              <a:t> </a:t>
            </a:r>
            <a:r>
              <a:rPr lang="cs-CZ" sz="2800" dirty="0" smtClean="0"/>
              <a:t>jako indikátor zdraví   </a:t>
            </a:r>
          </a:p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r>
              <a:rPr lang="cs-CZ" b="1" dirty="0" smtClean="0">
                <a:solidFill>
                  <a:srgbClr val="C00000"/>
                </a:solidFill>
              </a:rPr>
              <a:t>List </a:t>
            </a:r>
            <a:r>
              <a:rPr lang="cs-CZ" b="1" dirty="0">
                <a:solidFill>
                  <a:srgbClr val="C00000"/>
                </a:solidFill>
              </a:rPr>
              <a:t>o prohlídce </a:t>
            </a:r>
            <a:r>
              <a:rPr lang="cs-CZ" b="1" dirty="0" smtClean="0">
                <a:solidFill>
                  <a:srgbClr val="C00000"/>
                </a:solidFill>
              </a:rPr>
              <a:t>zemřelého</a:t>
            </a:r>
          </a:p>
          <a:p>
            <a:pPr eaLnBrk="1" hangingPunct="1">
              <a:defRPr/>
            </a:pPr>
            <a:endParaRPr lang="cs-CZ" b="1" dirty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cs-CZ" dirty="0"/>
          </a:p>
          <a:p>
            <a:pPr eaLnBrk="1" hangingPunct="1">
              <a:defRPr/>
            </a:pPr>
            <a:endParaRPr lang="cs-CZ" b="1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cs-CZ" b="1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9323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68760"/>
            <a:ext cx="9144000" cy="5589240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43508" y="105232"/>
            <a:ext cx="8856984" cy="1143000"/>
          </a:xfrm>
        </p:spPr>
        <p:txBody>
          <a:bodyPr/>
          <a:lstStyle/>
          <a:p>
            <a:r>
              <a:rPr lang="cs-CZ" sz="4000" b="1" dirty="0">
                <a:solidFill>
                  <a:srgbClr val="0000CC"/>
                </a:solidFill>
              </a:rPr>
              <a:t>PODÍL OBVATEL STATŠÍCH 60 LET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975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-72516" y="116632"/>
            <a:ext cx="9289032" cy="1143000"/>
          </a:xfrm>
        </p:spPr>
        <p:txBody>
          <a:bodyPr/>
          <a:lstStyle/>
          <a:p>
            <a:r>
              <a:rPr lang="cs-CZ" sz="3600" b="1" dirty="0">
                <a:solidFill>
                  <a:srgbClr val="0000CC"/>
                </a:solidFill>
              </a:rPr>
              <a:t>PODÍL OBVATEL STATŠÍCH 60 LET, 2050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752" y="1412776"/>
            <a:ext cx="9036496" cy="54452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7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31800" y="439738"/>
            <a:ext cx="8331200" cy="1143000"/>
          </a:xfrm>
        </p:spPr>
        <p:txBody>
          <a:bodyPr/>
          <a:lstStyle/>
          <a:p>
            <a:pPr>
              <a:defRPr/>
            </a:pPr>
            <a:r>
              <a:rPr lang="cs-CZ" sz="3800" b="1" cap="all" dirty="0" smtClean="0">
                <a:solidFill>
                  <a:schemeClr val="accent2"/>
                </a:solidFill>
              </a:rPr>
              <a:t>PODÍL OBČANŮ 65+ v </a:t>
            </a:r>
            <a:r>
              <a:rPr lang="cs-CZ" sz="3800" b="1" cap="all" dirty="0" err="1" smtClean="0">
                <a:solidFill>
                  <a:schemeClr val="accent2"/>
                </a:solidFill>
              </a:rPr>
              <a:t>eVROPĚ</a:t>
            </a:r>
            <a:r>
              <a:rPr lang="cs-CZ" sz="3800" b="1" cap="all" dirty="0" smtClean="0">
                <a:solidFill>
                  <a:schemeClr val="accent2"/>
                </a:solidFill>
              </a:rPr>
              <a:t/>
            </a:r>
            <a:br>
              <a:rPr lang="cs-CZ" sz="3800" b="1" cap="all" dirty="0" smtClean="0">
                <a:solidFill>
                  <a:schemeClr val="accent2"/>
                </a:solidFill>
              </a:rPr>
            </a:br>
            <a:endParaRPr lang="cs-CZ" sz="3800" b="1" cap="all" dirty="0">
              <a:solidFill>
                <a:schemeClr val="accent2"/>
              </a:solidFill>
            </a:endParaRPr>
          </a:p>
        </p:txBody>
      </p:sp>
      <p:pic>
        <p:nvPicPr>
          <p:cNvPr id="47107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60500"/>
            <a:ext cx="9085263" cy="4699000"/>
          </a:xfrm>
        </p:spPr>
      </p:pic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7785100" y="6211888"/>
            <a:ext cx="1003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1800" dirty="0" smtClean="0">
                <a:solidFill>
                  <a:srgbClr val="000000"/>
                </a:solidFill>
              </a:rPr>
              <a:t>ČSÚ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909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r>
              <a:rPr lang="cs-CZ" altLang="cs-CZ" sz="4000" b="1" dirty="0" smtClean="0">
                <a:solidFill>
                  <a:schemeClr val="accent2"/>
                </a:solidFill>
              </a:rPr>
              <a:t>PODÍL OBYVATEL VE VĚKU </a:t>
            </a:r>
            <a:br>
              <a:rPr lang="cs-CZ" altLang="cs-CZ" sz="4000" b="1" dirty="0" smtClean="0">
                <a:solidFill>
                  <a:schemeClr val="accent2"/>
                </a:solidFill>
              </a:rPr>
            </a:br>
            <a:r>
              <a:rPr lang="cs-CZ" altLang="cs-CZ" sz="4000" b="1" dirty="0" smtClean="0">
                <a:solidFill>
                  <a:schemeClr val="accent2"/>
                </a:solidFill>
              </a:rPr>
              <a:t>0-14 A 65+</a:t>
            </a:r>
            <a:br>
              <a:rPr lang="cs-CZ" altLang="cs-CZ" sz="4000" b="1" dirty="0" smtClean="0">
                <a:solidFill>
                  <a:schemeClr val="accent2"/>
                </a:solidFill>
              </a:rPr>
            </a:br>
            <a:endParaRPr lang="cs-CZ" altLang="cs-CZ" sz="4000" dirty="0" smtClean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417638"/>
            <a:ext cx="8002588" cy="5106987"/>
          </a:xfrm>
        </p:spPr>
        <p:txBody>
          <a:bodyPr rtlCol="0">
            <a:normAutofit/>
          </a:bodyPr>
          <a:lstStyle/>
          <a:p>
            <a:pPr marL="0" indent="0">
              <a:buFontTx/>
              <a:buNone/>
              <a:defRPr/>
            </a:pPr>
            <a:endParaRPr lang="cs-CZ" b="1" dirty="0"/>
          </a:p>
          <a:p>
            <a:pPr marL="0" indent="0">
              <a:buFontTx/>
              <a:buNone/>
              <a:defRPr/>
            </a:pPr>
            <a:endParaRPr lang="cs-CZ" b="1" dirty="0" smtClean="0"/>
          </a:p>
          <a:p>
            <a:pPr marL="857250" lvl="1" indent="-457200">
              <a:defRPr/>
            </a:pPr>
            <a:endParaRPr lang="cs-CZ" b="1" dirty="0" smtClean="0"/>
          </a:p>
          <a:p>
            <a:pPr>
              <a:defRPr/>
            </a:pPr>
            <a:endParaRPr lang="cs-CZ" b="1" dirty="0" smtClean="0"/>
          </a:p>
        </p:txBody>
      </p:sp>
      <p:pic>
        <p:nvPicPr>
          <p:cNvPr id="5" name="Picture 2" descr="https://www.czso.cz/documents/10180/28532303/217505812.png/a918555a-cd26-423e-a2b6-a1701b581a81?version=1.0&amp;t=143513130488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96" y="1499973"/>
            <a:ext cx="7425805" cy="521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4"/>
          <p:cNvSpPr txBox="1">
            <a:spLocks noChangeArrowheads="1"/>
          </p:cNvSpPr>
          <p:nvPr/>
        </p:nvSpPr>
        <p:spPr bwMode="auto">
          <a:xfrm>
            <a:off x="7969251" y="6347041"/>
            <a:ext cx="1003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1800" dirty="0" smtClean="0">
                <a:solidFill>
                  <a:srgbClr val="000000"/>
                </a:solidFill>
              </a:rPr>
              <a:t>ČSÚ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506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04603" y="2887817"/>
            <a:ext cx="8002587" cy="60483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000" b="1" dirty="0" smtClean="0">
                <a:solidFill>
                  <a:schemeClr val="accent2"/>
                </a:solidFill>
              </a:rPr>
              <a:t>POPULAČNÍ PROCESY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dirty="0" smtClean="0">
                <a:solidFill>
                  <a:schemeClr val="accent2"/>
                </a:solidFill>
              </a:rPr>
              <a:t>hromadné </a:t>
            </a:r>
            <a:r>
              <a:rPr lang="cs-CZ" dirty="0">
                <a:solidFill>
                  <a:schemeClr val="accent2"/>
                </a:solidFill>
              </a:rPr>
              <a:t>demografické události úzce související s velikostí </a:t>
            </a:r>
            <a:r>
              <a:rPr lang="cs-CZ" dirty="0" smtClean="0">
                <a:solidFill>
                  <a:schemeClr val="accent2"/>
                </a:solidFill>
              </a:rPr>
              <a:t>a </a:t>
            </a:r>
            <a:r>
              <a:rPr lang="cs-CZ" dirty="0">
                <a:solidFill>
                  <a:schemeClr val="accent2"/>
                </a:solidFill>
              </a:rPr>
              <a:t>složením populace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 smtClean="0">
              <a:solidFill>
                <a:schemeClr val="accent2"/>
              </a:solidFill>
            </a:endParaRPr>
          </a:p>
          <a:p>
            <a:pPr marL="857250" lvl="1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198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33400" y="878353"/>
            <a:ext cx="8331200" cy="1143000"/>
          </a:xfrm>
        </p:spPr>
        <p:txBody>
          <a:bodyPr/>
          <a:lstStyle/>
          <a:p>
            <a:pPr algn="l">
              <a:defRPr/>
            </a:pPr>
            <a:r>
              <a:rPr lang="cs-CZ" sz="4000" b="1" cap="all" dirty="0" smtClean="0">
                <a:solidFill>
                  <a:schemeClr val="accent2"/>
                </a:solidFill>
              </a:rPr>
              <a:t>1. Ukončená těhotenství</a:t>
            </a:r>
            <a:br>
              <a:rPr lang="cs-CZ" sz="4000" b="1" cap="all" dirty="0" smtClean="0">
                <a:solidFill>
                  <a:schemeClr val="accent2"/>
                </a:solidFill>
              </a:rPr>
            </a:br>
            <a:endParaRPr lang="cs-CZ" sz="4000" b="1" cap="all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3400" y="1582738"/>
            <a:ext cx="8229600" cy="4310063"/>
          </a:xfrm>
        </p:spPr>
        <p:txBody>
          <a:bodyPr/>
          <a:lstStyle/>
          <a:p>
            <a:pPr marL="0" indent="0">
              <a:buNone/>
              <a:defRPr/>
            </a:pPr>
            <a:endParaRPr lang="cs-CZ" b="1" dirty="0">
              <a:solidFill>
                <a:srgbClr val="000066"/>
              </a:solidFill>
            </a:endParaRPr>
          </a:p>
        </p:txBody>
      </p:sp>
      <p:sp>
        <p:nvSpPr>
          <p:cNvPr id="5" name="Nadpis 3"/>
          <p:cNvSpPr txBox="1">
            <a:spLocks/>
          </p:cNvSpPr>
          <p:nvPr/>
        </p:nvSpPr>
        <p:spPr bwMode="auto">
          <a:xfrm>
            <a:off x="482600" y="2483257"/>
            <a:ext cx="8331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cs-CZ" sz="4000" b="1" kern="0" cap="all" dirty="0" smtClean="0">
                <a:solidFill>
                  <a:srgbClr val="333399"/>
                </a:solidFill>
              </a:rPr>
              <a:t>2. Úmrtí</a:t>
            </a:r>
            <a:br>
              <a:rPr lang="cs-CZ" sz="4000" b="1" kern="0" cap="all" dirty="0" smtClean="0">
                <a:solidFill>
                  <a:srgbClr val="333399"/>
                </a:solidFill>
              </a:rPr>
            </a:br>
            <a:endParaRPr lang="cs-CZ" sz="4000" b="1" kern="0" cap="all" dirty="0">
              <a:solidFill>
                <a:srgbClr val="333399"/>
              </a:solidFill>
            </a:endParaRPr>
          </a:p>
        </p:txBody>
      </p:sp>
      <p:sp>
        <p:nvSpPr>
          <p:cNvPr id="6" name="Nadpis 3"/>
          <p:cNvSpPr txBox="1">
            <a:spLocks/>
          </p:cNvSpPr>
          <p:nvPr/>
        </p:nvSpPr>
        <p:spPr bwMode="auto">
          <a:xfrm>
            <a:off x="431800" y="3870654"/>
            <a:ext cx="8331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cs-CZ" sz="4000" b="1" kern="0" cap="all" dirty="0" smtClean="0">
                <a:solidFill>
                  <a:srgbClr val="333399"/>
                </a:solidFill>
              </a:rPr>
              <a:t>3. reprodukce</a:t>
            </a:r>
            <a:br>
              <a:rPr lang="cs-CZ" sz="4000" b="1" kern="0" cap="all" dirty="0" smtClean="0">
                <a:solidFill>
                  <a:srgbClr val="333399"/>
                </a:solidFill>
              </a:rPr>
            </a:br>
            <a:endParaRPr lang="cs-CZ" sz="4000" b="1" kern="0" cap="all" dirty="0">
              <a:solidFill>
                <a:srgbClr val="3333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301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Rod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31800" y="439738"/>
            <a:ext cx="8331200" cy="1143000"/>
          </a:xfrm>
        </p:spPr>
        <p:txBody>
          <a:bodyPr/>
          <a:lstStyle/>
          <a:p>
            <a:pPr algn="l">
              <a:defRPr/>
            </a:pPr>
            <a:r>
              <a:rPr lang="cs-CZ" b="1" cap="all" dirty="0" smtClean="0">
                <a:solidFill>
                  <a:srgbClr val="000066"/>
                </a:solidFill>
              </a:rPr>
              <a:t>1</a:t>
            </a:r>
            <a:r>
              <a:rPr lang="cs-CZ" b="1" cap="all" dirty="0" smtClean="0">
                <a:solidFill>
                  <a:schemeClr val="accent2"/>
                </a:solidFill>
              </a:rPr>
              <a:t>. Ukončená těhotenství</a:t>
            </a:r>
            <a:r>
              <a:rPr lang="cs-CZ" b="1" cap="all" dirty="0" smtClean="0">
                <a:solidFill>
                  <a:srgbClr val="000066"/>
                </a:solidFill>
              </a:rPr>
              <a:t/>
            </a:r>
            <a:br>
              <a:rPr lang="cs-CZ" b="1" cap="all" dirty="0" smtClean="0">
                <a:solidFill>
                  <a:srgbClr val="000066"/>
                </a:solidFill>
              </a:rPr>
            </a:br>
            <a:endParaRPr lang="cs-CZ" b="1" cap="all" dirty="0">
              <a:solidFill>
                <a:srgbClr val="00006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22400"/>
            <a:ext cx="8229600" cy="43100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cs-CZ" b="1" dirty="0" smtClean="0">
                <a:solidFill>
                  <a:schemeClr val="accent2"/>
                </a:solidFill>
              </a:rPr>
              <a:t>PRODNOST A PLODNOST</a:t>
            </a:r>
            <a:endParaRPr lang="cs-CZ" b="1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cs-CZ" b="1" dirty="0" smtClean="0">
                <a:solidFill>
                  <a:schemeClr val="accent2"/>
                </a:solidFill>
              </a:rPr>
              <a:t>Od r. 1990 klesající trend</a:t>
            </a:r>
          </a:p>
          <a:p>
            <a:pPr>
              <a:defRPr/>
            </a:pPr>
            <a:r>
              <a:rPr lang="cs-CZ" b="1" dirty="0" smtClean="0">
                <a:solidFill>
                  <a:schemeClr val="accent2"/>
                </a:solidFill>
              </a:rPr>
              <a:t>Od r. 2006 dočasný vzestup</a:t>
            </a:r>
          </a:p>
          <a:p>
            <a:pPr marL="0" indent="0">
              <a:buNone/>
              <a:defRPr/>
            </a:pPr>
            <a:endParaRPr lang="cs-CZ" b="1" dirty="0" smtClean="0">
              <a:solidFill>
                <a:schemeClr val="accent2"/>
              </a:solidFill>
            </a:endParaRPr>
          </a:p>
          <a:p>
            <a:pPr marL="0" indent="0">
              <a:buNone/>
              <a:defRPr/>
            </a:pPr>
            <a:r>
              <a:rPr lang="cs-CZ" b="1" dirty="0" smtClean="0">
                <a:solidFill>
                  <a:schemeClr val="accent2"/>
                </a:solidFill>
              </a:rPr>
              <a:t>POTRATOVOST</a:t>
            </a:r>
          </a:p>
          <a:p>
            <a:pPr>
              <a:defRPr/>
            </a:pPr>
            <a:endParaRPr lang="cs-CZ" b="1" dirty="0">
              <a:solidFill>
                <a:srgbClr val="00006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897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31800" y="439738"/>
            <a:ext cx="8331200" cy="1143000"/>
          </a:xfrm>
        </p:spPr>
        <p:txBody>
          <a:bodyPr/>
          <a:lstStyle/>
          <a:p>
            <a:pPr algn="l">
              <a:defRPr/>
            </a:pPr>
            <a:r>
              <a:rPr lang="cs-CZ" b="1" cap="all" dirty="0" smtClean="0">
                <a:solidFill>
                  <a:schemeClr val="accent2"/>
                </a:solidFill>
              </a:rPr>
              <a:t>Porodnost</a:t>
            </a:r>
            <a:endParaRPr lang="cs-CZ" b="1" cap="all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3912" y="1734635"/>
            <a:ext cx="8229600" cy="4310063"/>
          </a:xfrm>
        </p:spPr>
        <p:txBody>
          <a:bodyPr/>
          <a:lstStyle/>
          <a:p>
            <a:pPr>
              <a:defRPr/>
            </a:pPr>
            <a:r>
              <a:rPr lang="cs-CZ" b="1" dirty="0" smtClean="0">
                <a:solidFill>
                  <a:schemeClr val="accent2"/>
                </a:solidFill>
              </a:rPr>
              <a:t>Hrubá míra celkové porodnosti</a:t>
            </a:r>
          </a:p>
          <a:p>
            <a:pPr>
              <a:defRPr/>
            </a:pPr>
            <a:r>
              <a:rPr lang="cs-CZ" b="1" dirty="0" smtClean="0">
                <a:solidFill>
                  <a:schemeClr val="accent2"/>
                </a:solidFill>
              </a:rPr>
              <a:t>Živorodnost</a:t>
            </a:r>
          </a:p>
          <a:p>
            <a:pPr>
              <a:defRPr/>
            </a:pPr>
            <a:r>
              <a:rPr lang="cs-CZ" b="1" dirty="0" smtClean="0">
                <a:solidFill>
                  <a:schemeClr val="accent2"/>
                </a:solidFill>
              </a:rPr>
              <a:t>Mrtvorozenost</a:t>
            </a:r>
          </a:p>
          <a:p>
            <a:pPr>
              <a:defRPr/>
            </a:pPr>
            <a:r>
              <a:rPr lang="cs-CZ" b="1" dirty="0" smtClean="0">
                <a:solidFill>
                  <a:schemeClr val="accent2"/>
                </a:solidFill>
              </a:rPr>
              <a:t>Obecná míra plodnosti</a:t>
            </a:r>
          </a:p>
          <a:p>
            <a:pPr>
              <a:defRPr/>
            </a:pPr>
            <a:r>
              <a:rPr lang="cs-CZ" b="1" dirty="0" smtClean="0">
                <a:solidFill>
                  <a:schemeClr val="accent2"/>
                </a:solidFill>
              </a:rPr>
              <a:t>Úhrnná plodnost</a:t>
            </a:r>
            <a:endParaRPr lang="cs-CZ" b="1" dirty="0">
              <a:solidFill>
                <a:schemeClr val="accent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688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b="1" dirty="0" smtClean="0">
                <a:solidFill>
                  <a:schemeClr val="accent6"/>
                </a:solidFill>
              </a:rPr>
              <a:t>PORODNOST V ČR</a:t>
            </a:r>
            <a:endParaRPr lang="cs-CZ" b="1" dirty="0">
              <a:solidFill>
                <a:schemeClr val="accent6"/>
              </a:solidFill>
            </a:endParaRPr>
          </a:p>
        </p:txBody>
      </p:sp>
      <p:graphicFrame>
        <p:nvGraphicFramePr>
          <p:cNvPr id="54275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-50800" y="1017588"/>
          <a:ext cx="9131300" cy="564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r:id="rId4" imgW="9132599" imgH="5651482" progId="Excel.Chart.8">
                  <p:embed/>
                </p:oleObj>
              </mc:Choice>
              <mc:Fallback>
                <p:oleObj r:id="rId4" imgW="9132599" imgH="5651482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1017588"/>
                        <a:ext cx="9131300" cy="564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8022993" y="6488113"/>
            <a:ext cx="1003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1800" dirty="0" smtClean="0">
                <a:solidFill>
                  <a:srgbClr val="000000"/>
                </a:solidFill>
              </a:rPr>
              <a:t>ČSÚ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807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cs-CZ" b="1" dirty="0" smtClean="0">
                <a:solidFill>
                  <a:schemeClr val="accent2"/>
                </a:solidFill>
              </a:rPr>
              <a:t>PLODNOST V ČR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457200">
              <a:buFont typeface="Wingdings" panose="05000000000000000000" pitchFamily="2" charset="2"/>
              <a:buChar char="§"/>
              <a:defRPr/>
            </a:pPr>
            <a:r>
              <a:rPr lang="cs-CZ" b="1" dirty="0">
                <a:solidFill>
                  <a:schemeClr val="accent2"/>
                </a:solidFill>
              </a:rPr>
              <a:t>Úhrnná plodnost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cs-CZ" b="1" dirty="0">
                <a:solidFill>
                  <a:schemeClr val="accent2"/>
                </a:solidFill>
              </a:rPr>
              <a:t>Průměrný počet dětí na 1 ženu ve fertilním věku (15 – 49 let</a:t>
            </a:r>
            <a:r>
              <a:rPr lang="cs-CZ" b="1" dirty="0" smtClean="0">
                <a:solidFill>
                  <a:schemeClr val="accent2"/>
                </a:solidFill>
              </a:rPr>
              <a:t>) v daném roce</a:t>
            </a:r>
            <a:endParaRPr lang="cs-CZ" b="1" dirty="0">
              <a:solidFill>
                <a:schemeClr val="accent2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cs-CZ" b="1" dirty="0">
                <a:solidFill>
                  <a:schemeClr val="accent2"/>
                </a:solidFill>
              </a:rPr>
              <a:t>Záchovná úroveň </a:t>
            </a:r>
            <a:r>
              <a:rPr lang="cs-CZ" b="1" dirty="0" smtClean="0">
                <a:solidFill>
                  <a:schemeClr val="accent2"/>
                </a:solidFill>
              </a:rPr>
              <a:t>2,1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cs-CZ" b="1" dirty="0" smtClean="0">
                <a:solidFill>
                  <a:schemeClr val="accent2"/>
                </a:solidFill>
              </a:rPr>
              <a:t>V roce 2015: 1,57</a:t>
            </a:r>
            <a:endParaRPr lang="cs-CZ" b="1" dirty="0">
              <a:solidFill>
                <a:schemeClr val="accent2"/>
              </a:solidFill>
            </a:endParaRPr>
          </a:p>
          <a:p>
            <a:pPr lvl="1"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cs-CZ" b="1" dirty="0">
              <a:solidFill>
                <a:schemeClr val="accent2"/>
              </a:solidFill>
            </a:endParaRPr>
          </a:p>
          <a:p>
            <a:pPr>
              <a:defRPr/>
            </a:pP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36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82613" y="1290638"/>
            <a:ext cx="3771900" cy="530701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cs-CZ" b="1" smtClean="0">
                <a:solidFill>
                  <a:srgbClr val="C00000"/>
                </a:solidFill>
              </a:rPr>
              <a:t>Přednosti</a:t>
            </a:r>
            <a:endParaRPr lang="cs-CZ" sz="2300" b="1" smtClean="0">
              <a:solidFill>
                <a:schemeClr val="tx2"/>
              </a:solidFill>
            </a:endParaRPr>
          </a:p>
          <a:p>
            <a:pPr eaLnBrk="1" hangingPunct="1"/>
            <a:r>
              <a:rPr lang="cs-CZ" sz="2300" smtClean="0"/>
              <a:t>úmrtí je neopakovatelné, snadno rozpoznatelné</a:t>
            </a:r>
          </a:p>
          <a:p>
            <a:pPr eaLnBrk="1" hangingPunct="1"/>
            <a:r>
              <a:rPr lang="cs-CZ" sz="2300" smtClean="0"/>
              <a:t>lze přesně časově určit</a:t>
            </a:r>
          </a:p>
          <a:p>
            <a:pPr eaLnBrk="1" hangingPunct="1"/>
            <a:r>
              <a:rPr lang="cs-CZ" sz="2300" smtClean="0"/>
              <a:t>lze měřit p-st výskytu úmrtí v populaci</a:t>
            </a:r>
          </a:p>
          <a:p>
            <a:pPr eaLnBrk="1" hangingPunct="1"/>
            <a:r>
              <a:rPr lang="cs-CZ" sz="2300" smtClean="0"/>
              <a:t>statistickou jednotkou je osoba</a:t>
            </a:r>
          </a:p>
          <a:p>
            <a:pPr eaLnBrk="1" hangingPunct="1"/>
            <a:r>
              <a:rPr lang="cs-CZ" sz="2300" smtClean="0"/>
              <a:t>dlouhodobé časové řady</a:t>
            </a:r>
          </a:p>
          <a:p>
            <a:pPr eaLnBrk="1" hangingPunct="1"/>
            <a:r>
              <a:rPr lang="cs-CZ" sz="2300" smtClean="0"/>
              <a:t>mezinárodní srovnání</a:t>
            </a:r>
          </a:p>
          <a:p>
            <a:pPr eaLnBrk="1" hangingPunct="1"/>
            <a:r>
              <a:rPr lang="cs-CZ" sz="2300" smtClean="0"/>
              <a:t>upřesnění příčiny smrti pitvou (stále méně)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13288" y="1268413"/>
            <a:ext cx="4179887" cy="45370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cs-CZ" b="1" smtClean="0">
                <a:solidFill>
                  <a:srgbClr val="C00000"/>
                </a:solidFill>
              </a:rPr>
              <a:t>Zápory</a:t>
            </a:r>
            <a:endParaRPr lang="cs-CZ" sz="2300" b="1" smtClean="0">
              <a:solidFill>
                <a:schemeClr val="tx2"/>
              </a:solidFill>
            </a:endParaRPr>
          </a:p>
          <a:p>
            <a:pPr eaLnBrk="1" hangingPunct="1"/>
            <a:r>
              <a:rPr lang="cs-CZ" sz="2300" smtClean="0"/>
              <a:t>pouze nemoci vedoucí ke smrti</a:t>
            </a:r>
          </a:p>
          <a:p>
            <a:pPr eaLnBrk="1" hangingPunct="1"/>
            <a:r>
              <a:rPr lang="cs-CZ" sz="2300" smtClean="0"/>
              <a:t>informace o lidech, kteří nepatří do živé populace</a:t>
            </a:r>
          </a:p>
          <a:p>
            <a:pPr eaLnBrk="1" hangingPunct="1"/>
            <a:r>
              <a:rPr lang="cs-CZ" sz="2300" smtClean="0"/>
              <a:t>neznámá spolehlivost </a:t>
            </a:r>
            <a:r>
              <a:rPr lang="cs-CZ" sz="2300" i="1" smtClean="0"/>
              <a:t>(neznámá míra přesnosti „odhadu“ příčiny smrti, neznámá chybovost při vyplňování a kódování)</a:t>
            </a:r>
          </a:p>
        </p:txBody>
      </p:sp>
      <p:sp>
        <p:nvSpPr>
          <p:cNvPr id="150531" name="Rectangle 6"/>
          <p:cNvSpPr>
            <a:spLocks noChangeArrowheads="1"/>
          </p:cNvSpPr>
          <p:nvPr/>
        </p:nvSpPr>
        <p:spPr bwMode="auto">
          <a:xfrm>
            <a:off x="539750" y="1755775"/>
            <a:ext cx="3816350" cy="4841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0000"/>
              <a:buFont typeface="Wingdings" pitchFamily="2" charset="2"/>
              <a:buNone/>
            </a:pPr>
            <a:endParaRPr lang="cs-CZ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50532" name="Rectangle 7"/>
          <p:cNvSpPr>
            <a:spLocks noChangeArrowheads="1"/>
          </p:cNvSpPr>
          <p:nvPr/>
        </p:nvSpPr>
        <p:spPr bwMode="auto">
          <a:xfrm>
            <a:off x="4716463" y="1773238"/>
            <a:ext cx="4176712" cy="4103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0000"/>
              <a:buFont typeface="Wingdings" pitchFamily="2" charset="2"/>
              <a:buNone/>
            </a:pPr>
            <a:endParaRPr lang="cs-CZ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7696200" cy="592137"/>
          </a:xfrm>
        </p:spPr>
        <p:txBody>
          <a:bodyPr/>
          <a:lstStyle/>
          <a:p>
            <a:pPr eaLnBrk="1" hangingPunct="1">
              <a:defRPr/>
            </a:pPr>
            <a:r>
              <a:rPr lang="cs-CZ" sz="3200" cap="all" dirty="0" smtClean="0">
                <a:solidFill>
                  <a:srgbClr val="0000CC"/>
                </a:solidFill>
              </a:rPr>
              <a:t>Statistika zemřelých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49389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68313" y="404813"/>
            <a:ext cx="8002587" cy="6048375"/>
          </a:xfrm>
        </p:spPr>
        <p:txBody>
          <a:bodyPr rtlCol="0">
            <a:normAutofit/>
          </a:bodyPr>
          <a:lstStyle/>
          <a:p>
            <a:pPr lvl="1"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cs-CZ" dirty="0"/>
          </a:p>
          <a:p>
            <a:pPr marL="0" indent="0">
              <a:buFontTx/>
              <a:buNone/>
              <a:defRPr/>
            </a:pPr>
            <a:endParaRPr lang="cs-CZ" b="1" dirty="0" smtClean="0"/>
          </a:p>
          <a:p>
            <a:pPr marL="857250" lvl="1" indent="-457200">
              <a:defRPr/>
            </a:pPr>
            <a:endParaRPr lang="cs-CZ" b="1" dirty="0" smtClean="0"/>
          </a:p>
          <a:p>
            <a:pPr>
              <a:defRPr/>
            </a:pPr>
            <a:endParaRPr lang="cs-CZ" b="1" dirty="0" smtClean="0"/>
          </a:p>
        </p:txBody>
      </p:sp>
      <p:graphicFrame>
        <p:nvGraphicFramePr>
          <p:cNvPr id="4" name="Graf 3"/>
          <p:cNvGraphicFramePr>
            <a:graphicFrameLocks noGrp="1"/>
          </p:cNvGraphicFramePr>
          <p:nvPr/>
        </p:nvGraphicFramePr>
        <p:xfrm>
          <a:off x="45156" y="433843"/>
          <a:ext cx="8919332" cy="5875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6" name="Přímá spojnice 5"/>
          <p:cNvCxnSpPr/>
          <p:nvPr/>
        </p:nvCxnSpPr>
        <p:spPr>
          <a:xfrm flipH="1" flipV="1">
            <a:off x="755650" y="2852738"/>
            <a:ext cx="7394575" cy="14287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8216044" y="6453188"/>
            <a:ext cx="1003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1800" dirty="0" smtClean="0">
                <a:solidFill>
                  <a:srgbClr val="000000"/>
                </a:solidFill>
              </a:rPr>
              <a:t>ČSÚ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587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31800" y="439738"/>
            <a:ext cx="8331200" cy="1143000"/>
          </a:xfrm>
        </p:spPr>
        <p:txBody>
          <a:bodyPr/>
          <a:lstStyle/>
          <a:p>
            <a:pPr algn="l">
              <a:defRPr/>
            </a:pPr>
            <a:r>
              <a:rPr lang="cs-CZ" b="1" cap="all" dirty="0" smtClean="0">
                <a:solidFill>
                  <a:schemeClr val="accent2"/>
                </a:solidFill>
              </a:rPr>
              <a:t>Potratovost</a:t>
            </a:r>
            <a:endParaRPr lang="cs-CZ" b="1" cap="all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3912" y="1734635"/>
            <a:ext cx="8229600" cy="4310063"/>
          </a:xfrm>
        </p:spPr>
        <p:txBody>
          <a:bodyPr/>
          <a:lstStyle/>
          <a:p>
            <a:pPr>
              <a:defRPr/>
            </a:pPr>
            <a:r>
              <a:rPr lang="cs-CZ" b="1" dirty="0" smtClean="0">
                <a:solidFill>
                  <a:schemeClr val="accent2"/>
                </a:solidFill>
              </a:rPr>
              <a:t>Hrubá míra potratovosti</a:t>
            </a:r>
          </a:p>
          <a:p>
            <a:pPr>
              <a:defRPr/>
            </a:pPr>
            <a:r>
              <a:rPr lang="cs-CZ" b="1" dirty="0" smtClean="0">
                <a:solidFill>
                  <a:schemeClr val="accent2"/>
                </a:solidFill>
              </a:rPr>
              <a:t>Index potratovosti</a:t>
            </a:r>
          </a:p>
          <a:p>
            <a:pPr>
              <a:defRPr/>
            </a:pPr>
            <a:r>
              <a:rPr lang="cs-CZ" b="1" dirty="0" smtClean="0">
                <a:solidFill>
                  <a:schemeClr val="accent2"/>
                </a:solidFill>
              </a:rPr>
              <a:t>Obecná míra potratovosti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941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3495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b="1" dirty="0" smtClean="0">
                <a:solidFill>
                  <a:schemeClr val="accent6"/>
                </a:solidFill>
              </a:rPr>
              <a:t>POTRATY</a:t>
            </a:r>
            <a:endParaRPr lang="cs-CZ" b="1" dirty="0">
              <a:solidFill>
                <a:schemeClr val="accent6"/>
              </a:solidFill>
            </a:endParaRPr>
          </a:p>
        </p:txBody>
      </p:sp>
      <p:sp>
        <p:nvSpPr>
          <p:cNvPr id="58371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cs-CZ" altLang="cs-CZ" b="1" smtClean="0">
              <a:solidFill>
                <a:srgbClr val="000066"/>
              </a:solidFill>
            </a:endParaRPr>
          </a:p>
          <a:p>
            <a:endParaRPr lang="cs-CZ" altLang="cs-CZ" smtClean="0"/>
          </a:p>
        </p:txBody>
      </p:sp>
      <p:pic>
        <p:nvPicPr>
          <p:cNvPr id="583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22350"/>
            <a:ext cx="8847138" cy="55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434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31800" y="439738"/>
            <a:ext cx="8331200" cy="1143000"/>
          </a:xfrm>
        </p:spPr>
        <p:txBody>
          <a:bodyPr/>
          <a:lstStyle/>
          <a:p>
            <a:pPr>
              <a:defRPr/>
            </a:pPr>
            <a:r>
              <a:rPr lang="cs-CZ" sz="4800" b="1" cap="all" dirty="0" smtClean="0">
                <a:solidFill>
                  <a:schemeClr val="accent2"/>
                </a:solidFill>
              </a:rPr>
              <a:t>2. </a:t>
            </a:r>
            <a:r>
              <a:rPr lang="cs-CZ" sz="4800" b="1" cap="all" dirty="0" err="1" smtClean="0">
                <a:solidFill>
                  <a:schemeClr val="accent2"/>
                </a:solidFill>
              </a:rPr>
              <a:t>ZEMŘELí</a:t>
            </a:r>
            <a:r>
              <a:rPr lang="cs-CZ" sz="4800" b="1" cap="all" dirty="0" smtClean="0">
                <a:solidFill>
                  <a:schemeClr val="accent2"/>
                </a:solidFill>
              </a:rPr>
              <a:t/>
            </a:r>
            <a:br>
              <a:rPr lang="cs-CZ" sz="4800" b="1" cap="all" dirty="0" smtClean="0">
                <a:solidFill>
                  <a:schemeClr val="accent2"/>
                </a:solidFill>
              </a:rPr>
            </a:br>
            <a:endParaRPr lang="cs-CZ" sz="3800" b="1" cap="all" dirty="0">
              <a:solidFill>
                <a:schemeClr val="accent2"/>
              </a:solidFill>
            </a:endParaRPr>
          </a:p>
        </p:txBody>
      </p:sp>
      <p:sp>
        <p:nvSpPr>
          <p:cNvPr id="59395" name="Zástupný symbol pro obsah 1"/>
          <p:cNvSpPr>
            <a:spLocks noGrp="1"/>
          </p:cNvSpPr>
          <p:nvPr>
            <p:ph idx="1"/>
          </p:nvPr>
        </p:nvSpPr>
        <p:spPr>
          <a:xfrm>
            <a:off x="457200" y="1353016"/>
            <a:ext cx="8229600" cy="5070086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defRPr/>
            </a:pPr>
            <a:r>
              <a:rPr lang="cs-CZ" sz="2400" b="1" dirty="0" smtClean="0">
                <a:solidFill>
                  <a:schemeClr val="accent2"/>
                </a:solidFill>
              </a:rPr>
              <a:t>Hrubá </a:t>
            </a:r>
            <a:r>
              <a:rPr lang="cs-CZ" sz="2400" b="1" dirty="0">
                <a:solidFill>
                  <a:schemeClr val="accent2"/>
                </a:solidFill>
              </a:rPr>
              <a:t>míra úmrtnosti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defRPr/>
            </a:pPr>
            <a:r>
              <a:rPr lang="cs-CZ" sz="2400" b="1" dirty="0">
                <a:solidFill>
                  <a:schemeClr val="accent2"/>
                </a:solidFill>
              </a:rPr>
              <a:t>Standardizovaná úmrtnost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defRPr/>
            </a:pPr>
            <a:r>
              <a:rPr lang="cs-CZ" sz="2400" b="1" dirty="0">
                <a:solidFill>
                  <a:schemeClr val="accent2"/>
                </a:solidFill>
              </a:rPr>
              <a:t>Specifická úmrtnost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defRPr/>
            </a:pPr>
            <a:r>
              <a:rPr lang="cs-CZ" sz="2400" b="1" dirty="0">
                <a:solidFill>
                  <a:schemeClr val="accent2"/>
                </a:solidFill>
              </a:rPr>
              <a:t>Kojenecká úmrtnost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defRPr/>
            </a:pPr>
            <a:r>
              <a:rPr lang="cs-CZ" sz="2400" b="1" dirty="0">
                <a:solidFill>
                  <a:schemeClr val="accent2"/>
                </a:solidFill>
              </a:rPr>
              <a:t>Střední délka života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defRPr/>
            </a:pPr>
            <a:r>
              <a:rPr lang="cs-CZ" sz="2400" b="1" dirty="0">
                <a:solidFill>
                  <a:schemeClr val="accent2"/>
                </a:solidFill>
              </a:rPr>
              <a:t>Smrtnost</a:t>
            </a:r>
          </a:p>
          <a:p>
            <a:pPr marL="0" indent="0">
              <a:buClr>
                <a:schemeClr val="accent2"/>
              </a:buClr>
              <a:buNone/>
            </a:pPr>
            <a:endParaRPr lang="cs-CZ" altLang="cs-CZ" dirty="0" smtClean="0">
              <a:solidFill>
                <a:schemeClr val="accent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272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cs-CZ" b="1" dirty="0" smtClean="0">
                <a:solidFill>
                  <a:schemeClr val="accent2"/>
                </a:solidFill>
              </a:rPr>
              <a:t>KOJENECKÁ ÚMRTNOST</a:t>
            </a:r>
            <a:endParaRPr lang="cs-CZ" b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ovéPole 4"/>
          <p:cNvSpPr txBox="1">
            <a:spLocks noChangeArrowheads="1"/>
          </p:cNvSpPr>
          <p:nvPr/>
        </p:nvSpPr>
        <p:spPr bwMode="auto">
          <a:xfrm>
            <a:off x="7785100" y="6211888"/>
            <a:ext cx="1003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1800" dirty="0" smtClean="0">
                <a:solidFill>
                  <a:srgbClr val="000000"/>
                </a:solidFill>
              </a:rPr>
              <a:t>ČSÚ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821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31800" y="439738"/>
            <a:ext cx="8331200" cy="1143000"/>
          </a:xfrm>
        </p:spPr>
        <p:txBody>
          <a:bodyPr/>
          <a:lstStyle/>
          <a:p>
            <a:pPr>
              <a:defRPr/>
            </a:pPr>
            <a:r>
              <a:rPr lang="cs-CZ" sz="4800" b="1" cap="all" dirty="0" smtClean="0">
                <a:solidFill>
                  <a:schemeClr val="accent2"/>
                </a:solidFill>
              </a:rPr>
              <a:t>3. reprodukce</a:t>
            </a:r>
            <a:endParaRPr lang="cs-CZ" sz="4800" b="1" cap="all" dirty="0">
              <a:solidFill>
                <a:schemeClr val="accent2"/>
              </a:solidFill>
            </a:endParaRPr>
          </a:p>
        </p:txBody>
      </p:sp>
      <p:sp>
        <p:nvSpPr>
          <p:cNvPr id="62467" name="Zástupný symbol pro obsah 1"/>
          <p:cNvSpPr>
            <a:spLocks noGrp="1"/>
          </p:cNvSpPr>
          <p:nvPr>
            <p:ph idx="1"/>
          </p:nvPr>
        </p:nvSpPr>
        <p:spPr>
          <a:xfrm>
            <a:off x="431800" y="1977483"/>
            <a:ext cx="8229600" cy="4691373"/>
          </a:xfrm>
        </p:spPr>
        <p:txBody>
          <a:bodyPr/>
          <a:lstStyle/>
          <a:p>
            <a:pPr marL="0" indent="0">
              <a:buNone/>
            </a:pPr>
            <a:r>
              <a:rPr lang="cs-CZ" altLang="cs-CZ" dirty="0" smtClean="0">
                <a:solidFill>
                  <a:schemeClr val="accent2"/>
                </a:solidFill>
              </a:rPr>
              <a:t>Ukazatele:</a:t>
            </a:r>
          </a:p>
          <a:p>
            <a:r>
              <a:rPr lang="cs-CZ" altLang="cs-CZ" dirty="0" smtClean="0">
                <a:solidFill>
                  <a:schemeClr val="accent2"/>
                </a:solidFill>
              </a:rPr>
              <a:t>Přirozený přírůstek/úbytek</a:t>
            </a:r>
          </a:p>
          <a:p>
            <a:r>
              <a:rPr lang="cs-CZ" altLang="cs-CZ" dirty="0" smtClean="0">
                <a:solidFill>
                  <a:schemeClr val="accent2"/>
                </a:solidFill>
              </a:rPr>
              <a:t>Přírůstek/úbytek stěhováním</a:t>
            </a:r>
          </a:p>
          <a:p>
            <a:r>
              <a:rPr lang="cs-CZ" altLang="cs-CZ" dirty="0">
                <a:solidFill>
                  <a:schemeClr val="accent2"/>
                </a:solidFill>
              </a:rPr>
              <a:t>Celkový </a:t>
            </a:r>
            <a:r>
              <a:rPr lang="cs-CZ" altLang="cs-CZ" dirty="0" smtClean="0">
                <a:solidFill>
                  <a:schemeClr val="accent2"/>
                </a:solidFill>
              </a:rPr>
              <a:t>přírůstek/úbytek</a:t>
            </a:r>
          </a:p>
          <a:p>
            <a:r>
              <a:rPr lang="cs-CZ" altLang="cs-CZ" dirty="0" smtClean="0">
                <a:solidFill>
                  <a:schemeClr val="accent2"/>
                </a:solidFill>
              </a:rPr>
              <a:t>Čistá míra reprodukce</a:t>
            </a:r>
          </a:p>
          <a:p>
            <a:r>
              <a:rPr lang="cs-CZ" altLang="cs-CZ" dirty="0" smtClean="0">
                <a:solidFill>
                  <a:schemeClr val="accent2"/>
                </a:solidFill>
              </a:rPr>
              <a:t>Hrubá míra reprodukce</a:t>
            </a:r>
          </a:p>
          <a:p>
            <a:endParaRPr lang="cs-CZ" altLang="cs-CZ" dirty="0" smtClean="0">
              <a:solidFill>
                <a:schemeClr val="accent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08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285428" y="582340"/>
          <a:ext cx="8858572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af 4"/>
          <p:cNvGraphicFramePr>
            <a:graphicFrameLocks noGrp="1"/>
          </p:cNvGraphicFramePr>
          <p:nvPr/>
        </p:nvGraphicFramePr>
        <p:xfrm>
          <a:off x="139700" y="774700"/>
          <a:ext cx="8755063" cy="5608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ovéPole 4"/>
          <p:cNvSpPr txBox="1">
            <a:spLocks noChangeArrowheads="1"/>
          </p:cNvSpPr>
          <p:nvPr/>
        </p:nvSpPr>
        <p:spPr bwMode="auto">
          <a:xfrm>
            <a:off x="8140700" y="6494412"/>
            <a:ext cx="1003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1800" dirty="0" smtClean="0">
                <a:solidFill>
                  <a:srgbClr val="000000"/>
                </a:solidFill>
              </a:rPr>
              <a:t>ČSÚ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919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31800" y="439738"/>
            <a:ext cx="8331200" cy="1143000"/>
          </a:xfrm>
        </p:spPr>
        <p:txBody>
          <a:bodyPr/>
          <a:lstStyle/>
          <a:p>
            <a:pPr>
              <a:defRPr/>
            </a:pPr>
            <a:r>
              <a:rPr lang="cs-CZ" b="1" cap="all" dirty="0" smtClean="0">
                <a:solidFill>
                  <a:schemeClr val="accent2"/>
                </a:solidFill>
              </a:rPr>
              <a:t>PŘIROZENÝ PŘÍRŮSTEK V </a:t>
            </a:r>
            <a:r>
              <a:rPr lang="cs-CZ" b="1" cap="all" dirty="0" err="1" smtClean="0">
                <a:solidFill>
                  <a:schemeClr val="accent2"/>
                </a:solidFill>
              </a:rPr>
              <a:t>čr</a:t>
            </a:r>
            <a:endParaRPr lang="cs-CZ" b="1" cap="all" dirty="0">
              <a:solidFill>
                <a:schemeClr val="accent2"/>
              </a:solidFill>
            </a:endParaRPr>
          </a:p>
        </p:txBody>
      </p:sp>
      <p:sp>
        <p:nvSpPr>
          <p:cNvPr id="6" name="TextovéPole 4"/>
          <p:cNvSpPr txBox="1">
            <a:spLocks noChangeArrowheads="1"/>
          </p:cNvSpPr>
          <p:nvPr/>
        </p:nvSpPr>
        <p:spPr bwMode="auto">
          <a:xfrm>
            <a:off x="7785100" y="6211888"/>
            <a:ext cx="1003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1800" dirty="0" smtClean="0">
                <a:solidFill>
                  <a:srgbClr val="000000"/>
                </a:solidFill>
              </a:rPr>
              <a:t>ČSÚ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653" y="1828800"/>
            <a:ext cx="7294269" cy="44935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361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31800" y="439738"/>
            <a:ext cx="8331200" cy="1143000"/>
          </a:xfrm>
        </p:spPr>
        <p:txBody>
          <a:bodyPr/>
          <a:lstStyle/>
          <a:p>
            <a:pPr algn="l">
              <a:defRPr/>
            </a:pPr>
            <a:r>
              <a:rPr lang="cs-CZ" sz="4000" b="1" cap="all" dirty="0" smtClean="0">
                <a:solidFill>
                  <a:schemeClr val="accent2"/>
                </a:solidFill>
              </a:rPr>
              <a:t>očekávaný PŘÍRŮSTEK V </a:t>
            </a:r>
            <a:r>
              <a:rPr lang="cs-CZ" sz="4000" b="1" cap="all" dirty="0" err="1" smtClean="0">
                <a:solidFill>
                  <a:schemeClr val="accent2"/>
                </a:solidFill>
              </a:rPr>
              <a:t>čr</a:t>
            </a:r>
            <a:endParaRPr lang="cs-CZ" sz="4000" b="1" cap="all" dirty="0">
              <a:solidFill>
                <a:schemeClr val="accent2"/>
              </a:solidFill>
            </a:endParaRP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36" y="1710298"/>
            <a:ext cx="6100304" cy="4482345"/>
          </a:xfrm>
        </p:spPr>
      </p:pic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7785100" y="6211888"/>
            <a:ext cx="1003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1800" dirty="0" smtClean="0">
                <a:solidFill>
                  <a:srgbClr val="000000"/>
                </a:solidFill>
              </a:rPr>
              <a:t>ČSÚ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777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06400" y="2720181"/>
            <a:ext cx="8331200" cy="1143000"/>
          </a:xfrm>
        </p:spPr>
        <p:txBody>
          <a:bodyPr/>
          <a:lstStyle/>
          <a:p>
            <a:pPr>
              <a:defRPr/>
            </a:pPr>
            <a:r>
              <a:rPr lang="cs-CZ" sz="4800" b="1" cap="all" dirty="0" smtClean="0">
                <a:solidFill>
                  <a:schemeClr val="accent2"/>
                </a:solidFill>
              </a:rPr>
              <a:t>Sňatečnost a rozvodovost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178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smtClean="0">
                <a:solidFill>
                  <a:srgbClr val="0000CC"/>
                </a:solidFill>
              </a:rPr>
              <a:t>Ukazatele zdravotního stavu   </a:t>
            </a:r>
            <a:br>
              <a:rPr lang="cs-CZ" sz="3600" smtClean="0">
                <a:solidFill>
                  <a:srgbClr val="0000CC"/>
                </a:solidFill>
              </a:rPr>
            </a:br>
            <a:r>
              <a:rPr lang="cs-CZ" sz="3600" smtClean="0">
                <a:solidFill>
                  <a:srgbClr val="0000CC"/>
                </a:solidFill>
              </a:rPr>
              <a:t>založené na evidenci úmrtí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773238"/>
            <a:ext cx="7696200" cy="49688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0000CC"/>
              </a:buClr>
              <a:buSzTx/>
              <a:buFont typeface="Wingdings" pitchFamily="2" charset="2"/>
              <a:buNone/>
              <a:defRPr/>
            </a:pPr>
            <a:endParaRPr lang="cs-CZ" sz="2800" b="1" dirty="0" smtClean="0">
              <a:latin typeface="+mj-lt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defRPr/>
            </a:pPr>
            <a:r>
              <a:rPr lang="cs-CZ" sz="2400" b="1" dirty="0" smtClean="0">
                <a:solidFill>
                  <a:srgbClr val="0000CC"/>
                </a:solidFill>
              </a:rPr>
              <a:t>Hrubá míra úmrtnosti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defRPr/>
            </a:pPr>
            <a:r>
              <a:rPr lang="cs-CZ" sz="2400" b="1" dirty="0" smtClean="0">
                <a:solidFill>
                  <a:srgbClr val="0000CC"/>
                </a:solidFill>
              </a:rPr>
              <a:t>Standardizovaná úmrtnost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defRPr/>
            </a:pPr>
            <a:r>
              <a:rPr lang="cs-CZ" sz="2400" b="1" dirty="0" smtClean="0">
                <a:solidFill>
                  <a:srgbClr val="0000CC"/>
                </a:solidFill>
              </a:rPr>
              <a:t>Specifická úmrtnost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defRPr/>
            </a:pPr>
            <a:r>
              <a:rPr lang="cs-CZ" sz="2400" b="1" dirty="0" smtClean="0">
                <a:solidFill>
                  <a:srgbClr val="0000CC"/>
                </a:solidFill>
              </a:rPr>
              <a:t>Kojenecká úmrtnost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defRPr/>
            </a:pPr>
            <a:r>
              <a:rPr lang="cs-CZ" sz="2400" b="1" dirty="0" smtClean="0">
                <a:solidFill>
                  <a:srgbClr val="0000CC"/>
                </a:solidFill>
              </a:rPr>
              <a:t>Střední délka života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defRPr/>
            </a:pPr>
            <a:r>
              <a:rPr lang="cs-CZ" sz="2400" b="1" dirty="0" smtClean="0">
                <a:solidFill>
                  <a:srgbClr val="0000CC"/>
                </a:solidFill>
              </a:rPr>
              <a:t>Smrtnost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buClr>
                <a:schemeClr val="tx2"/>
              </a:buClr>
              <a:defRPr/>
            </a:pPr>
            <a:endParaRPr lang="cs-CZ" sz="2400" b="1" dirty="0" smtClean="0">
              <a:solidFill>
                <a:srgbClr val="0000CC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0"/>
              </a:spcBef>
              <a:buClr>
                <a:schemeClr val="tx2"/>
              </a:buClr>
              <a:defRPr/>
            </a:pPr>
            <a:endParaRPr lang="cs-CZ" sz="24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02668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225" y="1543050"/>
            <a:ext cx="4781550" cy="3771900"/>
          </a:xfrm>
          <a:prstGeom prst="rect">
            <a:avLst/>
          </a:prstGeom>
        </p:spPr>
      </p:pic>
      <p:sp>
        <p:nvSpPr>
          <p:cNvPr id="4" name="TextovéPole 4"/>
          <p:cNvSpPr txBox="1">
            <a:spLocks noChangeArrowheads="1"/>
          </p:cNvSpPr>
          <p:nvPr/>
        </p:nvSpPr>
        <p:spPr bwMode="auto">
          <a:xfrm>
            <a:off x="7785100" y="6211888"/>
            <a:ext cx="1003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1800" dirty="0" smtClean="0">
                <a:solidFill>
                  <a:srgbClr val="000000"/>
                </a:solidFill>
              </a:rPr>
              <a:t>ČSÚ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645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985" y="835758"/>
            <a:ext cx="6720522" cy="4931996"/>
          </a:xfrm>
          <a:prstGeom prst="rect">
            <a:avLst/>
          </a:prstGeom>
        </p:spPr>
      </p:pic>
      <p:sp>
        <p:nvSpPr>
          <p:cNvPr id="3" name="TextovéPole 4"/>
          <p:cNvSpPr txBox="1">
            <a:spLocks noChangeArrowheads="1"/>
          </p:cNvSpPr>
          <p:nvPr/>
        </p:nvSpPr>
        <p:spPr bwMode="auto">
          <a:xfrm>
            <a:off x="7785100" y="6211888"/>
            <a:ext cx="1003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1800" dirty="0" smtClean="0">
                <a:solidFill>
                  <a:srgbClr val="000000"/>
                </a:solidFill>
              </a:rPr>
              <a:t>ČSÚ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916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smtClean="0"/>
          </a:p>
        </p:txBody>
      </p:sp>
      <p:pic>
        <p:nvPicPr>
          <p:cNvPr id="665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8125" y="622300"/>
            <a:ext cx="8791575" cy="5168900"/>
          </a:xfrm>
          <a:noFill/>
        </p:spPr>
      </p:pic>
      <p:sp>
        <p:nvSpPr>
          <p:cNvPr id="66564" name="TextovéPole 4"/>
          <p:cNvSpPr txBox="1">
            <a:spLocks noChangeArrowheads="1"/>
          </p:cNvSpPr>
          <p:nvPr/>
        </p:nvSpPr>
        <p:spPr bwMode="auto">
          <a:xfrm>
            <a:off x="7785100" y="6211888"/>
            <a:ext cx="1003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1800" dirty="0" smtClean="0">
                <a:solidFill>
                  <a:srgbClr val="000000"/>
                </a:solidFill>
              </a:rPr>
              <a:t>ČSÚ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2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>
            <a:spLocks noGrp="1" noChangeArrowheads="1"/>
          </p:cNvSpPr>
          <p:nvPr>
            <p:ph type="title"/>
          </p:nvPr>
        </p:nvSpPr>
        <p:spPr>
          <a:xfrm>
            <a:off x="755650" y="692150"/>
            <a:ext cx="8712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3200" b="1" dirty="0" smtClean="0">
                <a:solidFill>
                  <a:srgbClr val="0000CC"/>
                </a:solidFill>
              </a:rPr>
              <a:t>1. Hrubá míra úmrtnosti</a:t>
            </a:r>
            <a:br>
              <a:rPr lang="cs-CZ" sz="3200" b="1" dirty="0" smtClean="0">
                <a:solidFill>
                  <a:srgbClr val="0000CC"/>
                </a:solidFill>
              </a:rPr>
            </a:br>
            <a:endParaRPr lang="cs-CZ" sz="3200" cap="all" dirty="0" smtClean="0"/>
          </a:p>
        </p:txBody>
      </p:sp>
      <p:sp>
        <p:nvSpPr>
          <p:cNvPr id="154626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116013" y="1989138"/>
            <a:ext cx="4889500" cy="4038600"/>
          </a:xfrm>
        </p:spPr>
        <p:txBody>
          <a:bodyPr/>
          <a:lstStyle/>
          <a:p>
            <a:pPr marL="514350" indent="-514350" algn="ctr" eaLnBrk="1" hangingPunct="1">
              <a:buClr>
                <a:srgbClr val="0000CC"/>
              </a:buClr>
              <a:buSzTx/>
              <a:buFont typeface="Wingdings" pitchFamily="2" charset="2"/>
              <a:buNone/>
            </a:pPr>
            <a:r>
              <a:rPr lang="cs-CZ" sz="2700" b="1" smtClean="0"/>
              <a:t>počet zemřelých</a:t>
            </a:r>
          </a:p>
          <a:p>
            <a:pPr marL="514350" indent="-514350" algn="ctr" eaLnBrk="1" hangingPunct="1">
              <a:buClr>
                <a:srgbClr val="0000CC"/>
              </a:buClr>
              <a:buSzTx/>
              <a:buFont typeface="Wingdings" pitchFamily="2" charset="2"/>
              <a:buNone/>
            </a:pPr>
            <a:r>
              <a:rPr lang="cs-CZ" sz="2700" b="1" smtClean="0"/>
              <a:t>střední stav obyv.</a:t>
            </a:r>
            <a:endParaRPr lang="cs-CZ" sz="2700" b="1" smtClean="0">
              <a:solidFill>
                <a:srgbClr val="0000CC"/>
              </a:solidFill>
            </a:endParaRPr>
          </a:p>
          <a:p>
            <a:pPr marL="514350" indent="-514350" eaLnBrk="1" hangingPunct="1">
              <a:buClr>
                <a:srgbClr val="0000CC"/>
              </a:buClr>
              <a:buSzTx/>
              <a:buFont typeface="Wingdings" pitchFamily="2" charset="2"/>
              <a:buNone/>
            </a:pPr>
            <a:endParaRPr lang="cs-CZ" sz="2700" b="1" smtClean="0"/>
          </a:p>
          <a:p>
            <a:pPr marL="514350" indent="-514350" eaLnBrk="1" hangingPunct="1">
              <a:buFont typeface="Wingdings" pitchFamily="2" charset="2"/>
              <a:buNone/>
            </a:pPr>
            <a:endParaRPr lang="cs-CZ" sz="2700" smtClean="0"/>
          </a:p>
        </p:txBody>
      </p:sp>
      <p:sp>
        <p:nvSpPr>
          <p:cNvPr id="154627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364163" y="2205038"/>
            <a:ext cx="1800225" cy="5746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sz="1800" b="1" smtClean="0"/>
              <a:t>X</a:t>
            </a:r>
            <a:r>
              <a:rPr lang="cs-CZ" sz="2700" b="1" smtClean="0"/>
              <a:t> 1000</a:t>
            </a:r>
          </a:p>
        </p:txBody>
      </p:sp>
      <p:sp>
        <p:nvSpPr>
          <p:cNvPr id="154628" name="Line 7"/>
          <p:cNvSpPr>
            <a:spLocks noChangeShapeType="1"/>
          </p:cNvSpPr>
          <p:nvPr/>
        </p:nvSpPr>
        <p:spPr bwMode="auto">
          <a:xfrm>
            <a:off x="1908175" y="2492375"/>
            <a:ext cx="33131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54629" name="Obdélník 2"/>
          <p:cNvSpPr>
            <a:spLocks noChangeArrowheads="1"/>
          </p:cNvSpPr>
          <p:nvPr/>
        </p:nvSpPr>
        <p:spPr bwMode="auto">
          <a:xfrm>
            <a:off x="1908175" y="1916113"/>
            <a:ext cx="914400" cy="914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0000"/>
              <a:buFont typeface="Wingdings" pitchFamily="2" charset="2"/>
              <a:buNone/>
            </a:pPr>
            <a:endParaRPr lang="cs-CZ">
              <a:solidFill>
                <a:srgbClr val="000000"/>
              </a:solidFill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43025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628775"/>
            <a:ext cx="7842250" cy="4038600"/>
          </a:xfrm>
        </p:spPr>
        <p:txBody>
          <a:bodyPr/>
          <a:lstStyle/>
          <a:p>
            <a:pPr marL="0" indent="0" eaLnBrk="1" hangingPunct="1">
              <a:buClr>
                <a:srgbClr val="0000CC"/>
              </a:buClr>
              <a:buSzTx/>
              <a:buNone/>
              <a:defRPr/>
            </a:pPr>
            <a:endParaRPr lang="cs-CZ" sz="2700" b="1" dirty="0" smtClean="0">
              <a:solidFill>
                <a:srgbClr val="0000CC"/>
              </a:solidFill>
            </a:endParaRPr>
          </a:p>
          <a:p>
            <a:pPr marL="514350" indent="-514350" eaLnBrk="1" hangingPunct="1">
              <a:buClr>
                <a:srgbClr val="0000CC"/>
              </a:buClr>
              <a:buSzTx/>
              <a:buFont typeface="Wingdings" pitchFamily="2" charset="2"/>
              <a:buNone/>
              <a:defRPr/>
            </a:pPr>
            <a:endParaRPr lang="cs-CZ" sz="2700" b="1" dirty="0" smtClean="0"/>
          </a:p>
          <a:p>
            <a:pPr marL="514350" indent="-514350" eaLnBrk="1" hangingPunct="1">
              <a:buClr>
                <a:srgbClr val="0000CC"/>
              </a:buClr>
              <a:buSzTx/>
              <a:buFont typeface="Wingdings" pitchFamily="2" charset="2"/>
              <a:buNone/>
              <a:defRPr/>
            </a:pPr>
            <a:r>
              <a:rPr lang="cs-CZ" sz="2700" b="1" dirty="0" smtClean="0"/>
              <a:t>	počet zemřelých na příčinu x</a:t>
            </a:r>
          </a:p>
          <a:p>
            <a:pPr marL="514350" indent="-514350" eaLnBrk="1" hangingPunct="1">
              <a:buClr>
                <a:srgbClr val="0000CC"/>
              </a:buClr>
              <a:buSzTx/>
              <a:buFont typeface="Wingdings" pitchFamily="2" charset="2"/>
              <a:buNone/>
              <a:defRPr/>
            </a:pPr>
            <a:r>
              <a:rPr lang="cs-CZ" sz="2700" b="1" dirty="0" smtClean="0"/>
              <a:t>	       střední stav obyv. </a:t>
            </a:r>
          </a:p>
          <a:p>
            <a:pPr marL="514350" indent="-514350" eaLnBrk="1" hangingPunct="1">
              <a:buFont typeface="Wingdings" pitchFamily="2" charset="2"/>
              <a:buNone/>
              <a:defRPr/>
            </a:pPr>
            <a:endParaRPr lang="cs-CZ" sz="2700" dirty="0" smtClean="0"/>
          </a:p>
          <a:p>
            <a:pPr eaLnBrk="1" hangingPunct="1">
              <a:defRPr/>
            </a:pPr>
            <a:endParaRPr lang="cs-CZ" sz="2400" dirty="0" smtClean="0"/>
          </a:p>
          <a:p>
            <a:pPr eaLnBrk="1" hangingPunct="1">
              <a:defRPr/>
            </a:pPr>
            <a:endParaRPr lang="cs-CZ" sz="2400" dirty="0"/>
          </a:p>
          <a:p>
            <a:pPr marL="0" indent="0" eaLnBrk="1" hangingPunct="1">
              <a:buNone/>
              <a:defRPr/>
            </a:pPr>
            <a:r>
              <a:rPr lang="cs-CZ" sz="2400" dirty="0" smtClean="0"/>
              <a:t>za </a:t>
            </a:r>
            <a:r>
              <a:rPr lang="cs-CZ" sz="2400" b="1" dirty="0" smtClean="0"/>
              <a:t>x</a:t>
            </a:r>
            <a:r>
              <a:rPr lang="cs-CZ" sz="2400" dirty="0" smtClean="0"/>
              <a:t> se dosazuje </a:t>
            </a:r>
            <a:r>
              <a:rPr lang="cs-CZ" sz="2400" smtClean="0"/>
              <a:t>sledovaná příčina</a:t>
            </a:r>
            <a:endParaRPr lang="cs-CZ" sz="2400" dirty="0" smtClean="0"/>
          </a:p>
        </p:txBody>
      </p:sp>
      <p:sp>
        <p:nvSpPr>
          <p:cNvPr id="16077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227763" y="2852738"/>
            <a:ext cx="1800225" cy="5762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sz="1800" b="1" smtClean="0"/>
              <a:t>X</a:t>
            </a:r>
            <a:r>
              <a:rPr lang="cs-CZ" sz="2700" b="1" smtClean="0"/>
              <a:t> 1000</a:t>
            </a:r>
          </a:p>
        </p:txBody>
      </p:sp>
      <p:sp>
        <p:nvSpPr>
          <p:cNvPr id="160771" name="Line 5"/>
          <p:cNvSpPr>
            <a:spLocks noChangeShapeType="1"/>
          </p:cNvSpPr>
          <p:nvPr/>
        </p:nvSpPr>
        <p:spPr bwMode="auto">
          <a:xfrm>
            <a:off x="1116013" y="3141663"/>
            <a:ext cx="482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title"/>
          </p:nvPr>
        </p:nvSpPr>
        <p:spPr>
          <a:xfrm>
            <a:off x="719138" y="614363"/>
            <a:ext cx="8424862" cy="1143000"/>
          </a:xfrm>
        </p:spPr>
        <p:txBody>
          <a:bodyPr/>
          <a:lstStyle/>
          <a:p>
            <a:r>
              <a:rPr lang="cs-CZ" sz="3600" b="1" dirty="0" smtClean="0">
                <a:solidFill>
                  <a:srgbClr val="0000CC"/>
                </a:solidFill>
              </a:rPr>
              <a:t>Úmrtnost na určitou příčinu</a:t>
            </a:r>
            <a:br>
              <a:rPr lang="cs-CZ" sz="3600" b="1" dirty="0" smtClean="0">
                <a:solidFill>
                  <a:srgbClr val="0000CC"/>
                </a:solidFill>
              </a:rPr>
            </a:br>
            <a:endParaRPr lang="cs-CZ" sz="36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06530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smtClean="0">
                <a:solidFill>
                  <a:srgbClr val="0000CC"/>
                </a:solidFill>
              </a:rPr>
              <a:t>2. Standardizovaná úmrtnost</a:t>
            </a:r>
            <a:br>
              <a:rPr lang="cs-CZ" sz="3600" b="1" smtClean="0">
                <a:solidFill>
                  <a:srgbClr val="0000CC"/>
                </a:solidFill>
              </a:rPr>
            </a:br>
            <a:endParaRPr lang="cs-CZ" smtClean="0"/>
          </a:p>
        </p:txBody>
      </p:sp>
      <p:sp>
        <p:nvSpPr>
          <p:cNvPr id="158722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557338"/>
            <a:ext cx="7696200" cy="4038600"/>
          </a:xfrm>
        </p:spPr>
        <p:txBody>
          <a:bodyPr/>
          <a:lstStyle/>
          <a:p>
            <a:pPr marL="514350" indent="-514350" eaLnBrk="1" hangingPunct="1">
              <a:buClr>
                <a:srgbClr val="0000CC"/>
              </a:buClr>
              <a:buSzTx/>
              <a:buFont typeface="Wingdings" pitchFamily="2" charset="2"/>
              <a:buNone/>
            </a:pPr>
            <a:endParaRPr lang="cs-CZ" sz="2700" b="1" smtClean="0"/>
          </a:p>
          <a:p>
            <a:pPr marL="514350" indent="-514350" eaLnBrk="1" hangingPunct="1">
              <a:buClr>
                <a:schemeClr val="tx2"/>
              </a:buClr>
              <a:buSzTx/>
              <a:buFont typeface="Wingdings" pitchFamily="2" charset="2"/>
              <a:buChar char="§"/>
            </a:pPr>
            <a:r>
              <a:rPr lang="cs-CZ" sz="2800" b="1" smtClean="0"/>
              <a:t>Přepočítaná hodnota</a:t>
            </a:r>
            <a:r>
              <a:rPr lang="cs-CZ" sz="2800" smtClean="0"/>
              <a:t> hrubé úmrtnosti</a:t>
            </a:r>
          </a:p>
          <a:p>
            <a:pPr marL="514350" indent="-514350" eaLnBrk="1" hangingPunct="1">
              <a:buClr>
                <a:schemeClr val="tx2"/>
              </a:buClr>
              <a:buSzTx/>
              <a:buFont typeface="Wingdings" pitchFamily="2" charset="2"/>
              <a:buChar char="§"/>
            </a:pPr>
            <a:endParaRPr lang="cs-CZ" sz="2800" b="1" smtClean="0"/>
          </a:p>
          <a:p>
            <a:pPr marL="514350" indent="-514350" eaLnBrk="1" hangingPunct="1">
              <a:buClr>
                <a:schemeClr val="tx2"/>
              </a:buClr>
              <a:buSzTx/>
              <a:buFont typeface="Wingdings" pitchFamily="2" charset="2"/>
              <a:buChar char="§"/>
            </a:pPr>
            <a:r>
              <a:rPr lang="cs-CZ" sz="2800" b="1" smtClean="0"/>
              <a:t>Srovnávání úmrtností </a:t>
            </a:r>
            <a:r>
              <a:rPr lang="cs-CZ" sz="2800" smtClean="0"/>
              <a:t>v populacích s rozdílnou věkovou strukturou</a:t>
            </a:r>
          </a:p>
          <a:p>
            <a:pPr marL="514350" indent="-514350" eaLnBrk="1" hangingPunct="1">
              <a:buClr>
                <a:schemeClr val="tx2"/>
              </a:buClr>
              <a:buSzTx/>
              <a:buFont typeface="Wingdings" pitchFamily="2" charset="2"/>
              <a:buChar char="§"/>
            </a:pPr>
            <a:endParaRPr lang="cs-CZ" sz="280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0748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f7b968e2-6d5f-4358-8e8d-cac40edbabd6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1_Studio">
  <a:themeElements>
    <a:clrScheme name="1_Studio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1_Studi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0000"/>
          <a:buFont typeface="Wingdings" pitchFamily="2" charset="2"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0000"/>
          <a:buFont typeface="Wingdings" pitchFamily="2" charset="2"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udio">
  <a:themeElements>
    <a:clrScheme name="Studio 3">
      <a:dk1>
        <a:srgbClr val="000000"/>
      </a:dk1>
      <a:lt1>
        <a:srgbClr val="FFFFFF"/>
      </a:lt1>
      <a:dk2>
        <a:srgbClr val="CD0505"/>
      </a:dk2>
      <a:lt2>
        <a:srgbClr val="5F5F5F"/>
      </a:lt2>
      <a:accent1>
        <a:srgbClr val="D2D5DE"/>
      </a:accent1>
      <a:accent2>
        <a:srgbClr val="D55757"/>
      </a:accent2>
      <a:accent3>
        <a:srgbClr val="FFFFFF"/>
      </a:accent3>
      <a:accent4>
        <a:srgbClr val="000000"/>
      </a:accent4>
      <a:accent5>
        <a:srgbClr val="E5E7EC"/>
      </a:accent5>
      <a:accent6>
        <a:srgbClr val="C14E4E"/>
      </a:accent6>
      <a:hlink>
        <a:srgbClr val="F42D1E"/>
      </a:hlink>
      <a:folHlink>
        <a:srgbClr val="7C849E"/>
      </a:folHlink>
    </a:clrScheme>
    <a:fontScheme name="Studi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0000"/>
          <a:buFont typeface="Wingdings" pitchFamily="2" charset="2"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0000"/>
          <a:buFont typeface="Wingdings" pitchFamily="2" charset="2"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1_Studio 3">
    <a:dk1>
      <a:srgbClr val="000000"/>
    </a:dk1>
    <a:lt1>
      <a:srgbClr val="FFFFFF"/>
    </a:lt1>
    <a:dk2>
      <a:srgbClr val="CD0505"/>
    </a:dk2>
    <a:lt2>
      <a:srgbClr val="5F5F5F"/>
    </a:lt2>
    <a:accent1>
      <a:srgbClr val="D2D5DE"/>
    </a:accent1>
    <a:accent2>
      <a:srgbClr val="D55757"/>
    </a:accent2>
    <a:accent3>
      <a:srgbClr val="FFFFFF"/>
    </a:accent3>
    <a:accent4>
      <a:srgbClr val="000000"/>
    </a:accent4>
    <a:accent5>
      <a:srgbClr val="E5E7EC"/>
    </a:accent5>
    <a:accent6>
      <a:srgbClr val="C14E4E"/>
    </a:accent6>
    <a:hlink>
      <a:srgbClr val="F42D1E"/>
    </a:hlink>
    <a:folHlink>
      <a:srgbClr val="7C849E"/>
    </a:folHlink>
  </a:clrScheme>
</a:themeOverride>
</file>

<file path=ppt/theme/themeOverride2.xml><?xml version="1.0" encoding="utf-8"?>
<a:themeOverride xmlns:a="http://schemas.openxmlformats.org/drawingml/2006/main">
  <a:clrScheme name="Výchozí návrh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Výchozí návrh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Výchozí návrh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Výchozí návrh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Výchozí návrh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Výchozí návrh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426</TotalTime>
  <Words>884</Words>
  <Application>Microsoft Office PowerPoint</Application>
  <PresentationFormat>Předvádění na obrazovce (4:3)</PresentationFormat>
  <Paragraphs>310</Paragraphs>
  <Slides>62</Slides>
  <Notes>31</Notes>
  <HiddenSlides>0</HiddenSlides>
  <MMClips>0</MMClips>
  <ScaleCrop>false</ScaleCrop>
  <HeadingPairs>
    <vt:vector size="6" baseType="variant">
      <vt:variant>
        <vt:lpstr>Motiv</vt:lpstr>
      </vt:variant>
      <vt:variant>
        <vt:i4>3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62</vt:i4>
      </vt:variant>
    </vt:vector>
  </HeadingPairs>
  <TitlesOfParts>
    <vt:vector size="66" baseType="lpstr">
      <vt:lpstr>1_Studio</vt:lpstr>
      <vt:lpstr>Studio</vt:lpstr>
      <vt:lpstr>Výchozí návrh</vt:lpstr>
      <vt:lpstr>Graf aplikace Microsoft Excel</vt:lpstr>
      <vt:lpstr>       </vt:lpstr>
      <vt:lpstr>Prezentace aplikace PowerPoint</vt:lpstr>
      <vt:lpstr>Ukazatele zdravotního stavu založené na evidenci zemřelých</vt:lpstr>
      <vt:lpstr>Statistika zemřelých</vt:lpstr>
      <vt:lpstr>Statistika zemřelých</vt:lpstr>
      <vt:lpstr>Ukazatele zdravotního stavu    založené na evidenci úmrtí</vt:lpstr>
      <vt:lpstr>1. Hrubá míra úmrtnosti </vt:lpstr>
      <vt:lpstr>Úmrtnost na určitou příčinu </vt:lpstr>
      <vt:lpstr>2. Standardizovaná úmrtnost </vt:lpstr>
      <vt:lpstr>3. Specifická úmrtnost </vt:lpstr>
      <vt:lpstr>4. Kojenecká úmrtnost </vt:lpstr>
      <vt:lpstr>5. Střední délka života ex </vt:lpstr>
      <vt:lpstr>6. Smrtnost </vt:lpstr>
      <vt:lpstr>statistika příčin smrti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KOJENECKÁ ÚMRTNOST</vt:lpstr>
      <vt:lpstr>Prezentace aplikace PowerPoint</vt:lpstr>
      <vt:lpstr>DEMOGRAFIE</vt:lpstr>
      <vt:lpstr>DEMOGRAFIE, ZDRAVÍ A PÉČE O ZDRAVÍ</vt:lpstr>
      <vt:lpstr>Prezentace aplikace PowerPoint</vt:lpstr>
      <vt:lpstr>Prezentace aplikace PowerPoint</vt:lpstr>
      <vt:lpstr>Prezentace aplikace PowerPoint</vt:lpstr>
      <vt:lpstr>Základní zdroje demogr. dat základní metody zjišťování demografických jevů</vt:lpstr>
      <vt:lpstr>Prezentace aplikace PowerPoint</vt:lpstr>
      <vt:lpstr>Prezentace aplikace PowerPoint</vt:lpstr>
      <vt:lpstr>Počet obyvatelstva </vt:lpstr>
      <vt:lpstr>struktura obyvatelstva </vt:lpstr>
      <vt:lpstr>BIOLOGICKÉ ZNAKY Struktura z hlediska pohlaví: </vt:lpstr>
      <vt:lpstr>BIOLOGICKÉ ZNAKY Struktura z hlediska věku: </vt:lpstr>
      <vt:lpstr>Prezentace aplikace PowerPoint</vt:lpstr>
      <vt:lpstr>BIOLOGICKÉ ZNAKY Struktura z hlediska pohlaví: </vt:lpstr>
      <vt:lpstr>Demografické stárnutí v ČR</vt:lpstr>
      <vt:lpstr>Demografické stárnutí v ČR</vt:lpstr>
      <vt:lpstr>Prezentace aplikace PowerPoint</vt:lpstr>
      <vt:lpstr>Stárnutí a zdraví v globálním kontextu  </vt:lpstr>
      <vt:lpstr>PODÍL OBVATEL STATŠÍCH 60 LET</vt:lpstr>
      <vt:lpstr>PODÍL OBVATEL STATŠÍCH 60 LET, 2050</vt:lpstr>
      <vt:lpstr>PODÍL OBČANŮ 65+ v eVROPĚ </vt:lpstr>
      <vt:lpstr>PODÍL OBYVATEL VE VĚKU  0-14 A 65+ </vt:lpstr>
      <vt:lpstr>Prezentace aplikace PowerPoint</vt:lpstr>
      <vt:lpstr>1. Ukončená těhotenství </vt:lpstr>
      <vt:lpstr>1. Ukončená těhotenství </vt:lpstr>
      <vt:lpstr>Porodnost</vt:lpstr>
      <vt:lpstr>PORODNOST V ČR</vt:lpstr>
      <vt:lpstr>PLODNOST V ČR</vt:lpstr>
      <vt:lpstr>Prezentace aplikace PowerPoint</vt:lpstr>
      <vt:lpstr>Potratovost</vt:lpstr>
      <vt:lpstr>POTRATY</vt:lpstr>
      <vt:lpstr>2. ZEMŘELí </vt:lpstr>
      <vt:lpstr>KOJENECKÁ ÚMRTNOST</vt:lpstr>
      <vt:lpstr>3. reprodukce</vt:lpstr>
      <vt:lpstr>Prezentace aplikace PowerPoint</vt:lpstr>
      <vt:lpstr>PŘIROZENÝ PŘÍRŮSTEK V čr</vt:lpstr>
      <vt:lpstr>očekávaný PŘÍRŮSTEK V čr</vt:lpstr>
      <vt:lpstr>Sňatečnost a rozvodovost</vt:lpstr>
      <vt:lpstr>Prezentace aplikace PowerPoint</vt:lpstr>
      <vt:lpstr>Prezentace aplikace PowerPoint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Pavlína Kaňová</dc:creator>
  <cp:lastModifiedBy>LF Lektor</cp:lastModifiedBy>
  <cp:revision>29</cp:revision>
  <dcterms:created xsi:type="dcterms:W3CDTF">2016-02-29T08:27:08Z</dcterms:created>
  <dcterms:modified xsi:type="dcterms:W3CDTF">2017-03-07T11:51:00Z</dcterms:modified>
</cp:coreProperties>
</file>