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1" r:id="rId6"/>
    <p:sldId id="258" r:id="rId7"/>
    <p:sldId id="259" r:id="rId8"/>
    <p:sldId id="260" r:id="rId9"/>
    <p:sldId id="263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89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5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7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1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1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3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6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2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51F8-861A-45B3-845D-52F5205D2EDD}" type="datetimeFigureOut">
              <a:rPr lang="cs-CZ" smtClean="0"/>
              <a:t>11.5.2017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F462-B241-4EFE-9911-34B677EB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2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rgansofthebody.com/parathyroid-gland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lideplayer.com/slide/11492854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ved=0ahUKEwiv4tib3sLTAhUJDxoKHT3TCP4QjRwIBw&amp;url=https://www.slideshare.net/121290ahmed/anatomy-of-the-adrenal-gland-57106934&amp;psig=AFQjCNGJ7HxB_cTOX3y2lO-xV5Tf72-s0A&amp;ust=149331676846123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embryology.med.unsw.edu.au/embryology/index.php/Endocrine_-_Pituitary_Develop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chronolab.com/atlas/embryo/diencephalon.htm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lideshare.net/autumnpianist/congenital-anomalies-of-pituitary-glan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lideshare.net/autifi1962/development-of-pharyngeal-apparatu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hesocialmag.net/medical/craniofacial-defect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com/allisonbmerkey/embryology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eywordsuggest.org/gallery/235138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endocrine</a:t>
            </a:r>
            <a:r>
              <a:rPr lang="cs-CZ" dirty="0" smtClean="0"/>
              <a:t> </a:t>
            </a:r>
            <a:r>
              <a:rPr lang="cs-CZ" dirty="0" err="1" smtClean="0"/>
              <a:t>glands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6391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Hypophysis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Epiphysis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Thyroid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gland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Parathyroid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glands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Suprarenal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glands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86353" y="3573016"/>
            <a:ext cx="183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Adenohypophysis</a:t>
            </a:r>
            <a:endParaRPr lang="cs-CZ" dirty="0" smtClean="0"/>
          </a:p>
          <a:p>
            <a:r>
              <a:rPr lang="cs-CZ" dirty="0" err="1" smtClean="0"/>
              <a:t>Neurohypophysis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89218" y="5517232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Cortex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Medulla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5580112" y="3789040"/>
            <a:ext cx="806241" cy="107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80112" y="3896181"/>
            <a:ext cx="806241" cy="10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6084168" y="5733256"/>
            <a:ext cx="302185" cy="107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084168" y="5840397"/>
            <a:ext cx="302185" cy="10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635896" y="3573016"/>
            <a:ext cx="1872208" cy="432048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779912" y="4149080"/>
            <a:ext cx="1584176" cy="36004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444208" y="3645024"/>
            <a:ext cx="1728192" cy="251157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444208" y="3896181"/>
            <a:ext cx="1728192" cy="252899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491880" y="4653136"/>
            <a:ext cx="2232248" cy="36004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059832" y="5157192"/>
            <a:ext cx="3024336" cy="36004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444208" y="5589240"/>
            <a:ext cx="720080" cy="25115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444208" y="5840397"/>
            <a:ext cx="861082" cy="252899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 rot="19389630">
            <a:off x="380852" y="3770645"/>
            <a:ext cx="1096134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ectoderm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 rot="19348494">
            <a:off x="366734" y="4034682"/>
            <a:ext cx="1653466" cy="369332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neuroectoderm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 rot="19340930">
            <a:off x="800880" y="4367662"/>
            <a:ext cx="1167307" cy="369332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endoderm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 rot="19201606">
            <a:off x="1002437" y="4648489"/>
            <a:ext cx="1197764" cy="36933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mesoderm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development of thyroid 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5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33400"/>
            <a:ext cx="6667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7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5"/>
            <a:ext cx="7920881" cy="59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2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development of adrenal 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096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hypophysis developmen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88641"/>
            <a:ext cx="3289547" cy="21930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2" y="2581300"/>
            <a:ext cx="8755848" cy="41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Výsledek obrázku pro hypophysis developm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5" y="188641"/>
            <a:ext cx="2392659" cy="23926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congenital anomalies of hypophy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8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666875"/>
            <a:ext cx="52482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4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340768"/>
            <a:ext cx="6410325" cy="47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1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development of thyroid 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development of thyroid 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3187"/>
            <a:ext cx="5184576" cy="47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3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569289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2" y="539111"/>
            <a:ext cx="7845498" cy="50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23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</Words>
  <Application>Microsoft Office PowerPoint</Application>
  <PresentationFormat>Předvádění na obrazovce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Development  of endocrine glands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Irena Lauschová</cp:lastModifiedBy>
  <cp:revision>10</cp:revision>
  <dcterms:created xsi:type="dcterms:W3CDTF">2017-04-26T17:37:54Z</dcterms:created>
  <dcterms:modified xsi:type="dcterms:W3CDTF">2017-05-11T08:53:42Z</dcterms:modified>
</cp:coreProperties>
</file>