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79" r:id="rId2"/>
    <p:sldId id="276" r:id="rId3"/>
    <p:sldId id="280" r:id="rId4"/>
    <p:sldId id="268" r:id="rId5"/>
    <p:sldId id="259" r:id="rId6"/>
    <p:sldId id="281" r:id="rId7"/>
    <p:sldId id="278" r:id="rId8"/>
    <p:sldId id="265" r:id="rId9"/>
    <p:sldId id="273" r:id="rId10"/>
    <p:sldId id="260" r:id="rId11"/>
    <p:sldId id="269" r:id="rId12"/>
    <p:sldId id="270" r:id="rId13"/>
    <p:sldId id="25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  <p:guide orient="horz" pos="21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B0F9B-1A02-402B-835C-4F9800D2080D}" type="datetimeFigureOut">
              <a:rPr lang="en-GB" smtClean="0"/>
              <a:t>14/03/2017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156B2-EFD9-4906-ADE9-F0CFA677E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156B2-EFD9-4906-ADE9-F0CFA677E30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7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7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42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8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61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77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13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0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6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16882-C1D1-40CF-B44F-A0B416130622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5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giologist.com/general-medicine/pulse-palpation-and-pulse-location/" TargetMode="External"/><Relationship Id="rId2" Type="http://schemas.openxmlformats.org/officeDocument/2006/relationships/hyperlink" Target="https://www.pinterest.com/pin/14453746926474209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rdiachealth.org/postural-orthostatic-tachycardia-syndrome-pots" TargetMode="External"/><Relationship Id="rId4" Type="http://schemas.openxmlformats.org/officeDocument/2006/relationships/hyperlink" Target="http://corposcindosis.wikia.com/wiki/File:Baroreflex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5026" y="1131416"/>
            <a:ext cx="10982934" cy="2387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(VII</a:t>
            </a:r>
            <a:r>
              <a:rPr lang="en-US" sz="4400" dirty="0" smtClean="0"/>
              <a:t>.) Examination of pulse by palpation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59384"/>
            <a:ext cx="9144000" cy="998415"/>
          </a:xfrm>
        </p:spPr>
        <p:txBody>
          <a:bodyPr/>
          <a:lstStyle/>
          <a:p>
            <a:r>
              <a:rPr lang="en-US" dirty="0" smtClean="0"/>
              <a:t>Physiology I - </a:t>
            </a:r>
            <a:r>
              <a:rPr lang="en-US" dirty="0" err="1" smtClean="0"/>
              <a:t>practicals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48554" y="6096001"/>
            <a:ext cx="7510205" cy="598512"/>
          </a:xfrm>
        </p:spPr>
        <p:txBody>
          <a:bodyPr/>
          <a:lstStyle/>
          <a:p>
            <a:r>
              <a:rPr lang="cs-CZ" sz="1800" dirty="0" smtClean="0"/>
              <a:t>Dep.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Physiology</a:t>
            </a:r>
            <a:r>
              <a:rPr lang="cs-CZ" sz="1800" dirty="0" smtClean="0"/>
              <a:t>, </a:t>
            </a:r>
            <a:r>
              <a:rPr lang="cs-CZ" sz="1800" dirty="0" err="1" smtClean="0"/>
              <a:t>Fac</a:t>
            </a:r>
            <a:r>
              <a:rPr lang="cs-CZ" sz="1800" dirty="0" smtClean="0"/>
              <a:t>. </a:t>
            </a:r>
            <a:r>
              <a:rPr lang="cs-CZ" sz="1800" dirty="0" err="1" smtClean="0"/>
              <a:t>of</a:t>
            </a:r>
            <a:r>
              <a:rPr lang="cs-CZ" sz="1800" dirty="0" smtClean="0"/>
              <a:t> Med., MU, 2015 © Michal Hendrych, Tibor Stračina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7138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00" y="123825"/>
            <a:ext cx="10515600" cy="1325563"/>
          </a:xfrm>
        </p:spPr>
        <p:txBody>
          <a:bodyPr/>
          <a:lstStyle/>
          <a:p>
            <a:r>
              <a:rPr lang="en-GB" smtClean="0"/>
              <a:t>Respiratory sinus arrhythmia (RSA)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963" y="1058459"/>
            <a:ext cx="8480328" cy="2624542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Changes of heart rate in accordance with breathing: increase of HR during inspirium, decrease of HR during expirium</a:t>
            </a:r>
          </a:p>
          <a:p>
            <a:r>
              <a:rPr lang="en-GB" dirty="0" smtClean="0"/>
              <a:t>The most evident in young people, associated with vagal activity</a:t>
            </a:r>
          </a:p>
          <a:p>
            <a:r>
              <a:rPr lang="en-GB" dirty="0" smtClean="0"/>
              <a:t>RSA disappears with HR increase (stress, exercise, high age)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8512322" y="378008"/>
            <a:ext cx="3434958" cy="2436557"/>
            <a:chOff x="8512322" y="898708"/>
            <a:chExt cx="3434958" cy="2436557"/>
          </a:xfrm>
        </p:grpSpPr>
        <p:grpSp>
          <p:nvGrpSpPr>
            <p:cNvPr id="5" name="Skupina 4"/>
            <p:cNvGrpSpPr/>
            <p:nvPr/>
          </p:nvGrpSpPr>
          <p:grpSpPr>
            <a:xfrm>
              <a:off x="8512322" y="898708"/>
              <a:ext cx="3434958" cy="2137563"/>
              <a:chOff x="8512322" y="898708"/>
              <a:chExt cx="3434958" cy="2137563"/>
            </a:xfrm>
          </p:grpSpPr>
          <p:grpSp>
            <p:nvGrpSpPr>
              <p:cNvPr id="7" name="Skupina 6"/>
              <p:cNvGrpSpPr/>
              <p:nvPr/>
            </p:nvGrpSpPr>
            <p:grpSpPr>
              <a:xfrm>
                <a:off x="8557846" y="1268040"/>
                <a:ext cx="3389434" cy="1768231"/>
                <a:chOff x="5168412" y="330200"/>
                <a:chExt cx="8280262" cy="3989560"/>
              </a:xfrm>
            </p:grpSpPr>
            <p:pic>
              <p:nvPicPr>
                <p:cNvPr id="11" name="Obrázek 10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193" b="42854"/>
                <a:stretch/>
              </p:blipFill>
              <p:spPr>
                <a:xfrm>
                  <a:off x="5314950" y="330200"/>
                  <a:ext cx="8127862" cy="3327400"/>
                </a:xfrm>
                <a:prstGeom prst="rect">
                  <a:avLst/>
                </a:prstGeom>
              </p:spPr>
            </p:pic>
            <p:pic>
              <p:nvPicPr>
                <p:cNvPr id="12" name="Obrázek 11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7678" t="76675" b="10290"/>
                <a:stretch/>
              </p:blipFill>
              <p:spPr>
                <a:xfrm>
                  <a:off x="5168412" y="3560788"/>
                  <a:ext cx="8280262" cy="758972"/>
                </a:xfrm>
                <a:prstGeom prst="rect">
                  <a:avLst/>
                </a:prstGeom>
              </p:spPr>
            </p:pic>
          </p:grpSp>
          <p:sp>
            <p:nvSpPr>
              <p:cNvPr id="8" name="TextovéPole 7"/>
              <p:cNvSpPr txBox="1"/>
              <p:nvPr/>
            </p:nvSpPr>
            <p:spPr>
              <a:xfrm>
                <a:off x="8546122" y="898708"/>
                <a:ext cx="67993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ECG</a:t>
                </a:r>
                <a:endParaRPr lang="cs-CZ" sz="2000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8512322" y="1588019"/>
                <a:ext cx="67993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BP</a:t>
                </a:r>
                <a:endParaRPr lang="cs-CZ" sz="2000" dirty="0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8557846" y="2121474"/>
                <a:ext cx="1781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err="1" smtClean="0"/>
                  <a:t>respiration</a:t>
                </a:r>
                <a:endParaRPr lang="cs-CZ" sz="2000" dirty="0"/>
              </a:p>
            </p:txBody>
          </p:sp>
        </p:grpSp>
        <p:sp>
          <p:nvSpPr>
            <p:cNvPr id="6" name="TextovéPole 5"/>
            <p:cNvSpPr txBox="1"/>
            <p:nvPr/>
          </p:nvSpPr>
          <p:spPr>
            <a:xfrm>
              <a:off x="10925663" y="2965933"/>
              <a:ext cx="10192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time</a:t>
              </a:r>
              <a:r>
                <a:rPr lang="cs-CZ" dirty="0" smtClean="0"/>
                <a:t> </a:t>
              </a:r>
              <a:r>
                <a:rPr lang="en-US" dirty="0" smtClean="0"/>
                <a:t>[s]</a:t>
              </a:r>
              <a:endParaRPr lang="cs-CZ" dirty="0"/>
            </a:p>
          </p:txBody>
        </p:sp>
      </p:grpSp>
      <p:sp>
        <p:nvSpPr>
          <p:cNvPr id="13" name="Obdélník 12"/>
          <p:cNvSpPr/>
          <p:nvPr/>
        </p:nvSpPr>
        <p:spPr>
          <a:xfrm>
            <a:off x="292101" y="3772238"/>
            <a:ext cx="116527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Mechanisms of RSA formation: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/>
              <a:t>Baroreflex: </a:t>
            </a:r>
            <a:r>
              <a:rPr lang="en-GB" sz="2000" dirty="0" smtClean="0"/>
              <a:t>during inspiration – ↓ </a:t>
            </a:r>
            <a:r>
              <a:rPr lang="en-GB" sz="2000" dirty="0" err="1" smtClean="0"/>
              <a:t>intrathoracic</a:t>
            </a:r>
            <a:r>
              <a:rPr lang="en-GB" sz="2000" dirty="0" smtClean="0"/>
              <a:t> pressure → ↑venous return (due to ↑ pressure gradient) → ↑systolic volume → ↑MAP → baroreflex (2 s lag) → ↓HR → ↑ (balance of) MAP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/>
              <a:t>Central origin</a:t>
            </a:r>
            <a:r>
              <a:rPr lang="en-GB" sz="2000" dirty="0" smtClean="0"/>
              <a:t>: irradiation of respiratory centre to </a:t>
            </a:r>
            <a:r>
              <a:rPr lang="cs-CZ" sz="2000" dirty="0" smtClean="0"/>
              <a:t>c</a:t>
            </a:r>
            <a:r>
              <a:rPr lang="en-GB" sz="2000" dirty="0" err="1" smtClean="0"/>
              <a:t>ardiomotoric</a:t>
            </a:r>
            <a:r>
              <a:rPr lang="en-GB" sz="2000" dirty="0" smtClean="0"/>
              <a:t> </a:t>
            </a:r>
            <a:r>
              <a:rPr lang="en-GB" sz="2000" dirty="0" smtClean="0"/>
              <a:t>centre in the medulla oblongata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/>
              <a:t>Bainbridge reflex: </a:t>
            </a:r>
            <a:r>
              <a:rPr lang="en-GB" sz="2000" dirty="0" smtClean="0"/>
              <a:t>↑venous return during inspirium – stretch of atria – activation of stretch-receptors – stimulation of n. vagus – stimulation of SA node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Local source</a:t>
            </a:r>
            <a:r>
              <a:rPr lang="cs-CZ" sz="2000" dirty="0" smtClean="0"/>
              <a:t>:</a:t>
            </a:r>
            <a:r>
              <a:rPr lang="en-GB" sz="2000" dirty="0" smtClean="0"/>
              <a:t> mechanical stretch of SA node accelerates its depolarization (weak RSA is presented in transplanted heart)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Another reflexes influencing vagal activity, chemoreflex (oscillation of pCO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, pO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, pH)</a:t>
            </a:r>
          </a:p>
        </p:txBody>
      </p:sp>
    </p:spTree>
    <p:extLst>
      <p:ext uri="{BB962C8B-B14F-4D97-AF65-F5344CB8AC3E}">
        <p14:creationId xmlns:p14="http://schemas.microsoft.com/office/powerpoint/2010/main" val="302548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3242917"/>
            <a:ext cx="11582400" cy="3365500"/>
          </a:xfrm>
        </p:spPr>
        <p:txBody>
          <a:bodyPr>
            <a:normAutofit fontScale="92500" lnSpcReduction="10000"/>
          </a:bodyPr>
          <a:lstStyle/>
          <a:p>
            <a:pPr marL="266700" indent="0">
              <a:buNone/>
            </a:pPr>
            <a:r>
              <a:rPr lang="en-GB" dirty="0" smtClean="0"/>
              <a:t>↑</a:t>
            </a:r>
            <a:r>
              <a:rPr lang="en-GB" dirty="0"/>
              <a:t>venous return from lower part of body → ↑heart filling (preload) → </a:t>
            </a:r>
            <a:r>
              <a:rPr lang="en-GB" dirty="0" smtClean="0"/>
              <a:t>↑</a:t>
            </a:r>
            <a:r>
              <a:rPr lang="cs-CZ" dirty="0" err="1" smtClean="0"/>
              <a:t>stroke</a:t>
            </a:r>
            <a:r>
              <a:rPr lang="cs-CZ" dirty="0" smtClean="0"/>
              <a:t> </a:t>
            </a:r>
            <a:r>
              <a:rPr lang="cs-CZ" dirty="0" err="1" smtClean="0"/>
              <a:t>volume</a:t>
            </a:r>
            <a:r>
              <a:rPr lang="cs-CZ" dirty="0" smtClean="0"/>
              <a:t>(</a:t>
            </a:r>
            <a:r>
              <a:rPr lang="en-GB" dirty="0" smtClean="0"/>
              <a:t>SV</a:t>
            </a:r>
            <a:r>
              <a:rPr lang="cs-CZ" dirty="0" smtClean="0"/>
              <a:t>)</a:t>
            </a:r>
            <a:r>
              <a:rPr lang="en-GB" dirty="0" smtClean="0"/>
              <a:t> </a:t>
            </a:r>
            <a:r>
              <a:rPr lang="en-GB" dirty="0"/>
              <a:t>→ ↑BP → baroreflex causes ↓HR and ↓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periphery</a:t>
            </a:r>
            <a:r>
              <a:rPr lang="cs-CZ" dirty="0" smtClean="0"/>
              <a:t> resistence (</a:t>
            </a:r>
            <a:r>
              <a:rPr lang="en-GB" dirty="0" smtClean="0"/>
              <a:t>TPR</a:t>
            </a:r>
            <a:r>
              <a:rPr lang="cs-CZ" dirty="0" smtClean="0"/>
              <a:t>)</a:t>
            </a:r>
            <a:endParaRPr lang="cs-CZ" b="1" dirty="0" smtClean="0"/>
          </a:p>
          <a:p>
            <a:pPr lvl="0"/>
            <a:r>
              <a:rPr lang="en-GB" b="1" dirty="0" smtClean="0"/>
              <a:t>Orthostatic reaction </a:t>
            </a:r>
            <a:r>
              <a:rPr lang="en-GB" dirty="0" smtClean="0"/>
              <a:t>– change of position from lying to standing (sitting):</a:t>
            </a:r>
            <a:br>
              <a:rPr lang="en-GB" dirty="0" smtClean="0"/>
            </a:br>
            <a:r>
              <a:rPr lang="en-GB" dirty="0" smtClean="0"/>
              <a:t>↓ venous return from lower part of body → ↓ heart filling (preload) → ↓SV → ↓BP → baroreflex causes ↑HR and ↑TPR</a:t>
            </a:r>
          </a:p>
          <a:p>
            <a:pPr lvl="1"/>
            <a:r>
              <a:rPr lang="en-GB" sz="2000" dirty="0" smtClean="0"/>
              <a:t>Cardiac branch of baroreflex is faster but less effective in BP maintenance  - HR increases within 1 s after BP decrease, this prevents to brain perfusion decrease</a:t>
            </a:r>
          </a:p>
          <a:p>
            <a:pPr lvl="1"/>
            <a:r>
              <a:rPr lang="en-GB" sz="2000" dirty="0" smtClean="0"/>
              <a:t>Peripheral branch of baroreflex is slower but more effective: TPR increases </a:t>
            </a:r>
            <a:r>
              <a:rPr lang="en-GB" sz="2000" dirty="0" err="1" smtClean="0"/>
              <a:t>cca</a:t>
            </a:r>
            <a:r>
              <a:rPr lang="en-GB" sz="2000" dirty="0" smtClean="0"/>
              <a:t> 6 s after BP decrease and stabilize BP → HR decreases during long lasting standing to resting value</a:t>
            </a:r>
            <a:endParaRPr lang="en-GB" sz="2000" dirty="0"/>
          </a:p>
        </p:txBody>
      </p:sp>
      <p:pic>
        <p:nvPicPr>
          <p:cNvPr id="3074" name="Picture 2" descr="http://www.cardiachealth.org/sites/default/files/2011/TiltTa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592" y="75000"/>
            <a:ext cx="3344250" cy="316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75192" y="1004560"/>
            <a:ext cx="82931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dirty="0"/>
              <a:t>Body posture changes in gravity field cause blood pressure (BP) changes. These changes are minimized by short-term BP regulation (baroreflex</a:t>
            </a:r>
            <a:r>
              <a:rPr lang="en-GB" sz="2800" dirty="0" smtClean="0"/>
              <a:t>).</a:t>
            </a:r>
            <a:endParaRPr lang="cs-CZ" sz="2800" dirty="0" smtClean="0"/>
          </a:p>
          <a:p>
            <a:pPr marL="266700" indent="-266700">
              <a:buFont typeface="Arial" pitchFamily="34" charset="0"/>
              <a:buChar char="•"/>
            </a:pPr>
            <a:r>
              <a:rPr lang="en-GB" sz="2800" b="1" dirty="0" err="1"/>
              <a:t>Clinostatic</a:t>
            </a:r>
            <a:r>
              <a:rPr lang="en-GB" sz="2800" b="1" dirty="0"/>
              <a:t> reaction </a:t>
            </a:r>
            <a:r>
              <a:rPr lang="en-GB" sz="2800" dirty="0"/>
              <a:t>– change of position from standing (sitting) to lying: 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14325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Heart rate during body posture changes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6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rate changes and physical exercise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118" y="1815548"/>
            <a:ext cx="10591682" cy="45147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Working muscle has higher metabolic demands – perfusion is increased (</a:t>
            </a:r>
            <a:r>
              <a:rPr lang="en-US" b="1" dirty="0" smtClean="0"/>
              <a:t>autoregulation of blood flow, metabolic vasodilatation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Exercise increases tonus of </a:t>
            </a:r>
            <a:r>
              <a:rPr lang="en-US" dirty="0" err="1" smtClean="0"/>
              <a:t>sympaticus</a:t>
            </a:r>
            <a:r>
              <a:rPr lang="en-US" dirty="0" smtClean="0"/>
              <a:t> („</a:t>
            </a:r>
            <a:r>
              <a:rPr lang="en-US" dirty="0" err="1" smtClean="0"/>
              <a:t>ergotropic</a:t>
            </a:r>
            <a:r>
              <a:rPr lang="en-US" dirty="0" smtClean="0"/>
              <a:t> system“)</a:t>
            </a:r>
          </a:p>
          <a:p>
            <a:pPr lvl="1"/>
            <a:r>
              <a:rPr lang="en-US" dirty="0" smtClean="0"/>
              <a:t>Anticipation of exercise</a:t>
            </a:r>
          </a:p>
          <a:p>
            <a:r>
              <a:rPr lang="en-US" dirty="0" smtClean="0"/>
              <a:t>There is compensatory vasoconstriction in those tissues which are not metabolically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en-US" dirty="0" smtClean="0"/>
              <a:t>(GIT, reproduction system, excretory system, skin) – s</a:t>
            </a:r>
            <a:r>
              <a:rPr lang="cs-CZ" dirty="0" smtClean="0"/>
              <a:t>.</a:t>
            </a:r>
            <a:r>
              <a:rPr lang="en-US" dirty="0" smtClean="0"/>
              <a:t>c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b="1" dirty="0" smtClean="0"/>
              <a:t>redistribution of blood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affects heart function:</a:t>
            </a:r>
          </a:p>
          <a:p>
            <a:pPr lvl="1"/>
            <a:r>
              <a:rPr lang="en-US" dirty="0" smtClean="0"/>
              <a:t>Vasodilatation in muscles → ↓TPR → ↓BP → </a:t>
            </a:r>
            <a:r>
              <a:rPr lang="en-US" dirty="0" err="1" smtClean="0"/>
              <a:t>baroreflex</a:t>
            </a:r>
            <a:r>
              <a:rPr lang="en-US" dirty="0" smtClean="0"/>
              <a:t> → ↑HR</a:t>
            </a:r>
          </a:p>
          <a:p>
            <a:pPr lvl="1"/>
            <a:r>
              <a:rPr lang="en-US" dirty="0" err="1" smtClean="0"/>
              <a:t>Sympaticus</a:t>
            </a:r>
            <a:r>
              <a:rPr lang="en-US" dirty="0" smtClean="0"/>
              <a:t>: ↑HR</a:t>
            </a:r>
          </a:p>
          <a:p>
            <a:endParaRPr lang="en-US" dirty="0" smtClean="0"/>
          </a:p>
          <a:p>
            <a:r>
              <a:rPr lang="en-US" dirty="0" smtClean="0"/>
              <a:t>Athletes' heart</a:t>
            </a:r>
          </a:p>
        </p:txBody>
      </p:sp>
    </p:spTree>
    <p:extLst>
      <p:ext uri="{BB962C8B-B14F-4D97-AF65-F5344CB8AC3E}">
        <p14:creationId xmlns:p14="http://schemas.microsoft.com/office/powerpoint/2010/main" val="243222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Refferences</a:t>
            </a:r>
            <a:r>
              <a:rPr lang="cs-CZ" dirty="0" smtClean="0"/>
              <a:t> to </a:t>
            </a:r>
            <a:r>
              <a:rPr lang="cs-CZ" dirty="0" err="1" smtClean="0"/>
              <a:t>slides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376" y="1690688"/>
            <a:ext cx="11614245" cy="4846590"/>
          </a:xfrm>
        </p:spPr>
        <p:txBody>
          <a:bodyPr>
            <a:normAutofit/>
          </a:bodyPr>
          <a:lstStyle/>
          <a:p>
            <a:r>
              <a:rPr lang="cs-CZ" dirty="0" err="1" smtClean="0"/>
              <a:t>Slide</a:t>
            </a:r>
            <a:r>
              <a:rPr lang="cs-CZ" dirty="0" smtClean="0"/>
              <a:t> 6 - </a:t>
            </a:r>
            <a:r>
              <a:rPr lang="cs-CZ" dirty="0" smtClean="0">
                <a:hlinkClick r:id="rId2"/>
              </a:rPr>
              <a:t>https://www.pinterest.com/pin/144537469264742090/</a:t>
            </a:r>
            <a:r>
              <a:rPr lang="cs-CZ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cited</a:t>
            </a:r>
            <a:r>
              <a:rPr lang="cs-CZ" dirty="0" smtClean="0"/>
              <a:t> 31.8.2015</a:t>
            </a:r>
            <a:r>
              <a:rPr lang="en-GB" dirty="0" smtClean="0"/>
              <a:t>]</a:t>
            </a:r>
            <a:endParaRPr lang="cs-CZ" dirty="0" smtClean="0"/>
          </a:p>
          <a:p>
            <a:r>
              <a:rPr lang="cs-CZ" dirty="0" err="1" smtClean="0"/>
              <a:t>Slide</a:t>
            </a:r>
            <a:r>
              <a:rPr lang="cs-CZ" dirty="0" smtClean="0"/>
              <a:t> 6 </a:t>
            </a:r>
            <a:r>
              <a:rPr lang="cs-CZ" dirty="0"/>
              <a:t>- </a:t>
            </a:r>
            <a:r>
              <a:rPr lang="cs-CZ" dirty="0">
                <a:hlinkClick r:id="rId3"/>
              </a:rPr>
              <a:t>http://www.angiologist.com/general-medicine/pulse-palpation-and-pulse-location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cited</a:t>
            </a:r>
            <a:r>
              <a:rPr lang="cs-CZ" dirty="0" smtClean="0"/>
              <a:t> 31.8.2015</a:t>
            </a:r>
            <a:r>
              <a:rPr lang="en-GB" dirty="0" smtClean="0"/>
              <a:t>]</a:t>
            </a:r>
            <a:endParaRPr lang="cs-CZ" dirty="0" smtClean="0"/>
          </a:p>
          <a:p>
            <a:r>
              <a:rPr lang="cs-CZ" dirty="0" err="1" smtClean="0"/>
              <a:t>Slide</a:t>
            </a:r>
            <a:r>
              <a:rPr lang="cs-CZ" dirty="0" smtClean="0"/>
              <a:t> 12 - </a:t>
            </a:r>
            <a:r>
              <a:rPr lang="cs-CZ" dirty="0" smtClean="0">
                <a:hlinkClick r:id="rId4"/>
              </a:rPr>
              <a:t>http://corposcindosis.wikia.com/wiki/File:Baroreflex.jpg</a:t>
            </a:r>
            <a:r>
              <a:rPr lang="cs-CZ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cited</a:t>
            </a:r>
            <a:r>
              <a:rPr lang="cs-CZ" dirty="0" smtClean="0"/>
              <a:t> 31.8.2015</a:t>
            </a:r>
            <a:r>
              <a:rPr lang="en-GB" dirty="0" smtClean="0"/>
              <a:t>]</a:t>
            </a:r>
            <a:endParaRPr lang="cs-CZ" dirty="0" smtClean="0"/>
          </a:p>
          <a:p>
            <a:r>
              <a:rPr lang="cs-CZ" dirty="0" err="1" smtClean="0"/>
              <a:t>Slide</a:t>
            </a:r>
            <a:r>
              <a:rPr lang="cs-CZ" dirty="0" smtClean="0"/>
              <a:t> 14 </a:t>
            </a:r>
            <a:r>
              <a:rPr lang="cs-CZ" dirty="0"/>
              <a:t>-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www.cardiachealth.org/postural-orthostatic-tachycardia-syndrome-pots</a:t>
            </a:r>
            <a:r>
              <a:rPr lang="cs-CZ" dirty="0" smtClean="0"/>
              <a:t> </a:t>
            </a:r>
            <a:r>
              <a:rPr lang="en-GB" dirty="0" smtClean="0"/>
              <a:t>[</a:t>
            </a:r>
            <a:r>
              <a:rPr lang="cs-CZ" dirty="0" err="1" smtClean="0"/>
              <a:t>cited</a:t>
            </a:r>
            <a:r>
              <a:rPr lang="cs-CZ" dirty="0" smtClean="0"/>
              <a:t> 31.8.2015</a:t>
            </a:r>
            <a:r>
              <a:rPr lang="en-GB" dirty="0" smtClean="0"/>
              <a:t>]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1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Pulse</a:t>
            </a:r>
            <a:r>
              <a:rPr lang="sk-SK" dirty="0" smtClean="0"/>
              <a:t> (</a:t>
            </a:r>
            <a:r>
              <a:rPr lang="sk-SK" i="1" dirty="0" err="1" smtClean="0"/>
              <a:t>pulsus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4689778" cy="4351338"/>
          </a:xfrm>
        </p:spPr>
        <p:txBody>
          <a:bodyPr/>
          <a:lstStyle/>
          <a:p>
            <a:r>
              <a:rPr lang="en-US" dirty="0" smtClean="0"/>
              <a:t>Mechanical manifestation of heart activity</a:t>
            </a:r>
          </a:p>
          <a:p>
            <a:r>
              <a:rPr lang="en-US" dirty="0" smtClean="0"/>
              <a:t>Mechanical wave (</a:t>
            </a:r>
            <a:r>
              <a:rPr lang="en-US" b="1" dirty="0" smtClean="0"/>
              <a:t>pulse wave</a:t>
            </a:r>
            <a:r>
              <a:rPr lang="en-US" dirty="0" smtClean="0"/>
              <a:t>) arises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en-US" dirty="0" smtClean="0"/>
              <a:t>each contraction of LV and propagates along the arterial wall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Skupina 3"/>
          <p:cNvGrpSpPr>
            <a:grpSpLocks noChangeAspect="1"/>
          </p:cNvGrpSpPr>
          <p:nvPr/>
        </p:nvGrpSpPr>
        <p:grpSpPr>
          <a:xfrm>
            <a:off x="5413026" y="333144"/>
            <a:ext cx="6862793" cy="5062319"/>
            <a:chOff x="226897" y="31451"/>
            <a:chExt cx="9669786" cy="7132891"/>
          </a:xfrm>
        </p:grpSpPr>
        <p:grpSp>
          <p:nvGrpSpPr>
            <p:cNvPr id="5" name="Skupina 4"/>
            <p:cNvGrpSpPr/>
            <p:nvPr/>
          </p:nvGrpSpPr>
          <p:grpSpPr>
            <a:xfrm>
              <a:off x="2915816" y="134199"/>
              <a:ext cx="1840309" cy="5590776"/>
              <a:chOff x="3405875" y="116632"/>
              <a:chExt cx="1840309" cy="5590776"/>
            </a:xfrm>
          </p:grpSpPr>
          <p:grpSp>
            <p:nvGrpSpPr>
              <p:cNvPr id="82" name="Skupina 81"/>
              <p:cNvGrpSpPr/>
              <p:nvPr/>
            </p:nvGrpSpPr>
            <p:grpSpPr>
              <a:xfrm>
                <a:off x="3533797" y="116632"/>
                <a:ext cx="1583708" cy="5590776"/>
                <a:chOff x="3533797" y="536622"/>
                <a:chExt cx="1583708" cy="5590776"/>
              </a:xfrm>
            </p:grpSpPr>
            <p:sp>
              <p:nvSpPr>
                <p:cNvPr id="117" name="Volný tvar 116"/>
                <p:cNvSpPr/>
                <p:nvPr/>
              </p:nvSpPr>
              <p:spPr>
                <a:xfrm>
                  <a:off x="3533797" y="536622"/>
                  <a:ext cx="1583708" cy="5590776"/>
                </a:xfrm>
                <a:custGeom>
                  <a:avLst/>
                  <a:gdLst>
                    <a:gd name="connsiteX0" fmla="*/ 400347 w 1625500"/>
                    <a:gd name="connsiteY0" fmla="*/ 57540 h 5651537"/>
                    <a:gd name="connsiteX1" fmla="*/ 390822 w 1625500"/>
                    <a:gd name="connsiteY1" fmla="*/ 867165 h 5651537"/>
                    <a:gd name="connsiteX2" fmla="*/ 381297 w 1625500"/>
                    <a:gd name="connsiteY2" fmla="*/ 1581540 h 5651537"/>
                    <a:gd name="connsiteX3" fmla="*/ 371772 w 1625500"/>
                    <a:gd name="connsiteY3" fmla="*/ 1905390 h 5651537"/>
                    <a:gd name="connsiteX4" fmla="*/ 228897 w 1625500"/>
                    <a:gd name="connsiteY4" fmla="*/ 2133990 h 5651537"/>
                    <a:gd name="connsiteX5" fmla="*/ 9822 w 1625500"/>
                    <a:gd name="connsiteY5" fmla="*/ 2572140 h 5651537"/>
                    <a:gd name="connsiteX6" fmla="*/ 66972 w 1625500"/>
                    <a:gd name="connsiteY6" fmla="*/ 3229365 h 5651537"/>
                    <a:gd name="connsiteX7" fmla="*/ 324147 w 1625500"/>
                    <a:gd name="connsiteY7" fmla="*/ 3734190 h 5651537"/>
                    <a:gd name="connsiteX8" fmla="*/ 428922 w 1625500"/>
                    <a:gd name="connsiteY8" fmla="*/ 4000890 h 5651537"/>
                    <a:gd name="connsiteX9" fmla="*/ 390822 w 1625500"/>
                    <a:gd name="connsiteY9" fmla="*/ 4553340 h 5651537"/>
                    <a:gd name="connsiteX10" fmla="*/ 390822 w 1625500"/>
                    <a:gd name="connsiteY10" fmla="*/ 5020065 h 5651537"/>
                    <a:gd name="connsiteX11" fmla="*/ 390822 w 1625500"/>
                    <a:gd name="connsiteY11" fmla="*/ 5267715 h 5651537"/>
                    <a:gd name="connsiteX12" fmla="*/ 324147 w 1625500"/>
                    <a:gd name="connsiteY12" fmla="*/ 5391540 h 5651537"/>
                    <a:gd name="connsiteX13" fmla="*/ 162222 w 1625500"/>
                    <a:gd name="connsiteY13" fmla="*/ 5505840 h 5651537"/>
                    <a:gd name="connsiteX14" fmla="*/ 371772 w 1625500"/>
                    <a:gd name="connsiteY14" fmla="*/ 5601090 h 5651537"/>
                    <a:gd name="connsiteX15" fmla="*/ 800397 w 1625500"/>
                    <a:gd name="connsiteY15" fmla="*/ 5648715 h 5651537"/>
                    <a:gd name="connsiteX16" fmla="*/ 1114722 w 1625500"/>
                    <a:gd name="connsiteY16" fmla="*/ 5629665 h 5651537"/>
                    <a:gd name="connsiteX17" fmla="*/ 1457622 w 1625500"/>
                    <a:gd name="connsiteY17" fmla="*/ 5496315 h 5651537"/>
                    <a:gd name="connsiteX18" fmla="*/ 1343322 w 1625500"/>
                    <a:gd name="connsiteY18" fmla="*/ 5362965 h 5651537"/>
                    <a:gd name="connsiteX19" fmla="*/ 1248072 w 1625500"/>
                    <a:gd name="connsiteY19" fmla="*/ 5305815 h 5651537"/>
                    <a:gd name="connsiteX20" fmla="*/ 1267122 w 1625500"/>
                    <a:gd name="connsiteY20" fmla="*/ 4934340 h 5651537"/>
                    <a:gd name="connsiteX21" fmla="*/ 1257597 w 1625500"/>
                    <a:gd name="connsiteY21" fmla="*/ 3962790 h 5651537"/>
                    <a:gd name="connsiteX22" fmla="*/ 1409997 w 1625500"/>
                    <a:gd name="connsiteY22" fmla="*/ 3657990 h 5651537"/>
                    <a:gd name="connsiteX23" fmla="*/ 1600497 w 1625500"/>
                    <a:gd name="connsiteY23" fmla="*/ 3048390 h 5651537"/>
                    <a:gd name="connsiteX24" fmla="*/ 1590972 w 1625500"/>
                    <a:gd name="connsiteY24" fmla="*/ 2505465 h 5651537"/>
                    <a:gd name="connsiteX25" fmla="*/ 1305222 w 1625500"/>
                    <a:gd name="connsiteY25" fmla="*/ 1905390 h 5651537"/>
                    <a:gd name="connsiteX26" fmla="*/ 1257597 w 1625500"/>
                    <a:gd name="connsiteY26" fmla="*/ 1191015 h 5651537"/>
                    <a:gd name="connsiteX27" fmla="*/ 1295697 w 1625500"/>
                    <a:gd name="connsiteY27" fmla="*/ 257565 h 5651537"/>
                    <a:gd name="connsiteX28" fmla="*/ 1276647 w 1625500"/>
                    <a:gd name="connsiteY28" fmla="*/ 48015 h 5651537"/>
                    <a:gd name="connsiteX29" fmla="*/ 1190922 w 1625500"/>
                    <a:gd name="connsiteY29" fmla="*/ 95640 h 5651537"/>
                    <a:gd name="connsiteX30" fmla="*/ 819447 w 1625500"/>
                    <a:gd name="connsiteY30" fmla="*/ 171840 h 5651537"/>
                    <a:gd name="connsiteX31" fmla="*/ 524172 w 1625500"/>
                    <a:gd name="connsiteY31" fmla="*/ 76590 h 5651537"/>
                    <a:gd name="connsiteX32" fmla="*/ 400347 w 1625500"/>
                    <a:gd name="connsiteY32" fmla="*/ 57540 h 5651537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524172 w 1625500"/>
                    <a:gd name="connsiteY31" fmla="*/ 35976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524172 w 1625500"/>
                    <a:gd name="connsiteY31" fmla="*/ 35976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471785 w 1625500"/>
                    <a:gd name="connsiteY31" fmla="*/ 38357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471785 w 1625500"/>
                    <a:gd name="connsiteY31" fmla="*/ 38357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022 h 5610294"/>
                    <a:gd name="connsiteX1" fmla="*/ 390822 w 1625500"/>
                    <a:gd name="connsiteY1" fmla="*/ 825922 h 5610294"/>
                    <a:gd name="connsiteX2" fmla="*/ 381297 w 1625500"/>
                    <a:gd name="connsiteY2" fmla="*/ 1540297 h 5610294"/>
                    <a:gd name="connsiteX3" fmla="*/ 371772 w 1625500"/>
                    <a:gd name="connsiteY3" fmla="*/ 1864147 h 5610294"/>
                    <a:gd name="connsiteX4" fmla="*/ 228897 w 1625500"/>
                    <a:gd name="connsiteY4" fmla="*/ 2092747 h 5610294"/>
                    <a:gd name="connsiteX5" fmla="*/ 9822 w 1625500"/>
                    <a:gd name="connsiteY5" fmla="*/ 2530897 h 5610294"/>
                    <a:gd name="connsiteX6" fmla="*/ 66972 w 1625500"/>
                    <a:gd name="connsiteY6" fmla="*/ 3188122 h 5610294"/>
                    <a:gd name="connsiteX7" fmla="*/ 324147 w 1625500"/>
                    <a:gd name="connsiteY7" fmla="*/ 3692947 h 5610294"/>
                    <a:gd name="connsiteX8" fmla="*/ 428922 w 1625500"/>
                    <a:gd name="connsiteY8" fmla="*/ 3959647 h 5610294"/>
                    <a:gd name="connsiteX9" fmla="*/ 390822 w 1625500"/>
                    <a:gd name="connsiteY9" fmla="*/ 4512097 h 5610294"/>
                    <a:gd name="connsiteX10" fmla="*/ 390822 w 1625500"/>
                    <a:gd name="connsiteY10" fmla="*/ 4978822 h 5610294"/>
                    <a:gd name="connsiteX11" fmla="*/ 390822 w 1625500"/>
                    <a:gd name="connsiteY11" fmla="*/ 5226472 h 5610294"/>
                    <a:gd name="connsiteX12" fmla="*/ 324147 w 1625500"/>
                    <a:gd name="connsiteY12" fmla="*/ 5350297 h 5610294"/>
                    <a:gd name="connsiteX13" fmla="*/ 162222 w 1625500"/>
                    <a:gd name="connsiteY13" fmla="*/ 5464597 h 5610294"/>
                    <a:gd name="connsiteX14" fmla="*/ 371772 w 1625500"/>
                    <a:gd name="connsiteY14" fmla="*/ 5559847 h 5610294"/>
                    <a:gd name="connsiteX15" fmla="*/ 800397 w 1625500"/>
                    <a:gd name="connsiteY15" fmla="*/ 5607472 h 5610294"/>
                    <a:gd name="connsiteX16" fmla="*/ 1114722 w 1625500"/>
                    <a:gd name="connsiteY16" fmla="*/ 5588422 h 5610294"/>
                    <a:gd name="connsiteX17" fmla="*/ 1457622 w 1625500"/>
                    <a:gd name="connsiteY17" fmla="*/ 5455072 h 5610294"/>
                    <a:gd name="connsiteX18" fmla="*/ 1343322 w 1625500"/>
                    <a:gd name="connsiteY18" fmla="*/ 5321722 h 5610294"/>
                    <a:gd name="connsiteX19" fmla="*/ 1248072 w 1625500"/>
                    <a:gd name="connsiteY19" fmla="*/ 5264572 h 5610294"/>
                    <a:gd name="connsiteX20" fmla="*/ 1267122 w 1625500"/>
                    <a:gd name="connsiteY20" fmla="*/ 4893097 h 5610294"/>
                    <a:gd name="connsiteX21" fmla="*/ 1257597 w 1625500"/>
                    <a:gd name="connsiteY21" fmla="*/ 3921547 h 5610294"/>
                    <a:gd name="connsiteX22" fmla="*/ 1409997 w 1625500"/>
                    <a:gd name="connsiteY22" fmla="*/ 3616747 h 5610294"/>
                    <a:gd name="connsiteX23" fmla="*/ 1600497 w 1625500"/>
                    <a:gd name="connsiteY23" fmla="*/ 3007147 h 5610294"/>
                    <a:gd name="connsiteX24" fmla="*/ 1590972 w 1625500"/>
                    <a:gd name="connsiteY24" fmla="*/ 2464222 h 5610294"/>
                    <a:gd name="connsiteX25" fmla="*/ 1305222 w 1625500"/>
                    <a:gd name="connsiteY25" fmla="*/ 1864147 h 5610294"/>
                    <a:gd name="connsiteX26" fmla="*/ 1257597 w 1625500"/>
                    <a:gd name="connsiteY26" fmla="*/ 1149772 h 5610294"/>
                    <a:gd name="connsiteX27" fmla="*/ 1295697 w 1625500"/>
                    <a:gd name="connsiteY27" fmla="*/ 216322 h 5610294"/>
                    <a:gd name="connsiteX28" fmla="*/ 1276647 w 1625500"/>
                    <a:gd name="connsiteY28" fmla="*/ 6772 h 5610294"/>
                    <a:gd name="connsiteX29" fmla="*/ 1190922 w 1625500"/>
                    <a:gd name="connsiteY29" fmla="*/ 54397 h 5610294"/>
                    <a:gd name="connsiteX30" fmla="*/ 824209 w 1625500"/>
                    <a:gd name="connsiteY30" fmla="*/ 85353 h 5610294"/>
                    <a:gd name="connsiteX31" fmla="*/ 471785 w 1625500"/>
                    <a:gd name="connsiteY31" fmla="*/ 37728 h 5610294"/>
                    <a:gd name="connsiteX32" fmla="*/ 386060 w 1625500"/>
                    <a:gd name="connsiteY32" fmla="*/ 102022 h 5610294"/>
                    <a:gd name="connsiteX0" fmla="*/ 386060 w 1625500"/>
                    <a:gd name="connsiteY0" fmla="*/ 102022 h 5610294"/>
                    <a:gd name="connsiteX1" fmla="*/ 390822 w 1625500"/>
                    <a:gd name="connsiteY1" fmla="*/ 825922 h 5610294"/>
                    <a:gd name="connsiteX2" fmla="*/ 381297 w 1625500"/>
                    <a:gd name="connsiteY2" fmla="*/ 1540297 h 5610294"/>
                    <a:gd name="connsiteX3" fmla="*/ 371772 w 1625500"/>
                    <a:gd name="connsiteY3" fmla="*/ 1864147 h 5610294"/>
                    <a:gd name="connsiteX4" fmla="*/ 228897 w 1625500"/>
                    <a:gd name="connsiteY4" fmla="*/ 2092747 h 5610294"/>
                    <a:gd name="connsiteX5" fmla="*/ 9822 w 1625500"/>
                    <a:gd name="connsiteY5" fmla="*/ 2530897 h 5610294"/>
                    <a:gd name="connsiteX6" fmla="*/ 66972 w 1625500"/>
                    <a:gd name="connsiteY6" fmla="*/ 3188122 h 5610294"/>
                    <a:gd name="connsiteX7" fmla="*/ 324147 w 1625500"/>
                    <a:gd name="connsiteY7" fmla="*/ 3692947 h 5610294"/>
                    <a:gd name="connsiteX8" fmla="*/ 428922 w 1625500"/>
                    <a:gd name="connsiteY8" fmla="*/ 3959647 h 5610294"/>
                    <a:gd name="connsiteX9" fmla="*/ 390822 w 1625500"/>
                    <a:gd name="connsiteY9" fmla="*/ 4512097 h 5610294"/>
                    <a:gd name="connsiteX10" fmla="*/ 390822 w 1625500"/>
                    <a:gd name="connsiteY10" fmla="*/ 4978822 h 5610294"/>
                    <a:gd name="connsiteX11" fmla="*/ 390822 w 1625500"/>
                    <a:gd name="connsiteY11" fmla="*/ 5226472 h 5610294"/>
                    <a:gd name="connsiteX12" fmla="*/ 324147 w 1625500"/>
                    <a:gd name="connsiteY12" fmla="*/ 5350297 h 5610294"/>
                    <a:gd name="connsiteX13" fmla="*/ 162222 w 1625500"/>
                    <a:gd name="connsiteY13" fmla="*/ 5464597 h 5610294"/>
                    <a:gd name="connsiteX14" fmla="*/ 371772 w 1625500"/>
                    <a:gd name="connsiteY14" fmla="*/ 5559847 h 5610294"/>
                    <a:gd name="connsiteX15" fmla="*/ 800397 w 1625500"/>
                    <a:gd name="connsiteY15" fmla="*/ 5607472 h 5610294"/>
                    <a:gd name="connsiteX16" fmla="*/ 1114722 w 1625500"/>
                    <a:gd name="connsiteY16" fmla="*/ 5588422 h 5610294"/>
                    <a:gd name="connsiteX17" fmla="*/ 1457622 w 1625500"/>
                    <a:gd name="connsiteY17" fmla="*/ 5455072 h 5610294"/>
                    <a:gd name="connsiteX18" fmla="*/ 1343322 w 1625500"/>
                    <a:gd name="connsiteY18" fmla="*/ 5321722 h 5610294"/>
                    <a:gd name="connsiteX19" fmla="*/ 1248072 w 1625500"/>
                    <a:gd name="connsiteY19" fmla="*/ 5264572 h 5610294"/>
                    <a:gd name="connsiteX20" fmla="*/ 1267122 w 1625500"/>
                    <a:gd name="connsiteY20" fmla="*/ 4893097 h 5610294"/>
                    <a:gd name="connsiteX21" fmla="*/ 1257597 w 1625500"/>
                    <a:gd name="connsiteY21" fmla="*/ 3921547 h 5610294"/>
                    <a:gd name="connsiteX22" fmla="*/ 1409997 w 1625500"/>
                    <a:gd name="connsiteY22" fmla="*/ 3616747 h 5610294"/>
                    <a:gd name="connsiteX23" fmla="*/ 1600497 w 1625500"/>
                    <a:gd name="connsiteY23" fmla="*/ 3007147 h 5610294"/>
                    <a:gd name="connsiteX24" fmla="*/ 1590972 w 1625500"/>
                    <a:gd name="connsiteY24" fmla="*/ 2464222 h 5610294"/>
                    <a:gd name="connsiteX25" fmla="*/ 1305222 w 1625500"/>
                    <a:gd name="connsiteY25" fmla="*/ 1864147 h 5610294"/>
                    <a:gd name="connsiteX26" fmla="*/ 1257597 w 1625500"/>
                    <a:gd name="connsiteY26" fmla="*/ 1149772 h 5610294"/>
                    <a:gd name="connsiteX27" fmla="*/ 1295697 w 1625500"/>
                    <a:gd name="connsiteY27" fmla="*/ 216322 h 5610294"/>
                    <a:gd name="connsiteX28" fmla="*/ 1276647 w 1625500"/>
                    <a:gd name="connsiteY28" fmla="*/ 6772 h 5610294"/>
                    <a:gd name="connsiteX29" fmla="*/ 1176635 w 1625500"/>
                    <a:gd name="connsiteY29" fmla="*/ 54397 h 5610294"/>
                    <a:gd name="connsiteX30" fmla="*/ 824209 w 1625500"/>
                    <a:gd name="connsiteY30" fmla="*/ 85353 h 5610294"/>
                    <a:gd name="connsiteX31" fmla="*/ 471785 w 1625500"/>
                    <a:gd name="connsiteY31" fmla="*/ 37728 h 5610294"/>
                    <a:gd name="connsiteX32" fmla="*/ 386060 w 1625500"/>
                    <a:gd name="connsiteY32" fmla="*/ 102022 h 5610294"/>
                    <a:gd name="connsiteX0" fmla="*/ 386060 w 1625500"/>
                    <a:gd name="connsiteY0" fmla="*/ 82504 h 5590776"/>
                    <a:gd name="connsiteX1" fmla="*/ 390822 w 1625500"/>
                    <a:gd name="connsiteY1" fmla="*/ 806404 h 5590776"/>
                    <a:gd name="connsiteX2" fmla="*/ 381297 w 1625500"/>
                    <a:gd name="connsiteY2" fmla="*/ 1520779 h 5590776"/>
                    <a:gd name="connsiteX3" fmla="*/ 371772 w 1625500"/>
                    <a:gd name="connsiteY3" fmla="*/ 1844629 h 5590776"/>
                    <a:gd name="connsiteX4" fmla="*/ 228897 w 1625500"/>
                    <a:gd name="connsiteY4" fmla="*/ 2073229 h 5590776"/>
                    <a:gd name="connsiteX5" fmla="*/ 9822 w 1625500"/>
                    <a:gd name="connsiteY5" fmla="*/ 2511379 h 5590776"/>
                    <a:gd name="connsiteX6" fmla="*/ 66972 w 1625500"/>
                    <a:gd name="connsiteY6" fmla="*/ 3168604 h 5590776"/>
                    <a:gd name="connsiteX7" fmla="*/ 324147 w 1625500"/>
                    <a:gd name="connsiteY7" fmla="*/ 3673429 h 5590776"/>
                    <a:gd name="connsiteX8" fmla="*/ 428922 w 1625500"/>
                    <a:gd name="connsiteY8" fmla="*/ 3940129 h 5590776"/>
                    <a:gd name="connsiteX9" fmla="*/ 390822 w 1625500"/>
                    <a:gd name="connsiteY9" fmla="*/ 4492579 h 5590776"/>
                    <a:gd name="connsiteX10" fmla="*/ 390822 w 1625500"/>
                    <a:gd name="connsiteY10" fmla="*/ 4959304 h 5590776"/>
                    <a:gd name="connsiteX11" fmla="*/ 390822 w 1625500"/>
                    <a:gd name="connsiteY11" fmla="*/ 5206954 h 5590776"/>
                    <a:gd name="connsiteX12" fmla="*/ 324147 w 1625500"/>
                    <a:gd name="connsiteY12" fmla="*/ 5330779 h 5590776"/>
                    <a:gd name="connsiteX13" fmla="*/ 162222 w 1625500"/>
                    <a:gd name="connsiteY13" fmla="*/ 5445079 h 5590776"/>
                    <a:gd name="connsiteX14" fmla="*/ 371772 w 1625500"/>
                    <a:gd name="connsiteY14" fmla="*/ 5540329 h 5590776"/>
                    <a:gd name="connsiteX15" fmla="*/ 800397 w 1625500"/>
                    <a:gd name="connsiteY15" fmla="*/ 5587954 h 5590776"/>
                    <a:gd name="connsiteX16" fmla="*/ 1114722 w 1625500"/>
                    <a:gd name="connsiteY16" fmla="*/ 5568904 h 5590776"/>
                    <a:gd name="connsiteX17" fmla="*/ 1457622 w 1625500"/>
                    <a:gd name="connsiteY17" fmla="*/ 5435554 h 5590776"/>
                    <a:gd name="connsiteX18" fmla="*/ 1343322 w 1625500"/>
                    <a:gd name="connsiteY18" fmla="*/ 5302204 h 5590776"/>
                    <a:gd name="connsiteX19" fmla="*/ 1248072 w 1625500"/>
                    <a:gd name="connsiteY19" fmla="*/ 5245054 h 5590776"/>
                    <a:gd name="connsiteX20" fmla="*/ 1267122 w 1625500"/>
                    <a:gd name="connsiteY20" fmla="*/ 4873579 h 5590776"/>
                    <a:gd name="connsiteX21" fmla="*/ 1257597 w 1625500"/>
                    <a:gd name="connsiteY21" fmla="*/ 3902029 h 5590776"/>
                    <a:gd name="connsiteX22" fmla="*/ 1409997 w 1625500"/>
                    <a:gd name="connsiteY22" fmla="*/ 3597229 h 5590776"/>
                    <a:gd name="connsiteX23" fmla="*/ 1600497 w 1625500"/>
                    <a:gd name="connsiteY23" fmla="*/ 2987629 h 5590776"/>
                    <a:gd name="connsiteX24" fmla="*/ 1590972 w 1625500"/>
                    <a:gd name="connsiteY24" fmla="*/ 2444704 h 5590776"/>
                    <a:gd name="connsiteX25" fmla="*/ 1305222 w 1625500"/>
                    <a:gd name="connsiteY25" fmla="*/ 1844629 h 5590776"/>
                    <a:gd name="connsiteX26" fmla="*/ 1257597 w 1625500"/>
                    <a:gd name="connsiteY26" fmla="*/ 1130254 h 5590776"/>
                    <a:gd name="connsiteX27" fmla="*/ 1295697 w 1625500"/>
                    <a:gd name="connsiteY27" fmla="*/ 196804 h 5590776"/>
                    <a:gd name="connsiteX28" fmla="*/ 1279028 w 1625500"/>
                    <a:gd name="connsiteY28" fmla="*/ 8686 h 5590776"/>
                    <a:gd name="connsiteX29" fmla="*/ 1176635 w 1625500"/>
                    <a:gd name="connsiteY29" fmla="*/ 34879 h 5590776"/>
                    <a:gd name="connsiteX30" fmla="*/ 824209 w 1625500"/>
                    <a:gd name="connsiteY30" fmla="*/ 65835 h 5590776"/>
                    <a:gd name="connsiteX31" fmla="*/ 471785 w 1625500"/>
                    <a:gd name="connsiteY31" fmla="*/ 18210 h 5590776"/>
                    <a:gd name="connsiteX32" fmla="*/ 386060 w 1625500"/>
                    <a:gd name="connsiteY32" fmla="*/ 82504 h 5590776"/>
                    <a:gd name="connsiteX0" fmla="*/ 386060 w 1625500"/>
                    <a:gd name="connsiteY0" fmla="*/ 82504 h 5590776"/>
                    <a:gd name="connsiteX1" fmla="*/ 390822 w 1625500"/>
                    <a:gd name="connsiteY1" fmla="*/ 806404 h 5590776"/>
                    <a:gd name="connsiteX2" fmla="*/ 381297 w 1625500"/>
                    <a:gd name="connsiteY2" fmla="*/ 1520779 h 5590776"/>
                    <a:gd name="connsiteX3" fmla="*/ 371772 w 1625500"/>
                    <a:gd name="connsiteY3" fmla="*/ 1844629 h 5590776"/>
                    <a:gd name="connsiteX4" fmla="*/ 228897 w 1625500"/>
                    <a:gd name="connsiteY4" fmla="*/ 2073229 h 5590776"/>
                    <a:gd name="connsiteX5" fmla="*/ 9822 w 1625500"/>
                    <a:gd name="connsiteY5" fmla="*/ 2511379 h 5590776"/>
                    <a:gd name="connsiteX6" fmla="*/ 66972 w 1625500"/>
                    <a:gd name="connsiteY6" fmla="*/ 3168604 h 5590776"/>
                    <a:gd name="connsiteX7" fmla="*/ 324147 w 1625500"/>
                    <a:gd name="connsiteY7" fmla="*/ 3673429 h 5590776"/>
                    <a:gd name="connsiteX8" fmla="*/ 428922 w 1625500"/>
                    <a:gd name="connsiteY8" fmla="*/ 3940129 h 5590776"/>
                    <a:gd name="connsiteX9" fmla="*/ 390822 w 1625500"/>
                    <a:gd name="connsiteY9" fmla="*/ 4492579 h 5590776"/>
                    <a:gd name="connsiteX10" fmla="*/ 390822 w 1625500"/>
                    <a:gd name="connsiteY10" fmla="*/ 4959304 h 5590776"/>
                    <a:gd name="connsiteX11" fmla="*/ 390822 w 1625500"/>
                    <a:gd name="connsiteY11" fmla="*/ 5206954 h 5590776"/>
                    <a:gd name="connsiteX12" fmla="*/ 324147 w 1625500"/>
                    <a:gd name="connsiteY12" fmla="*/ 5330779 h 5590776"/>
                    <a:gd name="connsiteX13" fmla="*/ 162222 w 1625500"/>
                    <a:gd name="connsiteY13" fmla="*/ 5445079 h 5590776"/>
                    <a:gd name="connsiteX14" fmla="*/ 371772 w 1625500"/>
                    <a:gd name="connsiteY14" fmla="*/ 5540329 h 5590776"/>
                    <a:gd name="connsiteX15" fmla="*/ 800397 w 1625500"/>
                    <a:gd name="connsiteY15" fmla="*/ 5587954 h 5590776"/>
                    <a:gd name="connsiteX16" fmla="*/ 1114722 w 1625500"/>
                    <a:gd name="connsiteY16" fmla="*/ 5568904 h 5590776"/>
                    <a:gd name="connsiteX17" fmla="*/ 1457622 w 1625500"/>
                    <a:gd name="connsiteY17" fmla="*/ 5435554 h 5590776"/>
                    <a:gd name="connsiteX18" fmla="*/ 1343322 w 1625500"/>
                    <a:gd name="connsiteY18" fmla="*/ 5302204 h 5590776"/>
                    <a:gd name="connsiteX19" fmla="*/ 1248072 w 1625500"/>
                    <a:gd name="connsiteY19" fmla="*/ 5245054 h 5590776"/>
                    <a:gd name="connsiteX20" fmla="*/ 1267122 w 1625500"/>
                    <a:gd name="connsiteY20" fmla="*/ 4873579 h 5590776"/>
                    <a:gd name="connsiteX21" fmla="*/ 1257597 w 1625500"/>
                    <a:gd name="connsiteY21" fmla="*/ 3902029 h 5590776"/>
                    <a:gd name="connsiteX22" fmla="*/ 1409997 w 1625500"/>
                    <a:gd name="connsiteY22" fmla="*/ 3597229 h 5590776"/>
                    <a:gd name="connsiteX23" fmla="*/ 1600497 w 1625500"/>
                    <a:gd name="connsiteY23" fmla="*/ 2987629 h 5590776"/>
                    <a:gd name="connsiteX24" fmla="*/ 1590972 w 1625500"/>
                    <a:gd name="connsiteY24" fmla="*/ 2444704 h 5590776"/>
                    <a:gd name="connsiteX25" fmla="*/ 1305222 w 1625500"/>
                    <a:gd name="connsiteY25" fmla="*/ 1844629 h 5590776"/>
                    <a:gd name="connsiteX26" fmla="*/ 1276647 w 1625500"/>
                    <a:gd name="connsiteY26" fmla="*/ 1132635 h 5590776"/>
                    <a:gd name="connsiteX27" fmla="*/ 1295697 w 1625500"/>
                    <a:gd name="connsiteY27" fmla="*/ 196804 h 5590776"/>
                    <a:gd name="connsiteX28" fmla="*/ 1279028 w 1625500"/>
                    <a:gd name="connsiteY28" fmla="*/ 8686 h 5590776"/>
                    <a:gd name="connsiteX29" fmla="*/ 1176635 w 1625500"/>
                    <a:gd name="connsiteY29" fmla="*/ 34879 h 5590776"/>
                    <a:gd name="connsiteX30" fmla="*/ 824209 w 1625500"/>
                    <a:gd name="connsiteY30" fmla="*/ 65835 h 5590776"/>
                    <a:gd name="connsiteX31" fmla="*/ 471785 w 1625500"/>
                    <a:gd name="connsiteY31" fmla="*/ 18210 h 5590776"/>
                    <a:gd name="connsiteX32" fmla="*/ 386060 w 1625500"/>
                    <a:gd name="connsiteY32" fmla="*/ 82504 h 5590776"/>
                    <a:gd name="connsiteX0" fmla="*/ 385226 w 1624666"/>
                    <a:gd name="connsiteY0" fmla="*/ 82504 h 5590776"/>
                    <a:gd name="connsiteX1" fmla="*/ 389988 w 1624666"/>
                    <a:gd name="connsiteY1" fmla="*/ 806404 h 5590776"/>
                    <a:gd name="connsiteX2" fmla="*/ 380463 w 1624666"/>
                    <a:gd name="connsiteY2" fmla="*/ 1520779 h 5590776"/>
                    <a:gd name="connsiteX3" fmla="*/ 370938 w 1624666"/>
                    <a:gd name="connsiteY3" fmla="*/ 1844629 h 5590776"/>
                    <a:gd name="connsiteX4" fmla="*/ 216157 w 1624666"/>
                    <a:gd name="connsiteY4" fmla="*/ 2073229 h 5590776"/>
                    <a:gd name="connsiteX5" fmla="*/ 8988 w 1624666"/>
                    <a:gd name="connsiteY5" fmla="*/ 2511379 h 5590776"/>
                    <a:gd name="connsiteX6" fmla="*/ 66138 w 1624666"/>
                    <a:gd name="connsiteY6" fmla="*/ 3168604 h 5590776"/>
                    <a:gd name="connsiteX7" fmla="*/ 323313 w 1624666"/>
                    <a:gd name="connsiteY7" fmla="*/ 3673429 h 5590776"/>
                    <a:gd name="connsiteX8" fmla="*/ 428088 w 1624666"/>
                    <a:gd name="connsiteY8" fmla="*/ 3940129 h 5590776"/>
                    <a:gd name="connsiteX9" fmla="*/ 389988 w 1624666"/>
                    <a:gd name="connsiteY9" fmla="*/ 4492579 h 5590776"/>
                    <a:gd name="connsiteX10" fmla="*/ 389988 w 1624666"/>
                    <a:gd name="connsiteY10" fmla="*/ 4959304 h 5590776"/>
                    <a:gd name="connsiteX11" fmla="*/ 389988 w 1624666"/>
                    <a:gd name="connsiteY11" fmla="*/ 5206954 h 5590776"/>
                    <a:gd name="connsiteX12" fmla="*/ 323313 w 1624666"/>
                    <a:gd name="connsiteY12" fmla="*/ 5330779 h 5590776"/>
                    <a:gd name="connsiteX13" fmla="*/ 161388 w 1624666"/>
                    <a:gd name="connsiteY13" fmla="*/ 5445079 h 5590776"/>
                    <a:gd name="connsiteX14" fmla="*/ 370938 w 1624666"/>
                    <a:gd name="connsiteY14" fmla="*/ 5540329 h 5590776"/>
                    <a:gd name="connsiteX15" fmla="*/ 799563 w 1624666"/>
                    <a:gd name="connsiteY15" fmla="*/ 5587954 h 5590776"/>
                    <a:gd name="connsiteX16" fmla="*/ 1113888 w 1624666"/>
                    <a:gd name="connsiteY16" fmla="*/ 5568904 h 5590776"/>
                    <a:gd name="connsiteX17" fmla="*/ 1456788 w 1624666"/>
                    <a:gd name="connsiteY17" fmla="*/ 5435554 h 5590776"/>
                    <a:gd name="connsiteX18" fmla="*/ 1342488 w 1624666"/>
                    <a:gd name="connsiteY18" fmla="*/ 5302204 h 5590776"/>
                    <a:gd name="connsiteX19" fmla="*/ 1247238 w 1624666"/>
                    <a:gd name="connsiteY19" fmla="*/ 5245054 h 5590776"/>
                    <a:gd name="connsiteX20" fmla="*/ 1266288 w 1624666"/>
                    <a:gd name="connsiteY20" fmla="*/ 4873579 h 5590776"/>
                    <a:gd name="connsiteX21" fmla="*/ 1256763 w 1624666"/>
                    <a:gd name="connsiteY21" fmla="*/ 3902029 h 5590776"/>
                    <a:gd name="connsiteX22" fmla="*/ 1409163 w 1624666"/>
                    <a:gd name="connsiteY22" fmla="*/ 3597229 h 5590776"/>
                    <a:gd name="connsiteX23" fmla="*/ 1599663 w 1624666"/>
                    <a:gd name="connsiteY23" fmla="*/ 2987629 h 5590776"/>
                    <a:gd name="connsiteX24" fmla="*/ 1590138 w 1624666"/>
                    <a:gd name="connsiteY24" fmla="*/ 2444704 h 5590776"/>
                    <a:gd name="connsiteX25" fmla="*/ 1304388 w 1624666"/>
                    <a:gd name="connsiteY25" fmla="*/ 1844629 h 5590776"/>
                    <a:gd name="connsiteX26" fmla="*/ 1275813 w 1624666"/>
                    <a:gd name="connsiteY26" fmla="*/ 1132635 h 5590776"/>
                    <a:gd name="connsiteX27" fmla="*/ 1294863 w 1624666"/>
                    <a:gd name="connsiteY27" fmla="*/ 196804 h 5590776"/>
                    <a:gd name="connsiteX28" fmla="*/ 1278194 w 1624666"/>
                    <a:gd name="connsiteY28" fmla="*/ 8686 h 5590776"/>
                    <a:gd name="connsiteX29" fmla="*/ 1175801 w 1624666"/>
                    <a:gd name="connsiteY29" fmla="*/ 34879 h 5590776"/>
                    <a:gd name="connsiteX30" fmla="*/ 823375 w 1624666"/>
                    <a:gd name="connsiteY30" fmla="*/ 65835 h 5590776"/>
                    <a:gd name="connsiteX31" fmla="*/ 470951 w 1624666"/>
                    <a:gd name="connsiteY31" fmla="*/ 18210 h 5590776"/>
                    <a:gd name="connsiteX32" fmla="*/ 385226 w 1624666"/>
                    <a:gd name="connsiteY32" fmla="*/ 82504 h 5590776"/>
                    <a:gd name="connsiteX0" fmla="*/ 385226 w 1624666"/>
                    <a:gd name="connsiteY0" fmla="*/ 82504 h 5590776"/>
                    <a:gd name="connsiteX1" fmla="*/ 389988 w 1624666"/>
                    <a:gd name="connsiteY1" fmla="*/ 806404 h 5590776"/>
                    <a:gd name="connsiteX2" fmla="*/ 380463 w 1624666"/>
                    <a:gd name="connsiteY2" fmla="*/ 1520779 h 5590776"/>
                    <a:gd name="connsiteX3" fmla="*/ 370938 w 1624666"/>
                    <a:gd name="connsiteY3" fmla="*/ 1844629 h 5590776"/>
                    <a:gd name="connsiteX4" fmla="*/ 216157 w 1624666"/>
                    <a:gd name="connsiteY4" fmla="*/ 2073229 h 5590776"/>
                    <a:gd name="connsiteX5" fmla="*/ 8988 w 1624666"/>
                    <a:gd name="connsiteY5" fmla="*/ 2511379 h 5590776"/>
                    <a:gd name="connsiteX6" fmla="*/ 66138 w 1624666"/>
                    <a:gd name="connsiteY6" fmla="*/ 3168604 h 5590776"/>
                    <a:gd name="connsiteX7" fmla="*/ 323313 w 1624666"/>
                    <a:gd name="connsiteY7" fmla="*/ 3673429 h 5590776"/>
                    <a:gd name="connsiteX8" fmla="*/ 428088 w 1624666"/>
                    <a:gd name="connsiteY8" fmla="*/ 3940129 h 5590776"/>
                    <a:gd name="connsiteX9" fmla="*/ 389988 w 1624666"/>
                    <a:gd name="connsiteY9" fmla="*/ 4492579 h 5590776"/>
                    <a:gd name="connsiteX10" fmla="*/ 389988 w 1624666"/>
                    <a:gd name="connsiteY10" fmla="*/ 4959304 h 5590776"/>
                    <a:gd name="connsiteX11" fmla="*/ 389988 w 1624666"/>
                    <a:gd name="connsiteY11" fmla="*/ 5206954 h 5590776"/>
                    <a:gd name="connsiteX12" fmla="*/ 323313 w 1624666"/>
                    <a:gd name="connsiteY12" fmla="*/ 5330779 h 5590776"/>
                    <a:gd name="connsiteX13" fmla="*/ 161388 w 1624666"/>
                    <a:gd name="connsiteY13" fmla="*/ 5445079 h 5590776"/>
                    <a:gd name="connsiteX14" fmla="*/ 370938 w 1624666"/>
                    <a:gd name="connsiteY14" fmla="*/ 5540329 h 5590776"/>
                    <a:gd name="connsiteX15" fmla="*/ 799563 w 1624666"/>
                    <a:gd name="connsiteY15" fmla="*/ 5587954 h 5590776"/>
                    <a:gd name="connsiteX16" fmla="*/ 1113888 w 1624666"/>
                    <a:gd name="connsiteY16" fmla="*/ 5568904 h 5590776"/>
                    <a:gd name="connsiteX17" fmla="*/ 1456788 w 1624666"/>
                    <a:gd name="connsiteY17" fmla="*/ 5435554 h 5590776"/>
                    <a:gd name="connsiteX18" fmla="*/ 1342488 w 1624666"/>
                    <a:gd name="connsiteY18" fmla="*/ 5302204 h 5590776"/>
                    <a:gd name="connsiteX19" fmla="*/ 1247238 w 1624666"/>
                    <a:gd name="connsiteY19" fmla="*/ 5245054 h 5590776"/>
                    <a:gd name="connsiteX20" fmla="*/ 1266288 w 1624666"/>
                    <a:gd name="connsiteY20" fmla="*/ 4873579 h 5590776"/>
                    <a:gd name="connsiteX21" fmla="*/ 1256763 w 1624666"/>
                    <a:gd name="connsiteY21" fmla="*/ 3902029 h 5590776"/>
                    <a:gd name="connsiteX22" fmla="*/ 1409163 w 1624666"/>
                    <a:gd name="connsiteY22" fmla="*/ 3597229 h 5590776"/>
                    <a:gd name="connsiteX23" fmla="*/ 1599663 w 1624666"/>
                    <a:gd name="connsiteY23" fmla="*/ 2987629 h 5590776"/>
                    <a:gd name="connsiteX24" fmla="*/ 1590138 w 1624666"/>
                    <a:gd name="connsiteY24" fmla="*/ 2444704 h 5590776"/>
                    <a:gd name="connsiteX25" fmla="*/ 1304388 w 1624666"/>
                    <a:gd name="connsiteY25" fmla="*/ 1844629 h 5590776"/>
                    <a:gd name="connsiteX26" fmla="*/ 1275813 w 1624666"/>
                    <a:gd name="connsiteY26" fmla="*/ 1132635 h 5590776"/>
                    <a:gd name="connsiteX27" fmla="*/ 1294863 w 1624666"/>
                    <a:gd name="connsiteY27" fmla="*/ 196804 h 5590776"/>
                    <a:gd name="connsiteX28" fmla="*/ 1278194 w 1624666"/>
                    <a:gd name="connsiteY28" fmla="*/ 8686 h 5590776"/>
                    <a:gd name="connsiteX29" fmla="*/ 1175801 w 1624666"/>
                    <a:gd name="connsiteY29" fmla="*/ 34879 h 5590776"/>
                    <a:gd name="connsiteX30" fmla="*/ 823375 w 1624666"/>
                    <a:gd name="connsiteY30" fmla="*/ 65835 h 5590776"/>
                    <a:gd name="connsiteX31" fmla="*/ 470951 w 1624666"/>
                    <a:gd name="connsiteY31" fmla="*/ 18210 h 5590776"/>
                    <a:gd name="connsiteX32" fmla="*/ 385226 w 1624666"/>
                    <a:gd name="connsiteY32" fmla="*/ 82504 h 5590776"/>
                    <a:gd name="connsiteX0" fmla="*/ 354131 w 1593571"/>
                    <a:gd name="connsiteY0" fmla="*/ 82504 h 5590776"/>
                    <a:gd name="connsiteX1" fmla="*/ 358893 w 1593571"/>
                    <a:gd name="connsiteY1" fmla="*/ 806404 h 5590776"/>
                    <a:gd name="connsiteX2" fmla="*/ 349368 w 1593571"/>
                    <a:gd name="connsiteY2" fmla="*/ 1520779 h 5590776"/>
                    <a:gd name="connsiteX3" fmla="*/ 339843 w 1593571"/>
                    <a:gd name="connsiteY3" fmla="*/ 1844629 h 5590776"/>
                    <a:gd name="connsiteX4" fmla="*/ 185062 w 1593571"/>
                    <a:gd name="connsiteY4" fmla="*/ 2073229 h 5590776"/>
                    <a:gd name="connsiteX5" fmla="*/ 18375 w 1593571"/>
                    <a:gd name="connsiteY5" fmla="*/ 2518522 h 5590776"/>
                    <a:gd name="connsiteX6" fmla="*/ 35043 w 1593571"/>
                    <a:gd name="connsiteY6" fmla="*/ 3168604 h 5590776"/>
                    <a:gd name="connsiteX7" fmla="*/ 292218 w 1593571"/>
                    <a:gd name="connsiteY7" fmla="*/ 3673429 h 5590776"/>
                    <a:gd name="connsiteX8" fmla="*/ 396993 w 1593571"/>
                    <a:gd name="connsiteY8" fmla="*/ 3940129 h 5590776"/>
                    <a:gd name="connsiteX9" fmla="*/ 358893 w 1593571"/>
                    <a:gd name="connsiteY9" fmla="*/ 4492579 h 5590776"/>
                    <a:gd name="connsiteX10" fmla="*/ 358893 w 1593571"/>
                    <a:gd name="connsiteY10" fmla="*/ 4959304 h 5590776"/>
                    <a:gd name="connsiteX11" fmla="*/ 358893 w 1593571"/>
                    <a:gd name="connsiteY11" fmla="*/ 5206954 h 5590776"/>
                    <a:gd name="connsiteX12" fmla="*/ 292218 w 1593571"/>
                    <a:gd name="connsiteY12" fmla="*/ 5330779 h 5590776"/>
                    <a:gd name="connsiteX13" fmla="*/ 130293 w 1593571"/>
                    <a:gd name="connsiteY13" fmla="*/ 5445079 h 5590776"/>
                    <a:gd name="connsiteX14" fmla="*/ 339843 w 1593571"/>
                    <a:gd name="connsiteY14" fmla="*/ 5540329 h 5590776"/>
                    <a:gd name="connsiteX15" fmla="*/ 768468 w 1593571"/>
                    <a:gd name="connsiteY15" fmla="*/ 5587954 h 5590776"/>
                    <a:gd name="connsiteX16" fmla="*/ 1082793 w 1593571"/>
                    <a:gd name="connsiteY16" fmla="*/ 5568904 h 5590776"/>
                    <a:gd name="connsiteX17" fmla="*/ 1425693 w 1593571"/>
                    <a:gd name="connsiteY17" fmla="*/ 5435554 h 5590776"/>
                    <a:gd name="connsiteX18" fmla="*/ 1311393 w 1593571"/>
                    <a:gd name="connsiteY18" fmla="*/ 5302204 h 5590776"/>
                    <a:gd name="connsiteX19" fmla="*/ 1216143 w 1593571"/>
                    <a:gd name="connsiteY19" fmla="*/ 5245054 h 5590776"/>
                    <a:gd name="connsiteX20" fmla="*/ 1235193 w 1593571"/>
                    <a:gd name="connsiteY20" fmla="*/ 4873579 h 5590776"/>
                    <a:gd name="connsiteX21" fmla="*/ 1225668 w 1593571"/>
                    <a:gd name="connsiteY21" fmla="*/ 3902029 h 5590776"/>
                    <a:gd name="connsiteX22" fmla="*/ 1378068 w 1593571"/>
                    <a:gd name="connsiteY22" fmla="*/ 3597229 h 5590776"/>
                    <a:gd name="connsiteX23" fmla="*/ 1568568 w 1593571"/>
                    <a:gd name="connsiteY23" fmla="*/ 2987629 h 5590776"/>
                    <a:gd name="connsiteX24" fmla="*/ 1559043 w 1593571"/>
                    <a:gd name="connsiteY24" fmla="*/ 2444704 h 5590776"/>
                    <a:gd name="connsiteX25" fmla="*/ 1273293 w 1593571"/>
                    <a:gd name="connsiteY25" fmla="*/ 1844629 h 5590776"/>
                    <a:gd name="connsiteX26" fmla="*/ 1244718 w 1593571"/>
                    <a:gd name="connsiteY26" fmla="*/ 1132635 h 5590776"/>
                    <a:gd name="connsiteX27" fmla="*/ 1263768 w 1593571"/>
                    <a:gd name="connsiteY27" fmla="*/ 196804 h 5590776"/>
                    <a:gd name="connsiteX28" fmla="*/ 1247099 w 1593571"/>
                    <a:gd name="connsiteY28" fmla="*/ 8686 h 5590776"/>
                    <a:gd name="connsiteX29" fmla="*/ 1144706 w 1593571"/>
                    <a:gd name="connsiteY29" fmla="*/ 34879 h 5590776"/>
                    <a:gd name="connsiteX30" fmla="*/ 792280 w 1593571"/>
                    <a:gd name="connsiteY30" fmla="*/ 65835 h 5590776"/>
                    <a:gd name="connsiteX31" fmla="*/ 439856 w 1593571"/>
                    <a:gd name="connsiteY31" fmla="*/ 18210 h 5590776"/>
                    <a:gd name="connsiteX32" fmla="*/ 354131 w 1593571"/>
                    <a:gd name="connsiteY32" fmla="*/ 82504 h 5590776"/>
                    <a:gd name="connsiteX0" fmla="*/ 354939 w 1594379"/>
                    <a:gd name="connsiteY0" fmla="*/ 82504 h 5590776"/>
                    <a:gd name="connsiteX1" fmla="*/ 359701 w 1594379"/>
                    <a:gd name="connsiteY1" fmla="*/ 806404 h 5590776"/>
                    <a:gd name="connsiteX2" fmla="*/ 350176 w 1594379"/>
                    <a:gd name="connsiteY2" fmla="*/ 1520779 h 5590776"/>
                    <a:gd name="connsiteX3" fmla="*/ 340651 w 1594379"/>
                    <a:gd name="connsiteY3" fmla="*/ 1844629 h 5590776"/>
                    <a:gd name="connsiteX4" fmla="*/ 197776 w 1594379"/>
                    <a:gd name="connsiteY4" fmla="*/ 2085135 h 5590776"/>
                    <a:gd name="connsiteX5" fmla="*/ 19183 w 1594379"/>
                    <a:gd name="connsiteY5" fmla="*/ 2518522 h 5590776"/>
                    <a:gd name="connsiteX6" fmla="*/ 35851 w 1594379"/>
                    <a:gd name="connsiteY6" fmla="*/ 3168604 h 5590776"/>
                    <a:gd name="connsiteX7" fmla="*/ 293026 w 1594379"/>
                    <a:gd name="connsiteY7" fmla="*/ 3673429 h 5590776"/>
                    <a:gd name="connsiteX8" fmla="*/ 397801 w 1594379"/>
                    <a:gd name="connsiteY8" fmla="*/ 3940129 h 5590776"/>
                    <a:gd name="connsiteX9" fmla="*/ 359701 w 1594379"/>
                    <a:gd name="connsiteY9" fmla="*/ 4492579 h 5590776"/>
                    <a:gd name="connsiteX10" fmla="*/ 359701 w 1594379"/>
                    <a:gd name="connsiteY10" fmla="*/ 4959304 h 5590776"/>
                    <a:gd name="connsiteX11" fmla="*/ 359701 w 1594379"/>
                    <a:gd name="connsiteY11" fmla="*/ 5206954 h 5590776"/>
                    <a:gd name="connsiteX12" fmla="*/ 293026 w 1594379"/>
                    <a:gd name="connsiteY12" fmla="*/ 5330779 h 5590776"/>
                    <a:gd name="connsiteX13" fmla="*/ 131101 w 1594379"/>
                    <a:gd name="connsiteY13" fmla="*/ 5445079 h 5590776"/>
                    <a:gd name="connsiteX14" fmla="*/ 340651 w 1594379"/>
                    <a:gd name="connsiteY14" fmla="*/ 5540329 h 5590776"/>
                    <a:gd name="connsiteX15" fmla="*/ 769276 w 1594379"/>
                    <a:gd name="connsiteY15" fmla="*/ 5587954 h 5590776"/>
                    <a:gd name="connsiteX16" fmla="*/ 1083601 w 1594379"/>
                    <a:gd name="connsiteY16" fmla="*/ 5568904 h 5590776"/>
                    <a:gd name="connsiteX17" fmla="*/ 1426501 w 1594379"/>
                    <a:gd name="connsiteY17" fmla="*/ 5435554 h 5590776"/>
                    <a:gd name="connsiteX18" fmla="*/ 1312201 w 1594379"/>
                    <a:gd name="connsiteY18" fmla="*/ 5302204 h 5590776"/>
                    <a:gd name="connsiteX19" fmla="*/ 1216951 w 1594379"/>
                    <a:gd name="connsiteY19" fmla="*/ 5245054 h 5590776"/>
                    <a:gd name="connsiteX20" fmla="*/ 1236001 w 1594379"/>
                    <a:gd name="connsiteY20" fmla="*/ 4873579 h 5590776"/>
                    <a:gd name="connsiteX21" fmla="*/ 1226476 w 1594379"/>
                    <a:gd name="connsiteY21" fmla="*/ 3902029 h 5590776"/>
                    <a:gd name="connsiteX22" fmla="*/ 1378876 w 1594379"/>
                    <a:gd name="connsiteY22" fmla="*/ 3597229 h 5590776"/>
                    <a:gd name="connsiteX23" fmla="*/ 1569376 w 1594379"/>
                    <a:gd name="connsiteY23" fmla="*/ 2987629 h 5590776"/>
                    <a:gd name="connsiteX24" fmla="*/ 1559851 w 1594379"/>
                    <a:gd name="connsiteY24" fmla="*/ 2444704 h 5590776"/>
                    <a:gd name="connsiteX25" fmla="*/ 1274101 w 1594379"/>
                    <a:gd name="connsiteY25" fmla="*/ 1844629 h 5590776"/>
                    <a:gd name="connsiteX26" fmla="*/ 1245526 w 1594379"/>
                    <a:gd name="connsiteY26" fmla="*/ 1132635 h 5590776"/>
                    <a:gd name="connsiteX27" fmla="*/ 1264576 w 1594379"/>
                    <a:gd name="connsiteY27" fmla="*/ 196804 h 5590776"/>
                    <a:gd name="connsiteX28" fmla="*/ 1247907 w 1594379"/>
                    <a:gd name="connsiteY28" fmla="*/ 8686 h 5590776"/>
                    <a:gd name="connsiteX29" fmla="*/ 1145514 w 1594379"/>
                    <a:gd name="connsiteY29" fmla="*/ 34879 h 5590776"/>
                    <a:gd name="connsiteX30" fmla="*/ 793088 w 1594379"/>
                    <a:gd name="connsiteY30" fmla="*/ 65835 h 5590776"/>
                    <a:gd name="connsiteX31" fmla="*/ 440664 w 1594379"/>
                    <a:gd name="connsiteY31" fmla="*/ 18210 h 5590776"/>
                    <a:gd name="connsiteX32" fmla="*/ 354939 w 1594379"/>
                    <a:gd name="connsiteY32" fmla="*/ 82504 h 5590776"/>
                    <a:gd name="connsiteX0" fmla="*/ 354939 w 1594379"/>
                    <a:gd name="connsiteY0" fmla="*/ 82504 h 5590776"/>
                    <a:gd name="connsiteX1" fmla="*/ 359701 w 1594379"/>
                    <a:gd name="connsiteY1" fmla="*/ 806404 h 5590776"/>
                    <a:gd name="connsiteX2" fmla="*/ 350176 w 1594379"/>
                    <a:gd name="connsiteY2" fmla="*/ 1520779 h 5590776"/>
                    <a:gd name="connsiteX3" fmla="*/ 340651 w 1594379"/>
                    <a:gd name="connsiteY3" fmla="*/ 1844629 h 5590776"/>
                    <a:gd name="connsiteX4" fmla="*/ 197776 w 1594379"/>
                    <a:gd name="connsiteY4" fmla="*/ 2085135 h 5590776"/>
                    <a:gd name="connsiteX5" fmla="*/ 19183 w 1594379"/>
                    <a:gd name="connsiteY5" fmla="*/ 2518522 h 5590776"/>
                    <a:gd name="connsiteX6" fmla="*/ 35851 w 1594379"/>
                    <a:gd name="connsiteY6" fmla="*/ 3168604 h 5590776"/>
                    <a:gd name="connsiteX7" fmla="*/ 293026 w 1594379"/>
                    <a:gd name="connsiteY7" fmla="*/ 3673429 h 5590776"/>
                    <a:gd name="connsiteX8" fmla="*/ 397801 w 1594379"/>
                    <a:gd name="connsiteY8" fmla="*/ 3940129 h 5590776"/>
                    <a:gd name="connsiteX9" fmla="*/ 359701 w 1594379"/>
                    <a:gd name="connsiteY9" fmla="*/ 4492579 h 5590776"/>
                    <a:gd name="connsiteX10" fmla="*/ 359701 w 1594379"/>
                    <a:gd name="connsiteY10" fmla="*/ 4959304 h 5590776"/>
                    <a:gd name="connsiteX11" fmla="*/ 359701 w 1594379"/>
                    <a:gd name="connsiteY11" fmla="*/ 5206954 h 5590776"/>
                    <a:gd name="connsiteX12" fmla="*/ 293026 w 1594379"/>
                    <a:gd name="connsiteY12" fmla="*/ 5330779 h 5590776"/>
                    <a:gd name="connsiteX13" fmla="*/ 131101 w 1594379"/>
                    <a:gd name="connsiteY13" fmla="*/ 5445079 h 5590776"/>
                    <a:gd name="connsiteX14" fmla="*/ 340651 w 1594379"/>
                    <a:gd name="connsiteY14" fmla="*/ 5540329 h 5590776"/>
                    <a:gd name="connsiteX15" fmla="*/ 769276 w 1594379"/>
                    <a:gd name="connsiteY15" fmla="*/ 5587954 h 5590776"/>
                    <a:gd name="connsiteX16" fmla="*/ 1083601 w 1594379"/>
                    <a:gd name="connsiteY16" fmla="*/ 5568904 h 5590776"/>
                    <a:gd name="connsiteX17" fmla="*/ 1426501 w 1594379"/>
                    <a:gd name="connsiteY17" fmla="*/ 5435554 h 5590776"/>
                    <a:gd name="connsiteX18" fmla="*/ 1312201 w 1594379"/>
                    <a:gd name="connsiteY18" fmla="*/ 5302204 h 5590776"/>
                    <a:gd name="connsiteX19" fmla="*/ 1216951 w 1594379"/>
                    <a:gd name="connsiteY19" fmla="*/ 5245054 h 5590776"/>
                    <a:gd name="connsiteX20" fmla="*/ 1236001 w 1594379"/>
                    <a:gd name="connsiteY20" fmla="*/ 4873579 h 5590776"/>
                    <a:gd name="connsiteX21" fmla="*/ 1226476 w 1594379"/>
                    <a:gd name="connsiteY21" fmla="*/ 3902029 h 5590776"/>
                    <a:gd name="connsiteX22" fmla="*/ 1378876 w 1594379"/>
                    <a:gd name="connsiteY22" fmla="*/ 3597229 h 5590776"/>
                    <a:gd name="connsiteX23" fmla="*/ 1569376 w 1594379"/>
                    <a:gd name="connsiteY23" fmla="*/ 2987629 h 5590776"/>
                    <a:gd name="connsiteX24" fmla="*/ 1559851 w 1594379"/>
                    <a:gd name="connsiteY24" fmla="*/ 2444704 h 5590776"/>
                    <a:gd name="connsiteX25" fmla="*/ 1274101 w 1594379"/>
                    <a:gd name="connsiteY25" fmla="*/ 1844629 h 5590776"/>
                    <a:gd name="connsiteX26" fmla="*/ 1245526 w 1594379"/>
                    <a:gd name="connsiteY26" fmla="*/ 1132635 h 5590776"/>
                    <a:gd name="connsiteX27" fmla="*/ 1264576 w 1594379"/>
                    <a:gd name="connsiteY27" fmla="*/ 196804 h 5590776"/>
                    <a:gd name="connsiteX28" fmla="*/ 1247907 w 1594379"/>
                    <a:gd name="connsiteY28" fmla="*/ 8686 h 5590776"/>
                    <a:gd name="connsiteX29" fmla="*/ 1145514 w 1594379"/>
                    <a:gd name="connsiteY29" fmla="*/ 34879 h 5590776"/>
                    <a:gd name="connsiteX30" fmla="*/ 793088 w 1594379"/>
                    <a:gd name="connsiteY30" fmla="*/ 65835 h 5590776"/>
                    <a:gd name="connsiteX31" fmla="*/ 440664 w 1594379"/>
                    <a:gd name="connsiteY31" fmla="*/ 18210 h 5590776"/>
                    <a:gd name="connsiteX32" fmla="*/ 354939 w 1594379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88000 w 1584578"/>
                    <a:gd name="connsiteY8" fmla="*/ 3940129 h 5590776"/>
                    <a:gd name="connsiteX9" fmla="*/ 349900 w 1584578"/>
                    <a:gd name="connsiteY9" fmla="*/ 4492579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49900 w 1584578"/>
                    <a:gd name="connsiteY9" fmla="*/ 4492579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42882 w 1584578"/>
                    <a:gd name="connsiteY18" fmla="*/ 5328397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42882 w 1584578"/>
                    <a:gd name="connsiteY18" fmla="*/ 5328397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3399"/>
                    <a:gd name="connsiteY0" fmla="*/ 82504 h 5590776"/>
                    <a:gd name="connsiteX1" fmla="*/ 349900 w 1583399"/>
                    <a:gd name="connsiteY1" fmla="*/ 806404 h 5590776"/>
                    <a:gd name="connsiteX2" fmla="*/ 340375 w 1583399"/>
                    <a:gd name="connsiteY2" fmla="*/ 1520779 h 5590776"/>
                    <a:gd name="connsiteX3" fmla="*/ 330850 w 1583399"/>
                    <a:gd name="connsiteY3" fmla="*/ 1844629 h 5590776"/>
                    <a:gd name="connsiteX4" fmla="*/ 187975 w 1583399"/>
                    <a:gd name="connsiteY4" fmla="*/ 2085135 h 5590776"/>
                    <a:gd name="connsiteX5" fmla="*/ 9382 w 1583399"/>
                    <a:gd name="connsiteY5" fmla="*/ 2518522 h 5590776"/>
                    <a:gd name="connsiteX6" fmla="*/ 52244 w 1583399"/>
                    <a:gd name="connsiteY6" fmla="*/ 3161461 h 5590776"/>
                    <a:gd name="connsiteX7" fmla="*/ 283225 w 1583399"/>
                    <a:gd name="connsiteY7" fmla="*/ 3673429 h 5590776"/>
                    <a:gd name="connsiteX8" fmla="*/ 371331 w 1583399"/>
                    <a:gd name="connsiteY8" fmla="*/ 3968704 h 5590776"/>
                    <a:gd name="connsiteX9" fmla="*/ 368950 w 1583399"/>
                    <a:gd name="connsiteY9" fmla="*/ 4494960 h 5590776"/>
                    <a:gd name="connsiteX10" fmla="*/ 349900 w 1583399"/>
                    <a:gd name="connsiteY10" fmla="*/ 4966448 h 5590776"/>
                    <a:gd name="connsiteX11" fmla="*/ 349900 w 1583399"/>
                    <a:gd name="connsiteY11" fmla="*/ 5206954 h 5590776"/>
                    <a:gd name="connsiteX12" fmla="*/ 254650 w 1583399"/>
                    <a:gd name="connsiteY12" fmla="*/ 5297441 h 5590776"/>
                    <a:gd name="connsiteX13" fmla="*/ 121300 w 1583399"/>
                    <a:gd name="connsiteY13" fmla="*/ 5445079 h 5590776"/>
                    <a:gd name="connsiteX14" fmla="*/ 359425 w 1583399"/>
                    <a:gd name="connsiteY14" fmla="*/ 5540329 h 5590776"/>
                    <a:gd name="connsiteX15" fmla="*/ 759475 w 1583399"/>
                    <a:gd name="connsiteY15" fmla="*/ 5587954 h 5590776"/>
                    <a:gd name="connsiteX16" fmla="*/ 1073800 w 1583399"/>
                    <a:gd name="connsiteY16" fmla="*/ 5568904 h 5590776"/>
                    <a:gd name="connsiteX17" fmla="*/ 1416700 w 1583399"/>
                    <a:gd name="connsiteY17" fmla="*/ 5435554 h 5590776"/>
                    <a:gd name="connsiteX18" fmla="*/ 1342882 w 1583399"/>
                    <a:gd name="connsiteY18" fmla="*/ 5328397 h 5590776"/>
                    <a:gd name="connsiteX19" fmla="*/ 1233344 w 1583399"/>
                    <a:gd name="connsiteY19" fmla="*/ 5230767 h 5590776"/>
                    <a:gd name="connsiteX20" fmla="*/ 1226200 w 1583399"/>
                    <a:gd name="connsiteY20" fmla="*/ 4873579 h 5590776"/>
                    <a:gd name="connsiteX21" fmla="*/ 1216675 w 1583399"/>
                    <a:gd name="connsiteY21" fmla="*/ 3902029 h 5590776"/>
                    <a:gd name="connsiteX22" fmla="*/ 1388125 w 1583399"/>
                    <a:gd name="connsiteY22" fmla="*/ 3542461 h 5590776"/>
                    <a:gd name="connsiteX23" fmla="*/ 1559575 w 1583399"/>
                    <a:gd name="connsiteY23" fmla="*/ 2987629 h 5590776"/>
                    <a:gd name="connsiteX24" fmla="*/ 1550050 w 1583399"/>
                    <a:gd name="connsiteY24" fmla="*/ 2444704 h 5590776"/>
                    <a:gd name="connsiteX25" fmla="*/ 1264300 w 1583399"/>
                    <a:gd name="connsiteY25" fmla="*/ 1844629 h 5590776"/>
                    <a:gd name="connsiteX26" fmla="*/ 1235725 w 1583399"/>
                    <a:gd name="connsiteY26" fmla="*/ 1132635 h 5590776"/>
                    <a:gd name="connsiteX27" fmla="*/ 1254775 w 1583399"/>
                    <a:gd name="connsiteY27" fmla="*/ 196804 h 5590776"/>
                    <a:gd name="connsiteX28" fmla="*/ 1238106 w 1583399"/>
                    <a:gd name="connsiteY28" fmla="*/ 8686 h 5590776"/>
                    <a:gd name="connsiteX29" fmla="*/ 1135713 w 1583399"/>
                    <a:gd name="connsiteY29" fmla="*/ 34879 h 5590776"/>
                    <a:gd name="connsiteX30" fmla="*/ 783287 w 1583399"/>
                    <a:gd name="connsiteY30" fmla="*/ 65835 h 5590776"/>
                    <a:gd name="connsiteX31" fmla="*/ 430863 w 1583399"/>
                    <a:gd name="connsiteY31" fmla="*/ 18210 h 5590776"/>
                    <a:gd name="connsiteX32" fmla="*/ 345138 w 1583399"/>
                    <a:gd name="connsiteY32" fmla="*/ 82504 h 5590776"/>
                    <a:gd name="connsiteX0" fmla="*/ 345138 w 1583399"/>
                    <a:gd name="connsiteY0" fmla="*/ 82504 h 5590776"/>
                    <a:gd name="connsiteX1" fmla="*/ 349900 w 1583399"/>
                    <a:gd name="connsiteY1" fmla="*/ 806404 h 5590776"/>
                    <a:gd name="connsiteX2" fmla="*/ 340375 w 1583399"/>
                    <a:gd name="connsiteY2" fmla="*/ 1520779 h 5590776"/>
                    <a:gd name="connsiteX3" fmla="*/ 330850 w 1583399"/>
                    <a:gd name="connsiteY3" fmla="*/ 1844629 h 5590776"/>
                    <a:gd name="connsiteX4" fmla="*/ 187975 w 1583399"/>
                    <a:gd name="connsiteY4" fmla="*/ 2085135 h 5590776"/>
                    <a:gd name="connsiteX5" fmla="*/ 9382 w 1583399"/>
                    <a:gd name="connsiteY5" fmla="*/ 2518522 h 5590776"/>
                    <a:gd name="connsiteX6" fmla="*/ 52244 w 1583399"/>
                    <a:gd name="connsiteY6" fmla="*/ 3161461 h 5590776"/>
                    <a:gd name="connsiteX7" fmla="*/ 283225 w 1583399"/>
                    <a:gd name="connsiteY7" fmla="*/ 3673429 h 5590776"/>
                    <a:gd name="connsiteX8" fmla="*/ 371331 w 1583399"/>
                    <a:gd name="connsiteY8" fmla="*/ 3968704 h 5590776"/>
                    <a:gd name="connsiteX9" fmla="*/ 368950 w 1583399"/>
                    <a:gd name="connsiteY9" fmla="*/ 4494960 h 5590776"/>
                    <a:gd name="connsiteX10" fmla="*/ 349900 w 1583399"/>
                    <a:gd name="connsiteY10" fmla="*/ 4966448 h 5590776"/>
                    <a:gd name="connsiteX11" fmla="*/ 349900 w 1583399"/>
                    <a:gd name="connsiteY11" fmla="*/ 5206954 h 5590776"/>
                    <a:gd name="connsiteX12" fmla="*/ 254650 w 1583399"/>
                    <a:gd name="connsiteY12" fmla="*/ 5297441 h 5590776"/>
                    <a:gd name="connsiteX13" fmla="*/ 121300 w 1583399"/>
                    <a:gd name="connsiteY13" fmla="*/ 5445079 h 5590776"/>
                    <a:gd name="connsiteX14" fmla="*/ 359425 w 1583399"/>
                    <a:gd name="connsiteY14" fmla="*/ 5540329 h 5590776"/>
                    <a:gd name="connsiteX15" fmla="*/ 759475 w 1583399"/>
                    <a:gd name="connsiteY15" fmla="*/ 5587954 h 5590776"/>
                    <a:gd name="connsiteX16" fmla="*/ 1073800 w 1583399"/>
                    <a:gd name="connsiteY16" fmla="*/ 5568904 h 5590776"/>
                    <a:gd name="connsiteX17" fmla="*/ 1416700 w 1583399"/>
                    <a:gd name="connsiteY17" fmla="*/ 5435554 h 5590776"/>
                    <a:gd name="connsiteX18" fmla="*/ 1342882 w 1583399"/>
                    <a:gd name="connsiteY18" fmla="*/ 5328397 h 5590776"/>
                    <a:gd name="connsiteX19" fmla="*/ 1233344 w 1583399"/>
                    <a:gd name="connsiteY19" fmla="*/ 5230767 h 5590776"/>
                    <a:gd name="connsiteX20" fmla="*/ 1226200 w 1583399"/>
                    <a:gd name="connsiteY20" fmla="*/ 4873579 h 5590776"/>
                    <a:gd name="connsiteX21" fmla="*/ 1216675 w 1583399"/>
                    <a:gd name="connsiteY21" fmla="*/ 3902029 h 5590776"/>
                    <a:gd name="connsiteX22" fmla="*/ 1388125 w 1583399"/>
                    <a:gd name="connsiteY22" fmla="*/ 3542461 h 5590776"/>
                    <a:gd name="connsiteX23" fmla="*/ 1559575 w 1583399"/>
                    <a:gd name="connsiteY23" fmla="*/ 2987629 h 5590776"/>
                    <a:gd name="connsiteX24" fmla="*/ 1550050 w 1583399"/>
                    <a:gd name="connsiteY24" fmla="*/ 2444704 h 5590776"/>
                    <a:gd name="connsiteX25" fmla="*/ 1264300 w 1583399"/>
                    <a:gd name="connsiteY25" fmla="*/ 1844629 h 5590776"/>
                    <a:gd name="connsiteX26" fmla="*/ 1235725 w 1583399"/>
                    <a:gd name="connsiteY26" fmla="*/ 1132635 h 5590776"/>
                    <a:gd name="connsiteX27" fmla="*/ 1254775 w 1583399"/>
                    <a:gd name="connsiteY27" fmla="*/ 196804 h 5590776"/>
                    <a:gd name="connsiteX28" fmla="*/ 1238106 w 1583399"/>
                    <a:gd name="connsiteY28" fmla="*/ 8686 h 5590776"/>
                    <a:gd name="connsiteX29" fmla="*/ 1135713 w 1583399"/>
                    <a:gd name="connsiteY29" fmla="*/ 34879 h 5590776"/>
                    <a:gd name="connsiteX30" fmla="*/ 783287 w 1583399"/>
                    <a:gd name="connsiteY30" fmla="*/ 65835 h 5590776"/>
                    <a:gd name="connsiteX31" fmla="*/ 430863 w 1583399"/>
                    <a:gd name="connsiteY31" fmla="*/ 18210 h 5590776"/>
                    <a:gd name="connsiteX32" fmla="*/ 345138 w 1583399"/>
                    <a:gd name="connsiteY32" fmla="*/ 82504 h 5590776"/>
                    <a:gd name="connsiteX0" fmla="*/ 345138 w 1583708"/>
                    <a:gd name="connsiteY0" fmla="*/ 82504 h 5590776"/>
                    <a:gd name="connsiteX1" fmla="*/ 349900 w 1583708"/>
                    <a:gd name="connsiteY1" fmla="*/ 806404 h 5590776"/>
                    <a:gd name="connsiteX2" fmla="*/ 340375 w 1583708"/>
                    <a:gd name="connsiteY2" fmla="*/ 1520779 h 5590776"/>
                    <a:gd name="connsiteX3" fmla="*/ 330850 w 1583708"/>
                    <a:gd name="connsiteY3" fmla="*/ 1844629 h 5590776"/>
                    <a:gd name="connsiteX4" fmla="*/ 187975 w 1583708"/>
                    <a:gd name="connsiteY4" fmla="*/ 2085135 h 5590776"/>
                    <a:gd name="connsiteX5" fmla="*/ 9382 w 1583708"/>
                    <a:gd name="connsiteY5" fmla="*/ 2518522 h 5590776"/>
                    <a:gd name="connsiteX6" fmla="*/ 52244 w 1583708"/>
                    <a:gd name="connsiteY6" fmla="*/ 3161461 h 5590776"/>
                    <a:gd name="connsiteX7" fmla="*/ 283225 w 1583708"/>
                    <a:gd name="connsiteY7" fmla="*/ 3673429 h 5590776"/>
                    <a:gd name="connsiteX8" fmla="*/ 371331 w 1583708"/>
                    <a:gd name="connsiteY8" fmla="*/ 3968704 h 5590776"/>
                    <a:gd name="connsiteX9" fmla="*/ 368950 w 1583708"/>
                    <a:gd name="connsiteY9" fmla="*/ 4494960 h 5590776"/>
                    <a:gd name="connsiteX10" fmla="*/ 349900 w 1583708"/>
                    <a:gd name="connsiteY10" fmla="*/ 4966448 h 5590776"/>
                    <a:gd name="connsiteX11" fmla="*/ 349900 w 1583708"/>
                    <a:gd name="connsiteY11" fmla="*/ 5206954 h 5590776"/>
                    <a:gd name="connsiteX12" fmla="*/ 254650 w 1583708"/>
                    <a:gd name="connsiteY12" fmla="*/ 5297441 h 5590776"/>
                    <a:gd name="connsiteX13" fmla="*/ 121300 w 1583708"/>
                    <a:gd name="connsiteY13" fmla="*/ 5445079 h 5590776"/>
                    <a:gd name="connsiteX14" fmla="*/ 359425 w 1583708"/>
                    <a:gd name="connsiteY14" fmla="*/ 5540329 h 5590776"/>
                    <a:gd name="connsiteX15" fmla="*/ 759475 w 1583708"/>
                    <a:gd name="connsiteY15" fmla="*/ 5587954 h 5590776"/>
                    <a:gd name="connsiteX16" fmla="*/ 1073800 w 1583708"/>
                    <a:gd name="connsiteY16" fmla="*/ 5568904 h 5590776"/>
                    <a:gd name="connsiteX17" fmla="*/ 1416700 w 1583708"/>
                    <a:gd name="connsiteY17" fmla="*/ 5435554 h 5590776"/>
                    <a:gd name="connsiteX18" fmla="*/ 1342882 w 1583708"/>
                    <a:gd name="connsiteY18" fmla="*/ 5328397 h 5590776"/>
                    <a:gd name="connsiteX19" fmla="*/ 1233344 w 1583708"/>
                    <a:gd name="connsiteY19" fmla="*/ 5230767 h 5590776"/>
                    <a:gd name="connsiteX20" fmla="*/ 1226200 w 1583708"/>
                    <a:gd name="connsiteY20" fmla="*/ 4873579 h 5590776"/>
                    <a:gd name="connsiteX21" fmla="*/ 1216675 w 1583708"/>
                    <a:gd name="connsiteY21" fmla="*/ 3902029 h 5590776"/>
                    <a:gd name="connsiteX22" fmla="*/ 1383101 w 1583708"/>
                    <a:gd name="connsiteY22" fmla="*/ 3532412 h 5590776"/>
                    <a:gd name="connsiteX23" fmla="*/ 1559575 w 1583708"/>
                    <a:gd name="connsiteY23" fmla="*/ 2987629 h 5590776"/>
                    <a:gd name="connsiteX24" fmla="*/ 1550050 w 1583708"/>
                    <a:gd name="connsiteY24" fmla="*/ 2444704 h 5590776"/>
                    <a:gd name="connsiteX25" fmla="*/ 1264300 w 1583708"/>
                    <a:gd name="connsiteY25" fmla="*/ 1844629 h 5590776"/>
                    <a:gd name="connsiteX26" fmla="*/ 1235725 w 1583708"/>
                    <a:gd name="connsiteY26" fmla="*/ 1132635 h 5590776"/>
                    <a:gd name="connsiteX27" fmla="*/ 1254775 w 1583708"/>
                    <a:gd name="connsiteY27" fmla="*/ 196804 h 5590776"/>
                    <a:gd name="connsiteX28" fmla="*/ 1238106 w 1583708"/>
                    <a:gd name="connsiteY28" fmla="*/ 8686 h 5590776"/>
                    <a:gd name="connsiteX29" fmla="*/ 1135713 w 1583708"/>
                    <a:gd name="connsiteY29" fmla="*/ 34879 h 5590776"/>
                    <a:gd name="connsiteX30" fmla="*/ 783287 w 1583708"/>
                    <a:gd name="connsiteY30" fmla="*/ 65835 h 5590776"/>
                    <a:gd name="connsiteX31" fmla="*/ 430863 w 1583708"/>
                    <a:gd name="connsiteY31" fmla="*/ 18210 h 5590776"/>
                    <a:gd name="connsiteX32" fmla="*/ 345138 w 1583708"/>
                    <a:gd name="connsiteY32" fmla="*/ 82504 h 5590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1583708" h="5590776">
                      <a:moveTo>
                        <a:pt x="345138" y="82504"/>
                      </a:moveTo>
                      <a:cubicBezTo>
                        <a:pt x="331644" y="213870"/>
                        <a:pt x="350694" y="566692"/>
                        <a:pt x="349900" y="806404"/>
                      </a:cubicBezTo>
                      <a:cubicBezTo>
                        <a:pt x="349106" y="1046116"/>
                        <a:pt x="343550" y="1347742"/>
                        <a:pt x="340375" y="1520779"/>
                      </a:cubicBezTo>
                      <a:cubicBezTo>
                        <a:pt x="337200" y="1693816"/>
                        <a:pt x="356250" y="1750570"/>
                        <a:pt x="330850" y="1844629"/>
                      </a:cubicBezTo>
                      <a:cubicBezTo>
                        <a:pt x="305450" y="1938688"/>
                        <a:pt x="243934" y="1989489"/>
                        <a:pt x="187975" y="2085135"/>
                      </a:cubicBezTo>
                      <a:cubicBezTo>
                        <a:pt x="132016" y="2180781"/>
                        <a:pt x="32004" y="2339134"/>
                        <a:pt x="9382" y="2518522"/>
                      </a:cubicBezTo>
                      <a:cubicBezTo>
                        <a:pt x="-13240" y="2697910"/>
                        <a:pt x="6603" y="2968976"/>
                        <a:pt x="52244" y="3161461"/>
                      </a:cubicBezTo>
                      <a:cubicBezTo>
                        <a:pt x="97885" y="3353946"/>
                        <a:pt x="230044" y="3538889"/>
                        <a:pt x="283225" y="3673429"/>
                      </a:cubicBezTo>
                      <a:cubicBezTo>
                        <a:pt x="336406" y="3807970"/>
                        <a:pt x="357044" y="3831782"/>
                        <a:pt x="371331" y="3968704"/>
                      </a:cubicBezTo>
                      <a:cubicBezTo>
                        <a:pt x="385619" y="4105626"/>
                        <a:pt x="372522" y="4328669"/>
                        <a:pt x="368950" y="4494960"/>
                      </a:cubicBezTo>
                      <a:cubicBezTo>
                        <a:pt x="365378" y="4661251"/>
                        <a:pt x="353075" y="4847782"/>
                        <a:pt x="349900" y="4966448"/>
                      </a:cubicBezTo>
                      <a:cubicBezTo>
                        <a:pt x="346725" y="5085114"/>
                        <a:pt x="365775" y="5151789"/>
                        <a:pt x="349900" y="5206954"/>
                      </a:cubicBezTo>
                      <a:cubicBezTo>
                        <a:pt x="334025" y="5262119"/>
                        <a:pt x="292750" y="5257754"/>
                        <a:pt x="254650" y="5297441"/>
                      </a:cubicBezTo>
                      <a:cubicBezTo>
                        <a:pt x="216550" y="5337128"/>
                        <a:pt x="103837" y="5404598"/>
                        <a:pt x="121300" y="5445079"/>
                      </a:cubicBezTo>
                      <a:cubicBezTo>
                        <a:pt x="138763" y="5485560"/>
                        <a:pt x="253063" y="5516517"/>
                        <a:pt x="359425" y="5540329"/>
                      </a:cubicBezTo>
                      <a:cubicBezTo>
                        <a:pt x="465787" y="5564141"/>
                        <a:pt x="640413" y="5583192"/>
                        <a:pt x="759475" y="5587954"/>
                      </a:cubicBezTo>
                      <a:cubicBezTo>
                        <a:pt x="878537" y="5592716"/>
                        <a:pt x="964263" y="5594304"/>
                        <a:pt x="1073800" y="5568904"/>
                      </a:cubicBezTo>
                      <a:cubicBezTo>
                        <a:pt x="1183338" y="5543504"/>
                        <a:pt x="1371853" y="5475638"/>
                        <a:pt x="1416700" y="5435554"/>
                      </a:cubicBezTo>
                      <a:cubicBezTo>
                        <a:pt x="1461547" y="5395470"/>
                        <a:pt x="1380584" y="5353003"/>
                        <a:pt x="1342882" y="5328397"/>
                      </a:cubicBezTo>
                      <a:cubicBezTo>
                        <a:pt x="1305180" y="5303791"/>
                        <a:pt x="1252791" y="5306570"/>
                        <a:pt x="1233344" y="5230767"/>
                      </a:cubicBezTo>
                      <a:cubicBezTo>
                        <a:pt x="1213897" y="5154964"/>
                        <a:pt x="1224613" y="5097417"/>
                        <a:pt x="1226200" y="4873579"/>
                      </a:cubicBezTo>
                      <a:cubicBezTo>
                        <a:pt x="1227788" y="4649742"/>
                        <a:pt x="1190525" y="4125557"/>
                        <a:pt x="1216675" y="3902029"/>
                      </a:cubicBezTo>
                      <a:cubicBezTo>
                        <a:pt x="1242825" y="3678501"/>
                        <a:pt x="1311664" y="3682430"/>
                        <a:pt x="1383101" y="3532412"/>
                      </a:cubicBezTo>
                      <a:cubicBezTo>
                        <a:pt x="1454538" y="3382394"/>
                        <a:pt x="1531750" y="3168914"/>
                        <a:pt x="1559575" y="2987629"/>
                      </a:cubicBezTo>
                      <a:cubicBezTo>
                        <a:pt x="1587400" y="2806344"/>
                        <a:pt x="1599262" y="2635204"/>
                        <a:pt x="1550050" y="2444704"/>
                      </a:cubicBezTo>
                      <a:cubicBezTo>
                        <a:pt x="1500838" y="2254204"/>
                        <a:pt x="1316688" y="2063307"/>
                        <a:pt x="1264300" y="1844629"/>
                      </a:cubicBezTo>
                      <a:cubicBezTo>
                        <a:pt x="1211913" y="1625951"/>
                        <a:pt x="1237312" y="1407272"/>
                        <a:pt x="1235725" y="1132635"/>
                      </a:cubicBezTo>
                      <a:cubicBezTo>
                        <a:pt x="1234138" y="857998"/>
                        <a:pt x="1254378" y="384129"/>
                        <a:pt x="1254775" y="196804"/>
                      </a:cubicBezTo>
                      <a:cubicBezTo>
                        <a:pt x="1255172" y="9479"/>
                        <a:pt x="1257950" y="35674"/>
                        <a:pt x="1238106" y="8686"/>
                      </a:cubicBezTo>
                      <a:cubicBezTo>
                        <a:pt x="1218262" y="-18302"/>
                        <a:pt x="1211516" y="25354"/>
                        <a:pt x="1135713" y="34879"/>
                      </a:cubicBezTo>
                      <a:cubicBezTo>
                        <a:pt x="1059910" y="44404"/>
                        <a:pt x="894412" y="69010"/>
                        <a:pt x="783287" y="65835"/>
                      </a:cubicBezTo>
                      <a:cubicBezTo>
                        <a:pt x="672162" y="62660"/>
                        <a:pt x="503888" y="15432"/>
                        <a:pt x="430863" y="18210"/>
                      </a:cubicBezTo>
                      <a:cubicBezTo>
                        <a:pt x="357838" y="20988"/>
                        <a:pt x="358632" y="-48862"/>
                        <a:pt x="345138" y="8250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8989"/>
                    </a:gs>
                    <a:gs pos="42000">
                      <a:srgbClr val="FF8989">
                        <a:alpha val="35000"/>
                      </a:srgbClr>
                    </a:gs>
                    <a:gs pos="64000">
                      <a:srgbClr val="FF8989">
                        <a:alpha val="35000"/>
                      </a:srgbClr>
                    </a:gs>
                    <a:gs pos="100000">
                      <a:srgbClr val="FF8989"/>
                    </a:gs>
                  </a:gsLst>
                  <a:lin ang="0" scaled="1"/>
                </a:gra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118" name="Volný tvar 117"/>
                <p:cNvSpPr/>
                <p:nvPr/>
              </p:nvSpPr>
              <p:spPr>
                <a:xfrm>
                  <a:off x="3851596" y="5542287"/>
                  <a:ext cx="474055" cy="527281"/>
                </a:xfrm>
                <a:custGeom>
                  <a:avLst/>
                  <a:gdLst>
                    <a:gd name="connsiteX0" fmla="*/ 49405 w 474055"/>
                    <a:gd name="connsiteY0" fmla="*/ 177647 h 527281"/>
                    <a:gd name="connsiteX1" fmla="*/ 164528 w 474055"/>
                    <a:gd name="connsiteY1" fmla="*/ 164490 h 527281"/>
                    <a:gd name="connsiteX2" fmla="*/ 299385 w 474055"/>
                    <a:gd name="connsiteY2" fmla="*/ 118441 h 527281"/>
                    <a:gd name="connsiteX3" fmla="*/ 404640 w 474055"/>
                    <a:gd name="connsiteY3" fmla="*/ 55947 h 527281"/>
                    <a:gd name="connsiteX4" fmla="*/ 450689 w 474055"/>
                    <a:gd name="connsiteY4" fmla="*/ 30 h 527281"/>
                    <a:gd name="connsiteX5" fmla="*/ 473713 w 474055"/>
                    <a:gd name="connsiteY5" fmla="*/ 49368 h 527281"/>
                    <a:gd name="connsiteX6" fmla="*/ 434243 w 474055"/>
                    <a:gd name="connsiteY6" fmla="*/ 131598 h 527281"/>
                    <a:gd name="connsiteX7" fmla="*/ 319121 w 474055"/>
                    <a:gd name="connsiteY7" fmla="*/ 184226 h 527281"/>
                    <a:gd name="connsiteX8" fmla="*/ 197420 w 474055"/>
                    <a:gd name="connsiteY8" fmla="*/ 230275 h 527281"/>
                    <a:gd name="connsiteX9" fmla="*/ 75719 w 474055"/>
                    <a:gd name="connsiteY9" fmla="*/ 345397 h 527281"/>
                    <a:gd name="connsiteX10" fmla="*/ 6646 w 474055"/>
                    <a:gd name="connsiteY10" fmla="*/ 513147 h 527281"/>
                    <a:gd name="connsiteX11" fmla="*/ 6646 w 474055"/>
                    <a:gd name="connsiteY11" fmla="*/ 506568 h 5272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74055" h="527281">
                      <a:moveTo>
                        <a:pt x="49405" y="177647"/>
                      </a:moveTo>
                      <a:cubicBezTo>
                        <a:pt x="86135" y="176002"/>
                        <a:pt x="122865" y="174358"/>
                        <a:pt x="164528" y="164490"/>
                      </a:cubicBezTo>
                      <a:cubicBezTo>
                        <a:pt x="206191" y="154622"/>
                        <a:pt x="259366" y="136531"/>
                        <a:pt x="299385" y="118441"/>
                      </a:cubicBezTo>
                      <a:cubicBezTo>
                        <a:pt x="339404" y="100351"/>
                        <a:pt x="379423" y="75682"/>
                        <a:pt x="404640" y="55947"/>
                      </a:cubicBezTo>
                      <a:cubicBezTo>
                        <a:pt x="429857" y="36212"/>
                        <a:pt x="439177" y="1126"/>
                        <a:pt x="450689" y="30"/>
                      </a:cubicBezTo>
                      <a:cubicBezTo>
                        <a:pt x="462201" y="-1066"/>
                        <a:pt x="476454" y="27440"/>
                        <a:pt x="473713" y="49368"/>
                      </a:cubicBezTo>
                      <a:cubicBezTo>
                        <a:pt x="470972" y="71296"/>
                        <a:pt x="460008" y="109122"/>
                        <a:pt x="434243" y="131598"/>
                      </a:cubicBezTo>
                      <a:cubicBezTo>
                        <a:pt x="408478" y="154074"/>
                        <a:pt x="358592" y="167780"/>
                        <a:pt x="319121" y="184226"/>
                      </a:cubicBezTo>
                      <a:cubicBezTo>
                        <a:pt x="279650" y="200672"/>
                        <a:pt x="237987" y="203413"/>
                        <a:pt x="197420" y="230275"/>
                      </a:cubicBezTo>
                      <a:cubicBezTo>
                        <a:pt x="156853" y="257137"/>
                        <a:pt x="107515" y="298252"/>
                        <a:pt x="75719" y="345397"/>
                      </a:cubicBezTo>
                      <a:cubicBezTo>
                        <a:pt x="43923" y="392542"/>
                        <a:pt x="18158" y="486285"/>
                        <a:pt x="6646" y="513147"/>
                      </a:cubicBezTo>
                      <a:cubicBezTo>
                        <a:pt x="-4866" y="540009"/>
                        <a:pt x="890" y="523288"/>
                        <a:pt x="6646" y="506568"/>
                      </a:cubicBezTo>
                    </a:path>
                  </a:pathLst>
                </a:custGeom>
                <a:noFill/>
                <a:ln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119" name="Volný tvar 118"/>
                <p:cNvSpPr/>
                <p:nvPr/>
              </p:nvSpPr>
              <p:spPr>
                <a:xfrm>
                  <a:off x="4367059" y="5544783"/>
                  <a:ext cx="407950" cy="517229"/>
                </a:xfrm>
                <a:custGeom>
                  <a:avLst/>
                  <a:gdLst>
                    <a:gd name="connsiteX0" fmla="*/ 399004 w 407950"/>
                    <a:gd name="connsiteY0" fmla="*/ 517229 h 517229"/>
                    <a:gd name="connsiteX1" fmla="*/ 402294 w 407950"/>
                    <a:gd name="connsiteY1" fmla="*/ 444866 h 517229"/>
                    <a:gd name="connsiteX2" fmla="*/ 333220 w 407950"/>
                    <a:gd name="connsiteY2" fmla="*/ 329744 h 517229"/>
                    <a:gd name="connsiteX3" fmla="*/ 234544 w 407950"/>
                    <a:gd name="connsiteY3" fmla="*/ 237646 h 517229"/>
                    <a:gd name="connsiteX4" fmla="*/ 132578 w 407950"/>
                    <a:gd name="connsiteY4" fmla="*/ 194886 h 517229"/>
                    <a:gd name="connsiteX5" fmla="*/ 37191 w 407950"/>
                    <a:gd name="connsiteY5" fmla="*/ 148837 h 517229"/>
                    <a:gd name="connsiteX6" fmla="*/ 1010 w 407950"/>
                    <a:gd name="connsiteY6" fmla="*/ 76475 h 517229"/>
                    <a:gd name="connsiteX7" fmla="*/ 14167 w 407950"/>
                    <a:gd name="connsiteY7" fmla="*/ 823 h 517229"/>
                    <a:gd name="connsiteX8" fmla="*/ 56927 w 407950"/>
                    <a:gd name="connsiteY8" fmla="*/ 40293 h 517229"/>
                    <a:gd name="connsiteX9" fmla="*/ 102976 w 407950"/>
                    <a:gd name="connsiteY9" fmla="*/ 102788 h 517229"/>
                    <a:gd name="connsiteX10" fmla="*/ 201652 w 407950"/>
                    <a:gd name="connsiteY10" fmla="*/ 145548 h 517229"/>
                    <a:gd name="connsiteX11" fmla="*/ 326642 w 407950"/>
                    <a:gd name="connsiteY11" fmla="*/ 188308 h 517229"/>
                    <a:gd name="connsiteX12" fmla="*/ 402294 w 407950"/>
                    <a:gd name="connsiteY12" fmla="*/ 194886 h 517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07950" h="517229">
                      <a:moveTo>
                        <a:pt x="399004" y="517229"/>
                      </a:moveTo>
                      <a:cubicBezTo>
                        <a:pt x="406131" y="496671"/>
                        <a:pt x="413258" y="476113"/>
                        <a:pt x="402294" y="444866"/>
                      </a:cubicBezTo>
                      <a:cubicBezTo>
                        <a:pt x="391330" y="413618"/>
                        <a:pt x="361178" y="364281"/>
                        <a:pt x="333220" y="329744"/>
                      </a:cubicBezTo>
                      <a:cubicBezTo>
                        <a:pt x="305262" y="295207"/>
                        <a:pt x="267984" y="260122"/>
                        <a:pt x="234544" y="237646"/>
                      </a:cubicBezTo>
                      <a:cubicBezTo>
                        <a:pt x="201104" y="215170"/>
                        <a:pt x="165470" y="209687"/>
                        <a:pt x="132578" y="194886"/>
                      </a:cubicBezTo>
                      <a:cubicBezTo>
                        <a:pt x="99686" y="180085"/>
                        <a:pt x="59119" y="168572"/>
                        <a:pt x="37191" y="148837"/>
                      </a:cubicBezTo>
                      <a:cubicBezTo>
                        <a:pt x="15263" y="129102"/>
                        <a:pt x="4847" y="101144"/>
                        <a:pt x="1010" y="76475"/>
                      </a:cubicBezTo>
                      <a:cubicBezTo>
                        <a:pt x="-2827" y="51806"/>
                        <a:pt x="4847" y="6853"/>
                        <a:pt x="14167" y="823"/>
                      </a:cubicBezTo>
                      <a:cubicBezTo>
                        <a:pt x="23487" y="-5207"/>
                        <a:pt x="42125" y="23299"/>
                        <a:pt x="56927" y="40293"/>
                      </a:cubicBezTo>
                      <a:cubicBezTo>
                        <a:pt x="71728" y="57287"/>
                        <a:pt x="78855" y="85245"/>
                        <a:pt x="102976" y="102788"/>
                      </a:cubicBezTo>
                      <a:cubicBezTo>
                        <a:pt x="127097" y="120331"/>
                        <a:pt x="164374" y="131295"/>
                        <a:pt x="201652" y="145548"/>
                      </a:cubicBezTo>
                      <a:cubicBezTo>
                        <a:pt x="238930" y="159801"/>
                        <a:pt x="293202" y="180085"/>
                        <a:pt x="326642" y="188308"/>
                      </a:cubicBezTo>
                      <a:cubicBezTo>
                        <a:pt x="360082" y="196531"/>
                        <a:pt x="381188" y="195708"/>
                        <a:pt x="402294" y="194886"/>
                      </a:cubicBezTo>
                    </a:path>
                  </a:pathLst>
                </a:custGeom>
                <a:noFill/>
                <a:ln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120" name="Volný tvar 119"/>
                <p:cNvSpPr/>
                <p:nvPr/>
              </p:nvSpPr>
              <p:spPr>
                <a:xfrm>
                  <a:off x="3591074" y="2181095"/>
                  <a:ext cx="1456344" cy="2225152"/>
                </a:xfrm>
                <a:custGeom>
                  <a:avLst/>
                  <a:gdLst>
                    <a:gd name="connsiteX0" fmla="*/ 343340 w 1470410"/>
                    <a:gd name="connsiteY0" fmla="*/ 2119600 h 2225152"/>
                    <a:gd name="connsiteX1" fmla="*/ 207687 w 1470410"/>
                    <a:gd name="connsiteY1" fmla="*/ 1818149 h 2225152"/>
                    <a:gd name="connsiteX2" fmla="*/ 77058 w 1470410"/>
                    <a:gd name="connsiteY2" fmla="*/ 1486553 h 2225152"/>
                    <a:gd name="connsiteX3" fmla="*/ 1696 w 1470410"/>
                    <a:gd name="connsiteY3" fmla="*/ 1129837 h 2225152"/>
                    <a:gd name="connsiteX4" fmla="*/ 41889 w 1470410"/>
                    <a:gd name="connsiteY4" fmla="*/ 737951 h 2225152"/>
                    <a:gd name="connsiteX5" fmla="*/ 227784 w 1470410"/>
                    <a:gd name="connsiteY5" fmla="*/ 436501 h 2225152"/>
                    <a:gd name="connsiteX6" fmla="*/ 368461 w 1470410"/>
                    <a:gd name="connsiteY6" fmla="*/ 195340 h 2225152"/>
                    <a:gd name="connsiteX7" fmla="*/ 624694 w 1470410"/>
                    <a:gd name="connsiteY7" fmla="*/ 14470 h 2225152"/>
                    <a:gd name="connsiteX8" fmla="*/ 926144 w 1470410"/>
                    <a:gd name="connsiteY8" fmla="*/ 34567 h 2225152"/>
                    <a:gd name="connsiteX9" fmla="*/ 1157256 w 1470410"/>
                    <a:gd name="connsiteY9" fmla="*/ 220461 h 2225152"/>
                    <a:gd name="connsiteX10" fmla="*/ 1257740 w 1470410"/>
                    <a:gd name="connsiteY10" fmla="*/ 446549 h 2225152"/>
                    <a:gd name="connsiteX11" fmla="*/ 1438610 w 1470410"/>
                    <a:gd name="connsiteY11" fmla="*/ 793217 h 2225152"/>
                    <a:gd name="connsiteX12" fmla="*/ 1468755 w 1470410"/>
                    <a:gd name="connsiteY12" fmla="*/ 1175054 h 2225152"/>
                    <a:gd name="connsiteX13" fmla="*/ 1418513 w 1470410"/>
                    <a:gd name="connsiteY13" fmla="*/ 1556892 h 2225152"/>
                    <a:gd name="connsiteX14" fmla="*/ 1302957 w 1470410"/>
                    <a:gd name="connsiteY14" fmla="*/ 1833221 h 2225152"/>
                    <a:gd name="connsiteX15" fmla="*/ 1202474 w 1470410"/>
                    <a:gd name="connsiteY15" fmla="*/ 2029164 h 2225152"/>
                    <a:gd name="connsiteX16" fmla="*/ 1101990 w 1470410"/>
                    <a:gd name="connsiteY16" fmla="*/ 2194962 h 2225152"/>
                    <a:gd name="connsiteX17" fmla="*/ 1026628 w 1470410"/>
                    <a:gd name="connsiteY17" fmla="*/ 2210035 h 2225152"/>
                    <a:gd name="connsiteX18" fmla="*/ 549331 w 1470410"/>
                    <a:gd name="connsiteY18" fmla="*/ 2225107 h 2225152"/>
                    <a:gd name="connsiteX19" fmla="*/ 398606 w 1470410"/>
                    <a:gd name="connsiteY19" fmla="*/ 2205010 h 2225152"/>
                    <a:gd name="connsiteX20" fmla="*/ 343340 w 1470410"/>
                    <a:gd name="connsiteY20" fmla="*/ 2119600 h 2225152"/>
                    <a:gd name="connsiteX0" fmla="*/ 343145 w 1470215"/>
                    <a:gd name="connsiteY0" fmla="*/ 2119600 h 2225152"/>
                    <a:gd name="connsiteX1" fmla="*/ 207492 w 1470215"/>
                    <a:gd name="connsiteY1" fmla="*/ 1818149 h 2225152"/>
                    <a:gd name="connsiteX2" fmla="*/ 76863 w 1470215"/>
                    <a:gd name="connsiteY2" fmla="*/ 1486553 h 2225152"/>
                    <a:gd name="connsiteX3" fmla="*/ 1501 w 1470215"/>
                    <a:gd name="connsiteY3" fmla="*/ 1129837 h 2225152"/>
                    <a:gd name="connsiteX4" fmla="*/ 41694 w 1470215"/>
                    <a:gd name="connsiteY4" fmla="*/ 737951 h 2225152"/>
                    <a:gd name="connsiteX5" fmla="*/ 212516 w 1470215"/>
                    <a:gd name="connsiteY5" fmla="*/ 421429 h 2225152"/>
                    <a:gd name="connsiteX6" fmla="*/ 368266 w 1470215"/>
                    <a:gd name="connsiteY6" fmla="*/ 195340 h 2225152"/>
                    <a:gd name="connsiteX7" fmla="*/ 624499 w 1470215"/>
                    <a:gd name="connsiteY7" fmla="*/ 14470 h 2225152"/>
                    <a:gd name="connsiteX8" fmla="*/ 925949 w 1470215"/>
                    <a:gd name="connsiteY8" fmla="*/ 34567 h 2225152"/>
                    <a:gd name="connsiteX9" fmla="*/ 1157061 w 1470215"/>
                    <a:gd name="connsiteY9" fmla="*/ 220461 h 2225152"/>
                    <a:gd name="connsiteX10" fmla="*/ 1257545 w 1470215"/>
                    <a:gd name="connsiteY10" fmla="*/ 446549 h 2225152"/>
                    <a:gd name="connsiteX11" fmla="*/ 1438415 w 1470215"/>
                    <a:gd name="connsiteY11" fmla="*/ 793217 h 2225152"/>
                    <a:gd name="connsiteX12" fmla="*/ 1468560 w 1470215"/>
                    <a:gd name="connsiteY12" fmla="*/ 1175054 h 2225152"/>
                    <a:gd name="connsiteX13" fmla="*/ 1418318 w 1470215"/>
                    <a:gd name="connsiteY13" fmla="*/ 1556892 h 2225152"/>
                    <a:gd name="connsiteX14" fmla="*/ 1302762 w 1470215"/>
                    <a:gd name="connsiteY14" fmla="*/ 1833221 h 2225152"/>
                    <a:gd name="connsiteX15" fmla="*/ 1202279 w 1470215"/>
                    <a:gd name="connsiteY15" fmla="*/ 2029164 h 2225152"/>
                    <a:gd name="connsiteX16" fmla="*/ 1101795 w 1470215"/>
                    <a:gd name="connsiteY16" fmla="*/ 2194962 h 2225152"/>
                    <a:gd name="connsiteX17" fmla="*/ 1026433 w 1470215"/>
                    <a:gd name="connsiteY17" fmla="*/ 2210035 h 2225152"/>
                    <a:gd name="connsiteX18" fmla="*/ 549136 w 1470215"/>
                    <a:gd name="connsiteY18" fmla="*/ 2225107 h 2225152"/>
                    <a:gd name="connsiteX19" fmla="*/ 398411 w 1470215"/>
                    <a:gd name="connsiteY19" fmla="*/ 2205010 h 2225152"/>
                    <a:gd name="connsiteX20" fmla="*/ 343145 w 1470215"/>
                    <a:gd name="connsiteY20" fmla="*/ 2119600 h 2225152"/>
                    <a:gd name="connsiteX0" fmla="*/ 342857 w 1469927"/>
                    <a:gd name="connsiteY0" fmla="*/ 2119600 h 2225152"/>
                    <a:gd name="connsiteX1" fmla="*/ 207204 w 1469927"/>
                    <a:gd name="connsiteY1" fmla="*/ 1818149 h 2225152"/>
                    <a:gd name="connsiteX2" fmla="*/ 71550 w 1469927"/>
                    <a:gd name="connsiteY2" fmla="*/ 1561916 h 2225152"/>
                    <a:gd name="connsiteX3" fmla="*/ 1213 w 1469927"/>
                    <a:gd name="connsiteY3" fmla="*/ 1129837 h 2225152"/>
                    <a:gd name="connsiteX4" fmla="*/ 41406 w 1469927"/>
                    <a:gd name="connsiteY4" fmla="*/ 737951 h 2225152"/>
                    <a:gd name="connsiteX5" fmla="*/ 212228 w 1469927"/>
                    <a:gd name="connsiteY5" fmla="*/ 421429 h 2225152"/>
                    <a:gd name="connsiteX6" fmla="*/ 367978 w 1469927"/>
                    <a:gd name="connsiteY6" fmla="*/ 195340 h 2225152"/>
                    <a:gd name="connsiteX7" fmla="*/ 624211 w 1469927"/>
                    <a:gd name="connsiteY7" fmla="*/ 14470 h 2225152"/>
                    <a:gd name="connsiteX8" fmla="*/ 925661 w 1469927"/>
                    <a:gd name="connsiteY8" fmla="*/ 34567 h 2225152"/>
                    <a:gd name="connsiteX9" fmla="*/ 1156773 w 1469927"/>
                    <a:gd name="connsiteY9" fmla="*/ 220461 h 2225152"/>
                    <a:gd name="connsiteX10" fmla="*/ 1257257 w 1469927"/>
                    <a:gd name="connsiteY10" fmla="*/ 446549 h 2225152"/>
                    <a:gd name="connsiteX11" fmla="*/ 1438127 w 1469927"/>
                    <a:gd name="connsiteY11" fmla="*/ 793217 h 2225152"/>
                    <a:gd name="connsiteX12" fmla="*/ 1468272 w 1469927"/>
                    <a:gd name="connsiteY12" fmla="*/ 1175054 h 2225152"/>
                    <a:gd name="connsiteX13" fmla="*/ 1418030 w 1469927"/>
                    <a:gd name="connsiteY13" fmla="*/ 1556892 h 2225152"/>
                    <a:gd name="connsiteX14" fmla="*/ 1302474 w 1469927"/>
                    <a:gd name="connsiteY14" fmla="*/ 1833221 h 2225152"/>
                    <a:gd name="connsiteX15" fmla="*/ 1201991 w 1469927"/>
                    <a:gd name="connsiteY15" fmla="*/ 2029164 h 2225152"/>
                    <a:gd name="connsiteX16" fmla="*/ 1101507 w 1469927"/>
                    <a:gd name="connsiteY16" fmla="*/ 2194962 h 2225152"/>
                    <a:gd name="connsiteX17" fmla="*/ 1026145 w 1469927"/>
                    <a:gd name="connsiteY17" fmla="*/ 2210035 h 2225152"/>
                    <a:gd name="connsiteX18" fmla="*/ 548848 w 1469927"/>
                    <a:gd name="connsiteY18" fmla="*/ 2225107 h 2225152"/>
                    <a:gd name="connsiteX19" fmla="*/ 398123 w 1469927"/>
                    <a:gd name="connsiteY19" fmla="*/ 2205010 h 2225152"/>
                    <a:gd name="connsiteX20" fmla="*/ 342857 w 1469927"/>
                    <a:gd name="connsiteY20" fmla="*/ 2119600 h 2225152"/>
                    <a:gd name="connsiteX0" fmla="*/ 342857 w 1469927"/>
                    <a:gd name="connsiteY0" fmla="*/ 2119600 h 2225152"/>
                    <a:gd name="connsiteX1" fmla="*/ 192131 w 1469927"/>
                    <a:gd name="connsiteY1" fmla="*/ 1818149 h 2225152"/>
                    <a:gd name="connsiteX2" fmla="*/ 71550 w 1469927"/>
                    <a:gd name="connsiteY2" fmla="*/ 1561916 h 2225152"/>
                    <a:gd name="connsiteX3" fmla="*/ 1213 w 1469927"/>
                    <a:gd name="connsiteY3" fmla="*/ 1129837 h 2225152"/>
                    <a:gd name="connsiteX4" fmla="*/ 41406 w 1469927"/>
                    <a:gd name="connsiteY4" fmla="*/ 737951 h 2225152"/>
                    <a:gd name="connsiteX5" fmla="*/ 212228 w 1469927"/>
                    <a:gd name="connsiteY5" fmla="*/ 421429 h 2225152"/>
                    <a:gd name="connsiteX6" fmla="*/ 367978 w 1469927"/>
                    <a:gd name="connsiteY6" fmla="*/ 195340 h 2225152"/>
                    <a:gd name="connsiteX7" fmla="*/ 624211 w 1469927"/>
                    <a:gd name="connsiteY7" fmla="*/ 14470 h 2225152"/>
                    <a:gd name="connsiteX8" fmla="*/ 925661 w 1469927"/>
                    <a:gd name="connsiteY8" fmla="*/ 34567 h 2225152"/>
                    <a:gd name="connsiteX9" fmla="*/ 1156773 w 1469927"/>
                    <a:gd name="connsiteY9" fmla="*/ 220461 h 2225152"/>
                    <a:gd name="connsiteX10" fmla="*/ 1257257 w 1469927"/>
                    <a:gd name="connsiteY10" fmla="*/ 446549 h 2225152"/>
                    <a:gd name="connsiteX11" fmla="*/ 1438127 w 1469927"/>
                    <a:gd name="connsiteY11" fmla="*/ 793217 h 2225152"/>
                    <a:gd name="connsiteX12" fmla="*/ 1468272 w 1469927"/>
                    <a:gd name="connsiteY12" fmla="*/ 1175054 h 2225152"/>
                    <a:gd name="connsiteX13" fmla="*/ 1418030 w 1469927"/>
                    <a:gd name="connsiteY13" fmla="*/ 1556892 h 2225152"/>
                    <a:gd name="connsiteX14" fmla="*/ 1302474 w 1469927"/>
                    <a:gd name="connsiteY14" fmla="*/ 1833221 h 2225152"/>
                    <a:gd name="connsiteX15" fmla="*/ 1201991 w 1469927"/>
                    <a:gd name="connsiteY15" fmla="*/ 2029164 h 2225152"/>
                    <a:gd name="connsiteX16" fmla="*/ 1101507 w 1469927"/>
                    <a:gd name="connsiteY16" fmla="*/ 2194962 h 2225152"/>
                    <a:gd name="connsiteX17" fmla="*/ 1026145 w 1469927"/>
                    <a:gd name="connsiteY17" fmla="*/ 2210035 h 2225152"/>
                    <a:gd name="connsiteX18" fmla="*/ 548848 w 1469927"/>
                    <a:gd name="connsiteY18" fmla="*/ 2225107 h 2225152"/>
                    <a:gd name="connsiteX19" fmla="*/ 398123 w 1469927"/>
                    <a:gd name="connsiteY19" fmla="*/ 2205010 h 2225152"/>
                    <a:gd name="connsiteX20" fmla="*/ 342857 w 1469927"/>
                    <a:gd name="connsiteY20" fmla="*/ 2119600 h 2225152"/>
                    <a:gd name="connsiteX0" fmla="*/ 342857 w 1483915"/>
                    <a:gd name="connsiteY0" fmla="*/ 2119600 h 2225152"/>
                    <a:gd name="connsiteX1" fmla="*/ 192131 w 1483915"/>
                    <a:gd name="connsiteY1" fmla="*/ 1818149 h 2225152"/>
                    <a:gd name="connsiteX2" fmla="*/ 71550 w 1483915"/>
                    <a:gd name="connsiteY2" fmla="*/ 1561916 h 2225152"/>
                    <a:gd name="connsiteX3" fmla="*/ 1213 w 1483915"/>
                    <a:gd name="connsiteY3" fmla="*/ 1129837 h 2225152"/>
                    <a:gd name="connsiteX4" fmla="*/ 41406 w 1483915"/>
                    <a:gd name="connsiteY4" fmla="*/ 737951 h 2225152"/>
                    <a:gd name="connsiteX5" fmla="*/ 212228 w 1483915"/>
                    <a:gd name="connsiteY5" fmla="*/ 421429 h 2225152"/>
                    <a:gd name="connsiteX6" fmla="*/ 367978 w 1483915"/>
                    <a:gd name="connsiteY6" fmla="*/ 195340 h 2225152"/>
                    <a:gd name="connsiteX7" fmla="*/ 624211 w 1483915"/>
                    <a:gd name="connsiteY7" fmla="*/ 14470 h 2225152"/>
                    <a:gd name="connsiteX8" fmla="*/ 925661 w 1483915"/>
                    <a:gd name="connsiteY8" fmla="*/ 34567 h 2225152"/>
                    <a:gd name="connsiteX9" fmla="*/ 1156773 w 1483915"/>
                    <a:gd name="connsiteY9" fmla="*/ 220461 h 2225152"/>
                    <a:gd name="connsiteX10" fmla="*/ 1257257 w 1483915"/>
                    <a:gd name="connsiteY10" fmla="*/ 446549 h 2225152"/>
                    <a:gd name="connsiteX11" fmla="*/ 1438127 w 1483915"/>
                    <a:gd name="connsiteY11" fmla="*/ 793217 h 2225152"/>
                    <a:gd name="connsiteX12" fmla="*/ 1483344 w 1483915"/>
                    <a:gd name="connsiteY12" fmla="*/ 1119788 h 2225152"/>
                    <a:gd name="connsiteX13" fmla="*/ 1418030 w 1483915"/>
                    <a:gd name="connsiteY13" fmla="*/ 1556892 h 2225152"/>
                    <a:gd name="connsiteX14" fmla="*/ 1302474 w 1483915"/>
                    <a:gd name="connsiteY14" fmla="*/ 1833221 h 2225152"/>
                    <a:gd name="connsiteX15" fmla="*/ 1201991 w 1483915"/>
                    <a:gd name="connsiteY15" fmla="*/ 2029164 h 2225152"/>
                    <a:gd name="connsiteX16" fmla="*/ 1101507 w 1483915"/>
                    <a:gd name="connsiteY16" fmla="*/ 2194962 h 2225152"/>
                    <a:gd name="connsiteX17" fmla="*/ 1026145 w 1483915"/>
                    <a:gd name="connsiteY17" fmla="*/ 2210035 h 2225152"/>
                    <a:gd name="connsiteX18" fmla="*/ 548848 w 1483915"/>
                    <a:gd name="connsiteY18" fmla="*/ 2225107 h 2225152"/>
                    <a:gd name="connsiteX19" fmla="*/ 398123 w 1483915"/>
                    <a:gd name="connsiteY19" fmla="*/ 2205010 h 2225152"/>
                    <a:gd name="connsiteX20" fmla="*/ 342857 w 1483915"/>
                    <a:gd name="connsiteY20" fmla="*/ 2119600 h 2225152"/>
                    <a:gd name="connsiteX0" fmla="*/ 342857 w 1483820"/>
                    <a:gd name="connsiteY0" fmla="*/ 2119600 h 2225152"/>
                    <a:gd name="connsiteX1" fmla="*/ 192131 w 1483820"/>
                    <a:gd name="connsiteY1" fmla="*/ 1818149 h 2225152"/>
                    <a:gd name="connsiteX2" fmla="*/ 71550 w 1483820"/>
                    <a:gd name="connsiteY2" fmla="*/ 1561916 h 2225152"/>
                    <a:gd name="connsiteX3" fmla="*/ 1213 w 1483820"/>
                    <a:gd name="connsiteY3" fmla="*/ 1129837 h 2225152"/>
                    <a:gd name="connsiteX4" fmla="*/ 41406 w 1483820"/>
                    <a:gd name="connsiteY4" fmla="*/ 737951 h 2225152"/>
                    <a:gd name="connsiteX5" fmla="*/ 212228 w 1483820"/>
                    <a:gd name="connsiteY5" fmla="*/ 421429 h 2225152"/>
                    <a:gd name="connsiteX6" fmla="*/ 367978 w 1483820"/>
                    <a:gd name="connsiteY6" fmla="*/ 195340 h 2225152"/>
                    <a:gd name="connsiteX7" fmla="*/ 624211 w 1483820"/>
                    <a:gd name="connsiteY7" fmla="*/ 14470 h 2225152"/>
                    <a:gd name="connsiteX8" fmla="*/ 925661 w 1483820"/>
                    <a:gd name="connsiteY8" fmla="*/ 34567 h 2225152"/>
                    <a:gd name="connsiteX9" fmla="*/ 1156773 w 1483820"/>
                    <a:gd name="connsiteY9" fmla="*/ 220461 h 2225152"/>
                    <a:gd name="connsiteX10" fmla="*/ 1277354 w 1483820"/>
                    <a:gd name="connsiteY10" fmla="*/ 471670 h 2225152"/>
                    <a:gd name="connsiteX11" fmla="*/ 1438127 w 1483820"/>
                    <a:gd name="connsiteY11" fmla="*/ 793217 h 2225152"/>
                    <a:gd name="connsiteX12" fmla="*/ 1483344 w 1483820"/>
                    <a:gd name="connsiteY12" fmla="*/ 1119788 h 2225152"/>
                    <a:gd name="connsiteX13" fmla="*/ 1418030 w 1483820"/>
                    <a:gd name="connsiteY13" fmla="*/ 1556892 h 2225152"/>
                    <a:gd name="connsiteX14" fmla="*/ 1302474 w 1483820"/>
                    <a:gd name="connsiteY14" fmla="*/ 1833221 h 2225152"/>
                    <a:gd name="connsiteX15" fmla="*/ 1201991 w 1483820"/>
                    <a:gd name="connsiteY15" fmla="*/ 2029164 h 2225152"/>
                    <a:gd name="connsiteX16" fmla="*/ 1101507 w 1483820"/>
                    <a:gd name="connsiteY16" fmla="*/ 2194962 h 2225152"/>
                    <a:gd name="connsiteX17" fmla="*/ 1026145 w 1483820"/>
                    <a:gd name="connsiteY17" fmla="*/ 2210035 h 2225152"/>
                    <a:gd name="connsiteX18" fmla="*/ 548848 w 1483820"/>
                    <a:gd name="connsiteY18" fmla="*/ 2225107 h 2225152"/>
                    <a:gd name="connsiteX19" fmla="*/ 398123 w 1483820"/>
                    <a:gd name="connsiteY19" fmla="*/ 2205010 h 2225152"/>
                    <a:gd name="connsiteX20" fmla="*/ 342857 w 1483820"/>
                    <a:gd name="connsiteY20" fmla="*/ 2119600 h 2225152"/>
                    <a:gd name="connsiteX0" fmla="*/ 342857 w 1483820"/>
                    <a:gd name="connsiteY0" fmla="*/ 2119600 h 2225152"/>
                    <a:gd name="connsiteX1" fmla="*/ 192131 w 1483820"/>
                    <a:gd name="connsiteY1" fmla="*/ 1818149 h 2225152"/>
                    <a:gd name="connsiteX2" fmla="*/ 71550 w 1483820"/>
                    <a:gd name="connsiteY2" fmla="*/ 1561916 h 2225152"/>
                    <a:gd name="connsiteX3" fmla="*/ 1213 w 1483820"/>
                    <a:gd name="connsiteY3" fmla="*/ 1129837 h 2225152"/>
                    <a:gd name="connsiteX4" fmla="*/ 41406 w 1483820"/>
                    <a:gd name="connsiteY4" fmla="*/ 737951 h 2225152"/>
                    <a:gd name="connsiteX5" fmla="*/ 212228 w 1483820"/>
                    <a:gd name="connsiteY5" fmla="*/ 421429 h 2225152"/>
                    <a:gd name="connsiteX6" fmla="*/ 367978 w 1483820"/>
                    <a:gd name="connsiteY6" fmla="*/ 195340 h 2225152"/>
                    <a:gd name="connsiteX7" fmla="*/ 624211 w 1483820"/>
                    <a:gd name="connsiteY7" fmla="*/ 14470 h 2225152"/>
                    <a:gd name="connsiteX8" fmla="*/ 925661 w 1483820"/>
                    <a:gd name="connsiteY8" fmla="*/ 34567 h 2225152"/>
                    <a:gd name="connsiteX9" fmla="*/ 1128724 w 1483820"/>
                    <a:gd name="connsiteY9" fmla="*/ 220461 h 2225152"/>
                    <a:gd name="connsiteX10" fmla="*/ 1277354 w 1483820"/>
                    <a:gd name="connsiteY10" fmla="*/ 471670 h 2225152"/>
                    <a:gd name="connsiteX11" fmla="*/ 1438127 w 1483820"/>
                    <a:gd name="connsiteY11" fmla="*/ 793217 h 2225152"/>
                    <a:gd name="connsiteX12" fmla="*/ 1483344 w 1483820"/>
                    <a:gd name="connsiteY12" fmla="*/ 1119788 h 2225152"/>
                    <a:gd name="connsiteX13" fmla="*/ 1418030 w 1483820"/>
                    <a:gd name="connsiteY13" fmla="*/ 1556892 h 2225152"/>
                    <a:gd name="connsiteX14" fmla="*/ 1302474 w 1483820"/>
                    <a:gd name="connsiteY14" fmla="*/ 1833221 h 2225152"/>
                    <a:gd name="connsiteX15" fmla="*/ 1201991 w 1483820"/>
                    <a:gd name="connsiteY15" fmla="*/ 2029164 h 2225152"/>
                    <a:gd name="connsiteX16" fmla="*/ 1101507 w 1483820"/>
                    <a:gd name="connsiteY16" fmla="*/ 2194962 h 2225152"/>
                    <a:gd name="connsiteX17" fmla="*/ 1026145 w 1483820"/>
                    <a:gd name="connsiteY17" fmla="*/ 2210035 h 2225152"/>
                    <a:gd name="connsiteX18" fmla="*/ 548848 w 1483820"/>
                    <a:gd name="connsiteY18" fmla="*/ 2225107 h 2225152"/>
                    <a:gd name="connsiteX19" fmla="*/ 398123 w 1483820"/>
                    <a:gd name="connsiteY19" fmla="*/ 2205010 h 2225152"/>
                    <a:gd name="connsiteX20" fmla="*/ 342857 w 1483820"/>
                    <a:gd name="connsiteY20" fmla="*/ 2119600 h 2225152"/>
                    <a:gd name="connsiteX0" fmla="*/ 342857 w 1459282"/>
                    <a:gd name="connsiteY0" fmla="*/ 2119600 h 2225152"/>
                    <a:gd name="connsiteX1" fmla="*/ 192131 w 1459282"/>
                    <a:gd name="connsiteY1" fmla="*/ 1818149 h 2225152"/>
                    <a:gd name="connsiteX2" fmla="*/ 71550 w 1459282"/>
                    <a:gd name="connsiteY2" fmla="*/ 1561916 h 2225152"/>
                    <a:gd name="connsiteX3" fmla="*/ 1213 w 1459282"/>
                    <a:gd name="connsiteY3" fmla="*/ 1129837 h 2225152"/>
                    <a:gd name="connsiteX4" fmla="*/ 41406 w 1459282"/>
                    <a:gd name="connsiteY4" fmla="*/ 737951 h 2225152"/>
                    <a:gd name="connsiteX5" fmla="*/ 212228 w 1459282"/>
                    <a:gd name="connsiteY5" fmla="*/ 421429 h 2225152"/>
                    <a:gd name="connsiteX6" fmla="*/ 367978 w 1459282"/>
                    <a:gd name="connsiteY6" fmla="*/ 195340 h 2225152"/>
                    <a:gd name="connsiteX7" fmla="*/ 624211 w 1459282"/>
                    <a:gd name="connsiteY7" fmla="*/ 14470 h 2225152"/>
                    <a:gd name="connsiteX8" fmla="*/ 925661 w 1459282"/>
                    <a:gd name="connsiteY8" fmla="*/ 34567 h 2225152"/>
                    <a:gd name="connsiteX9" fmla="*/ 1128724 w 1459282"/>
                    <a:gd name="connsiteY9" fmla="*/ 220461 h 2225152"/>
                    <a:gd name="connsiteX10" fmla="*/ 1277354 w 1459282"/>
                    <a:gd name="connsiteY10" fmla="*/ 471670 h 2225152"/>
                    <a:gd name="connsiteX11" fmla="*/ 1438127 w 1459282"/>
                    <a:gd name="connsiteY11" fmla="*/ 793217 h 2225152"/>
                    <a:gd name="connsiteX12" fmla="*/ 1455295 w 1459282"/>
                    <a:gd name="connsiteY12" fmla="*/ 1119788 h 2225152"/>
                    <a:gd name="connsiteX13" fmla="*/ 1418030 w 1459282"/>
                    <a:gd name="connsiteY13" fmla="*/ 1556892 h 2225152"/>
                    <a:gd name="connsiteX14" fmla="*/ 1302474 w 1459282"/>
                    <a:gd name="connsiteY14" fmla="*/ 1833221 h 2225152"/>
                    <a:gd name="connsiteX15" fmla="*/ 1201991 w 1459282"/>
                    <a:gd name="connsiteY15" fmla="*/ 2029164 h 2225152"/>
                    <a:gd name="connsiteX16" fmla="*/ 1101507 w 1459282"/>
                    <a:gd name="connsiteY16" fmla="*/ 2194962 h 2225152"/>
                    <a:gd name="connsiteX17" fmla="*/ 1026145 w 1459282"/>
                    <a:gd name="connsiteY17" fmla="*/ 2210035 h 2225152"/>
                    <a:gd name="connsiteX18" fmla="*/ 548848 w 1459282"/>
                    <a:gd name="connsiteY18" fmla="*/ 2225107 h 2225152"/>
                    <a:gd name="connsiteX19" fmla="*/ 398123 w 1459282"/>
                    <a:gd name="connsiteY19" fmla="*/ 2205010 h 2225152"/>
                    <a:gd name="connsiteX20" fmla="*/ 342857 w 1459282"/>
                    <a:gd name="connsiteY20" fmla="*/ 2119600 h 2225152"/>
                    <a:gd name="connsiteX0" fmla="*/ 342857 w 1460465"/>
                    <a:gd name="connsiteY0" fmla="*/ 2119600 h 2225152"/>
                    <a:gd name="connsiteX1" fmla="*/ 192131 w 1460465"/>
                    <a:gd name="connsiteY1" fmla="*/ 1818149 h 2225152"/>
                    <a:gd name="connsiteX2" fmla="*/ 71550 w 1460465"/>
                    <a:gd name="connsiteY2" fmla="*/ 1561916 h 2225152"/>
                    <a:gd name="connsiteX3" fmla="*/ 1213 w 1460465"/>
                    <a:gd name="connsiteY3" fmla="*/ 1129837 h 2225152"/>
                    <a:gd name="connsiteX4" fmla="*/ 41406 w 1460465"/>
                    <a:gd name="connsiteY4" fmla="*/ 737951 h 2225152"/>
                    <a:gd name="connsiteX5" fmla="*/ 212228 w 1460465"/>
                    <a:gd name="connsiteY5" fmla="*/ 421429 h 2225152"/>
                    <a:gd name="connsiteX6" fmla="*/ 367978 w 1460465"/>
                    <a:gd name="connsiteY6" fmla="*/ 195340 h 2225152"/>
                    <a:gd name="connsiteX7" fmla="*/ 624211 w 1460465"/>
                    <a:gd name="connsiteY7" fmla="*/ 14470 h 2225152"/>
                    <a:gd name="connsiteX8" fmla="*/ 925661 w 1460465"/>
                    <a:gd name="connsiteY8" fmla="*/ 34567 h 2225152"/>
                    <a:gd name="connsiteX9" fmla="*/ 1128724 w 1460465"/>
                    <a:gd name="connsiteY9" fmla="*/ 220461 h 2225152"/>
                    <a:gd name="connsiteX10" fmla="*/ 1277354 w 1460465"/>
                    <a:gd name="connsiteY10" fmla="*/ 471670 h 2225152"/>
                    <a:gd name="connsiteX11" fmla="*/ 1438127 w 1460465"/>
                    <a:gd name="connsiteY11" fmla="*/ 793217 h 2225152"/>
                    <a:gd name="connsiteX12" fmla="*/ 1455295 w 1460465"/>
                    <a:gd name="connsiteY12" fmla="*/ 1119788 h 2225152"/>
                    <a:gd name="connsiteX13" fmla="*/ 1401200 w 1460465"/>
                    <a:gd name="connsiteY13" fmla="*/ 1540062 h 2225152"/>
                    <a:gd name="connsiteX14" fmla="*/ 1302474 w 1460465"/>
                    <a:gd name="connsiteY14" fmla="*/ 1833221 h 2225152"/>
                    <a:gd name="connsiteX15" fmla="*/ 1201991 w 1460465"/>
                    <a:gd name="connsiteY15" fmla="*/ 2029164 h 2225152"/>
                    <a:gd name="connsiteX16" fmla="*/ 1101507 w 1460465"/>
                    <a:gd name="connsiteY16" fmla="*/ 2194962 h 2225152"/>
                    <a:gd name="connsiteX17" fmla="*/ 1026145 w 1460465"/>
                    <a:gd name="connsiteY17" fmla="*/ 2210035 h 2225152"/>
                    <a:gd name="connsiteX18" fmla="*/ 548848 w 1460465"/>
                    <a:gd name="connsiteY18" fmla="*/ 2225107 h 2225152"/>
                    <a:gd name="connsiteX19" fmla="*/ 398123 w 1460465"/>
                    <a:gd name="connsiteY19" fmla="*/ 2205010 h 2225152"/>
                    <a:gd name="connsiteX20" fmla="*/ 342857 w 1460465"/>
                    <a:gd name="connsiteY20" fmla="*/ 2119600 h 2225152"/>
                    <a:gd name="connsiteX0" fmla="*/ 342857 w 1460465"/>
                    <a:gd name="connsiteY0" fmla="*/ 2119600 h 2225152"/>
                    <a:gd name="connsiteX1" fmla="*/ 192131 w 1460465"/>
                    <a:gd name="connsiteY1" fmla="*/ 1818149 h 2225152"/>
                    <a:gd name="connsiteX2" fmla="*/ 71550 w 1460465"/>
                    <a:gd name="connsiteY2" fmla="*/ 1561916 h 2225152"/>
                    <a:gd name="connsiteX3" fmla="*/ 1213 w 1460465"/>
                    <a:gd name="connsiteY3" fmla="*/ 1129837 h 2225152"/>
                    <a:gd name="connsiteX4" fmla="*/ 41406 w 1460465"/>
                    <a:gd name="connsiteY4" fmla="*/ 737951 h 2225152"/>
                    <a:gd name="connsiteX5" fmla="*/ 212228 w 1460465"/>
                    <a:gd name="connsiteY5" fmla="*/ 421429 h 2225152"/>
                    <a:gd name="connsiteX6" fmla="*/ 367978 w 1460465"/>
                    <a:gd name="connsiteY6" fmla="*/ 195340 h 2225152"/>
                    <a:gd name="connsiteX7" fmla="*/ 624211 w 1460465"/>
                    <a:gd name="connsiteY7" fmla="*/ 14470 h 2225152"/>
                    <a:gd name="connsiteX8" fmla="*/ 925661 w 1460465"/>
                    <a:gd name="connsiteY8" fmla="*/ 34567 h 2225152"/>
                    <a:gd name="connsiteX9" fmla="*/ 1128724 w 1460465"/>
                    <a:gd name="connsiteY9" fmla="*/ 220461 h 2225152"/>
                    <a:gd name="connsiteX10" fmla="*/ 1277354 w 1460465"/>
                    <a:gd name="connsiteY10" fmla="*/ 471670 h 2225152"/>
                    <a:gd name="connsiteX11" fmla="*/ 1438127 w 1460465"/>
                    <a:gd name="connsiteY11" fmla="*/ 793217 h 2225152"/>
                    <a:gd name="connsiteX12" fmla="*/ 1455295 w 1460465"/>
                    <a:gd name="connsiteY12" fmla="*/ 1119788 h 2225152"/>
                    <a:gd name="connsiteX13" fmla="*/ 1401200 w 1460465"/>
                    <a:gd name="connsiteY13" fmla="*/ 1540062 h 2225152"/>
                    <a:gd name="connsiteX14" fmla="*/ 1291255 w 1460465"/>
                    <a:gd name="connsiteY14" fmla="*/ 1810782 h 2225152"/>
                    <a:gd name="connsiteX15" fmla="*/ 1201991 w 1460465"/>
                    <a:gd name="connsiteY15" fmla="*/ 2029164 h 2225152"/>
                    <a:gd name="connsiteX16" fmla="*/ 1101507 w 1460465"/>
                    <a:gd name="connsiteY16" fmla="*/ 2194962 h 2225152"/>
                    <a:gd name="connsiteX17" fmla="*/ 1026145 w 1460465"/>
                    <a:gd name="connsiteY17" fmla="*/ 2210035 h 2225152"/>
                    <a:gd name="connsiteX18" fmla="*/ 548848 w 1460465"/>
                    <a:gd name="connsiteY18" fmla="*/ 2225107 h 2225152"/>
                    <a:gd name="connsiteX19" fmla="*/ 398123 w 1460465"/>
                    <a:gd name="connsiteY19" fmla="*/ 2205010 h 2225152"/>
                    <a:gd name="connsiteX20" fmla="*/ 342857 w 1460465"/>
                    <a:gd name="connsiteY20" fmla="*/ 2119600 h 2225152"/>
                    <a:gd name="connsiteX0" fmla="*/ 342857 w 1460465"/>
                    <a:gd name="connsiteY0" fmla="*/ 2119600 h 2225152"/>
                    <a:gd name="connsiteX1" fmla="*/ 192131 w 1460465"/>
                    <a:gd name="connsiteY1" fmla="*/ 1818149 h 2225152"/>
                    <a:gd name="connsiteX2" fmla="*/ 71550 w 1460465"/>
                    <a:gd name="connsiteY2" fmla="*/ 1561916 h 2225152"/>
                    <a:gd name="connsiteX3" fmla="*/ 1213 w 1460465"/>
                    <a:gd name="connsiteY3" fmla="*/ 1129837 h 2225152"/>
                    <a:gd name="connsiteX4" fmla="*/ 41406 w 1460465"/>
                    <a:gd name="connsiteY4" fmla="*/ 737951 h 2225152"/>
                    <a:gd name="connsiteX5" fmla="*/ 212228 w 1460465"/>
                    <a:gd name="connsiteY5" fmla="*/ 421429 h 2225152"/>
                    <a:gd name="connsiteX6" fmla="*/ 367978 w 1460465"/>
                    <a:gd name="connsiteY6" fmla="*/ 195340 h 2225152"/>
                    <a:gd name="connsiteX7" fmla="*/ 624211 w 1460465"/>
                    <a:gd name="connsiteY7" fmla="*/ 14470 h 2225152"/>
                    <a:gd name="connsiteX8" fmla="*/ 925661 w 1460465"/>
                    <a:gd name="connsiteY8" fmla="*/ 34567 h 2225152"/>
                    <a:gd name="connsiteX9" fmla="*/ 1128724 w 1460465"/>
                    <a:gd name="connsiteY9" fmla="*/ 220461 h 2225152"/>
                    <a:gd name="connsiteX10" fmla="*/ 1277354 w 1460465"/>
                    <a:gd name="connsiteY10" fmla="*/ 471670 h 2225152"/>
                    <a:gd name="connsiteX11" fmla="*/ 1438127 w 1460465"/>
                    <a:gd name="connsiteY11" fmla="*/ 793217 h 2225152"/>
                    <a:gd name="connsiteX12" fmla="*/ 1455295 w 1460465"/>
                    <a:gd name="connsiteY12" fmla="*/ 1119788 h 2225152"/>
                    <a:gd name="connsiteX13" fmla="*/ 1401200 w 1460465"/>
                    <a:gd name="connsiteY13" fmla="*/ 1540062 h 2225152"/>
                    <a:gd name="connsiteX14" fmla="*/ 1291255 w 1460465"/>
                    <a:gd name="connsiteY14" fmla="*/ 1810782 h 2225152"/>
                    <a:gd name="connsiteX15" fmla="*/ 1173942 w 1460465"/>
                    <a:gd name="connsiteY15" fmla="*/ 2017944 h 2225152"/>
                    <a:gd name="connsiteX16" fmla="*/ 1101507 w 1460465"/>
                    <a:gd name="connsiteY16" fmla="*/ 2194962 h 2225152"/>
                    <a:gd name="connsiteX17" fmla="*/ 1026145 w 1460465"/>
                    <a:gd name="connsiteY17" fmla="*/ 2210035 h 2225152"/>
                    <a:gd name="connsiteX18" fmla="*/ 548848 w 1460465"/>
                    <a:gd name="connsiteY18" fmla="*/ 2225107 h 2225152"/>
                    <a:gd name="connsiteX19" fmla="*/ 398123 w 1460465"/>
                    <a:gd name="connsiteY19" fmla="*/ 2205010 h 2225152"/>
                    <a:gd name="connsiteX20" fmla="*/ 342857 w 1460465"/>
                    <a:gd name="connsiteY20" fmla="*/ 2119600 h 2225152"/>
                    <a:gd name="connsiteX0" fmla="*/ 342857 w 1461984"/>
                    <a:gd name="connsiteY0" fmla="*/ 2119600 h 2225152"/>
                    <a:gd name="connsiteX1" fmla="*/ 192131 w 1461984"/>
                    <a:gd name="connsiteY1" fmla="*/ 1818149 h 2225152"/>
                    <a:gd name="connsiteX2" fmla="*/ 71550 w 1461984"/>
                    <a:gd name="connsiteY2" fmla="*/ 1561916 h 2225152"/>
                    <a:gd name="connsiteX3" fmla="*/ 1213 w 1461984"/>
                    <a:gd name="connsiteY3" fmla="*/ 1129837 h 2225152"/>
                    <a:gd name="connsiteX4" fmla="*/ 41406 w 1461984"/>
                    <a:gd name="connsiteY4" fmla="*/ 737951 h 2225152"/>
                    <a:gd name="connsiteX5" fmla="*/ 212228 w 1461984"/>
                    <a:gd name="connsiteY5" fmla="*/ 421429 h 2225152"/>
                    <a:gd name="connsiteX6" fmla="*/ 367978 w 1461984"/>
                    <a:gd name="connsiteY6" fmla="*/ 195340 h 2225152"/>
                    <a:gd name="connsiteX7" fmla="*/ 624211 w 1461984"/>
                    <a:gd name="connsiteY7" fmla="*/ 14470 h 2225152"/>
                    <a:gd name="connsiteX8" fmla="*/ 925661 w 1461984"/>
                    <a:gd name="connsiteY8" fmla="*/ 34567 h 2225152"/>
                    <a:gd name="connsiteX9" fmla="*/ 1128724 w 1461984"/>
                    <a:gd name="connsiteY9" fmla="*/ 220461 h 2225152"/>
                    <a:gd name="connsiteX10" fmla="*/ 1249305 w 1461984"/>
                    <a:gd name="connsiteY10" fmla="*/ 477280 h 2225152"/>
                    <a:gd name="connsiteX11" fmla="*/ 1438127 w 1461984"/>
                    <a:gd name="connsiteY11" fmla="*/ 793217 h 2225152"/>
                    <a:gd name="connsiteX12" fmla="*/ 1455295 w 1461984"/>
                    <a:gd name="connsiteY12" fmla="*/ 1119788 h 2225152"/>
                    <a:gd name="connsiteX13" fmla="*/ 1401200 w 1461984"/>
                    <a:gd name="connsiteY13" fmla="*/ 1540062 h 2225152"/>
                    <a:gd name="connsiteX14" fmla="*/ 1291255 w 1461984"/>
                    <a:gd name="connsiteY14" fmla="*/ 1810782 h 2225152"/>
                    <a:gd name="connsiteX15" fmla="*/ 1173942 w 1461984"/>
                    <a:gd name="connsiteY15" fmla="*/ 2017944 h 2225152"/>
                    <a:gd name="connsiteX16" fmla="*/ 1101507 w 1461984"/>
                    <a:gd name="connsiteY16" fmla="*/ 2194962 h 2225152"/>
                    <a:gd name="connsiteX17" fmla="*/ 1026145 w 1461984"/>
                    <a:gd name="connsiteY17" fmla="*/ 2210035 h 2225152"/>
                    <a:gd name="connsiteX18" fmla="*/ 548848 w 1461984"/>
                    <a:gd name="connsiteY18" fmla="*/ 2225107 h 2225152"/>
                    <a:gd name="connsiteX19" fmla="*/ 398123 w 1461984"/>
                    <a:gd name="connsiteY19" fmla="*/ 2205010 h 2225152"/>
                    <a:gd name="connsiteX20" fmla="*/ 342857 w 1461984"/>
                    <a:gd name="connsiteY20" fmla="*/ 2119600 h 2225152"/>
                    <a:gd name="connsiteX0" fmla="*/ 342857 w 1456344"/>
                    <a:gd name="connsiteY0" fmla="*/ 2119600 h 2225152"/>
                    <a:gd name="connsiteX1" fmla="*/ 192131 w 1456344"/>
                    <a:gd name="connsiteY1" fmla="*/ 1818149 h 2225152"/>
                    <a:gd name="connsiteX2" fmla="*/ 71550 w 1456344"/>
                    <a:gd name="connsiteY2" fmla="*/ 1561916 h 2225152"/>
                    <a:gd name="connsiteX3" fmla="*/ 1213 w 1456344"/>
                    <a:gd name="connsiteY3" fmla="*/ 1129837 h 2225152"/>
                    <a:gd name="connsiteX4" fmla="*/ 41406 w 1456344"/>
                    <a:gd name="connsiteY4" fmla="*/ 737951 h 2225152"/>
                    <a:gd name="connsiteX5" fmla="*/ 212228 w 1456344"/>
                    <a:gd name="connsiteY5" fmla="*/ 421429 h 2225152"/>
                    <a:gd name="connsiteX6" fmla="*/ 367978 w 1456344"/>
                    <a:gd name="connsiteY6" fmla="*/ 195340 h 2225152"/>
                    <a:gd name="connsiteX7" fmla="*/ 624211 w 1456344"/>
                    <a:gd name="connsiteY7" fmla="*/ 14470 h 2225152"/>
                    <a:gd name="connsiteX8" fmla="*/ 925661 w 1456344"/>
                    <a:gd name="connsiteY8" fmla="*/ 34567 h 2225152"/>
                    <a:gd name="connsiteX9" fmla="*/ 1128724 w 1456344"/>
                    <a:gd name="connsiteY9" fmla="*/ 220461 h 2225152"/>
                    <a:gd name="connsiteX10" fmla="*/ 1249305 w 1456344"/>
                    <a:gd name="connsiteY10" fmla="*/ 477280 h 2225152"/>
                    <a:gd name="connsiteX11" fmla="*/ 1421298 w 1456344"/>
                    <a:gd name="connsiteY11" fmla="*/ 804437 h 2225152"/>
                    <a:gd name="connsiteX12" fmla="*/ 1455295 w 1456344"/>
                    <a:gd name="connsiteY12" fmla="*/ 1119788 h 2225152"/>
                    <a:gd name="connsiteX13" fmla="*/ 1401200 w 1456344"/>
                    <a:gd name="connsiteY13" fmla="*/ 1540062 h 2225152"/>
                    <a:gd name="connsiteX14" fmla="*/ 1291255 w 1456344"/>
                    <a:gd name="connsiteY14" fmla="*/ 1810782 h 2225152"/>
                    <a:gd name="connsiteX15" fmla="*/ 1173942 w 1456344"/>
                    <a:gd name="connsiteY15" fmla="*/ 2017944 h 2225152"/>
                    <a:gd name="connsiteX16" fmla="*/ 1101507 w 1456344"/>
                    <a:gd name="connsiteY16" fmla="*/ 2194962 h 2225152"/>
                    <a:gd name="connsiteX17" fmla="*/ 1026145 w 1456344"/>
                    <a:gd name="connsiteY17" fmla="*/ 2210035 h 2225152"/>
                    <a:gd name="connsiteX18" fmla="*/ 548848 w 1456344"/>
                    <a:gd name="connsiteY18" fmla="*/ 2225107 h 2225152"/>
                    <a:gd name="connsiteX19" fmla="*/ 398123 w 1456344"/>
                    <a:gd name="connsiteY19" fmla="*/ 2205010 h 2225152"/>
                    <a:gd name="connsiteX20" fmla="*/ 342857 w 1456344"/>
                    <a:gd name="connsiteY20" fmla="*/ 2119600 h 2225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456344" h="2225152">
                      <a:moveTo>
                        <a:pt x="342857" y="2119600"/>
                      </a:moveTo>
                      <a:cubicBezTo>
                        <a:pt x="308525" y="2055123"/>
                        <a:pt x="237349" y="1911096"/>
                        <a:pt x="192131" y="1818149"/>
                      </a:cubicBezTo>
                      <a:cubicBezTo>
                        <a:pt x="146913" y="1725202"/>
                        <a:pt x="103370" y="1676635"/>
                        <a:pt x="71550" y="1561916"/>
                      </a:cubicBezTo>
                      <a:cubicBezTo>
                        <a:pt x="39730" y="1447197"/>
                        <a:pt x="6237" y="1267164"/>
                        <a:pt x="1213" y="1129837"/>
                      </a:cubicBezTo>
                      <a:cubicBezTo>
                        <a:pt x="-3811" y="992510"/>
                        <a:pt x="6237" y="856019"/>
                        <a:pt x="41406" y="737951"/>
                      </a:cubicBezTo>
                      <a:cubicBezTo>
                        <a:pt x="76575" y="619883"/>
                        <a:pt x="157799" y="511864"/>
                        <a:pt x="212228" y="421429"/>
                      </a:cubicBezTo>
                      <a:cubicBezTo>
                        <a:pt x="266657" y="330994"/>
                        <a:pt x="299314" y="263166"/>
                        <a:pt x="367978" y="195340"/>
                      </a:cubicBezTo>
                      <a:cubicBezTo>
                        <a:pt x="436642" y="127514"/>
                        <a:pt x="531264" y="41266"/>
                        <a:pt x="624211" y="14470"/>
                      </a:cubicBezTo>
                      <a:cubicBezTo>
                        <a:pt x="717158" y="-12326"/>
                        <a:pt x="841576" y="235"/>
                        <a:pt x="925661" y="34567"/>
                      </a:cubicBezTo>
                      <a:cubicBezTo>
                        <a:pt x="1009746" y="68899"/>
                        <a:pt x="1074783" y="146676"/>
                        <a:pt x="1128724" y="220461"/>
                      </a:cubicBezTo>
                      <a:cubicBezTo>
                        <a:pt x="1182665" y="294246"/>
                        <a:pt x="1200543" y="379951"/>
                        <a:pt x="1249305" y="477280"/>
                      </a:cubicBezTo>
                      <a:cubicBezTo>
                        <a:pt x="1298067" y="574609"/>
                        <a:pt x="1386966" y="697352"/>
                        <a:pt x="1421298" y="804437"/>
                      </a:cubicBezTo>
                      <a:cubicBezTo>
                        <a:pt x="1455630" y="911522"/>
                        <a:pt x="1458645" y="997184"/>
                        <a:pt x="1455295" y="1119788"/>
                      </a:cubicBezTo>
                      <a:cubicBezTo>
                        <a:pt x="1451945" y="1242392"/>
                        <a:pt x="1428540" y="1424896"/>
                        <a:pt x="1401200" y="1540062"/>
                      </a:cubicBezTo>
                      <a:cubicBezTo>
                        <a:pt x="1373860" y="1655228"/>
                        <a:pt x="1329131" y="1731135"/>
                        <a:pt x="1291255" y="1810782"/>
                      </a:cubicBezTo>
                      <a:cubicBezTo>
                        <a:pt x="1253379" y="1890429"/>
                        <a:pt x="1205567" y="1953914"/>
                        <a:pt x="1173942" y="2017944"/>
                      </a:cubicBezTo>
                      <a:cubicBezTo>
                        <a:pt x="1142317" y="2081974"/>
                        <a:pt x="1126140" y="2162947"/>
                        <a:pt x="1101507" y="2194962"/>
                      </a:cubicBezTo>
                      <a:cubicBezTo>
                        <a:pt x="1076874" y="2226977"/>
                        <a:pt x="1118255" y="2205011"/>
                        <a:pt x="1026145" y="2210035"/>
                      </a:cubicBezTo>
                      <a:cubicBezTo>
                        <a:pt x="934035" y="2215059"/>
                        <a:pt x="653518" y="2225945"/>
                        <a:pt x="548848" y="2225107"/>
                      </a:cubicBezTo>
                      <a:cubicBezTo>
                        <a:pt x="444178" y="2224270"/>
                        <a:pt x="430780" y="2221757"/>
                        <a:pt x="398123" y="2205010"/>
                      </a:cubicBezTo>
                      <a:cubicBezTo>
                        <a:pt x="365466" y="2188263"/>
                        <a:pt x="377189" y="2184077"/>
                        <a:pt x="342857" y="211960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0000"/>
                    </a:gs>
                    <a:gs pos="100000">
                      <a:srgbClr val="FF8361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</p:grpSp>
          <p:cxnSp>
            <p:nvCxnSpPr>
              <p:cNvPr id="83" name="Přímá spojnice se šipkou 82"/>
              <p:cNvCxnSpPr/>
              <p:nvPr/>
            </p:nvCxnSpPr>
            <p:spPr>
              <a:xfrm flipH="1" flipV="1">
                <a:off x="3477907" y="2207381"/>
                <a:ext cx="267921" cy="1675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se šipkou 83"/>
              <p:cNvCxnSpPr/>
              <p:nvPr/>
            </p:nvCxnSpPr>
            <p:spPr>
              <a:xfrm flipH="1" flipV="1">
                <a:off x="3611867" y="1985419"/>
                <a:ext cx="225488" cy="21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se šipkou 84"/>
              <p:cNvCxnSpPr/>
              <p:nvPr/>
            </p:nvCxnSpPr>
            <p:spPr>
              <a:xfrm flipH="1" flipV="1">
                <a:off x="3773755" y="1788060"/>
                <a:ext cx="216000" cy="26692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se šipkou 85"/>
              <p:cNvCxnSpPr/>
              <p:nvPr/>
            </p:nvCxnSpPr>
            <p:spPr>
              <a:xfrm flipH="1" flipV="1">
                <a:off x="3405875" y="2459017"/>
                <a:ext cx="252000" cy="7875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se šipkou 86"/>
              <p:cNvCxnSpPr/>
              <p:nvPr/>
            </p:nvCxnSpPr>
            <p:spPr>
              <a:xfrm flipV="1">
                <a:off x="4678330" y="1770673"/>
                <a:ext cx="225532" cy="284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se šipkou 87"/>
              <p:cNvCxnSpPr/>
              <p:nvPr/>
            </p:nvCxnSpPr>
            <p:spPr>
              <a:xfrm flipV="1">
                <a:off x="4777565" y="1946980"/>
                <a:ext cx="252595" cy="26040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se šipkou 88"/>
              <p:cNvCxnSpPr/>
              <p:nvPr/>
            </p:nvCxnSpPr>
            <p:spPr>
              <a:xfrm flipV="1">
                <a:off x="4898066" y="2158911"/>
                <a:ext cx="252289" cy="20087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se šipkou 89"/>
              <p:cNvCxnSpPr/>
              <p:nvPr/>
            </p:nvCxnSpPr>
            <p:spPr>
              <a:xfrm flipV="1">
                <a:off x="4997301" y="2400874"/>
                <a:ext cx="248883" cy="111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se šipkou 90"/>
              <p:cNvCxnSpPr/>
              <p:nvPr/>
            </p:nvCxnSpPr>
            <p:spPr>
              <a:xfrm flipH="1" flipV="1">
                <a:off x="3926155" y="1654291"/>
                <a:ext cx="208524" cy="29269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se šipkou 91"/>
              <p:cNvCxnSpPr/>
              <p:nvPr/>
            </p:nvCxnSpPr>
            <p:spPr>
              <a:xfrm flipV="1">
                <a:off x="4545542" y="1562132"/>
                <a:ext cx="173328" cy="35230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se šipkou 92"/>
              <p:cNvCxnSpPr/>
              <p:nvPr/>
            </p:nvCxnSpPr>
            <p:spPr>
              <a:xfrm flipH="1" flipV="1">
                <a:off x="4134678" y="1562132"/>
                <a:ext cx="89944" cy="3087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se šipkou 93"/>
              <p:cNvCxnSpPr/>
              <p:nvPr/>
            </p:nvCxnSpPr>
            <p:spPr>
              <a:xfrm flipV="1">
                <a:off x="4410851" y="1510839"/>
                <a:ext cx="0" cy="31143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" name="Skupina 94"/>
              <p:cNvGrpSpPr/>
              <p:nvPr/>
            </p:nvGrpSpPr>
            <p:grpSpPr>
              <a:xfrm>
                <a:off x="4585804" y="3030276"/>
                <a:ext cx="628613" cy="985096"/>
                <a:chOff x="4585804" y="3450266"/>
                <a:chExt cx="628613" cy="985096"/>
              </a:xfrm>
            </p:grpSpPr>
            <p:cxnSp>
              <p:nvCxnSpPr>
                <p:cNvPr id="112" name="Přímá spojnice se šipkou 111"/>
                <p:cNvCxnSpPr/>
                <p:nvPr/>
              </p:nvCxnSpPr>
              <p:spPr>
                <a:xfrm>
                  <a:off x="4998129" y="3450266"/>
                  <a:ext cx="216288" cy="114540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Přímá spojnice se šipkou 112"/>
                <p:cNvCxnSpPr/>
                <p:nvPr/>
              </p:nvCxnSpPr>
              <p:spPr>
                <a:xfrm>
                  <a:off x="4913197" y="3645198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Přímá spojnice se šipkou 113"/>
                <p:cNvCxnSpPr/>
                <p:nvPr/>
              </p:nvCxnSpPr>
              <p:spPr>
                <a:xfrm>
                  <a:off x="4802021" y="3861396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Přímá spojnice se šipkou 114"/>
                <p:cNvCxnSpPr/>
                <p:nvPr/>
              </p:nvCxnSpPr>
              <p:spPr>
                <a:xfrm>
                  <a:off x="4709862" y="4045695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Přímá spojnice se šipkou 115"/>
                <p:cNvCxnSpPr/>
                <p:nvPr/>
              </p:nvCxnSpPr>
              <p:spPr>
                <a:xfrm>
                  <a:off x="4585804" y="4283159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Skupina 95"/>
              <p:cNvGrpSpPr/>
              <p:nvPr/>
            </p:nvGrpSpPr>
            <p:grpSpPr>
              <a:xfrm flipV="1">
                <a:off x="3417449" y="3023181"/>
                <a:ext cx="628613" cy="985096"/>
                <a:chOff x="4585804" y="3450266"/>
                <a:chExt cx="628613" cy="985096"/>
              </a:xfrm>
            </p:grpSpPr>
            <p:cxnSp>
              <p:nvCxnSpPr>
                <p:cNvPr id="107" name="Přímá spojnice se šipkou 106"/>
                <p:cNvCxnSpPr/>
                <p:nvPr/>
              </p:nvCxnSpPr>
              <p:spPr>
                <a:xfrm>
                  <a:off x="4998129" y="3450266"/>
                  <a:ext cx="216288" cy="114540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Přímá spojnice se šipkou 107"/>
                <p:cNvCxnSpPr/>
                <p:nvPr/>
              </p:nvCxnSpPr>
              <p:spPr>
                <a:xfrm>
                  <a:off x="4913197" y="3645198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Přímá spojnice se šipkou 108"/>
                <p:cNvCxnSpPr/>
                <p:nvPr/>
              </p:nvCxnSpPr>
              <p:spPr>
                <a:xfrm>
                  <a:off x="4802021" y="3861396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Přímá spojnice se šipkou 109"/>
                <p:cNvCxnSpPr/>
                <p:nvPr/>
              </p:nvCxnSpPr>
              <p:spPr>
                <a:xfrm>
                  <a:off x="4709862" y="4045695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Přímá spojnice se šipkou 110"/>
                <p:cNvCxnSpPr/>
                <p:nvPr/>
              </p:nvCxnSpPr>
              <p:spPr>
                <a:xfrm>
                  <a:off x="4585804" y="4283159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Skupina 96"/>
              <p:cNvGrpSpPr/>
              <p:nvPr/>
            </p:nvGrpSpPr>
            <p:grpSpPr>
              <a:xfrm>
                <a:off x="3822690" y="1881512"/>
                <a:ext cx="1045552" cy="2448297"/>
                <a:chOff x="1658679" y="3428999"/>
                <a:chExt cx="1045552" cy="2448297"/>
              </a:xfrm>
            </p:grpSpPr>
            <p:grpSp>
              <p:nvGrpSpPr>
                <p:cNvPr id="98" name="Skupina 97"/>
                <p:cNvGrpSpPr/>
                <p:nvPr/>
              </p:nvGrpSpPr>
              <p:grpSpPr>
                <a:xfrm>
                  <a:off x="1658679" y="4406247"/>
                  <a:ext cx="1045552" cy="860408"/>
                  <a:chOff x="1658679" y="4406247"/>
                  <a:chExt cx="1045552" cy="860408"/>
                </a:xfrm>
              </p:grpSpPr>
              <p:sp>
                <p:nvSpPr>
                  <p:cNvPr id="104" name="Volný tvar 103"/>
                  <p:cNvSpPr/>
                  <p:nvPr/>
                </p:nvSpPr>
                <p:spPr>
                  <a:xfrm>
                    <a:off x="1658679" y="4657060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sp>
                <p:nvSpPr>
                  <p:cNvPr id="105" name="Volný tvar 104"/>
                  <p:cNvSpPr/>
                  <p:nvPr/>
                </p:nvSpPr>
                <p:spPr>
                  <a:xfrm flipH="1">
                    <a:off x="2225766" y="4671231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cxnSp>
                <p:nvCxnSpPr>
                  <p:cNvPr id="106" name="Přímá spojnice se šipkou 105"/>
                  <p:cNvCxnSpPr/>
                  <p:nvPr/>
                </p:nvCxnSpPr>
                <p:spPr>
                  <a:xfrm flipV="1">
                    <a:off x="2179713" y="4406247"/>
                    <a:ext cx="0" cy="756000"/>
                  </a:xfrm>
                  <a:prstGeom prst="straightConnector1">
                    <a:avLst/>
                  </a:prstGeom>
                  <a:ln w="38100">
                    <a:solidFill>
                      <a:srgbClr val="C0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9" name="Přímá spojnice se šipkou 98"/>
                <p:cNvCxnSpPr/>
                <p:nvPr/>
              </p:nvCxnSpPr>
              <p:spPr>
                <a:xfrm flipV="1">
                  <a:off x="2163837" y="5337296"/>
                  <a:ext cx="0" cy="54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0" name="Skupina 99"/>
                <p:cNvGrpSpPr/>
                <p:nvPr/>
              </p:nvGrpSpPr>
              <p:grpSpPr>
                <a:xfrm>
                  <a:off x="1815107" y="3428999"/>
                  <a:ext cx="757520" cy="951851"/>
                  <a:chOff x="1658679" y="3923172"/>
                  <a:chExt cx="1045552" cy="1343483"/>
                </a:xfrm>
              </p:grpSpPr>
              <p:sp>
                <p:nvSpPr>
                  <p:cNvPr id="101" name="Volný tvar 100"/>
                  <p:cNvSpPr/>
                  <p:nvPr/>
                </p:nvSpPr>
                <p:spPr>
                  <a:xfrm>
                    <a:off x="1658679" y="4657060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sp>
                <p:nvSpPr>
                  <p:cNvPr id="102" name="Volný tvar 101"/>
                  <p:cNvSpPr/>
                  <p:nvPr/>
                </p:nvSpPr>
                <p:spPr>
                  <a:xfrm flipH="1">
                    <a:off x="2225766" y="4671231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cxnSp>
                <p:nvCxnSpPr>
                  <p:cNvPr id="103" name="Přímá spojnice se šipkou 102"/>
                  <p:cNvCxnSpPr/>
                  <p:nvPr/>
                </p:nvCxnSpPr>
                <p:spPr>
                  <a:xfrm flipV="1">
                    <a:off x="2179713" y="3923172"/>
                    <a:ext cx="0" cy="1239074"/>
                  </a:xfrm>
                  <a:prstGeom prst="straightConnector1">
                    <a:avLst/>
                  </a:prstGeom>
                  <a:ln w="38100">
                    <a:solidFill>
                      <a:srgbClr val="C0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6" name="Skupina 5"/>
            <p:cNvGrpSpPr/>
            <p:nvPr/>
          </p:nvGrpSpPr>
          <p:grpSpPr>
            <a:xfrm>
              <a:off x="5107955" y="148370"/>
              <a:ext cx="1840309" cy="5590776"/>
              <a:chOff x="5609588" y="130803"/>
              <a:chExt cx="1840309" cy="5590776"/>
            </a:xfrm>
          </p:grpSpPr>
          <p:grpSp>
            <p:nvGrpSpPr>
              <p:cNvPr id="43" name="Skupina 42"/>
              <p:cNvGrpSpPr/>
              <p:nvPr/>
            </p:nvGrpSpPr>
            <p:grpSpPr>
              <a:xfrm>
                <a:off x="5731138" y="130803"/>
                <a:ext cx="1609787" cy="5590776"/>
                <a:chOff x="5731138" y="550793"/>
                <a:chExt cx="1609787" cy="5590776"/>
              </a:xfrm>
            </p:grpSpPr>
            <p:sp>
              <p:nvSpPr>
                <p:cNvPr id="78" name="Volný tvar 77"/>
                <p:cNvSpPr/>
                <p:nvPr/>
              </p:nvSpPr>
              <p:spPr>
                <a:xfrm>
                  <a:off x="5731138" y="550793"/>
                  <a:ext cx="1609787" cy="5590776"/>
                </a:xfrm>
                <a:custGeom>
                  <a:avLst/>
                  <a:gdLst>
                    <a:gd name="connsiteX0" fmla="*/ 400347 w 1625500"/>
                    <a:gd name="connsiteY0" fmla="*/ 57540 h 5651537"/>
                    <a:gd name="connsiteX1" fmla="*/ 390822 w 1625500"/>
                    <a:gd name="connsiteY1" fmla="*/ 867165 h 5651537"/>
                    <a:gd name="connsiteX2" fmla="*/ 381297 w 1625500"/>
                    <a:gd name="connsiteY2" fmla="*/ 1581540 h 5651537"/>
                    <a:gd name="connsiteX3" fmla="*/ 371772 w 1625500"/>
                    <a:gd name="connsiteY3" fmla="*/ 1905390 h 5651537"/>
                    <a:gd name="connsiteX4" fmla="*/ 228897 w 1625500"/>
                    <a:gd name="connsiteY4" fmla="*/ 2133990 h 5651537"/>
                    <a:gd name="connsiteX5" fmla="*/ 9822 w 1625500"/>
                    <a:gd name="connsiteY5" fmla="*/ 2572140 h 5651537"/>
                    <a:gd name="connsiteX6" fmla="*/ 66972 w 1625500"/>
                    <a:gd name="connsiteY6" fmla="*/ 3229365 h 5651537"/>
                    <a:gd name="connsiteX7" fmla="*/ 324147 w 1625500"/>
                    <a:gd name="connsiteY7" fmla="*/ 3734190 h 5651537"/>
                    <a:gd name="connsiteX8" fmla="*/ 428922 w 1625500"/>
                    <a:gd name="connsiteY8" fmla="*/ 4000890 h 5651537"/>
                    <a:gd name="connsiteX9" fmla="*/ 390822 w 1625500"/>
                    <a:gd name="connsiteY9" fmla="*/ 4553340 h 5651537"/>
                    <a:gd name="connsiteX10" fmla="*/ 390822 w 1625500"/>
                    <a:gd name="connsiteY10" fmla="*/ 5020065 h 5651537"/>
                    <a:gd name="connsiteX11" fmla="*/ 390822 w 1625500"/>
                    <a:gd name="connsiteY11" fmla="*/ 5267715 h 5651537"/>
                    <a:gd name="connsiteX12" fmla="*/ 324147 w 1625500"/>
                    <a:gd name="connsiteY12" fmla="*/ 5391540 h 5651537"/>
                    <a:gd name="connsiteX13" fmla="*/ 162222 w 1625500"/>
                    <a:gd name="connsiteY13" fmla="*/ 5505840 h 5651537"/>
                    <a:gd name="connsiteX14" fmla="*/ 371772 w 1625500"/>
                    <a:gd name="connsiteY14" fmla="*/ 5601090 h 5651537"/>
                    <a:gd name="connsiteX15" fmla="*/ 800397 w 1625500"/>
                    <a:gd name="connsiteY15" fmla="*/ 5648715 h 5651537"/>
                    <a:gd name="connsiteX16" fmla="*/ 1114722 w 1625500"/>
                    <a:gd name="connsiteY16" fmla="*/ 5629665 h 5651537"/>
                    <a:gd name="connsiteX17" fmla="*/ 1457622 w 1625500"/>
                    <a:gd name="connsiteY17" fmla="*/ 5496315 h 5651537"/>
                    <a:gd name="connsiteX18" fmla="*/ 1343322 w 1625500"/>
                    <a:gd name="connsiteY18" fmla="*/ 5362965 h 5651537"/>
                    <a:gd name="connsiteX19" fmla="*/ 1248072 w 1625500"/>
                    <a:gd name="connsiteY19" fmla="*/ 5305815 h 5651537"/>
                    <a:gd name="connsiteX20" fmla="*/ 1267122 w 1625500"/>
                    <a:gd name="connsiteY20" fmla="*/ 4934340 h 5651537"/>
                    <a:gd name="connsiteX21" fmla="*/ 1257597 w 1625500"/>
                    <a:gd name="connsiteY21" fmla="*/ 3962790 h 5651537"/>
                    <a:gd name="connsiteX22" fmla="*/ 1409997 w 1625500"/>
                    <a:gd name="connsiteY22" fmla="*/ 3657990 h 5651537"/>
                    <a:gd name="connsiteX23" fmla="*/ 1600497 w 1625500"/>
                    <a:gd name="connsiteY23" fmla="*/ 3048390 h 5651537"/>
                    <a:gd name="connsiteX24" fmla="*/ 1590972 w 1625500"/>
                    <a:gd name="connsiteY24" fmla="*/ 2505465 h 5651537"/>
                    <a:gd name="connsiteX25" fmla="*/ 1305222 w 1625500"/>
                    <a:gd name="connsiteY25" fmla="*/ 1905390 h 5651537"/>
                    <a:gd name="connsiteX26" fmla="*/ 1257597 w 1625500"/>
                    <a:gd name="connsiteY26" fmla="*/ 1191015 h 5651537"/>
                    <a:gd name="connsiteX27" fmla="*/ 1295697 w 1625500"/>
                    <a:gd name="connsiteY27" fmla="*/ 257565 h 5651537"/>
                    <a:gd name="connsiteX28" fmla="*/ 1276647 w 1625500"/>
                    <a:gd name="connsiteY28" fmla="*/ 48015 h 5651537"/>
                    <a:gd name="connsiteX29" fmla="*/ 1190922 w 1625500"/>
                    <a:gd name="connsiteY29" fmla="*/ 95640 h 5651537"/>
                    <a:gd name="connsiteX30" fmla="*/ 819447 w 1625500"/>
                    <a:gd name="connsiteY30" fmla="*/ 171840 h 5651537"/>
                    <a:gd name="connsiteX31" fmla="*/ 524172 w 1625500"/>
                    <a:gd name="connsiteY31" fmla="*/ 76590 h 5651537"/>
                    <a:gd name="connsiteX32" fmla="*/ 400347 w 1625500"/>
                    <a:gd name="connsiteY32" fmla="*/ 57540 h 5651537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524172 w 1625500"/>
                    <a:gd name="connsiteY31" fmla="*/ 35976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524172 w 1625500"/>
                    <a:gd name="connsiteY31" fmla="*/ 35976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471785 w 1625500"/>
                    <a:gd name="connsiteY31" fmla="*/ 38357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651 h 5610923"/>
                    <a:gd name="connsiteX1" fmla="*/ 390822 w 1625500"/>
                    <a:gd name="connsiteY1" fmla="*/ 826551 h 5610923"/>
                    <a:gd name="connsiteX2" fmla="*/ 381297 w 1625500"/>
                    <a:gd name="connsiteY2" fmla="*/ 1540926 h 5610923"/>
                    <a:gd name="connsiteX3" fmla="*/ 371772 w 1625500"/>
                    <a:gd name="connsiteY3" fmla="*/ 1864776 h 5610923"/>
                    <a:gd name="connsiteX4" fmla="*/ 228897 w 1625500"/>
                    <a:gd name="connsiteY4" fmla="*/ 2093376 h 5610923"/>
                    <a:gd name="connsiteX5" fmla="*/ 9822 w 1625500"/>
                    <a:gd name="connsiteY5" fmla="*/ 2531526 h 5610923"/>
                    <a:gd name="connsiteX6" fmla="*/ 66972 w 1625500"/>
                    <a:gd name="connsiteY6" fmla="*/ 3188751 h 5610923"/>
                    <a:gd name="connsiteX7" fmla="*/ 324147 w 1625500"/>
                    <a:gd name="connsiteY7" fmla="*/ 3693576 h 5610923"/>
                    <a:gd name="connsiteX8" fmla="*/ 428922 w 1625500"/>
                    <a:gd name="connsiteY8" fmla="*/ 3960276 h 5610923"/>
                    <a:gd name="connsiteX9" fmla="*/ 390822 w 1625500"/>
                    <a:gd name="connsiteY9" fmla="*/ 4512726 h 5610923"/>
                    <a:gd name="connsiteX10" fmla="*/ 390822 w 1625500"/>
                    <a:gd name="connsiteY10" fmla="*/ 4979451 h 5610923"/>
                    <a:gd name="connsiteX11" fmla="*/ 390822 w 1625500"/>
                    <a:gd name="connsiteY11" fmla="*/ 5227101 h 5610923"/>
                    <a:gd name="connsiteX12" fmla="*/ 324147 w 1625500"/>
                    <a:gd name="connsiteY12" fmla="*/ 5350926 h 5610923"/>
                    <a:gd name="connsiteX13" fmla="*/ 162222 w 1625500"/>
                    <a:gd name="connsiteY13" fmla="*/ 5465226 h 5610923"/>
                    <a:gd name="connsiteX14" fmla="*/ 371772 w 1625500"/>
                    <a:gd name="connsiteY14" fmla="*/ 5560476 h 5610923"/>
                    <a:gd name="connsiteX15" fmla="*/ 800397 w 1625500"/>
                    <a:gd name="connsiteY15" fmla="*/ 5608101 h 5610923"/>
                    <a:gd name="connsiteX16" fmla="*/ 1114722 w 1625500"/>
                    <a:gd name="connsiteY16" fmla="*/ 5589051 h 5610923"/>
                    <a:gd name="connsiteX17" fmla="*/ 1457622 w 1625500"/>
                    <a:gd name="connsiteY17" fmla="*/ 5455701 h 5610923"/>
                    <a:gd name="connsiteX18" fmla="*/ 1343322 w 1625500"/>
                    <a:gd name="connsiteY18" fmla="*/ 5322351 h 5610923"/>
                    <a:gd name="connsiteX19" fmla="*/ 1248072 w 1625500"/>
                    <a:gd name="connsiteY19" fmla="*/ 5265201 h 5610923"/>
                    <a:gd name="connsiteX20" fmla="*/ 1267122 w 1625500"/>
                    <a:gd name="connsiteY20" fmla="*/ 4893726 h 5610923"/>
                    <a:gd name="connsiteX21" fmla="*/ 1257597 w 1625500"/>
                    <a:gd name="connsiteY21" fmla="*/ 3922176 h 5610923"/>
                    <a:gd name="connsiteX22" fmla="*/ 1409997 w 1625500"/>
                    <a:gd name="connsiteY22" fmla="*/ 3617376 h 5610923"/>
                    <a:gd name="connsiteX23" fmla="*/ 1600497 w 1625500"/>
                    <a:gd name="connsiteY23" fmla="*/ 3007776 h 5610923"/>
                    <a:gd name="connsiteX24" fmla="*/ 1590972 w 1625500"/>
                    <a:gd name="connsiteY24" fmla="*/ 2464851 h 5610923"/>
                    <a:gd name="connsiteX25" fmla="*/ 1305222 w 1625500"/>
                    <a:gd name="connsiteY25" fmla="*/ 1864776 h 5610923"/>
                    <a:gd name="connsiteX26" fmla="*/ 1257597 w 1625500"/>
                    <a:gd name="connsiteY26" fmla="*/ 1150401 h 5610923"/>
                    <a:gd name="connsiteX27" fmla="*/ 1295697 w 1625500"/>
                    <a:gd name="connsiteY27" fmla="*/ 216951 h 5610923"/>
                    <a:gd name="connsiteX28" fmla="*/ 1276647 w 1625500"/>
                    <a:gd name="connsiteY28" fmla="*/ 7401 h 5610923"/>
                    <a:gd name="connsiteX29" fmla="*/ 1190922 w 1625500"/>
                    <a:gd name="connsiteY29" fmla="*/ 55026 h 5610923"/>
                    <a:gd name="connsiteX30" fmla="*/ 819447 w 1625500"/>
                    <a:gd name="connsiteY30" fmla="*/ 131226 h 5610923"/>
                    <a:gd name="connsiteX31" fmla="*/ 471785 w 1625500"/>
                    <a:gd name="connsiteY31" fmla="*/ 38357 h 5610923"/>
                    <a:gd name="connsiteX32" fmla="*/ 386060 w 1625500"/>
                    <a:gd name="connsiteY32" fmla="*/ 102651 h 5610923"/>
                    <a:gd name="connsiteX0" fmla="*/ 386060 w 1625500"/>
                    <a:gd name="connsiteY0" fmla="*/ 102022 h 5610294"/>
                    <a:gd name="connsiteX1" fmla="*/ 390822 w 1625500"/>
                    <a:gd name="connsiteY1" fmla="*/ 825922 h 5610294"/>
                    <a:gd name="connsiteX2" fmla="*/ 381297 w 1625500"/>
                    <a:gd name="connsiteY2" fmla="*/ 1540297 h 5610294"/>
                    <a:gd name="connsiteX3" fmla="*/ 371772 w 1625500"/>
                    <a:gd name="connsiteY3" fmla="*/ 1864147 h 5610294"/>
                    <a:gd name="connsiteX4" fmla="*/ 228897 w 1625500"/>
                    <a:gd name="connsiteY4" fmla="*/ 2092747 h 5610294"/>
                    <a:gd name="connsiteX5" fmla="*/ 9822 w 1625500"/>
                    <a:gd name="connsiteY5" fmla="*/ 2530897 h 5610294"/>
                    <a:gd name="connsiteX6" fmla="*/ 66972 w 1625500"/>
                    <a:gd name="connsiteY6" fmla="*/ 3188122 h 5610294"/>
                    <a:gd name="connsiteX7" fmla="*/ 324147 w 1625500"/>
                    <a:gd name="connsiteY7" fmla="*/ 3692947 h 5610294"/>
                    <a:gd name="connsiteX8" fmla="*/ 428922 w 1625500"/>
                    <a:gd name="connsiteY8" fmla="*/ 3959647 h 5610294"/>
                    <a:gd name="connsiteX9" fmla="*/ 390822 w 1625500"/>
                    <a:gd name="connsiteY9" fmla="*/ 4512097 h 5610294"/>
                    <a:gd name="connsiteX10" fmla="*/ 390822 w 1625500"/>
                    <a:gd name="connsiteY10" fmla="*/ 4978822 h 5610294"/>
                    <a:gd name="connsiteX11" fmla="*/ 390822 w 1625500"/>
                    <a:gd name="connsiteY11" fmla="*/ 5226472 h 5610294"/>
                    <a:gd name="connsiteX12" fmla="*/ 324147 w 1625500"/>
                    <a:gd name="connsiteY12" fmla="*/ 5350297 h 5610294"/>
                    <a:gd name="connsiteX13" fmla="*/ 162222 w 1625500"/>
                    <a:gd name="connsiteY13" fmla="*/ 5464597 h 5610294"/>
                    <a:gd name="connsiteX14" fmla="*/ 371772 w 1625500"/>
                    <a:gd name="connsiteY14" fmla="*/ 5559847 h 5610294"/>
                    <a:gd name="connsiteX15" fmla="*/ 800397 w 1625500"/>
                    <a:gd name="connsiteY15" fmla="*/ 5607472 h 5610294"/>
                    <a:gd name="connsiteX16" fmla="*/ 1114722 w 1625500"/>
                    <a:gd name="connsiteY16" fmla="*/ 5588422 h 5610294"/>
                    <a:gd name="connsiteX17" fmla="*/ 1457622 w 1625500"/>
                    <a:gd name="connsiteY17" fmla="*/ 5455072 h 5610294"/>
                    <a:gd name="connsiteX18" fmla="*/ 1343322 w 1625500"/>
                    <a:gd name="connsiteY18" fmla="*/ 5321722 h 5610294"/>
                    <a:gd name="connsiteX19" fmla="*/ 1248072 w 1625500"/>
                    <a:gd name="connsiteY19" fmla="*/ 5264572 h 5610294"/>
                    <a:gd name="connsiteX20" fmla="*/ 1267122 w 1625500"/>
                    <a:gd name="connsiteY20" fmla="*/ 4893097 h 5610294"/>
                    <a:gd name="connsiteX21" fmla="*/ 1257597 w 1625500"/>
                    <a:gd name="connsiteY21" fmla="*/ 3921547 h 5610294"/>
                    <a:gd name="connsiteX22" fmla="*/ 1409997 w 1625500"/>
                    <a:gd name="connsiteY22" fmla="*/ 3616747 h 5610294"/>
                    <a:gd name="connsiteX23" fmla="*/ 1600497 w 1625500"/>
                    <a:gd name="connsiteY23" fmla="*/ 3007147 h 5610294"/>
                    <a:gd name="connsiteX24" fmla="*/ 1590972 w 1625500"/>
                    <a:gd name="connsiteY24" fmla="*/ 2464222 h 5610294"/>
                    <a:gd name="connsiteX25" fmla="*/ 1305222 w 1625500"/>
                    <a:gd name="connsiteY25" fmla="*/ 1864147 h 5610294"/>
                    <a:gd name="connsiteX26" fmla="*/ 1257597 w 1625500"/>
                    <a:gd name="connsiteY26" fmla="*/ 1149772 h 5610294"/>
                    <a:gd name="connsiteX27" fmla="*/ 1295697 w 1625500"/>
                    <a:gd name="connsiteY27" fmla="*/ 216322 h 5610294"/>
                    <a:gd name="connsiteX28" fmla="*/ 1276647 w 1625500"/>
                    <a:gd name="connsiteY28" fmla="*/ 6772 h 5610294"/>
                    <a:gd name="connsiteX29" fmla="*/ 1190922 w 1625500"/>
                    <a:gd name="connsiteY29" fmla="*/ 54397 h 5610294"/>
                    <a:gd name="connsiteX30" fmla="*/ 824209 w 1625500"/>
                    <a:gd name="connsiteY30" fmla="*/ 85353 h 5610294"/>
                    <a:gd name="connsiteX31" fmla="*/ 471785 w 1625500"/>
                    <a:gd name="connsiteY31" fmla="*/ 37728 h 5610294"/>
                    <a:gd name="connsiteX32" fmla="*/ 386060 w 1625500"/>
                    <a:gd name="connsiteY32" fmla="*/ 102022 h 5610294"/>
                    <a:gd name="connsiteX0" fmla="*/ 386060 w 1625500"/>
                    <a:gd name="connsiteY0" fmla="*/ 102022 h 5610294"/>
                    <a:gd name="connsiteX1" fmla="*/ 390822 w 1625500"/>
                    <a:gd name="connsiteY1" fmla="*/ 825922 h 5610294"/>
                    <a:gd name="connsiteX2" fmla="*/ 381297 w 1625500"/>
                    <a:gd name="connsiteY2" fmla="*/ 1540297 h 5610294"/>
                    <a:gd name="connsiteX3" fmla="*/ 371772 w 1625500"/>
                    <a:gd name="connsiteY3" fmla="*/ 1864147 h 5610294"/>
                    <a:gd name="connsiteX4" fmla="*/ 228897 w 1625500"/>
                    <a:gd name="connsiteY4" fmla="*/ 2092747 h 5610294"/>
                    <a:gd name="connsiteX5" fmla="*/ 9822 w 1625500"/>
                    <a:gd name="connsiteY5" fmla="*/ 2530897 h 5610294"/>
                    <a:gd name="connsiteX6" fmla="*/ 66972 w 1625500"/>
                    <a:gd name="connsiteY6" fmla="*/ 3188122 h 5610294"/>
                    <a:gd name="connsiteX7" fmla="*/ 324147 w 1625500"/>
                    <a:gd name="connsiteY7" fmla="*/ 3692947 h 5610294"/>
                    <a:gd name="connsiteX8" fmla="*/ 428922 w 1625500"/>
                    <a:gd name="connsiteY8" fmla="*/ 3959647 h 5610294"/>
                    <a:gd name="connsiteX9" fmla="*/ 390822 w 1625500"/>
                    <a:gd name="connsiteY9" fmla="*/ 4512097 h 5610294"/>
                    <a:gd name="connsiteX10" fmla="*/ 390822 w 1625500"/>
                    <a:gd name="connsiteY10" fmla="*/ 4978822 h 5610294"/>
                    <a:gd name="connsiteX11" fmla="*/ 390822 w 1625500"/>
                    <a:gd name="connsiteY11" fmla="*/ 5226472 h 5610294"/>
                    <a:gd name="connsiteX12" fmla="*/ 324147 w 1625500"/>
                    <a:gd name="connsiteY12" fmla="*/ 5350297 h 5610294"/>
                    <a:gd name="connsiteX13" fmla="*/ 162222 w 1625500"/>
                    <a:gd name="connsiteY13" fmla="*/ 5464597 h 5610294"/>
                    <a:gd name="connsiteX14" fmla="*/ 371772 w 1625500"/>
                    <a:gd name="connsiteY14" fmla="*/ 5559847 h 5610294"/>
                    <a:gd name="connsiteX15" fmla="*/ 800397 w 1625500"/>
                    <a:gd name="connsiteY15" fmla="*/ 5607472 h 5610294"/>
                    <a:gd name="connsiteX16" fmla="*/ 1114722 w 1625500"/>
                    <a:gd name="connsiteY16" fmla="*/ 5588422 h 5610294"/>
                    <a:gd name="connsiteX17" fmla="*/ 1457622 w 1625500"/>
                    <a:gd name="connsiteY17" fmla="*/ 5455072 h 5610294"/>
                    <a:gd name="connsiteX18" fmla="*/ 1343322 w 1625500"/>
                    <a:gd name="connsiteY18" fmla="*/ 5321722 h 5610294"/>
                    <a:gd name="connsiteX19" fmla="*/ 1248072 w 1625500"/>
                    <a:gd name="connsiteY19" fmla="*/ 5264572 h 5610294"/>
                    <a:gd name="connsiteX20" fmla="*/ 1267122 w 1625500"/>
                    <a:gd name="connsiteY20" fmla="*/ 4893097 h 5610294"/>
                    <a:gd name="connsiteX21" fmla="*/ 1257597 w 1625500"/>
                    <a:gd name="connsiteY21" fmla="*/ 3921547 h 5610294"/>
                    <a:gd name="connsiteX22" fmla="*/ 1409997 w 1625500"/>
                    <a:gd name="connsiteY22" fmla="*/ 3616747 h 5610294"/>
                    <a:gd name="connsiteX23" fmla="*/ 1600497 w 1625500"/>
                    <a:gd name="connsiteY23" fmla="*/ 3007147 h 5610294"/>
                    <a:gd name="connsiteX24" fmla="*/ 1590972 w 1625500"/>
                    <a:gd name="connsiteY24" fmla="*/ 2464222 h 5610294"/>
                    <a:gd name="connsiteX25" fmla="*/ 1305222 w 1625500"/>
                    <a:gd name="connsiteY25" fmla="*/ 1864147 h 5610294"/>
                    <a:gd name="connsiteX26" fmla="*/ 1257597 w 1625500"/>
                    <a:gd name="connsiteY26" fmla="*/ 1149772 h 5610294"/>
                    <a:gd name="connsiteX27" fmla="*/ 1295697 w 1625500"/>
                    <a:gd name="connsiteY27" fmla="*/ 216322 h 5610294"/>
                    <a:gd name="connsiteX28" fmla="*/ 1276647 w 1625500"/>
                    <a:gd name="connsiteY28" fmla="*/ 6772 h 5610294"/>
                    <a:gd name="connsiteX29" fmla="*/ 1176635 w 1625500"/>
                    <a:gd name="connsiteY29" fmla="*/ 54397 h 5610294"/>
                    <a:gd name="connsiteX30" fmla="*/ 824209 w 1625500"/>
                    <a:gd name="connsiteY30" fmla="*/ 85353 h 5610294"/>
                    <a:gd name="connsiteX31" fmla="*/ 471785 w 1625500"/>
                    <a:gd name="connsiteY31" fmla="*/ 37728 h 5610294"/>
                    <a:gd name="connsiteX32" fmla="*/ 386060 w 1625500"/>
                    <a:gd name="connsiteY32" fmla="*/ 102022 h 5610294"/>
                    <a:gd name="connsiteX0" fmla="*/ 386060 w 1625500"/>
                    <a:gd name="connsiteY0" fmla="*/ 82504 h 5590776"/>
                    <a:gd name="connsiteX1" fmla="*/ 390822 w 1625500"/>
                    <a:gd name="connsiteY1" fmla="*/ 806404 h 5590776"/>
                    <a:gd name="connsiteX2" fmla="*/ 381297 w 1625500"/>
                    <a:gd name="connsiteY2" fmla="*/ 1520779 h 5590776"/>
                    <a:gd name="connsiteX3" fmla="*/ 371772 w 1625500"/>
                    <a:gd name="connsiteY3" fmla="*/ 1844629 h 5590776"/>
                    <a:gd name="connsiteX4" fmla="*/ 228897 w 1625500"/>
                    <a:gd name="connsiteY4" fmla="*/ 2073229 h 5590776"/>
                    <a:gd name="connsiteX5" fmla="*/ 9822 w 1625500"/>
                    <a:gd name="connsiteY5" fmla="*/ 2511379 h 5590776"/>
                    <a:gd name="connsiteX6" fmla="*/ 66972 w 1625500"/>
                    <a:gd name="connsiteY6" fmla="*/ 3168604 h 5590776"/>
                    <a:gd name="connsiteX7" fmla="*/ 324147 w 1625500"/>
                    <a:gd name="connsiteY7" fmla="*/ 3673429 h 5590776"/>
                    <a:gd name="connsiteX8" fmla="*/ 428922 w 1625500"/>
                    <a:gd name="connsiteY8" fmla="*/ 3940129 h 5590776"/>
                    <a:gd name="connsiteX9" fmla="*/ 390822 w 1625500"/>
                    <a:gd name="connsiteY9" fmla="*/ 4492579 h 5590776"/>
                    <a:gd name="connsiteX10" fmla="*/ 390822 w 1625500"/>
                    <a:gd name="connsiteY10" fmla="*/ 4959304 h 5590776"/>
                    <a:gd name="connsiteX11" fmla="*/ 390822 w 1625500"/>
                    <a:gd name="connsiteY11" fmla="*/ 5206954 h 5590776"/>
                    <a:gd name="connsiteX12" fmla="*/ 324147 w 1625500"/>
                    <a:gd name="connsiteY12" fmla="*/ 5330779 h 5590776"/>
                    <a:gd name="connsiteX13" fmla="*/ 162222 w 1625500"/>
                    <a:gd name="connsiteY13" fmla="*/ 5445079 h 5590776"/>
                    <a:gd name="connsiteX14" fmla="*/ 371772 w 1625500"/>
                    <a:gd name="connsiteY14" fmla="*/ 5540329 h 5590776"/>
                    <a:gd name="connsiteX15" fmla="*/ 800397 w 1625500"/>
                    <a:gd name="connsiteY15" fmla="*/ 5587954 h 5590776"/>
                    <a:gd name="connsiteX16" fmla="*/ 1114722 w 1625500"/>
                    <a:gd name="connsiteY16" fmla="*/ 5568904 h 5590776"/>
                    <a:gd name="connsiteX17" fmla="*/ 1457622 w 1625500"/>
                    <a:gd name="connsiteY17" fmla="*/ 5435554 h 5590776"/>
                    <a:gd name="connsiteX18" fmla="*/ 1343322 w 1625500"/>
                    <a:gd name="connsiteY18" fmla="*/ 5302204 h 5590776"/>
                    <a:gd name="connsiteX19" fmla="*/ 1248072 w 1625500"/>
                    <a:gd name="connsiteY19" fmla="*/ 5245054 h 5590776"/>
                    <a:gd name="connsiteX20" fmla="*/ 1267122 w 1625500"/>
                    <a:gd name="connsiteY20" fmla="*/ 4873579 h 5590776"/>
                    <a:gd name="connsiteX21" fmla="*/ 1257597 w 1625500"/>
                    <a:gd name="connsiteY21" fmla="*/ 3902029 h 5590776"/>
                    <a:gd name="connsiteX22" fmla="*/ 1409997 w 1625500"/>
                    <a:gd name="connsiteY22" fmla="*/ 3597229 h 5590776"/>
                    <a:gd name="connsiteX23" fmla="*/ 1600497 w 1625500"/>
                    <a:gd name="connsiteY23" fmla="*/ 2987629 h 5590776"/>
                    <a:gd name="connsiteX24" fmla="*/ 1590972 w 1625500"/>
                    <a:gd name="connsiteY24" fmla="*/ 2444704 h 5590776"/>
                    <a:gd name="connsiteX25" fmla="*/ 1305222 w 1625500"/>
                    <a:gd name="connsiteY25" fmla="*/ 1844629 h 5590776"/>
                    <a:gd name="connsiteX26" fmla="*/ 1257597 w 1625500"/>
                    <a:gd name="connsiteY26" fmla="*/ 1130254 h 5590776"/>
                    <a:gd name="connsiteX27" fmla="*/ 1295697 w 1625500"/>
                    <a:gd name="connsiteY27" fmla="*/ 196804 h 5590776"/>
                    <a:gd name="connsiteX28" fmla="*/ 1279028 w 1625500"/>
                    <a:gd name="connsiteY28" fmla="*/ 8686 h 5590776"/>
                    <a:gd name="connsiteX29" fmla="*/ 1176635 w 1625500"/>
                    <a:gd name="connsiteY29" fmla="*/ 34879 h 5590776"/>
                    <a:gd name="connsiteX30" fmla="*/ 824209 w 1625500"/>
                    <a:gd name="connsiteY30" fmla="*/ 65835 h 5590776"/>
                    <a:gd name="connsiteX31" fmla="*/ 471785 w 1625500"/>
                    <a:gd name="connsiteY31" fmla="*/ 18210 h 5590776"/>
                    <a:gd name="connsiteX32" fmla="*/ 386060 w 1625500"/>
                    <a:gd name="connsiteY32" fmla="*/ 82504 h 5590776"/>
                    <a:gd name="connsiteX0" fmla="*/ 386060 w 1625500"/>
                    <a:gd name="connsiteY0" fmla="*/ 82504 h 5590776"/>
                    <a:gd name="connsiteX1" fmla="*/ 390822 w 1625500"/>
                    <a:gd name="connsiteY1" fmla="*/ 806404 h 5590776"/>
                    <a:gd name="connsiteX2" fmla="*/ 381297 w 1625500"/>
                    <a:gd name="connsiteY2" fmla="*/ 1520779 h 5590776"/>
                    <a:gd name="connsiteX3" fmla="*/ 371772 w 1625500"/>
                    <a:gd name="connsiteY3" fmla="*/ 1844629 h 5590776"/>
                    <a:gd name="connsiteX4" fmla="*/ 228897 w 1625500"/>
                    <a:gd name="connsiteY4" fmla="*/ 2073229 h 5590776"/>
                    <a:gd name="connsiteX5" fmla="*/ 9822 w 1625500"/>
                    <a:gd name="connsiteY5" fmla="*/ 2511379 h 5590776"/>
                    <a:gd name="connsiteX6" fmla="*/ 66972 w 1625500"/>
                    <a:gd name="connsiteY6" fmla="*/ 3168604 h 5590776"/>
                    <a:gd name="connsiteX7" fmla="*/ 324147 w 1625500"/>
                    <a:gd name="connsiteY7" fmla="*/ 3673429 h 5590776"/>
                    <a:gd name="connsiteX8" fmla="*/ 428922 w 1625500"/>
                    <a:gd name="connsiteY8" fmla="*/ 3940129 h 5590776"/>
                    <a:gd name="connsiteX9" fmla="*/ 390822 w 1625500"/>
                    <a:gd name="connsiteY9" fmla="*/ 4492579 h 5590776"/>
                    <a:gd name="connsiteX10" fmla="*/ 390822 w 1625500"/>
                    <a:gd name="connsiteY10" fmla="*/ 4959304 h 5590776"/>
                    <a:gd name="connsiteX11" fmla="*/ 390822 w 1625500"/>
                    <a:gd name="connsiteY11" fmla="*/ 5206954 h 5590776"/>
                    <a:gd name="connsiteX12" fmla="*/ 324147 w 1625500"/>
                    <a:gd name="connsiteY12" fmla="*/ 5330779 h 5590776"/>
                    <a:gd name="connsiteX13" fmla="*/ 162222 w 1625500"/>
                    <a:gd name="connsiteY13" fmla="*/ 5445079 h 5590776"/>
                    <a:gd name="connsiteX14" fmla="*/ 371772 w 1625500"/>
                    <a:gd name="connsiteY14" fmla="*/ 5540329 h 5590776"/>
                    <a:gd name="connsiteX15" fmla="*/ 800397 w 1625500"/>
                    <a:gd name="connsiteY15" fmla="*/ 5587954 h 5590776"/>
                    <a:gd name="connsiteX16" fmla="*/ 1114722 w 1625500"/>
                    <a:gd name="connsiteY16" fmla="*/ 5568904 h 5590776"/>
                    <a:gd name="connsiteX17" fmla="*/ 1457622 w 1625500"/>
                    <a:gd name="connsiteY17" fmla="*/ 5435554 h 5590776"/>
                    <a:gd name="connsiteX18" fmla="*/ 1343322 w 1625500"/>
                    <a:gd name="connsiteY18" fmla="*/ 5302204 h 5590776"/>
                    <a:gd name="connsiteX19" fmla="*/ 1248072 w 1625500"/>
                    <a:gd name="connsiteY19" fmla="*/ 5245054 h 5590776"/>
                    <a:gd name="connsiteX20" fmla="*/ 1267122 w 1625500"/>
                    <a:gd name="connsiteY20" fmla="*/ 4873579 h 5590776"/>
                    <a:gd name="connsiteX21" fmla="*/ 1257597 w 1625500"/>
                    <a:gd name="connsiteY21" fmla="*/ 3902029 h 5590776"/>
                    <a:gd name="connsiteX22" fmla="*/ 1409997 w 1625500"/>
                    <a:gd name="connsiteY22" fmla="*/ 3597229 h 5590776"/>
                    <a:gd name="connsiteX23" fmla="*/ 1600497 w 1625500"/>
                    <a:gd name="connsiteY23" fmla="*/ 2987629 h 5590776"/>
                    <a:gd name="connsiteX24" fmla="*/ 1590972 w 1625500"/>
                    <a:gd name="connsiteY24" fmla="*/ 2444704 h 5590776"/>
                    <a:gd name="connsiteX25" fmla="*/ 1305222 w 1625500"/>
                    <a:gd name="connsiteY25" fmla="*/ 1844629 h 5590776"/>
                    <a:gd name="connsiteX26" fmla="*/ 1276647 w 1625500"/>
                    <a:gd name="connsiteY26" fmla="*/ 1132635 h 5590776"/>
                    <a:gd name="connsiteX27" fmla="*/ 1295697 w 1625500"/>
                    <a:gd name="connsiteY27" fmla="*/ 196804 h 5590776"/>
                    <a:gd name="connsiteX28" fmla="*/ 1279028 w 1625500"/>
                    <a:gd name="connsiteY28" fmla="*/ 8686 h 5590776"/>
                    <a:gd name="connsiteX29" fmla="*/ 1176635 w 1625500"/>
                    <a:gd name="connsiteY29" fmla="*/ 34879 h 5590776"/>
                    <a:gd name="connsiteX30" fmla="*/ 824209 w 1625500"/>
                    <a:gd name="connsiteY30" fmla="*/ 65835 h 5590776"/>
                    <a:gd name="connsiteX31" fmla="*/ 471785 w 1625500"/>
                    <a:gd name="connsiteY31" fmla="*/ 18210 h 5590776"/>
                    <a:gd name="connsiteX32" fmla="*/ 386060 w 1625500"/>
                    <a:gd name="connsiteY32" fmla="*/ 82504 h 5590776"/>
                    <a:gd name="connsiteX0" fmla="*/ 385226 w 1624666"/>
                    <a:gd name="connsiteY0" fmla="*/ 82504 h 5590776"/>
                    <a:gd name="connsiteX1" fmla="*/ 389988 w 1624666"/>
                    <a:gd name="connsiteY1" fmla="*/ 806404 h 5590776"/>
                    <a:gd name="connsiteX2" fmla="*/ 380463 w 1624666"/>
                    <a:gd name="connsiteY2" fmla="*/ 1520779 h 5590776"/>
                    <a:gd name="connsiteX3" fmla="*/ 370938 w 1624666"/>
                    <a:gd name="connsiteY3" fmla="*/ 1844629 h 5590776"/>
                    <a:gd name="connsiteX4" fmla="*/ 216157 w 1624666"/>
                    <a:gd name="connsiteY4" fmla="*/ 2073229 h 5590776"/>
                    <a:gd name="connsiteX5" fmla="*/ 8988 w 1624666"/>
                    <a:gd name="connsiteY5" fmla="*/ 2511379 h 5590776"/>
                    <a:gd name="connsiteX6" fmla="*/ 66138 w 1624666"/>
                    <a:gd name="connsiteY6" fmla="*/ 3168604 h 5590776"/>
                    <a:gd name="connsiteX7" fmla="*/ 323313 w 1624666"/>
                    <a:gd name="connsiteY7" fmla="*/ 3673429 h 5590776"/>
                    <a:gd name="connsiteX8" fmla="*/ 428088 w 1624666"/>
                    <a:gd name="connsiteY8" fmla="*/ 3940129 h 5590776"/>
                    <a:gd name="connsiteX9" fmla="*/ 389988 w 1624666"/>
                    <a:gd name="connsiteY9" fmla="*/ 4492579 h 5590776"/>
                    <a:gd name="connsiteX10" fmla="*/ 389988 w 1624666"/>
                    <a:gd name="connsiteY10" fmla="*/ 4959304 h 5590776"/>
                    <a:gd name="connsiteX11" fmla="*/ 389988 w 1624666"/>
                    <a:gd name="connsiteY11" fmla="*/ 5206954 h 5590776"/>
                    <a:gd name="connsiteX12" fmla="*/ 323313 w 1624666"/>
                    <a:gd name="connsiteY12" fmla="*/ 5330779 h 5590776"/>
                    <a:gd name="connsiteX13" fmla="*/ 161388 w 1624666"/>
                    <a:gd name="connsiteY13" fmla="*/ 5445079 h 5590776"/>
                    <a:gd name="connsiteX14" fmla="*/ 370938 w 1624666"/>
                    <a:gd name="connsiteY14" fmla="*/ 5540329 h 5590776"/>
                    <a:gd name="connsiteX15" fmla="*/ 799563 w 1624666"/>
                    <a:gd name="connsiteY15" fmla="*/ 5587954 h 5590776"/>
                    <a:gd name="connsiteX16" fmla="*/ 1113888 w 1624666"/>
                    <a:gd name="connsiteY16" fmla="*/ 5568904 h 5590776"/>
                    <a:gd name="connsiteX17" fmla="*/ 1456788 w 1624666"/>
                    <a:gd name="connsiteY17" fmla="*/ 5435554 h 5590776"/>
                    <a:gd name="connsiteX18" fmla="*/ 1342488 w 1624666"/>
                    <a:gd name="connsiteY18" fmla="*/ 5302204 h 5590776"/>
                    <a:gd name="connsiteX19" fmla="*/ 1247238 w 1624666"/>
                    <a:gd name="connsiteY19" fmla="*/ 5245054 h 5590776"/>
                    <a:gd name="connsiteX20" fmla="*/ 1266288 w 1624666"/>
                    <a:gd name="connsiteY20" fmla="*/ 4873579 h 5590776"/>
                    <a:gd name="connsiteX21" fmla="*/ 1256763 w 1624666"/>
                    <a:gd name="connsiteY21" fmla="*/ 3902029 h 5590776"/>
                    <a:gd name="connsiteX22" fmla="*/ 1409163 w 1624666"/>
                    <a:gd name="connsiteY22" fmla="*/ 3597229 h 5590776"/>
                    <a:gd name="connsiteX23" fmla="*/ 1599663 w 1624666"/>
                    <a:gd name="connsiteY23" fmla="*/ 2987629 h 5590776"/>
                    <a:gd name="connsiteX24" fmla="*/ 1590138 w 1624666"/>
                    <a:gd name="connsiteY24" fmla="*/ 2444704 h 5590776"/>
                    <a:gd name="connsiteX25" fmla="*/ 1304388 w 1624666"/>
                    <a:gd name="connsiteY25" fmla="*/ 1844629 h 5590776"/>
                    <a:gd name="connsiteX26" fmla="*/ 1275813 w 1624666"/>
                    <a:gd name="connsiteY26" fmla="*/ 1132635 h 5590776"/>
                    <a:gd name="connsiteX27" fmla="*/ 1294863 w 1624666"/>
                    <a:gd name="connsiteY27" fmla="*/ 196804 h 5590776"/>
                    <a:gd name="connsiteX28" fmla="*/ 1278194 w 1624666"/>
                    <a:gd name="connsiteY28" fmla="*/ 8686 h 5590776"/>
                    <a:gd name="connsiteX29" fmla="*/ 1175801 w 1624666"/>
                    <a:gd name="connsiteY29" fmla="*/ 34879 h 5590776"/>
                    <a:gd name="connsiteX30" fmla="*/ 823375 w 1624666"/>
                    <a:gd name="connsiteY30" fmla="*/ 65835 h 5590776"/>
                    <a:gd name="connsiteX31" fmla="*/ 470951 w 1624666"/>
                    <a:gd name="connsiteY31" fmla="*/ 18210 h 5590776"/>
                    <a:gd name="connsiteX32" fmla="*/ 385226 w 1624666"/>
                    <a:gd name="connsiteY32" fmla="*/ 82504 h 5590776"/>
                    <a:gd name="connsiteX0" fmla="*/ 385226 w 1624666"/>
                    <a:gd name="connsiteY0" fmla="*/ 82504 h 5590776"/>
                    <a:gd name="connsiteX1" fmla="*/ 389988 w 1624666"/>
                    <a:gd name="connsiteY1" fmla="*/ 806404 h 5590776"/>
                    <a:gd name="connsiteX2" fmla="*/ 380463 w 1624666"/>
                    <a:gd name="connsiteY2" fmla="*/ 1520779 h 5590776"/>
                    <a:gd name="connsiteX3" fmla="*/ 370938 w 1624666"/>
                    <a:gd name="connsiteY3" fmla="*/ 1844629 h 5590776"/>
                    <a:gd name="connsiteX4" fmla="*/ 216157 w 1624666"/>
                    <a:gd name="connsiteY4" fmla="*/ 2073229 h 5590776"/>
                    <a:gd name="connsiteX5" fmla="*/ 8988 w 1624666"/>
                    <a:gd name="connsiteY5" fmla="*/ 2511379 h 5590776"/>
                    <a:gd name="connsiteX6" fmla="*/ 66138 w 1624666"/>
                    <a:gd name="connsiteY6" fmla="*/ 3168604 h 5590776"/>
                    <a:gd name="connsiteX7" fmla="*/ 323313 w 1624666"/>
                    <a:gd name="connsiteY7" fmla="*/ 3673429 h 5590776"/>
                    <a:gd name="connsiteX8" fmla="*/ 428088 w 1624666"/>
                    <a:gd name="connsiteY8" fmla="*/ 3940129 h 5590776"/>
                    <a:gd name="connsiteX9" fmla="*/ 389988 w 1624666"/>
                    <a:gd name="connsiteY9" fmla="*/ 4492579 h 5590776"/>
                    <a:gd name="connsiteX10" fmla="*/ 389988 w 1624666"/>
                    <a:gd name="connsiteY10" fmla="*/ 4959304 h 5590776"/>
                    <a:gd name="connsiteX11" fmla="*/ 389988 w 1624666"/>
                    <a:gd name="connsiteY11" fmla="*/ 5206954 h 5590776"/>
                    <a:gd name="connsiteX12" fmla="*/ 323313 w 1624666"/>
                    <a:gd name="connsiteY12" fmla="*/ 5330779 h 5590776"/>
                    <a:gd name="connsiteX13" fmla="*/ 161388 w 1624666"/>
                    <a:gd name="connsiteY13" fmla="*/ 5445079 h 5590776"/>
                    <a:gd name="connsiteX14" fmla="*/ 370938 w 1624666"/>
                    <a:gd name="connsiteY14" fmla="*/ 5540329 h 5590776"/>
                    <a:gd name="connsiteX15" fmla="*/ 799563 w 1624666"/>
                    <a:gd name="connsiteY15" fmla="*/ 5587954 h 5590776"/>
                    <a:gd name="connsiteX16" fmla="*/ 1113888 w 1624666"/>
                    <a:gd name="connsiteY16" fmla="*/ 5568904 h 5590776"/>
                    <a:gd name="connsiteX17" fmla="*/ 1456788 w 1624666"/>
                    <a:gd name="connsiteY17" fmla="*/ 5435554 h 5590776"/>
                    <a:gd name="connsiteX18" fmla="*/ 1342488 w 1624666"/>
                    <a:gd name="connsiteY18" fmla="*/ 5302204 h 5590776"/>
                    <a:gd name="connsiteX19" fmla="*/ 1247238 w 1624666"/>
                    <a:gd name="connsiteY19" fmla="*/ 5245054 h 5590776"/>
                    <a:gd name="connsiteX20" fmla="*/ 1266288 w 1624666"/>
                    <a:gd name="connsiteY20" fmla="*/ 4873579 h 5590776"/>
                    <a:gd name="connsiteX21" fmla="*/ 1256763 w 1624666"/>
                    <a:gd name="connsiteY21" fmla="*/ 3902029 h 5590776"/>
                    <a:gd name="connsiteX22" fmla="*/ 1409163 w 1624666"/>
                    <a:gd name="connsiteY22" fmla="*/ 3597229 h 5590776"/>
                    <a:gd name="connsiteX23" fmla="*/ 1599663 w 1624666"/>
                    <a:gd name="connsiteY23" fmla="*/ 2987629 h 5590776"/>
                    <a:gd name="connsiteX24" fmla="*/ 1590138 w 1624666"/>
                    <a:gd name="connsiteY24" fmla="*/ 2444704 h 5590776"/>
                    <a:gd name="connsiteX25" fmla="*/ 1304388 w 1624666"/>
                    <a:gd name="connsiteY25" fmla="*/ 1844629 h 5590776"/>
                    <a:gd name="connsiteX26" fmla="*/ 1275813 w 1624666"/>
                    <a:gd name="connsiteY26" fmla="*/ 1132635 h 5590776"/>
                    <a:gd name="connsiteX27" fmla="*/ 1294863 w 1624666"/>
                    <a:gd name="connsiteY27" fmla="*/ 196804 h 5590776"/>
                    <a:gd name="connsiteX28" fmla="*/ 1278194 w 1624666"/>
                    <a:gd name="connsiteY28" fmla="*/ 8686 h 5590776"/>
                    <a:gd name="connsiteX29" fmla="*/ 1175801 w 1624666"/>
                    <a:gd name="connsiteY29" fmla="*/ 34879 h 5590776"/>
                    <a:gd name="connsiteX30" fmla="*/ 823375 w 1624666"/>
                    <a:gd name="connsiteY30" fmla="*/ 65835 h 5590776"/>
                    <a:gd name="connsiteX31" fmla="*/ 470951 w 1624666"/>
                    <a:gd name="connsiteY31" fmla="*/ 18210 h 5590776"/>
                    <a:gd name="connsiteX32" fmla="*/ 385226 w 1624666"/>
                    <a:gd name="connsiteY32" fmla="*/ 82504 h 5590776"/>
                    <a:gd name="connsiteX0" fmla="*/ 354131 w 1593571"/>
                    <a:gd name="connsiteY0" fmla="*/ 82504 h 5590776"/>
                    <a:gd name="connsiteX1" fmla="*/ 358893 w 1593571"/>
                    <a:gd name="connsiteY1" fmla="*/ 806404 h 5590776"/>
                    <a:gd name="connsiteX2" fmla="*/ 349368 w 1593571"/>
                    <a:gd name="connsiteY2" fmla="*/ 1520779 h 5590776"/>
                    <a:gd name="connsiteX3" fmla="*/ 339843 w 1593571"/>
                    <a:gd name="connsiteY3" fmla="*/ 1844629 h 5590776"/>
                    <a:gd name="connsiteX4" fmla="*/ 185062 w 1593571"/>
                    <a:gd name="connsiteY4" fmla="*/ 2073229 h 5590776"/>
                    <a:gd name="connsiteX5" fmla="*/ 18375 w 1593571"/>
                    <a:gd name="connsiteY5" fmla="*/ 2518522 h 5590776"/>
                    <a:gd name="connsiteX6" fmla="*/ 35043 w 1593571"/>
                    <a:gd name="connsiteY6" fmla="*/ 3168604 h 5590776"/>
                    <a:gd name="connsiteX7" fmla="*/ 292218 w 1593571"/>
                    <a:gd name="connsiteY7" fmla="*/ 3673429 h 5590776"/>
                    <a:gd name="connsiteX8" fmla="*/ 396993 w 1593571"/>
                    <a:gd name="connsiteY8" fmla="*/ 3940129 h 5590776"/>
                    <a:gd name="connsiteX9" fmla="*/ 358893 w 1593571"/>
                    <a:gd name="connsiteY9" fmla="*/ 4492579 h 5590776"/>
                    <a:gd name="connsiteX10" fmla="*/ 358893 w 1593571"/>
                    <a:gd name="connsiteY10" fmla="*/ 4959304 h 5590776"/>
                    <a:gd name="connsiteX11" fmla="*/ 358893 w 1593571"/>
                    <a:gd name="connsiteY11" fmla="*/ 5206954 h 5590776"/>
                    <a:gd name="connsiteX12" fmla="*/ 292218 w 1593571"/>
                    <a:gd name="connsiteY12" fmla="*/ 5330779 h 5590776"/>
                    <a:gd name="connsiteX13" fmla="*/ 130293 w 1593571"/>
                    <a:gd name="connsiteY13" fmla="*/ 5445079 h 5590776"/>
                    <a:gd name="connsiteX14" fmla="*/ 339843 w 1593571"/>
                    <a:gd name="connsiteY14" fmla="*/ 5540329 h 5590776"/>
                    <a:gd name="connsiteX15" fmla="*/ 768468 w 1593571"/>
                    <a:gd name="connsiteY15" fmla="*/ 5587954 h 5590776"/>
                    <a:gd name="connsiteX16" fmla="*/ 1082793 w 1593571"/>
                    <a:gd name="connsiteY16" fmla="*/ 5568904 h 5590776"/>
                    <a:gd name="connsiteX17" fmla="*/ 1425693 w 1593571"/>
                    <a:gd name="connsiteY17" fmla="*/ 5435554 h 5590776"/>
                    <a:gd name="connsiteX18" fmla="*/ 1311393 w 1593571"/>
                    <a:gd name="connsiteY18" fmla="*/ 5302204 h 5590776"/>
                    <a:gd name="connsiteX19" fmla="*/ 1216143 w 1593571"/>
                    <a:gd name="connsiteY19" fmla="*/ 5245054 h 5590776"/>
                    <a:gd name="connsiteX20" fmla="*/ 1235193 w 1593571"/>
                    <a:gd name="connsiteY20" fmla="*/ 4873579 h 5590776"/>
                    <a:gd name="connsiteX21" fmla="*/ 1225668 w 1593571"/>
                    <a:gd name="connsiteY21" fmla="*/ 3902029 h 5590776"/>
                    <a:gd name="connsiteX22" fmla="*/ 1378068 w 1593571"/>
                    <a:gd name="connsiteY22" fmla="*/ 3597229 h 5590776"/>
                    <a:gd name="connsiteX23" fmla="*/ 1568568 w 1593571"/>
                    <a:gd name="connsiteY23" fmla="*/ 2987629 h 5590776"/>
                    <a:gd name="connsiteX24" fmla="*/ 1559043 w 1593571"/>
                    <a:gd name="connsiteY24" fmla="*/ 2444704 h 5590776"/>
                    <a:gd name="connsiteX25" fmla="*/ 1273293 w 1593571"/>
                    <a:gd name="connsiteY25" fmla="*/ 1844629 h 5590776"/>
                    <a:gd name="connsiteX26" fmla="*/ 1244718 w 1593571"/>
                    <a:gd name="connsiteY26" fmla="*/ 1132635 h 5590776"/>
                    <a:gd name="connsiteX27" fmla="*/ 1263768 w 1593571"/>
                    <a:gd name="connsiteY27" fmla="*/ 196804 h 5590776"/>
                    <a:gd name="connsiteX28" fmla="*/ 1247099 w 1593571"/>
                    <a:gd name="connsiteY28" fmla="*/ 8686 h 5590776"/>
                    <a:gd name="connsiteX29" fmla="*/ 1144706 w 1593571"/>
                    <a:gd name="connsiteY29" fmla="*/ 34879 h 5590776"/>
                    <a:gd name="connsiteX30" fmla="*/ 792280 w 1593571"/>
                    <a:gd name="connsiteY30" fmla="*/ 65835 h 5590776"/>
                    <a:gd name="connsiteX31" fmla="*/ 439856 w 1593571"/>
                    <a:gd name="connsiteY31" fmla="*/ 18210 h 5590776"/>
                    <a:gd name="connsiteX32" fmla="*/ 354131 w 1593571"/>
                    <a:gd name="connsiteY32" fmla="*/ 82504 h 5590776"/>
                    <a:gd name="connsiteX0" fmla="*/ 354939 w 1594379"/>
                    <a:gd name="connsiteY0" fmla="*/ 82504 h 5590776"/>
                    <a:gd name="connsiteX1" fmla="*/ 359701 w 1594379"/>
                    <a:gd name="connsiteY1" fmla="*/ 806404 h 5590776"/>
                    <a:gd name="connsiteX2" fmla="*/ 350176 w 1594379"/>
                    <a:gd name="connsiteY2" fmla="*/ 1520779 h 5590776"/>
                    <a:gd name="connsiteX3" fmla="*/ 340651 w 1594379"/>
                    <a:gd name="connsiteY3" fmla="*/ 1844629 h 5590776"/>
                    <a:gd name="connsiteX4" fmla="*/ 197776 w 1594379"/>
                    <a:gd name="connsiteY4" fmla="*/ 2085135 h 5590776"/>
                    <a:gd name="connsiteX5" fmla="*/ 19183 w 1594379"/>
                    <a:gd name="connsiteY5" fmla="*/ 2518522 h 5590776"/>
                    <a:gd name="connsiteX6" fmla="*/ 35851 w 1594379"/>
                    <a:gd name="connsiteY6" fmla="*/ 3168604 h 5590776"/>
                    <a:gd name="connsiteX7" fmla="*/ 293026 w 1594379"/>
                    <a:gd name="connsiteY7" fmla="*/ 3673429 h 5590776"/>
                    <a:gd name="connsiteX8" fmla="*/ 397801 w 1594379"/>
                    <a:gd name="connsiteY8" fmla="*/ 3940129 h 5590776"/>
                    <a:gd name="connsiteX9" fmla="*/ 359701 w 1594379"/>
                    <a:gd name="connsiteY9" fmla="*/ 4492579 h 5590776"/>
                    <a:gd name="connsiteX10" fmla="*/ 359701 w 1594379"/>
                    <a:gd name="connsiteY10" fmla="*/ 4959304 h 5590776"/>
                    <a:gd name="connsiteX11" fmla="*/ 359701 w 1594379"/>
                    <a:gd name="connsiteY11" fmla="*/ 5206954 h 5590776"/>
                    <a:gd name="connsiteX12" fmla="*/ 293026 w 1594379"/>
                    <a:gd name="connsiteY12" fmla="*/ 5330779 h 5590776"/>
                    <a:gd name="connsiteX13" fmla="*/ 131101 w 1594379"/>
                    <a:gd name="connsiteY13" fmla="*/ 5445079 h 5590776"/>
                    <a:gd name="connsiteX14" fmla="*/ 340651 w 1594379"/>
                    <a:gd name="connsiteY14" fmla="*/ 5540329 h 5590776"/>
                    <a:gd name="connsiteX15" fmla="*/ 769276 w 1594379"/>
                    <a:gd name="connsiteY15" fmla="*/ 5587954 h 5590776"/>
                    <a:gd name="connsiteX16" fmla="*/ 1083601 w 1594379"/>
                    <a:gd name="connsiteY16" fmla="*/ 5568904 h 5590776"/>
                    <a:gd name="connsiteX17" fmla="*/ 1426501 w 1594379"/>
                    <a:gd name="connsiteY17" fmla="*/ 5435554 h 5590776"/>
                    <a:gd name="connsiteX18" fmla="*/ 1312201 w 1594379"/>
                    <a:gd name="connsiteY18" fmla="*/ 5302204 h 5590776"/>
                    <a:gd name="connsiteX19" fmla="*/ 1216951 w 1594379"/>
                    <a:gd name="connsiteY19" fmla="*/ 5245054 h 5590776"/>
                    <a:gd name="connsiteX20" fmla="*/ 1236001 w 1594379"/>
                    <a:gd name="connsiteY20" fmla="*/ 4873579 h 5590776"/>
                    <a:gd name="connsiteX21" fmla="*/ 1226476 w 1594379"/>
                    <a:gd name="connsiteY21" fmla="*/ 3902029 h 5590776"/>
                    <a:gd name="connsiteX22" fmla="*/ 1378876 w 1594379"/>
                    <a:gd name="connsiteY22" fmla="*/ 3597229 h 5590776"/>
                    <a:gd name="connsiteX23" fmla="*/ 1569376 w 1594379"/>
                    <a:gd name="connsiteY23" fmla="*/ 2987629 h 5590776"/>
                    <a:gd name="connsiteX24" fmla="*/ 1559851 w 1594379"/>
                    <a:gd name="connsiteY24" fmla="*/ 2444704 h 5590776"/>
                    <a:gd name="connsiteX25" fmla="*/ 1274101 w 1594379"/>
                    <a:gd name="connsiteY25" fmla="*/ 1844629 h 5590776"/>
                    <a:gd name="connsiteX26" fmla="*/ 1245526 w 1594379"/>
                    <a:gd name="connsiteY26" fmla="*/ 1132635 h 5590776"/>
                    <a:gd name="connsiteX27" fmla="*/ 1264576 w 1594379"/>
                    <a:gd name="connsiteY27" fmla="*/ 196804 h 5590776"/>
                    <a:gd name="connsiteX28" fmla="*/ 1247907 w 1594379"/>
                    <a:gd name="connsiteY28" fmla="*/ 8686 h 5590776"/>
                    <a:gd name="connsiteX29" fmla="*/ 1145514 w 1594379"/>
                    <a:gd name="connsiteY29" fmla="*/ 34879 h 5590776"/>
                    <a:gd name="connsiteX30" fmla="*/ 793088 w 1594379"/>
                    <a:gd name="connsiteY30" fmla="*/ 65835 h 5590776"/>
                    <a:gd name="connsiteX31" fmla="*/ 440664 w 1594379"/>
                    <a:gd name="connsiteY31" fmla="*/ 18210 h 5590776"/>
                    <a:gd name="connsiteX32" fmla="*/ 354939 w 1594379"/>
                    <a:gd name="connsiteY32" fmla="*/ 82504 h 5590776"/>
                    <a:gd name="connsiteX0" fmla="*/ 354939 w 1594379"/>
                    <a:gd name="connsiteY0" fmla="*/ 82504 h 5590776"/>
                    <a:gd name="connsiteX1" fmla="*/ 359701 w 1594379"/>
                    <a:gd name="connsiteY1" fmla="*/ 806404 h 5590776"/>
                    <a:gd name="connsiteX2" fmla="*/ 350176 w 1594379"/>
                    <a:gd name="connsiteY2" fmla="*/ 1520779 h 5590776"/>
                    <a:gd name="connsiteX3" fmla="*/ 340651 w 1594379"/>
                    <a:gd name="connsiteY3" fmla="*/ 1844629 h 5590776"/>
                    <a:gd name="connsiteX4" fmla="*/ 197776 w 1594379"/>
                    <a:gd name="connsiteY4" fmla="*/ 2085135 h 5590776"/>
                    <a:gd name="connsiteX5" fmla="*/ 19183 w 1594379"/>
                    <a:gd name="connsiteY5" fmla="*/ 2518522 h 5590776"/>
                    <a:gd name="connsiteX6" fmla="*/ 35851 w 1594379"/>
                    <a:gd name="connsiteY6" fmla="*/ 3168604 h 5590776"/>
                    <a:gd name="connsiteX7" fmla="*/ 293026 w 1594379"/>
                    <a:gd name="connsiteY7" fmla="*/ 3673429 h 5590776"/>
                    <a:gd name="connsiteX8" fmla="*/ 397801 w 1594379"/>
                    <a:gd name="connsiteY8" fmla="*/ 3940129 h 5590776"/>
                    <a:gd name="connsiteX9" fmla="*/ 359701 w 1594379"/>
                    <a:gd name="connsiteY9" fmla="*/ 4492579 h 5590776"/>
                    <a:gd name="connsiteX10" fmla="*/ 359701 w 1594379"/>
                    <a:gd name="connsiteY10" fmla="*/ 4959304 h 5590776"/>
                    <a:gd name="connsiteX11" fmla="*/ 359701 w 1594379"/>
                    <a:gd name="connsiteY11" fmla="*/ 5206954 h 5590776"/>
                    <a:gd name="connsiteX12" fmla="*/ 293026 w 1594379"/>
                    <a:gd name="connsiteY12" fmla="*/ 5330779 h 5590776"/>
                    <a:gd name="connsiteX13" fmla="*/ 131101 w 1594379"/>
                    <a:gd name="connsiteY13" fmla="*/ 5445079 h 5590776"/>
                    <a:gd name="connsiteX14" fmla="*/ 340651 w 1594379"/>
                    <a:gd name="connsiteY14" fmla="*/ 5540329 h 5590776"/>
                    <a:gd name="connsiteX15" fmla="*/ 769276 w 1594379"/>
                    <a:gd name="connsiteY15" fmla="*/ 5587954 h 5590776"/>
                    <a:gd name="connsiteX16" fmla="*/ 1083601 w 1594379"/>
                    <a:gd name="connsiteY16" fmla="*/ 5568904 h 5590776"/>
                    <a:gd name="connsiteX17" fmla="*/ 1426501 w 1594379"/>
                    <a:gd name="connsiteY17" fmla="*/ 5435554 h 5590776"/>
                    <a:gd name="connsiteX18" fmla="*/ 1312201 w 1594379"/>
                    <a:gd name="connsiteY18" fmla="*/ 5302204 h 5590776"/>
                    <a:gd name="connsiteX19" fmla="*/ 1216951 w 1594379"/>
                    <a:gd name="connsiteY19" fmla="*/ 5245054 h 5590776"/>
                    <a:gd name="connsiteX20" fmla="*/ 1236001 w 1594379"/>
                    <a:gd name="connsiteY20" fmla="*/ 4873579 h 5590776"/>
                    <a:gd name="connsiteX21" fmla="*/ 1226476 w 1594379"/>
                    <a:gd name="connsiteY21" fmla="*/ 3902029 h 5590776"/>
                    <a:gd name="connsiteX22" fmla="*/ 1378876 w 1594379"/>
                    <a:gd name="connsiteY22" fmla="*/ 3597229 h 5590776"/>
                    <a:gd name="connsiteX23" fmla="*/ 1569376 w 1594379"/>
                    <a:gd name="connsiteY23" fmla="*/ 2987629 h 5590776"/>
                    <a:gd name="connsiteX24" fmla="*/ 1559851 w 1594379"/>
                    <a:gd name="connsiteY24" fmla="*/ 2444704 h 5590776"/>
                    <a:gd name="connsiteX25" fmla="*/ 1274101 w 1594379"/>
                    <a:gd name="connsiteY25" fmla="*/ 1844629 h 5590776"/>
                    <a:gd name="connsiteX26" fmla="*/ 1245526 w 1594379"/>
                    <a:gd name="connsiteY26" fmla="*/ 1132635 h 5590776"/>
                    <a:gd name="connsiteX27" fmla="*/ 1264576 w 1594379"/>
                    <a:gd name="connsiteY27" fmla="*/ 196804 h 5590776"/>
                    <a:gd name="connsiteX28" fmla="*/ 1247907 w 1594379"/>
                    <a:gd name="connsiteY28" fmla="*/ 8686 h 5590776"/>
                    <a:gd name="connsiteX29" fmla="*/ 1145514 w 1594379"/>
                    <a:gd name="connsiteY29" fmla="*/ 34879 h 5590776"/>
                    <a:gd name="connsiteX30" fmla="*/ 793088 w 1594379"/>
                    <a:gd name="connsiteY30" fmla="*/ 65835 h 5590776"/>
                    <a:gd name="connsiteX31" fmla="*/ 440664 w 1594379"/>
                    <a:gd name="connsiteY31" fmla="*/ 18210 h 5590776"/>
                    <a:gd name="connsiteX32" fmla="*/ 354939 w 1594379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88000 w 1584578"/>
                    <a:gd name="connsiteY8" fmla="*/ 3940129 h 5590776"/>
                    <a:gd name="connsiteX9" fmla="*/ 349900 w 1584578"/>
                    <a:gd name="connsiteY9" fmla="*/ 4492579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49900 w 1584578"/>
                    <a:gd name="connsiteY9" fmla="*/ 4492579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59304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83225 w 1584578"/>
                    <a:gd name="connsiteY12" fmla="*/ 5330779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30850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02400 w 1584578"/>
                    <a:gd name="connsiteY18" fmla="*/ 5302204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07150 w 1584578"/>
                    <a:gd name="connsiteY19" fmla="*/ 5245054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30975 w 1584578"/>
                    <a:gd name="connsiteY18" fmla="*/ 5318872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42882 w 1584578"/>
                    <a:gd name="connsiteY18" fmla="*/ 5328397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4578"/>
                    <a:gd name="connsiteY0" fmla="*/ 82504 h 5590776"/>
                    <a:gd name="connsiteX1" fmla="*/ 349900 w 1584578"/>
                    <a:gd name="connsiteY1" fmla="*/ 806404 h 5590776"/>
                    <a:gd name="connsiteX2" fmla="*/ 340375 w 1584578"/>
                    <a:gd name="connsiteY2" fmla="*/ 1520779 h 5590776"/>
                    <a:gd name="connsiteX3" fmla="*/ 330850 w 1584578"/>
                    <a:gd name="connsiteY3" fmla="*/ 1844629 h 5590776"/>
                    <a:gd name="connsiteX4" fmla="*/ 187975 w 1584578"/>
                    <a:gd name="connsiteY4" fmla="*/ 2085135 h 5590776"/>
                    <a:gd name="connsiteX5" fmla="*/ 9382 w 1584578"/>
                    <a:gd name="connsiteY5" fmla="*/ 2518522 h 5590776"/>
                    <a:gd name="connsiteX6" fmla="*/ 52244 w 1584578"/>
                    <a:gd name="connsiteY6" fmla="*/ 3161461 h 5590776"/>
                    <a:gd name="connsiteX7" fmla="*/ 283225 w 1584578"/>
                    <a:gd name="connsiteY7" fmla="*/ 3673429 h 5590776"/>
                    <a:gd name="connsiteX8" fmla="*/ 371331 w 1584578"/>
                    <a:gd name="connsiteY8" fmla="*/ 3968704 h 5590776"/>
                    <a:gd name="connsiteX9" fmla="*/ 368950 w 1584578"/>
                    <a:gd name="connsiteY9" fmla="*/ 4494960 h 5590776"/>
                    <a:gd name="connsiteX10" fmla="*/ 349900 w 1584578"/>
                    <a:gd name="connsiteY10" fmla="*/ 4966448 h 5590776"/>
                    <a:gd name="connsiteX11" fmla="*/ 349900 w 1584578"/>
                    <a:gd name="connsiteY11" fmla="*/ 5206954 h 5590776"/>
                    <a:gd name="connsiteX12" fmla="*/ 254650 w 1584578"/>
                    <a:gd name="connsiteY12" fmla="*/ 5297441 h 5590776"/>
                    <a:gd name="connsiteX13" fmla="*/ 121300 w 1584578"/>
                    <a:gd name="connsiteY13" fmla="*/ 5445079 h 5590776"/>
                    <a:gd name="connsiteX14" fmla="*/ 359425 w 1584578"/>
                    <a:gd name="connsiteY14" fmla="*/ 5540329 h 5590776"/>
                    <a:gd name="connsiteX15" fmla="*/ 759475 w 1584578"/>
                    <a:gd name="connsiteY15" fmla="*/ 5587954 h 5590776"/>
                    <a:gd name="connsiteX16" fmla="*/ 1073800 w 1584578"/>
                    <a:gd name="connsiteY16" fmla="*/ 5568904 h 5590776"/>
                    <a:gd name="connsiteX17" fmla="*/ 1416700 w 1584578"/>
                    <a:gd name="connsiteY17" fmla="*/ 5435554 h 5590776"/>
                    <a:gd name="connsiteX18" fmla="*/ 1342882 w 1584578"/>
                    <a:gd name="connsiteY18" fmla="*/ 5328397 h 5590776"/>
                    <a:gd name="connsiteX19" fmla="*/ 1233344 w 1584578"/>
                    <a:gd name="connsiteY19" fmla="*/ 5230767 h 5590776"/>
                    <a:gd name="connsiteX20" fmla="*/ 1226200 w 1584578"/>
                    <a:gd name="connsiteY20" fmla="*/ 4873579 h 5590776"/>
                    <a:gd name="connsiteX21" fmla="*/ 1216675 w 1584578"/>
                    <a:gd name="connsiteY21" fmla="*/ 3902029 h 5590776"/>
                    <a:gd name="connsiteX22" fmla="*/ 1369075 w 1584578"/>
                    <a:gd name="connsiteY22" fmla="*/ 3597229 h 5590776"/>
                    <a:gd name="connsiteX23" fmla="*/ 1559575 w 1584578"/>
                    <a:gd name="connsiteY23" fmla="*/ 2987629 h 5590776"/>
                    <a:gd name="connsiteX24" fmla="*/ 1550050 w 1584578"/>
                    <a:gd name="connsiteY24" fmla="*/ 2444704 h 5590776"/>
                    <a:gd name="connsiteX25" fmla="*/ 1264300 w 1584578"/>
                    <a:gd name="connsiteY25" fmla="*/ 1844629 h 5590776"/>
                    <a:gd name="connsiteX26" fmla="*/ 1235725 w 1584578"/>
                    <a:gd name="connsiteY26" fmla="*/ 1132635 h 5590776"/>
                    <a:gd name="connsiteX27" fmla="*/ 1254775 w 1584578"/>
                    <a:gd name="connsiteY27" fmla="*/ 196804 h 5590776"/>
                    <a:gd name="connsiteX28" fmla="*/ 1238106 w 1584578"/>
                    <a:gd name="connsiteY28" fmla="*/ 8686 h 5590776"/>
                    <a:gd name="connsiteX29" fmla="*/ 1135713 w 1584578"/>
                    <a:gd name="connsiteY29" fmla="*/ 34879 h 5590776"/>
                    <a:gd name="connsiteX30" fmla="*/ 783287 w 1584578"/>
                    <a:gd name="connsiteY30" fmla="*/ 65835 h 5590776"/>
                    <a:gd name="connsiteX31" fmla="*/ 430863 w 1584578"/>
                    <a:gd name="connsiteY31" fmla="*/ 18210 h 5590776"/>
                    <a:gd name="connsiteX32" fmla="*/ 345138 w 1584578"/>
                    <a:gd name="connsiteY32" fmla="*/ 82504 h 5590776"/>
                    <a:gd name="connsiteX0" fmla="*/ 345138 w 1583399"/>
                    <a:gd name="connsiteY0" fmla="*/ 82504 h 5590776"/>
                    <a:gd name="connsiteX1" fmla="*/ 349900 w 1583399"/>
                    <a:gd name="connsiteY1" fmla="*/ 806404 h 5590776"/>
                    <a:gd name="connsiteX2" fmla="*/ 340375 w 1583399"/>
                    <a:gd name="connsiteY2" fmla="*/ 1520779 h 5590776"/>
                    <a:gd name="connsiteX3" fmla="*/ 330850 w 1583399"/>
                    <a:gd name="connsiteY3" fmla="*/ 1844629 h 5590776"/>
                    <a:gd name="connsiteX4" fmla="*/ 187975 w 1583399"/>
                    <a:gd name="connsiteY4" fmla="*/ 2085135 h 5590776"/>
                    <a:gd name="connsiteX5" fmla="*/ 9382 w 1583399"/>
                    <a:gd name="connsiteY5" fmla="*/ 2518522 h 5590776"/>
                    <a:gd name="connsiteX6" fmla="*/ 52244 w 1583399"/>
                    <a:gd name="connsiteY6" fmla="*/ 3161461 h 5590776"/>
                    <a:gd name="connsiteX7" fmla="*/ 283225 w 1583399"/>
                    <a:gd name="connsiteY7" fmla="*/ 3673429 h 5590776"/>
                    <a:gd name="connsiteX8" fmla="*/ 371331 w 1583399"/>
                    <a:gd name="connsiteY8" fmla="*/ 3968704 h 5590776"/>
                    <a:gd name="connsiteX9" fmla="*/ 368950 w 1583399"/>
                    <a:gd name="connsiteY9" fmla="*/ 4494960 h 5590776"/>
                    <a:gd name="connsiteX10" fmla="*/ 349900 w 1583399"/>
                    <a:gd name="connsiteY10" fmla="*/ 4966448 h 5590776"/>
                    <a:gd name="connsiteX11" fmla="*/ 349900 w 1583399"/>
                    <a:gd name="connsiteY11" fmla="*/ 5206954 h 5590776"/>
                    <a:gd name="connsiteX12" fmla="*/ 254650 w 1583399"/>
                    <a:gd name="connsiteY12" fmla="*/ 5297441 h 5590776"/>
                    <a:gd name="connsiteX13" fmla="*/ 121300 w 1583399"/>
                    <a:gd name="connsiteY13" fmla="*/ 5445079 h 5590776"/>
                    <a:gd name="connsiteX14" fmla="*/ 359425 w 1583399"/>
                    <a:gd name="connsiteY14" fmla="*/ 5540329 h 5590776"/>
                    <a:gd name="connsiteX15" fmla="*/ 759475 w 1583399"/>
                    <a:gd name="connsiteY15" fmla="*/ 5587954 h 5590776"/>
                    <a:gd name="connsiteX16" fmla="*/ 1073800 w 1583399"/>
                    <a:gd name="connsiteY16" fmla="*/ 5568904 h 5590776"/>
                    <a:gd name="connsiteX17" fmla="*/ 1416700 w 1583399"/>
                    <a:gd name="connsiteY17" fmla="*/ 5435554 h 5590776"/>
                    <a:gd name="connsiteX18" fmla="*/ 1342882 w 1583399"/>
                    <a:gd name="connsiteY18" fmla="*/ 5328397 h 5590776"/>
                    <a:gd name="connsiteX19" fmla="*/ 1233344 w 1583399"/>
                    <a:gd name="connsiteY19" fmla="*/ 5230767 h 5590776"/>
                    <a:gd name="connsiteX20" fmla="*/ 1226200 w 1583399"/>
                    <a:gd name="connsiteY20" fmla="*/ 4873579 h 5590776"/>
                    <a:gd name="connsiteX21" fmla="*/ 1216675 w 1583399"/>
                    <a:gd name="connsiteY21" fmla="*/ 3902029 h 5590776"/>
                    <a:gd name="connsiteX22" fmla="*/ 1388125 w 1583399"/>
                    <a:gd name="connsiteY22" fmla="*/ 3542461 h 5590776"/>
                    <a:gd name="connsiteX23" fmla="*/ 1559575 w 1583399"/>
                    <a:gd name="connsiteY23" fmla="*/ 2987629 h 5590776"/>
                    <a:gd name="connsiteX24" fmla="*/ 1550050 w 1583399"/>
                    <a:gd name="connsiteY24" fmla="*/ 2444704 h 5590776"/>
                    <a:gd name="connsiteX25" fmla="*/ 1264300 w 1583399"/>
                    <a:gd name="connsiteY25" fmla="*/ 1844629 h 5590776"/>
                    <a:gd name="connsiteX26" fmla="*/ 1235725 w 1583399"/>
                    <a:gd name="connsiteY26" fmla="*/ 1132635 h 5590776"/>
                    <a:gd name="connsiteX27" fmla="*/ 1254775 w 1583399"/>
                    <a:gd name="connsiteY27" fmla="*/ 196804 h 5590776"/>
                    <a:gd name="connsiteX28" fmla="*/ 1238106 w 1583399"/>
                    <a:gd name="connsiteY28" fmla="*/ 8686 h 5590776"/>
                    <a:gd name="connsiteX29" fmla="*/ 1135713 w 1583399"/>
                    <a:gd name="connsiteY29" fmla="*/ 34879 h 5590776"/>
                    <a:gd name="connsiteX30" fmla="*/ 783287 w 1583399"/>
                    <a:gd name="connsiteY30" fmla="*/ 65835 h 5590776"/>
                    <a:gd name="connsiteX31" fmla="*/ 430863 w 1583399"/>
                    <a:gd name="connsiteY31" fmla="*/ 18210 h 5590776"/>
                    <a:gd name="connsiteX32" fmla="*/ 345138 w 1583399"/>
                    <a:gd name="connsiteY32" fmla="*/ 82504 h 5590776"/>
                    <a:gd name="connsiteX0" fmla="*/ 345138 w 1583399"/>
                    <a:gd name="connsiteY0" fmla="*/ 82504 h 5590776"/>
                    <a:gd name="connsiteX1" fmla="*/ 349900 w 1583399"/>
                    <a:gd name="connsiteY1" fmla="*/ 806404 h 5590776"/>
                    <a:gd name="connsiteX2" fmla="*/ 340375 w 1583399"/>
                    <a:gd name="connsiteY2" fmla="*/ 1520779 h 5590776"/>
                    <a:gd name="connsiteX3" fmla="*/ 330850 w 1583399"/>
                    <a:gd name="connsiteY3" fmla="*/ 1844629 h 5590776"/>
                    <a:gd name="connsiteX4" fmla="*/ 187975 w 1583399"/>
                    <a:gd name="connsiteY4" fmla="*/ 2085135 h 5590776"/>
                    <a:gd name="connsiteX5" fmla="*/ 9382 w 1583399"/>
                    <a:gd name="connsiteY5" fmla="*/ 2518522 h 5590776"/>
                    <a:gd name="connsiteX6" fmla="*/ 52244 w 1583399"/>
                    <a:gd name="connsiteY6" fmla="*/ 3161461 h 5590776"/>
                    <a:gd name="connsiteX7" fmla="*/ 283225 w 1583399"/>
                    <a:gd name="connsiteY7" fmla="*/ 3673429 h 5590776"/>
                    <a:gd name="connsiteX8" fmla="*/ 371331 w 1583399"/>
                    <a:gd name="connsiteY8" fmla="*/ 3968704 h 5590776"/>
                    <a:gd name="connsiteX9" fmla="*/ 368950 w 1583399"/>
                    <a:gd name="connsiteY9" fmla="*/ 4494960 h 5590776"/>
                    <a:gd name="connsiteX10" fmla="*/ 349900 w 1583399"/>
                    <a:gd name="connsiteY10" fmla="*/ 4966448 h 5590776"/>
                    <a:gd name="connsiteX11" fmla="*/ 349900 w 1583399"/>
                    <a:gd name="connsiteY11" fmla="*/ 5206954 h 5590776"/>
                    <a:gd name="connsiteX12" fmla="*/ 254650 w 1583399"/>
                    <a:gd name="connsiteY12" fmla="*/ 5297441 h 5590776"/>
                    <a:gd name="connsiteX13" fmla="*/ 121300 w 1583399"/>
                    <a:gd name="connsiteY13" fmla="*/ 5445079 h 5590776"/>
                    <a:gd name="connsiteX14" fmla="*/ 359425 w 1583399"/>
                    <a:gd name="connsiteY14" fmla="*/ 5540329 h 5590776"/>
                    <a:gd name="connsiteX15" fmla="*/ 759475 w 1583399"/>
                    <a:gd name="connsiteY15" fmla="*/ 5587954 h 5590776"/>
                    <a:gd name="connsiteX16" fmla="*/ 1073800 w 1583399"/>
                    <a:gd name="connsiteY16" fmla="*/ 5568904 h 5590776"/>
                    <a:gd name="connsiteX17" fmla="*/ 1416700 w 1583399"/>
                    <a:gd name="connsiteY17" fmla="*/ 5435554 h 5590776"/>
                    <a:gd name="connsiteX18" fmla="*/ 1342882 w 1583399"/>
                    <a:gd name="connsiteY18" fmla="*/ 5328397 h 5590776"/>
                    <a:gd name="connsiteX19" fmla="*/ 1233344 w 1583399"/>
                    <a:gd name="connsiteY19" fmla="*/ 5230767 h 5590776"/>
                    <a:gd name="connsiteX20" fmla="*/ 1226200 w 1583399"/>
                    <a:gd name="connsiteY20" fmla="*/ 4873579 h 5590776"/>
                    <a:gd name="connsiteX21" fmla="*/ 1216675 w 1583399"/>
                    <a:gd name="connsiteY21" fmla="*/ 3902029 h 5590776"/>
                    <a:gd name="connsiteX22" fmla="*/ 1388125 w 1583399"/>
                    <a:gd name="connsiteY22" fmla="*/ 3542461 h 5590776"/>
                    <a:gd name="connsiteX23" fmla="*/ 1559575 w 1583399"/>
                    <a:gd name="connsiteY23" fmla="*/ 2987629 h 5590776"/>
                    <a:gd name="connsiteX24" fmla="*/ 1550050 w 1583399"/>
                    <a:gd name="connsiteY24" fmla="*/ 2444704 h 5590776"/>
                    <a:gd name="connsiteX25" fmla="*/ 1264300 w 1583399"/>
                    <a:gd name="connsiteY25" fmla="*/ 1844629 h 5590776"/>
                    <a:gd name="connsiteX26" fmla="*/ 1235725 w 1583399"/>
                    <a:gd name="connsiteY26" fmla="*/ 1132635 h 5590776"/>
                    <a:gd name="connsiteX27" fmla="*/ 1254775 w 1583399"/>
                    <a:gd name="connsiteY27" fmla="*/ 196804 h 5590776"/>
                    <a:gd name="connsiteX28" fmla="*/ 1238106 w 1583399"/>
                    <a:gd name="connsiteY28" fmla="*/ 8686 h 5590776"/>
                    <a:gd name="connsiteX29" fmla="*/ 1135713 w 1583399"/>
                    <a:gd name="connsiteY29" fmla="*/ 34879 h 5590776"/>
                    <a:gd name="connsiteX30" fmla="*/ 783287 w 1583399"/>
                    <a:gd name="connsiteY30" fmla="*/ 65835 h 5590776"/>
                    <a:gd name="connsiteX31" fmla="*/ 430863 w 1583399"/>
                    <a:gd name="connsiteY31" fmla="*/ 18210 h 5590776"/>
                    <a:gd name="connsiteX32" fmla="*/ 345138 w 1583399"/>
                    <a:gd name="connsiteY32" fmla="*/ 82504 h 5590776"/>
                    <a:gd name="connsiteX0" fmla="*/ 345138 w 1583708"/>
                    <a:gd name="connsiteY0" fmla="*/ 82504 h 5590776"/>
                    <a:gd name="connsiteX1" fmla="*/ 349900 w 1583708"/>
                    <a:gd name="connsiteY1" fmla="*/ 806404 h 5590776"/>
                    <a:gd name="connsiteX2" fmla="*/ 340375 w 1583708"/>
                    <a:gd name="connsiteY2" fmla="*/ 1520779 h 5590776"/>
                    <a:gd name="connsiteX3" fmla="*/ 330850 w 1583708"/>
                    <a:gd name="connsiteY3" fmla="*/ 1844629 h 5590776"/>
                    <a:gd name="connsiteX4" fmla="*/ 187975 w 1583708"/>
                    <a:gd name="connsiteY4" fmla="*/ 2085135 h 5590776"/>
                    <a:gd name="connsiteX5" fmla="*/ 9382 w 1583708"/>
                    <a:gd name="connsiteY5" fmla="*/ 2518522 h 5590776"/>
                    <a:gd name="connsiteX6" fmla="*/ 52244 w 1583708"/>
                    <a:gd name="connsiteY6" fmla="*/ 3161461 h 5590776"/>
                    <a:gd name="connsiteX7" fmla="*/ 283225 w 1583708"/>
                    <a:gd name="connsiteY7" fmla="*/ 3673429 h 5590776"/>
                    <a:gd name="connsiteX8" fmla="*/ 371331 w 1583708"/>
                    <a:gd name="connsiteY8" fmla="*/ 3968704 h 5590776"/>
                    <a:gd name="connsiteX9" fmla="*/ 368950 w 1583708"/>
                    <a:gd name="connsiteY9" fmla="*/ 4494960 h 5590776"/>
                    <a:gd name="connsiteX10" fmla="*/ 349900 w 1583708"/>
                    <a:gd name="connsiteY10" fmla="*/ 4966448 h 5590776"/>
                    <a:gd name="connsiteX11" fmla="*/ 349900 w 1583708"/>
                    <a:gd name="connsiteY11" fmla="*/ 5206954 h 5590776"/>
                    <a:gd name="connsiteX12" fmla="*/ 254650 w 1583708"/>
                    <a:gd name="connsiteY12" fmla="*/ 5297441 h 5590776"/>
                    <a:gd name="connsiteX13" fmla="*/ 121300 w 1583708"/>
                    <a:gd name="connsiteY13" fmla="*/ 5445079 h 5590776"/>
                    <a:gd name="connsiteX14" fmla="*/ 359425 w 1583708"/>
                    <a:gd name="connsiteY14" fmla="*/ 5540329 h 5590776"/>
                    <a:gd name="connsiteX15" fmla="*/ 759475 w 1583708"/>
                    <a:gd name="connsiteY15" fmla="*/ 5587954 h 5590776"/>
                    <a:gd name="connsiteX16" fmla="*/ 1073800 w 1583708"/>
                    <a:gd name="connsiteY16" fmla="*/ 5568904 h 5590776"/>
                    <a:gd name="connsiteX17" fmla="*/ 1416700 w 1583708"/>
                    <a:gd name="connsiteY17" fmla="*/ 5435554 h 5590776"/>
                    <a:gd name="connsiteX18" fmla="*/ 1342882 w 1583708"/>
                    <a:gd name="connsiteY18" fmla="*/ 5328397 h 5590776"/>
                    <a:gd name="connsiteX19" fmla="*/ 1233344 w 1583708"/>
                    <a:gd name="connsiteY19" fmla="*/ 5230767 h 5590776"/>
                    <a:gd name="connsiteX20" fmla="*/ 1226200 w 1583708"/>
                    <a:gd name="connsiteY20" fmla="*/ 4873579 h 5590776"/>
                    <a:gd name="connsiteX21" fmla="*/ 1216675 w 1583708"/>
                    <a:gd name="connsiteY21" fmla="*/ 3902029 h 5590776"/>
                    <a:gd name="connsiteX22" fmla="*/ 1383101 w 1583708"/>
                    <a:gd name="connsiteY22" fmla="*/ 3532412 h 5590776"/>
                    <a:gd name="connsiteX23" fmla="*/ 1559575 w 1583708"/>
                    <a:gd name="connsiteY23" fmla="*/ 2987629 h 5590776"/>
                    <a:gd name="connsiteX24" fmla="*/ 1550050 w 1583708"/>
                    <a:gd name="connsiteY24" fmla="*/ 2444704 h 5590776"/>
                    <a:gd name="connsiteX25" fmla="*/ 1264300 w 1583708"/>
                    <a:gd name="connsiteY25" fmla="*/ 1844629 h 5590776"/>
                    <a:gd name="connsiteX26" fmla="*/ 1235725 w 1583708"/>
                    <a:gd name="connsiteY26" fmla="*/ 1132635 h 5590776"/>
                    <a:gd name="connsiteX27" fmla="*/ 1254775 w 1583708"/>
                    <a:gd name="connsiteY27" fmla="*/ 196804 h 5590776"/>
                    <a:gd name="connsiteX28" fmla="*/ 1238106 w 1583708"/>
                    <a:gd name="connsiteY28" fmla="*/ 8686 h 5590776"/>
                    <a:gd name="connsiteX29" fmla="*/ 1135713 w 1583708"/>
                    <a:gd name="connsiteY29" fmla="*/ 34879 h 5590776"/>
                    <a:gd name="connsiteX30" fmla="*/ 783287 w 1583708"/>
                    <a:gd name="connsiteY30" fmla="*/ 65835 h 5590776"/>
                    <a:gd name="connsiteX31" fmla="*/ 430863 w 1583708"/>
                    <a:gd name="connsiteY31" fmla="*/ 18210 h 5590776"/>
                    <a:gd name="connsiteX32" fmla="*/ 345138 w 1583708"/>
                    <a:gd name="connsiteY32" fmla="*/ 82504 h 5590776"/>
                    <a:gd name="connsiteX0" fmla="*/ 345138 w 1592112"/>
                    <a:gd name="connsiteY0" fmla="*/ 82504 h 5590776"/>
                    <a:gd name="connsiteX1" fmla="*/ 349900 w 1592112"/>
                    <a:gd name="connsiteY1" fmla="*/ 806404 h 5590776"/>
                    <a:gd name="connsiteX2" fmla="*/ 340375 w 1592112"/>
                    <a:gd name="connsiteY2" fmla="*/ 1520779 h 5590776"/>
                    <a:gd name="connsiteX3" fmla="*/ 330850 w 1592112"/>
                    <a:gd name="connsiteY3" fmla="*/ 1844629 h 5590776"/>
                    <a:gd name="connsiteX4" fmla="*/ 187975 w 1592112"/>
                    <a:gd name="connsiteY4" fmla="*/ 2085135 h 5590776"/>
                    <a:gd name="connsiteX5" fmla="*/ 9382 w 1592112"/>
                    <a:gd name="connsiteY5" fmla="*/ 2518522 h 5590776"/>
                    <a:gd name="connsiteX6" fmla="*/ 52244 w 1592112"/>
                    <a:gd name="connsiteY6" fmla="*/ 3161461 h 5590776"/>
                    <a:gd name="connsiteX7" fmla="*/ 283225 w 1592112"/>
                    <a:gd name="connsiteY7" fmla="*/ 3673429 h 5590776"/>
                    <a:gd name="connsiteX8" fmla="*/ 371331 w 1592112"/>
                    <a:gd name="connsiteY8" fmla="*/ 3968704 h 5590776"/>
                    <a:gd name="connsiteX9" fmla="*/ 368950 w 1592112"/>
                    <a:gd name="connsiteY9" fmla="*/ 4494960 h 5590776"/>
                    <a:gd name="connsiteX10" fmla="*/ 349900 w 1592112"/>
                    <a:gd name="connsiteY10" fmla="*/ 4966448 h 5590776"/>
                    <a:gd name="connsiteX11" fmla="*/ 349900 w 1592112"/>
                    <a:gd name="connsiteY11" fmla="*/ 5206954 h 5590776"/>
                    <a:gd name="connsiteX12" fmla="*/ 254650 w 1592112"/>
                    <a:gd name="connsiteY12" fmla="*/ 5297441 h 5590776"/>
                    <a:gd name="connsiteX13" fmla="*/ 121300 w 1592112"/>
                    <a:gd name="connsiteY13" fmla="*/ 5445079 h 5590776"/>
                    <a:gd name="connsiteX14" fmla="*/ 359425 w 1592112"/>
                    <a:gd name="connsiteY14" fmla="*/ 5540329 h 5590776"/>
                    <a:gd name="connsiteX15" fmla="*/ 759475 w 1592112"/>
                    <a:gd name="connsiteY15" fmla="*/ 5587954 h 5590776"/>
                    <a:gd name="connsiteX16" fmla="*/ 1073800 w 1592112"/>
                    <a:gd name="connsiteY16" fmla="*/ 5568904 h 5590776"/>
                    <a:gd name="connsiteX17" fmla="*/ 1416700 w 1592112"/>
                    <a:gd name="connsiteY17" fmla="*/ 5435554 h 5590776"/>
                    <a:gd name="connsiteX18" fmla="*/ 1342882 w 1592112"/>
                    <a:gd name="connsiteY18" fmla="*/ 5328397 h 5590776"/>
                    <a:gd name="connsiteX19" fmla="*/ 1233344 w 1592112"/>
                    <a:gd name="connsiteY19" fmla="*/ 5230767 h 5590776"/>
                    <a:gd name="connsiteX20" fmla="*/ 1226200 w 1592112"/>
                    <a:gd name="connsiteY20" fmla="*/ 4873579 h 5590776"/>
                    <a:gd name="connsiteX21" fmla="*/ 1216675 w 1592112"/>
                    <a:gd name="connsiteY21" fmla="*/ 3902029 h 5590776"/>
                    <a:gd name="connsiteX22" fmla="*/ 1254075 w 1592112"/>
                    <a:gd name="connsiteY22" fmla="*/ 3257531 h 5590776"/>
                    <a:gd name="connsiteX23" fmla="*/ 1559575 w 1592112"/>
                    <a:gd name="connsiteY23" fmla="*/ 2987629 h 5590776"/>
                    <a:gd name="connsiteX24" fmla="*/ 1550050 w 1592112"/>
                    <a:gd name="connsiteY24" fmla="*/ 2444704 h 5590776"/>
                    <a:gd name="connsiteX25" fmla="*/ 1264300 w 1592112"/>
                    <a:gd name="connsiteY25" fmla="*/ 1844629 h 5590776"/>
                    <a:gd name="connsiteX26" fmla="*/ 1235725 w 1592112"/>
                    <a:gd name="connsiteY26" fmla="*/ 1132635 h 5590776"/>
                    <a:gd name="connsiteX27" fmla="*/ 1254775 w 1592112"/>
                    <a:gd name="connsiteY27" fmla="*/ 196804 h 5590776"/>
                    <a:gd name="connsiteX28" fmla="*/ 1238106 w 1592112"/>
                    <a:gd name="connsiteY28" fmla="*/ 8686 h 5590776"/>
                    <a:gd name="connsiteX29" fmla="*/ 1135713 w 1592112"/>
                    <a:gd name="connsiteY29" fmla="*/ 34879 h 5590776"/>
                    <a:gd name="connsiteX30" fmla="*/ 783287 w 1592112"/>
                    <a:gd name="connsiteY30" fmla="*/ 65835 h 5590776"/>
                    <a:gd name="connsiteX31" fmla="*/ 430863 w 1592112"/>
                    <a:gd name="connsiteY31" fmla="*/ 18210 h 5590776"/>
                    <a:gd name="connsiteX32" fmla="*/ 345138 w 1592112"/>
                    <a:gd name="connsiteY32" fmla="*/ 82504 h 5590776"/>
                    <a:gd name="connsiteX0" fmla="*/ 345138 w 1550281"/>
                    <a:gd name="connsiteY0" fmla="*/ 82504 h 5590776"/>
                    <a:gd name="connsiteX1" fmla="*/ 349900 w 1550281"/>
                    <a:gd name="connsiteY1" fmla="*/ 806404 h 5590776"/>
                    <a:gd name="connsiteX2" fmla="*/ 340375 w 1550281"/>
                    <a:gd name="connsiteY2" fmla="*/ 1520779 h 5590776"/>
                    <a:gd name="connsiteX3" fmla="*/ 330850 w 1550281"/>
                    <a:gd name="connsiteY3" fmla="*/ 1844629 h 5590776"/>
                    <a:gd name="connsiteX4" fmla="*/ 187975 w 1550281"/>
                    <a:gd name="connsiteY4" fmla="*/ 2085135 h 5590776"/>
                    <a:gd name="connsiteX5" fmla="*/ 9382 w 1550281"/>
                    <a:gd name="connsiteY5" fmla="*/ 2518522 h 5590776"/>
                    <a:gd name="connsiteX6" fmla="*/ 52244 w 1550281"/>
                    <a:gd name="connsiteY6" fmla="*/ 3161461 h 5590776"/>
                    <a:gd name="connsiteX7" fmla="*/ 283225 w 1550281"/>
                    <a:gd name="connsiteY7" fmla="*/ 3673429 h 5590776"/>
                    <a:gd name="connsiteX8" fmla="*/ 371331 w 1550281"/>
                    <a:gd name="connsiteY8" fmla="*/ 3968704 h 5590776"/>
                    <a:gd name="connsiteX9" fmla="*/ 368950 w 1550281"/>
                    <a:gd name="connsiteY9" fmla="*/ 4494960 h 5590776"/>
                    <a:gd name="connsiteX10" fmla="*/ 349900 w 1550281"/>
                    <a:gd name="connsiteY10" fmla="*/ 4966448 h 5590776"/>
                    <a:gd name="connsiteX11" fmla="*/ 349900 w 1550281"/>
                    <a:gd name="connsiteY11" fmla="*/ 5206954 h 5590776"/>
                    <a:gd name="connsiteX12" fmla="*/ 254650 w 1550281"/>
                    <a:gd name="connsiteY12" fmla="*/ 5297441 h 5590776"/>
                    <a:gd name="connsiteX13" fmla="*/ 121300 w 1550281"/>
                    <a:gd name="connsiteY13" fmla="*/ 5445079 h 5590776"/>
                    <a:gd name="connsiteX14" fmla="*/ 359425 w 1550281"/>
                    <a:gd name="connsiteY14" fmla="*/ 5540329 h 5590776"/>
                    <a:gd name="connsiteX15" fmla="*/ 759475 w 1550281"/>
                    <a:gd name="connsiteY15" fmla="*/ 5587954 h 5590776"/>
                    <a:gd name="connsiteX16" fmla="*/ 1073800 w 1550281"/>
                    <a:gd name="connsiteY16" fmla="*/ 5568904 h 5590776"/>
                    <a:gd name="connsiteX17" fmla="*/ 1416700 w 1550281"/>
                    <a:gd name="connsiteY17" fmla="*/ 5435554 h 5590776"/>
                    <a:gd name="connsiteX18" fmla="*/ 1342882 w 1550281"/>
                    <a:gd name="connsiteY18" fmla="*/ 5328397 h 5590776"/>
                    <a:gd name="connsiteX19" fmla="*/ 1233344 w 1550281"/>
                    <a:gd name="connsiteY19" fmla="*/ 5230767 h 5590776"/>
                    <a:gd name="connsiteX20" fmla="*/ 1226200 w 1550281"/>
                    <a:gd name="connsiteY20" fmla="*/ 4873579 h 5590776"/>
                    <a:gd name="connsiteX21" fmla="*/ 1216675 w 1550281"/>
                    <a:gd name="connsiteY21" fmla="*/ 3902029 h 5590776"/>
                    <a:gd name="connsiteX22" fmla="*/ 1254075 w 1550281"/>
                    <a:gd name="connsiteY22" fmla="*/ 3257531 h 5590776"/>
                    <a:gd name="connsiteX23" fmla="*/ 1211767 w 1550281"/>
                    <a:gd name="connsiteY23" fmla="*/ 2729577 h 5590776"/>
                    <a:gd name="connsiteX24" fmla="*/ 1550050 w 1550281"/>
                    <a:gd name="connsiteY24" fmla="*/ 2444704 h 5590776"/>
                    <a:gd name="connsiteX25" fmla="*/ 1264300 w 1550281"/>
                    <a:gd name="connsiteY25" fmla="*/ 1844629 h 5590776"/>
                    <a:gd name="connsiteX26" fmla="*/ 1235725 w 1550281"/>
                    <a:gd name="connsiteY26" fmla="*/ 1132635 h 5590776"/>
                    <a:gd name="connsiteX27" fmla="*/ 1254775 w 1550281"/>
                    <a:gd name="connsiteY27" fmla="*/ 196804 h 5590776"/>
                    <a:gd name="connsiteX28" fmla="*/ 1238106 w 1550281"/>
                    <a:gd name="connsiteY28" fmla="*/ 8686 h 5590776"/>
                    <a:gd name="connsiteX29" fmla="*/ 1135713 w 1550281"/>
                    <a:gd name="connsiteY29" fmla="*/ 34879 h 5590776"/>
                    <a:gd name="connsiteX30" fmla="*/ 783287 w 1550281"/>
                    <a:gd name="connsiteY30" fmla="*/ 65835 h 5590776"/>
                    <a:gd name="connsiteX31" fmla="*/ 430863 w 1550281"/>
                    <a:gd name="connsiteY31" fmla="*/ 18210 h 5590776"/>
                    <a:gd name="connsiteX32" fmla="*/ 345138 w 1550281"/>
                    <a:gd name="connsiteY32" fmla="*/ 82504 h 5590776"/>
                    <a:gd name="connsiteX0" fmla="*/ 345138 w 1550281"/>
                    <a:gd name="connsiteY0" fmla="*/ 82504 h 5590776"/>
                    <a:gd name="connsiteX1" fmla="*/ 349900 w 1550281"/>
                    <a:gd name="connsiteY1" fmla="*/ 806404 h 5590776"/>
                    <a:gd name="connsiteX2" fmla="*/ 340375 w 1550281"/>
                    <a:gd name="connsiteY2" fmla="*/ 1520779 h 5590776"/>
                    <a:gd name="connsiteX3" fmla="*/ 330850 w 1550281"/>
                    <a:gd name="connsiteY3" fmla="*/ 1844629 h 5590776"/>
                    <a:gd name="connsiteX4" fmla="*/ 187975 w 1550281"/>
                    <a:gd name="connsiteY4" fmla="*/ 2085135 h 5590776"/>
                    <a:gd name="connsiteX5" fmla="*/ 9382 w 1550281"/>
                    <a:gd name="connsiteY5" fmla="*/ 2518522 h 5590776"/>
                    <a:gd name="connsiteX6" fmla="*/ 52244 w 1550281"/>
                    <a:gd name="connsiteY6" fmla="*/ 3161461 h 5590776"/>
                    <a:gd name="connsiteX7" fmla="*/ 283225 w 1550281"/>
                    <a:gd name="connsiteY7" fmla="*/ 3673429 h 5590776"/>
                    <a:gd name="connsiteX8" fmla="*/ 371331 w 1550281"/>
                    <a:gd name="connsiteY8" fmla="*/ 3968704 h 5590776"/>
                    <a:gd name="connsiteX9" fmla="*/ 368950 w 1550281"/>
                    <a:gd name="connsiteY9" fmla="*/ 4494960 h 5590776"/>
                    <a:gd name="connsiteX10" fmla="*/ 349900 w 1550281"/>
                    <a:gd name="connsiteY10" fmla="*/ 4966448 h 5590776"/>
                    <a:gd name="connsiteX11" fmla="*/ 349900 w 1550281"/>
                    <a:gd name="connsiteY11" fmla="*/ 5206954 h 5590776"/>
                    <a:gd name="connsiteX12" fmla="*/ 254650 w 1550281"/>
                    <a:gd name="connsiteY12" fmla="*/ 5297441 h 5590776"/>
                    <a:gd name="connsiteX13" fmla="*/ 121300 w 1550281"/>
                    <a:gd name="connsiteY13" fmla="*/ 5445079 h 5590776"/>
                    <a:gd name="connsiteX14" fmla="*/ 359425 w 1550281"/>
                    <a:gd name="connsiteY14" fmla="*/ 5540329 h 5590776"/>
                    <a:gd name="connsiteX15" fmla="*/ 759475 w 1550281"/>
                    <a:gd name="connsiteY15" fmla="*/ 5587954 h 5590776"/>
                    <a:gd name="connsiteX16" fmla="*/ 1073800 w 1550281"/>
                    <a:gd name="connsiteY16" fmla="*/ 5568904 h 5590776"/>
                    <a:gd name="connsiteX17" fmla="*/ 1416700 w 1550281"/>
                    <a:gd name="connsiteY17" fmla="*/ 5435554 h 5590776"/>
                    <a:gd name="connsiteX18" fmla="*/ 1342882 w 1550281"/>
                    <a:gd name="connsiteY18" fmla="*/ 5328397 h 5590776"/>
                    <a:gd name="connsiteX19" fmla="*/ 1233344 w 1550281"/>
                    <a:gd name="connsiteY19" fmla="*/ 5230767 h 5590776"/>
                    <a:gd name="connsiteX20" fmla="*/ 1226200 w 1550281"/>
                    <a:gd name="connsiteY20" fmla="*/ 4873579 h 5590776"/>
                    <a:gd name="connsiteX21" fmla="*/ 1216675 w 1550281"/>
                    <a:gd name="connsiteY21" fmla="*/ 3902029 h 5590776"/>
                    <a:gd name="connsiteX22" fmla="*/ 1237246 w 1550281"/>
                    <a:gd name="connsiteY22" fmla="*/ 3268750 h 5590776"/>
                    <a:gd name="connsiteX23" fmla="*/ 1211767 w 1550281"/>
                    <a:gd name="connsiteY23" fmla="*/ 2729577 h 5590776"/>
                    <a:gd name="connsiteX24" fmla="*/ 1550050 w 1550281"/>
                    <a:gd name="connsiteY24" fmla="*/ 2444704 h 5590776"/>
                    <a:gd name="connsiteX25" fmla="*/ 1264300 w 1550281"/>
                    <a:gd name="connsiteY25" fmla="*/ 1844629 h 5590776"/>
                    <a:gd name="connsiteX26" fmla="*/ 1235725 w 1550281"/>
                    <a:gd name="connsiteY26" fmla="*/ 1132635 h 5590776"/>
                    <a:gd name="connsiteX27" fmla="*/ 1254775 w 1550281"/>
                    <a:gd name="connsiteY27" fmla="*/ 196804 h 5590776"/>
                    <a:gd name="connsiteX28" fmla="*/ 1238106 w 1550281"/>
                    <a:gd name="connsiteY28" fmla="*/ 8686 h 5590776"/>
                    <a:gd name="connsiteX29" fmla="*/ 1135713 w 1550281"/>
                    <a:gd name="connsiteY29" fmla="*/ 34879 h 5590776"/>
                    <a:gd name="connsiteX30" fmla="*/ 783287 w 1550281"/>
                    <a:gd name="connsiteY30" fmla="*/ 65835 h 5590776"/>
                    <a:gd name="connsiteX31" fmla="*/ 430863 w 1550281"/>
                    <a:gd name="connsiteY31" fmla="*/ 18210 h 5590776"/>
                    <a:gd name="connsiteX32" fmla="*/ 345138 w 1550281"/>
                    <a:gd name="connsiteY32" fmla="*/ 82504 h 5590776"/>
                    <a:gd name="connsiteX0" fmla="*/ 345138 w 1438224"/>
                    <a:gd name="connsiteY0" fmla="*/ 82504 h 5590776"/>
                    <a:gd name="connsiteX1" fmla="*/ 349900 w 1438224"/>
                    <a:gd name="connsiteY1" fmla="*/ 806404 h 5590776"/>
                    <a:gd name="connsiteX2" fmla="*/ 340375 w 1438224"/>
                    <a:gd name="connsiteY2" fmla="*/ 1520779 h 5590776"/>
                    <a:gd name="connsiteX3" fmla="*/ 330850 w 1438224"/>
                    <a:gd name="connsiteY3" fmla="*/ 1844629 h 5590776"/>
                    <a:gd name="connsiteX4" fmla="*/ 187975 w 1438224"/>
                    <a:gd name="connsiteY4" fmla="*/ 2085135 h 5590776"/>
                    <a:gd name="connsiteX5" fmla="*/ 9382 w 1438224"/>
                    <a:gd name="connsiteY5" fmla="*/ 2518522 h 5590776"/>
                    <a:gd name="connsiteX6" fmla="*/ 52244 w 1438224"/>
                    <a:gd name="connsiteY6" fmla="*/ 3161461 h 5590776"/>
                    <a:gd name="connsiteX7" fmla="*/ 283225 w 1438224"/>
                    <a:gd name="connsiteY7" fmla="*/ 3673429 h 5590776"/>
                    <a:gd name="connsiteX8" fmla="*/ 371331 w 1438224"/>
                    <a:gd name="connsiteY8" fmla="*/ 3968704 h 5590776"/>
                    <a:gd name="connsiteX9" fmla="*/ 368950 w 1438224"/>
                    <a:gd name="connsiteY9" fmla="*/ 4494960 h 5590776"/>
                    <a:gd name="connsiteX10" fmla="*/ 349900 w 1438224"/>
                    <a:gd name="connsiteY10" fmla="*/ 4966448 h 5590776"/>
                    <a:gd name="connsiteX11" fmla="*/ 349900 w 1438224"/>
                    <a:gd name="connsiteY11" fmla="*/ 5206954 h 5590776"/>
                    <a:gd name="connsiteX12" fmla="*/ 254650 w 1438224"/>
                    <a:gd name="connsiteY12" fmla="*/ 5297441 h 5590776"/>
                    <a:gd name="connsiteX13" fmla="*/ 121300 w 1438224"/>
                    <a:gd name="connsiteY13" fmla="*/ 5445079 h 5590776"/>
                    <a:gd name="connsiteX14" fmla="*/ 359425 w 1438224"/>
                    <a:gd name="connsiteY14" fmla="*/ 5540329 h 5590776"/>
                    <a:gd name="connsiteX15" fmla="*/ 759475 w 1438224"/>
                    <a:gd name="connsiteY15" fmla="*/ 5587954 h 5590776"/>
                    <a:gd name="connsiteX16" fmla="*/ 1073800 w 1438224"/>
                    <a:gd name="connsiteY16" fmla="*/ 5568904 h 5590776"/>
                    <a:gd name="connsiteX17" fmla="*/ 1416700 w 1438224"/>
                    <a:gd name="connsiteY17" fmla="*/ 5435554 h 5590776"/>
                    <a:gd name="connsiteX18" fmla="*/ 1342882 w 1438224"/>
                    <a:gd name="connsiteY18" fmla="*/ 5328397 h 5590776"/>
                    <a:gd name="connsiteX19" fmla="*/ 1233344 w 1438224"/>
                    <a:gd name="connsiteY19" fmla="*/ 5230767 h 5590776"/>
                    <a:gd name="connsiteX20" fmla="*/ 1226200 w 1438224"/>
                    <a:gd name="connsiteY20" fmla="*/ 4873579 h 5590776"/>
                    <a:gd name="connsiteX21" fmla="*/ 1216675 w 1438224"/>
                    <a:gd name="connsiteY21" fmla="*/ 3902029 h 5590776"/>
                    <a:gd name="connsiteX22" fmla="*/ 1237246 w 1438224"/>
                    <a:gd name="connsiteY22" fmla="*/ 3268750 h 5590776"/>
                    <a:gd name="connsiteX23" fmla="*/ 1211767 w 1438224"/>
                    <a:gd name="connsiteY23" fmla="*/ 2729577 h 5590776"/>
                    <a:gd name="connsiteX24" fmla="*/ 1437853 w 1438224"/>
                    <a:gd name="connsiteY24" fmla="*/ 2332507 h 5590776"/>
                    <a:gd name="connsiteX25" fmla="*/ 1264300 w 1438224"/>
                    <a:gd name="connsiteY25" fmla="*/ 1844629 h 5590776"/>
                    <a:gd name="connsiteX26" fmla="*/ 1235725 w 1438224"/>
                    <a:gd name="connsiteY26" fmla="*/ 1132635 h 5590776"/>
                    <a:gd name="connsiteX27" fmla="*/ 1254775 w 1438224"/>
                    <a:gd name="connsiteY27" fmla="*/ 196804 h 5590776"/>
                    <a:gd name="connsiteX28" fmla="*/ 1238106 w 1438224"/>
                    <a:gd name="connsiteY28" fmla="*/ 8686 h 5590776"/>
                    <a:gd name="connsiteX29" fmla="*/ 1135713 w 1438224"/>
                    <a:gd name="connsiteY29" fmla="*/ 34879 h 5590776"/>
                    <a:gd name="connsiteX30" fmla="*/ 783287 w 1438224"/>
                    <a:gd name="connsiteY30" fmla="*/ 65835 h 5590776"/>
                    <a:gd name="connsiteX31" fmla="*/ 430863 w 1438224"/>
                    <a:gd name="connsiteY31" fmla="*/ 18210 h 5590776"/>
                    <a:gd name="connsiteX32" fmla="*/ 345138 w 1438224"/>
                    <a:gd name="connsiteY32" fmla="*/ 82504 h 5590776"/>
                    <a:gd name="connsiteX0" fmla="*/ 345138 w 1606305"/>
                    <a:gd name="connsiteY0" fmla="*/ 82504 h 5590776"/>
                    <a:gd name="connsiteX1" fmla="*/ 349900 w 1606305"/>
                    <a:gd name="connsiteY1" fmla="*/ 806404 h 5590776"/>
                    <a:gd name="connsiteX2" fmla="*/ 340375 w 1606305"/>
                    <a:gd name="connsiteY2" fmla="*/ 1520779 h 5590776"/>
                    <a:gd name="connsiteX3" fmla="*/ 330850 w 1606305"/>
                    <a:gd name="connsiteY3" fmla="*/ 1844629 h 5590776"/>
                    <a:gd name="connsiteX4" fmla="*/ 187975 w 1606305"/>
                    <a:gd name="connsiteY4" fmla="*/ 2085135 h 5590776"/>
                    <a:gd name="connsiteX5" fmla="*/ 9382 w 1606305"/>
                    <a:gd name="connsiteY5" fmla="*/ 2518522 h 5590776"/>
                    <a:gd name="connsiteX6" fmla="*/ 52244 w 1606305"/>
                    <a:gd name="connsiteY6" fmla="*/ 3161461 h 5590776"/>
                    <a:gd name="connsiteX7" fmla="*/ 283225 w 1606305"/>
                    <a:gd name="connsiteY7" fmla="*/ 3673429 h 5590776"/>
                    <a:gd name="connsiteX8" fmla="*/ 371331 w 1606305"/>
                    <a:gd name="connsiteY8" fmla="*/ 3968704 h 5590776"/>
                    <a:gd name="connsiteX9" fmla="*/ 368950 w 1606305"/>
                    <a:gd name="connsiteY9" fmla="*/ 4494960 h 5590776"/>
                    <a:gd name="connsiteX10" fmla="*/ 349900 w 1606305"/>
                    <a:gd name="connsiteY10" fmla="*/ 4966448 h 5590776"/>
                    <a:gd name="connsiteX11" fmla="*/ 349900 w 1606305"/>
                    <a:gd name="connsiteY11" fmla="*/ 5206954 h 5590776"/>
                    <a:gd name="connsiteX12" fmla="*/ 254650 w 1606305"/>
                    <a:gd name="connsiteY12" fmla="*/ 5297441 h 5590776"/>
                    <a:gd name="connsiteX13" fmla="*/ 121300 w 1606305"/>
                    <a:gd name="connsiteY13" fmla="*/ 5445079 h 5590776"/>
                    <a:gd name="connsiteX14" fmla="*/ 359425 w 1606305"/>
                    <a:gd name="connsiteY14" fmla="*/ 5540329 h 5590776"/>
                    <a:gd name="connsiteX15" fmla="*/ 759475 w 1606305"/>
                    <a:gd name="connsiteY15" fmla="*/ 5587954 h 5590776"/>
                    <a:gd name="connsiteX16" fmla="*/ 1073800 w 1606305"/>
                    <a:gd name="connsiteY16" fmla="*/ 5568904 h 5590776"/>
                    <a:gd name="connsiteX17" fmla="*/ 1416700 w 1606305"/>
                    <a:gd name="connsiteY17" fmla="*/ 5435554 h 5590776"/>
                    <a:gd name="connsiteX18" fmla="*/ 1342882 w 1606305"/>
                    <a:gd name="connsiteY18" fmla="*/ 5328397 h 5590776"/>
                    <a:gd name="connsiteX19" fmla="*/ 1233344 w 1606305"/>
                    <a:gd name="connsiteY19" fmla="*/ 5230767 h 5590776"/>
                    <a:gd name="connsiteX20" fmla="*/ 1226200 w 1606305"/>
                    <a:gd name="connsiteY20" fmla="*/ 4873579 h 5590776"/>
                    <a:gd name="connsiteX21" fmla="*/ 1216675 w 1606305"/>
                    <a:gd name="connsiteY21" fmla="*/ 3902029 h 5590776"/>
                    <a:gd name="connsiteX22" fmla="*/ 1237246 w 1606305"/>
                    <a:gd name="connsiteY22" fmla="*/ 3268750 h 5590776"/>
                    <a:gd name="connsiteX23" fmla="*/ 1211767 w 1606305"/>
                    <a:gd name="connsiteY23" fmla="*/ 2729577 h 5590776"/>
                    <a:gd name="connsiteX24" fmla="*/ 1437853 w 1606305"/>
                    <a:gd name="connsiteY24" fmla="*/ 2332507 h 5590776"/>
                    <a:gd name="connsiteX25" fmla="*/ 1600889 w 1606305"/>
                    <a:gd name="connsiteY25" fmla="*/ 1732432 h 5590776"/>
                    <a:gd name="connsiteX26" fmla="*/ 1235725 w 1606305"/>
                    <a:gd name="connsiteY26" fmla="*/ 1132635 h 5590776"/>
                    <a:gd name="connsiteX27" fmla="*/ 1254775 w 1606305"/>
                    <a:gd name="connsiteY27" fmla="*/ 196804 h 5590776"/>
                    <a:gd name="connsiteX28" fmla="*/ 1238106 w 1606305"/>
                    <a:gd name="connsiteY28" fmla="*/ 8686 h 5590776"/>
                    <a:gd name="connsiteX29" fmla="*/ 1135713 w 1606305"/>
                    <a:gd name="connsiteY29" fmla="*/ 34879 h 5590776"/>
                    <a:gd name="connsiteX30" fmla="*/ 783287 w 1606305"/>
                    <a:gd name="connsiteY30" fmla="*/ 65835 h 5590776"/>
                    <a:gd name="connsiteX31" fmla="*/ 430863 w 1606305"/>
                    <a:gd name="connsiteY31" fmla="*/ 18210 h 5590776"/>
                    <a:gd name="connsiteX32" fmla="*/ 345138 w 1606305"/>
                    <a:gd name="connsiteY32" fmla="*/ 82504 h 5590776"/>
                    <a:gd name="connsiteX0" fmla="*/ 345138 w 1606457"/>
                    <a:gd name="connsiteY0" fmla="*/ 82504 h 5590776"/>
                    <a:gd name="connsiteX1" fmla="*/ 349900 w 1606457"/>
                    <a:gd name="connsiteY1" fmla="*/ 806404 h 5590776"/>
                    <a:gd name="connsiteX2" fmla="*/ 340375 w 1606457"/>
                    <a:gd name="connsiteY2" fmla="*/ 1520779 h 5590776"/>
                    <a:gd name="connsiteX3" fmla="*/ 330850 w 1606457"/>
                    <a:gd name="connsiteY3" fmla="*/ 1844629 h 5590776"/>
                    <a:gd name="connsiteX4" fmla="*/ 187975 w 1606457"/>
                    <a:gd name="connsiteY4" fmla="*/ 2085135 h 5590776"/>
                    <a:gd name="connsiteX5" fmla="*/ 9382 w 1606457"/>
                    <a:gd name="connsiteY5" fmla="*/ 2518522 h 5590776"/>
                    <a:gd name="connsiteX6" fmla="*/ 52244 w 1606457"/>
                    <a:gd name="connsiteY6" fmla="*/ 3161461 h 5590776"/>
                    <a:gd name="connsiteX7" fmla="*/ 283225 w 1606457"/>
                    <a:gd name="connsiteY7" fmla="*/ 3673429 h 5590776"/>
                    <a:gd name="connsiteX8" fmla="*/ 371331 w 1606457"/>
                    <a:gd name="connsiteY8" fmla="*/ 3968704 h 5590776"/>
                    <a:gd name="connsiteX9" fmla="*/ 368950 w 1606457"/>
                    <a:gd name="connsiteY9" fmla="*/ 4494960 h 5590776"/>
                    <a:gd name="connsiteX10" fmla="*/ 349900 w 1606457"/>
                    <a:gd name="connsiteY10" fmla="*/ 4966448 h 5590776"/>
                    <a:gd name="connsiteX11" fmla="*/ 349900 w 1606457"/>
                    <a:gd name="connsiteY11" fmla="*/ 5206954 h 5590776"/>
                    <a:gd name="connsiteX12" fmla="*/ 254650 w 1606457"/>
                    <a:gd name="connsiteY12" fmla="*/ 5297441 h 5590776"/>
                    <a:gd name="connsiteX13" fmla="*/ 121300 w 1606457"/>
                    <a:gd name="connsiteY13" fmla="*/ 5445079 h 5590776"/>
                    <a:gd name="connsiteX14" fmla="*/ 359425 w 1606457"/>
                    <a:gd name="connsiteY14" fmla="*/ 5540329 h 5590776"/>
                    <a:gd name="connsiteX15" fmla="*/ 759475 w 1606457"/>
                    <a:gd name="connsiteY15" fmla="*/ 5587954 h 5590776"/>
                    <a:gd name="connsiteX16" fmla="*/ 1073800 w 1606457"/>
                    <a:gd name="connsiteY16" fmla="*/ 5568904 h 5590776"/>
                    <a:gd name="connsiteX17" fmla="*/ 1416700 w 1606457"/>
                    <a:gd name="connsiteY17" fmla="*/ 5435554 h 5590776"/>
                    <a:gd name="connsiteX18" fmla="*/ 1342882 w 1606457"/>
                    <a:gd name="connsiteY18" fmla="*/ 5328397 h 5590776"/>
                    <a:gd name="connsiteX19" fmla="*/ 1233344 w 1606457"/>
                    <a:gd name="connsiteY19" fmla="*/ 5230767 h 5590776"/>
                    <a:gd name="connsiteX20" fmla="*/ 1226200 w 1606457"/>
                    <a:gd name="connsiteY20" fmla="*/ 4873579 h 5590776"/>
                    <a:gd name="connsiteX21" fmla="*/ 1216675 w 1606457"/>
                    <a:gd name="connsiteY21" fmla="*/ 3902029 h 5590776"/>
                    <a:gd name="connsiteX22" fmla="*/ 1237246 w 1606457"/>
                    <a:gd name="connsiteY22" fmla="*/ 3268750 h 5590776"/>
                    <a:gd name="connsiteX23" fmla="*/ 1211767 w 1606457"/>
                    <a:gd name="connsiteY23" fmla="*/ 2729577 h 5590776"/>
                    <a:gd name="connsiteX24" fmla="*/ 1437853 w 1606457"/>
                    <a:gd name="connsiteY24" fmla="*/ 2332507 h 5590776"/>
                    <a:gd name="connsiteX25" fmla="*/ 1600889 w 1606457"/>
                    <a:gd name="connsiteY25" fmla="*/ 1732432 h 5590776"/>
                    <a:gd name="connsiteX26" fmla="*/ 1538655 w 1606457"/>
                    <a:gd name="connsiteY26" fmla="*/ 1020439 h 5590776"/>
                    <a:gd name="connsiteX27" fmla="*/ 1254775 w 1606457"/>
                    <a:gd name="connsiteY27" fmla="*/ 196804 h 5590776"/>
                    <a:gd name="connsiteX28" fmla="*/ 1238106 w 1606457"/>
                    <a:gd name="connsiteY28" fmla="*/ 8686 h 5590776"/>
                    <a:gd name="connsiteX29" fmla="*/ 1135713 w 1606457"/>
                    <a:gd name="connsiteY29" fmla="*/ 34879 h 5590776"/>
                    <a:gd name="connsiteX30" fmla="*/ 783287 w 1606457"/>
                    <a:gd name="connsiteY30" fmla="*/ 65835 h 5590776"/>
                    <a:gd name="connsiteX31" fmla="*/ 430863 w 1606457"/>
                    <a:gd name="connsiteY31" fmla="*/ 18210 h 5590776"/>
                    <a:gd name="connsiteX32" fmla="*/ 345138 w 1606457"/>
                    <a:gd name="connsiteY32" fmla="*/ 82504 h 5590776"/>
                    <a:gd name="connsiteX0" fmla="*/ 345138 w 1603946"/>
                    <a:gd name="connsiteY0" fmla="*/ 82504 h 5590776"/>
                    <a:gd name="connsiteX1" fmla="*/ 349900 w 1603946"/>
                    <a:gd name="connsiteY1" fmla="*/ 806404 h 5590776"/>
                    <a:gd name="connsiteX2" fmla="*/ 340375 w 1603946"/>
                    <a:gd name="connsiteY2" fmla="*/ 1520779 h 5590776"/>
                    <a:gd name="connsiteX3" fmla="*/ 330850 w 1603946"/>
                    <a:gd name="connsiteY3" fmla="*/ 1844629 h 5590776"/>
                    <a:gd name="connsiteX4" fmla="*/ 187975 w 1603946"/>
                    <a:gd name="connsiteY4" fmla="*/ 2085135 h 5590776"/>
                    <a:gd name="connsiteX5" fmla="*/ 9382 w 1603946"/>
                    <a:gd name="connsiteY5" fmla="*/ 2518522 h 5590776"/>
                    <a:gd name="connsiteX6" fmla="*/ 52244 w 1603946"/>
                    <a:gd name="connsiteY6" fmla="*/ 3161461 h 5590776"/>
                    <a:gd name="connsiteX7" fmla="*/ 283225 w 1603946"/>
                    <a:gd name="connsiteY7" fmla="*/ 3673429 h 5590776"/>
                    <a:gd name="connsiteX8" fmla="*/ 371331 w 1603946"/>
                    <a:gd name="connsiteY8" fmla="*/ 3968704 h 5590776"/>
                    <a:gd name="connsiteX9" fmla="*/ 368950 w 1603946"/>
                    <a:gd name="connsiteY9" fmla="*/ 4494960 h 5590776"/>
                    <a:gd name="connsiteX10" fmla="*/ 349900 w 1603946"/>
                    <a:gd name="connsiteY10" fmla="*/ 4966448 h 5590776"/>
                    <a:gd name="connsiteX11" fmla="*/ 349900 w 1603946"/>
                    <a:gd name="connsiteY11" fmla="*/ 5206954 h 5590776"/>
                    <a:gd name="connsiteX12" fmla="*/ 254650 w 1603946"/>
                    <a:gd name="connsiteY12" fmla="*/ 5297441 h 5590776"/>
                    <a:gd name="connsiteX13" fmla="*/ 121300 w 1603946"/>
                    <a:gd name="connsiteY13" fmla="*/ 5445079 h 5590776"/>
                    <a:gd name="connsiteX14" fmla="*/ 359425 w 1603946"/>
                    <a:gd name="connsiteY14" fmla="*/ 5540329 h 5590776"/>
                    <a:gd name="connsiteX15" fmla="*/ 759475 w 1603946"/>
                    <a:gd name="connsiteY15" fmla="*/ 5587954 h 5590776"/>
                    <a:gd name="connsiteX16" fmla="*/ 1073800 w 1603946"/>
                    <a:gd name="connsiteY16" fmla="*/ 5568904 h 5590776"/>
                    <a:gd name="connsiteX17" fmla="*/ 1416700 w 1603946"/>
                    <a:gd name="connsiteY17" fmla="*/ 5435554 h 5590776"/>
                    <a:gd name="connsiteX18" fmla="*/ 1342882 w 1603946"/>
                    <a:gd name="connsiteY18" fmla="*/ 5328397 h 5590776"/>
                    <a:gd name="connsiteX19" fmla="*/ 1233344 w 1603946"/>
                    <a:gd name="connsiteY19" fmla="*/ 5230767 h 5590776"/>
                    <a:gd name="connsiteX20" fmla="*/ 1226200 w 1603946"/>
                    <a:gd name="connsiteY20" fmla="*/ 4873579 h 5590776"/>
                    <a:gd name="connsiteX21" fmla="*/ 1216675 w 1603946"/>
                    <a:gd name="connsiteY21" fmla="*/ 3902029 h 5590776"/>
                    <a:gd name="connsiteX22" fmla="*/ 1237246 w 1603946"/>
                    <a:gd name="connsiteY22" fmla="*/ 3268750 h 5590776"/>
                    <a:gd name="connsiteX23" fmla="*/ 1211767 w 1603946"/>
                    <a:gd name="connsiteY23" fmla="*/ 2729577 h 5590776"/>
                    <a:gd name="connsiteX24" fmla="*/ 1437853 w 1603946"/>
                    <a:gd name="connsiteY24" fmla="*/ 2332507 h 5590776"/>
                    <a:gd name="connsiteX25" fmla="*/ 1600889 w 1603946"/>
                    <a:gd name="connsiteY25" fmla="*/ 1732432 h 5590776"/>
                    <a:gd name="connsiteX26" fmla="*/ 1521826 w 1603946"/>
                    <a:gd name="connsiteY26" fmla="*/ 1020439 h 5590776"/>
                    <a:gd name="connsiteX27" fmla="*/ 1254775 w 1603946"/>
                    <a:gd name="connsiteY27" fmla="*/ 196804 h 5590776"/>
                    <a:gd name="connsiteX28" fmla="*/ 1238106 w 1603946"/>
                    <a:gd name="connsiteY28" fmla="*/ 8686 h 5590776"/>
                    <a:gd name="connsiteX29" fmla="*/ 1135713 w 1603946"/>
                    <a:gd name="connsiteY29" fmla="*/ 34879 h 5590776"/>
                    <a:gd name="connsiteX30" fmla="*/ 783287 w 1603946"/>
                    <a:gd name="connsiteY30" fmla="*/ 65835 h 5590776"/>
                    <a:gd name="connsiteX31" fmla="*/ 430863 w 1603946"/>
                    <a:gd name="connsiteY31" fmla="*/ 18210 h 5590776"/>
                    <a:gd name="connsiteX32" fmla="*/ 345138 w 1603946"/>
                    <a:gd name="connsiteY32" fmla="*/ 82504 h 5590776"/>
                    <a:gd name="connsiteX0" fmla="*/ 345138 w 1603868"/>
                    <a:gd name="connsiteY0" fmla="*/ 82504 h 5590776"/>
                    <a:gd name="connsiteX1" fmla="*/ 349900 w 1603868"/>
                    <a:gd name="connsiteY1" fmla="*/ 806404 h 5590776"/>
                    <a:gd name="connsiteX2" fmla="*/ 340375 w 1603868"/>
                    <a:gd name="connsiteY2" fmla="*/ 1520779 h 5590776"/>
                    <a:gd name="connsiteX3" fmla="*/ 330850 w 1603868"/>
                    <a:gd name="connsiteY3" fmla="*/ 1844629 h 5590776"/>
                    <a:gd name="connsiteX4" fmla="*/ 187975 w 1603868"/>
                    <a:gd name="connsiteY4" fmla="*/ 2085135 h 5590776"/>
                    <a:gd name="connsiteX5" fmla="*/ 9382 w 1603868"/>
                    <a:gd name="connsiteY5" fmla="*/ 2518522 h 5590776"/>
                    <a:gd name="connsiteX6" fmla="*/ 52244 w 1603868"/>
                    <a:gd name="connsiteY6" fmla="*/ 3161461 h 5590776"/>
                    <a:gd name="connsiteX7" fmla="*/ 283225 w 1603868"/>
                    <a:gd name="connsiteY7" fmla="*/ 3673429 h 5590776"/>
                    <a:gd name="connsiteX8" fmla="*/ 371331 w 1603868"/>
                    <a:gd name="connsiteY8" fmla="*/ 3968704 h 5590776"/>
                    <a:gd name="connsiteX9" fmla="*/ 368950 w 1603868"/>
                    <a:gd name="connsiteY9" fmla="*/ 4494960 h 5590776"/>
                    <a:gd name="connsiteX10" fmla="*/ 349900 w 1603868"/>
                    <a:gd name="connsiteY10" fmla="*/ 4966448 h 5590776"/>
                    <a:gd name="connsiteX11" fmla="*/ 349900 w 1603868"/>
                    <a:gd name="connsiteY11" fmla="*/ 5206954 h 5590776"/>
                    <a:gd name="connsiteX12" fmla="*/ 254650 w 1603868"/>
                    <a:gd name="connsiteY12" fmla="*/ 5297441 h 5590776"/>
                    <a:gd name="connsiteX13" fmla="*/ 121300 w 1603868"/>
                    <a:gd name="connsiteY13" fmla="*/ 5445079 h 5590776"/>
                    <a:gd name="connsiteX14" fmla="*/ 359425 w 1603868"/>
                    <a:gd name="connsiteY14" fmla="*/ 5540329 h 5590776"/>
                    <a:gd name="connsiteX15" fmla="*/ 759475 w 1603868"/>
                    <a:gd name="connsiteY15" fmla="*/ 5587954 h 5590776"/>
                    <a:gd name="connsiteX16" fmla="*/ 1073800 w 1603868"/>
                    <a:gd name="connsiteY16" fmla="*/ 5568904 h 5590776"/>
                    <a:gd name="connsiteX17" fmla="*/ 1416700 w 1603868"/>
                    <a:gd name="connsiteY17" fmla="*/ 5435554 h 5590776"/>
                    <a:gd name="connsiteX18" fmla="*/ 1342882 w 1603868"/>
                    <a:gd name="connsiteY18" fmla="*/ 5328397 h 5590776"/>
                    <a:gd name="connsiteX19" fmla="*/ 1233344 w 1603868"/>
                    <a:gd name="connsiteY19" fmla="*/ 5230767 h 5590776"/>
                    <a:gd name="connsiteX20" fmla="*/ 1226200 w 1603868"/>
                    <a:gd name="connsiteY20" fmla="*/ 4873579 h 5590776"/>
                    <a:gd name="connsiteX21" fmla="*/ 1216675 w 1603868"/>
                    <a:gd name="connsiteY21" fmla="*/ 3902029 h 5590776"/>
                    <a:gd name="connsiteX22" fmla="*/ 1237246 w 1603868"/>
                    <a:gd name="connsiteY22" fmla="*/ 3268750 h 5590776"/>
                    <a:gd name="connsiteX23" fmla="*/ 1211767 w 1603868"/>
                    <a:gd name="connsiteY23" fmla="*/ 2729577 h 5590776"/>
                    <a:gd name="connsiteX24" fmla="*/ 1437853 w 1603868"/>
                    <a:gd name="connsiteY24" fmla="*/ 2332507 h 5590776"/>
                    <a:gd name="connsiteX25" fmla="*/ 1600889 w 1603868"/>
                    <a:gd name="connsiteY25" fmla="*/ 1732432 h 5590776"/>
                    <a:gd name="connsiteX26" fmla="*/ 1521826 w 1603868"/>
                    <a:gd name="connsiteY26" fmla="*/ 1020439 h 5590776"/>
                    <a:gd name="connsiteX27" fmla="*/ 1263399 w 1603868"/>
                    <a:gd name="connsiteY27" fmla="*/ 576780 h 5590776"/>
                    <a:gd name="connsiteX28" fmla="*/ 1254775 w 1603868"/>
                    <a:gd name="connsiteY28" fmla="*/ 196804 h 5590776"/>
                    <a:gd name="connsiteX29" fmla="*/ 1238106 w 1603868"/>
                    <a:gd name="connsiteY29" fmla="*/ 8686 h 5590776"/>
                    <a:gd name="connsiteX30" fmla="*/ 1135713 w 1603868"/>
                    <a:gd name="connsiteY30" fmla="*/ 34879 h 5590776"/>
                    <a:gd name="connsiteX31" fmla="*/ 783287 w 1603868"/>
                    <a:gd name="connsiteY31" fmla="*/ 65835 h 5590776"/>
                    <a:gd name="connsiteX32" fmla="*/ 430863 w 1603868"/>
                    <a:gd name="connsiteY32" fmla="*/ 18210 h 5590776"/>
                    <a:gd name="connsiteX33" fmla="*/ 345138 w 1603868"/>
                    <a:gd name="connsiteY33" fmla="*/ 82504 h 5590776"/>
                    <a:gd name="connsiteX0" fmla="*/ 345138 w 1611673"/>
                    <a:gd name="connsiteY0" fmla="*/ 82504 h 5590776"/>
                    <a:gd name="connsiteX1" fmla="*/ 349900 w 1611673"/>
                    <a:gd name="connsiteY1" fmla="*/ 806404 h 5590776"/>
                    <a:gd name="connsiteX2" fmla="*/ 340375 w 1611673"/>
                    <a:gd name="connsiteY2" fmla="*/ 1520779 h 5590776"/>
                    <a:gd name="connsiteX3" fmla="*/ 330850 w 1611673"/>
                    <a:gd name="connsiteY3" fmla="*/ 1844629 h 5590776"/>
                    <a:gd name="connsiteX4" fmla="*/ 187975 w 1611673"/>
                    <a:gd name="connsiteY4" fmla="*/ 2085135 h 5590776"/>
                    <a:gd name="connsiteX5" fmla="*/ 9382 w 1611673"/>
                    <a:gd name="connsiteY5" fmla="*/ 2518522 h 5590776"/>
                    <a:gd name="connsiteX6" fmla="*/ 52244 w 1611673"/>
                    <a:gd name="connsiteY6" fmla="*/ 3161461 h 5590776"/>
                    <a:gd name="connsiteX7" fmla="*/ 283225 w 1611673"/>
                    <a:gd name="connsiteY7" fmla="*/ 3673429 h 5590776"/>
                    <a:gd name="connsiteX8" fmla="*/ 371331 w 1611673"/>
                    <a:gd name="connsiteY8" fmla="*/ 3968704 h 5590776"/>
                    <a:gd name="connsiteX9" fmla="*/ 368950 w 1611673"/>
                    <a:gd name="connsiteY9" fmla="*/ 4494960 h 5590776"/>
                    <a:gd name="connsiteX10" fmla="*/ 349900 w 1611673"/>
                    <a:gd name="connsiteY10" fmla="*/ 4966448 h 5590776"/>
                    <a:gd name="connsiteX11" fmla="*/ 349900 w 1611673"/>
                    <a:gd name="connsiteY11" fmla="*/ 5206954 h 5590776"/>
                    <a:gd name="connsiteX12" fmla="*/ 254650 w 1611673"/>
                    <a:gd name="connsiteY12" fmla="*/ 5297441 h 5590776"/>
                    <a:gd name="connsiteX13" fmla="*/ 121300 w 1611673"/>
                    <a:gd name="connsiteY13" fmla="*/ 5445079 h 5590776"/>
                    <a:gd name="connsiteX14" fmla="*/ 359425 w 1611673"/>
                    <a:gd name="connsiteY14" fmla="*/ 5540329 h 5590776"/>
                    <a:gd name="connsiteX15" fmla="*/ 759475 w 1611673"/>
                    <a:gd name="connsiteY15" fmla="*/ 5587954 h 5590776"/>
                    <a:gd name="connsiteX16" fmla="*/ 1073800 w 1611673"/>
                    <a:gd name="connsiteY16" fmla="*/ 5568904 h 5590776"/>
                    <a:gd name="connsiteX17" fmla="*/ 1416700 w 1611673"/>
                    <a:gd name="connsiteY17" fmla="*/ 5435554 h 5590776"/>
                    <a:gd name="connsiteX18" fmla="*/ 1342882 w 1611673"/>
                    <a:gd name="connsiteY18" fmla="*/ 5328397 h 5590776"/>
                    <a:gd name="connsiteX19" fmla="*/ 1233344 w 1611673"/>
                    <a:gd name="connsiteY19" fmla="*/ 5230767 h 5590776"/>
                    <a:gd name="connsiteX20" fmla="*/ 1226200 w 1611673"/>
                    <a:gd name="connsiteY20" fmla="*/ 4873579 h 5590776"/>
                    <a:gd name="connsiteX21" fmla="*/ 1216675 w 1611673"/>
                    <a:gd name="connsiteY21" fmla="*/ 3902029 h 5590776"/>
                    <a:gd name="connsiteX22" fmla="*/ 1237246 w 1611673"/>
                    <a:gd name="connsiteY22" fmla="*/ 3268750 h 5590776"/>
                    <a:gd name="connsiteX23" fmla="*/ 1211767 w 1611673"/>
                    <a:gd name="connsiteY23" fmla="*/ 2729577 h 5590776"/>
                    <a:gd name="connsiteX24" fmla="*/ 1437853 w 1611673"/>
                    <a:gd name="connsiteY24" fmla="*/ 2332507 h 5590776"/>
                    <a:gd name="connsiteX25" fmla="*/ 1600889 w 1611673"/>
                    <a:gd name="connsiteY25" fmla="*/ 1732432 h 5590776"/>
                    <a:gd name="connsiteX26" fmla="*/ 1521826 w 1611673"/>
                    <a:gd name="connsiteY26" fmla="*/ 1020439 h 5590776"/>
                    <a:gd name="connsiteX27" fmla="*/ 1263399 w 1611673"/>
                    <a:gd name="connsiteY27" fmla="*/ 576780 h 5590776"/>
                    <a:gd name="connsiteX28" fmla="*/ 1254775 w 1611673"/>
                    <a:gd name="connsiteY28" fmla="*/ 196804 h 5590776"/>
                    <a:gd name="connsiteX29" fmla="*/ 1238106 w 1611673"/>
                    <a:gd name="connsiteY29" fmla="*/ 8686 h 5590776"/>
                    <a:gd name="connsiteX30" fmla="*/ 1135713 w 1611673"/>
                    <a:gd name="connsiteY30" fmla="*/ 34879 h 5590776"/>
                    <a:gd name="connsiteX31" fmla="*/ 783287 w 1611673"/>
                    <a:gd name="connsiteY31" fmla="*/ 65835 h 5590776"/>
                    <a:gd name="connsiteX32" fmla="*/ 430863 w 1611673"/>
                    <a:gd name="connsiteY32" fmla="*/ 18210 h 5590776"/>
                    <a:gd name="connsiteX33" fmla="*/ 345138 w 1611673"/>
                    <a:gd name="connsiteY33" fmla="*/ 82504 h 5590776"/>
                    <a:gd name="connsiteX0" fmla="*/ 345138 w 1606459"/>
                    <a:gd name="connsiteY0" fmla="*/ 82504 h 5590776"/>
                    <a:gd name="connsiteX1" fmla="*/ 349900 w 1606459"/>
                    <a:gd name="connsiteY1" fmla="*/ 806404 h 5590776"/>
                    <a:gd name="connsiteX2" fmla="*/ 340375 w 1606459"/>
                    <a:gd name="connsiteY2" fmla="*/ 1520779 h 5590776"/>
                    <a:gd name="connsiteX3" fmla="*/ 330850 w 1606459"/>
                    <a:gd name="connsiteY3" fmla="*/ 1844629 h 5590776"/>
                    <a:gd name="connsiteX4" fmla="*/ 187975 w 1606459"/>
                    <a:gd name="connsiteY4" fmla="*/ 2085135 h 5590776"/>
                    <a:gd name="connsiteX5" fmla="*/ 9382 w 1606459"/>
                    <a:gd name="connsiteY5" fmla="*/ 2518522 h 5590776"/>
                    <a:gd name="connsiteX6" fmla="*/ 52244 w 1606459"/>
                    <a:gd name="connsiteY6" fmla="*/ 3161461 h 5590776"/>
                    <a:gd name="connsiteX7" fmla="*/ 283225 w 1606459"/>
                    <a:gd name="connsiteY7" fmla="*/ 3673429 h 5590776"/>
                    <a:gd name="connsiteX8" fmla="*/ 371331 w 1606459"/>
                    <a:gd name="connsiteY8" fmla="*/ 3968704 h 5590776"/>
                    <a:gd name="connsiteX9" fmla="*/ 368950 w 1606459"/>
                    <a:gd name="connsiteY9" fmla="*/ 4494960 h 5590776"/>
                    <a:gd name="connsiteX10" fmla="*/ 349900 w 1606459"/>
                    <a:gd name="connsiteY10" fmla="*/ 4966448 h 5590776"/>
                    <a:gd name="connsiteX11" fmla="*/ 349900 w 1606459"/>
                    <a:gd name="connsiteY11" fmla="*/ 5206954 h 5590776"/>
                    <a:gd name="connsiteX12" fmla="*/ 254650 w 1606459"/>
                    <a:gd name="connsiteY12" fmla="*/ 5297441 h 5590776"/>
                    <a:gd name="connsiteX13" fmla="*/ 121300 w 1606459"/>
                    <a:gd name="connsiteY13" fmla="*/ 5445079 h 5590776"/>
                    <a:gd name="connsiteX14" fmla="*/ 359425 w 1606459"/>
                    <a:gd name="connsiteY14" fmla="*/ 5540329 h 5590776"/>
                    <a:gd name="connsiteX15" fmla="*/ 759475 w 1606459"/>
                    <a:gd name="connsiteY15" fmla="*/ 5587954 h 5590776"/>
                    <a:gd name="connsiteX16" fmla="*/ 1073800 w 1606459"/>
                    <a:gd name="connsiteY16" fmla="*/ 5568904 h 5590776"/>
                    <a:gd name="connsiteX17" fmla="*/ 1416700 w 1606459"/>
                    <a:gd name="connsiteY17" fmla="*/ 5435554 h 5590776"/>
                    <a:gd name="connsiteX18" fmla="*/ 1342882 w 1606459"/>
                    <a:gd name="connsiteY18" fmla="*/ 5328397 h 5590776"/>
                    <a:gd name="connsiteX19" fmla="*/ 1233344 w 1606459"/>
                    <a:gd name="connsiteY19" fmla="*/ 5230767 h 5590776"/>
                    <a:gd name="connsiteX20" fmla="*/ 1226200 w 1606459"/>
                    <a:gd name="connsiteY20" fmla="*/ 4873579 h 5590776"/>
                    <a:gd name="connsiteX21" fmla="*/ 1216675 w 1606459"/>
                    <a:gd name="connsiteY21" fmla="*/ 3902029 h 5590776"/>
                    <a:gd name="connsiteX22" fmla="*/ 1237246 w 1606459"/>
                    <a:gd name="connsiteY22" fmla="*/ 3268750 h 5590776"/>
                    <a:gd name="connsiteX23" fmla="*/ 1211767 w 1606459"/>
                    <a:gd name="connsiteY23" fmla="*/ 2729577 h 5590776"/>
                    <a:gd name="connsiteX24" fmla="*/ 1437853 w 1606459"/>
                    <a:gd name="connsiteY24" fmla="*/ 2332507 h 5590776"/>
                    <a:gd name="connsiteX25" fmla="*/ 1600889 w 1606459"/>
                    <a:gd name="connsiteY25" fmla="*/ 1732432 h 5590776"/>
                    <a:gd name="connsiteX26" fmla="*/ 1504996 w 1606459"/>
                    <a:gd name="connsiteY26" fmla="*/ 1037269 h 5590776"/>
                    <a:gd name="connsiteX27" fmla="*/ 1263399 w 1606459"/>
                    <a:gd name="connsiteY27" fmla="*/ 576780 h 5590776"/>
                    <a:gd name="connsiteX28" fmla="*/ 1254775 w 1606459"/>
                    <a:gd name="connsiteY28" fmla="*/ 196804 h 5590776"/>
                    <a:gd name="connsiteX29" fmla="*/ 1238106 w 1606459"/>
                    <a:gd name="connsiteY29" fmla="*/ 8686 h 5590776"/>
                    <a:gd name="connsiteX30" fmla="*/ 1135713 w 1606459"/>
                    <a:gd name="connsiteY30" fmla="*/ 34879 h 5590776"/>
                    <a:gd name="connsiteX31" fmla="*/ 783287 w 1606459"/>
                    <a:gd name="connsiteY31" fmla="*/ 65835 h 5590776"/>
                    <a:gd name="connsiteX32" fmla="*/ 430863 w 1606459"/>
                    <a:gd name="connsiteY32" fmla="*/ 18210 h 5590776"/>
                    <a:gd name="connsiteX33" fmla="*/ 345138 w 1606459"/>
                    <a:gd name="connsiteY33" fmla="*/ 82504 h 5590776"/>
                    <a:gd name="connsiteX0" fmla="*/ 345138 w 1602978"/>
                    <a:gd name="connsiteY0" fmla="*/ 82504 h 5590776"/>
                    <a:gd name="connsiteX1" fmla="*/ 349900 w 1602978"/>
                    <a:gd name="connsiteY1" fmla="*/ 806404 h 5590776"/>
                    <a:gd name="connsiteX2" fmla="*/ 340375 w 1602978"/>
                    <a:gd name="connsiteY2" fmla="*/ 1520779 h 5590776"/>
                    <a:gd name="connsiteX3" fmla="*/ 330850 w 1602978"/>
                    <a:gd name="connsiteY3" fmla="*/ 1844629 h 5590776"/>
                    <a:gd name="connsiteX4" fmla="*/ 187975 w 1602978"/>
                    <a:gd name="connsiteY4" fmla="*/ 2085135 h 5590776"/>
                    <a:gd name="connsiteX5" fmla="*/ 9382 w 1602978"/>
                    <a:gd name="connsiteY5" fmla="*/ 2518522 h 5590776"/>
                    <a:gd name="connsiteX6" fmla="*/ 52244 w 1602978"/>
                    <a:gd name="connsiteY6" fmla="*/ 3161461 h 5590776"/>
                    <a:gd name="connsiteX7" fmla="*/ 283225 w 1602978"/>
                    <a:gd name="connsiteY7" fmla="*/ 3673429 h 5590776"/>
                    <a:gd name="connsiteX8" fmla="*/ 371331 w 1602978"/>
                    <a:gd name="connsiteY8" fmla="*/ 3968704 h 5590776"/>
                    <a:gd name="connsiteX9" fmla="*/ 368950 w 1602978"/>
                    <a:gd name="connsiteY9" fmla="*/ 4494960 h 5590776"/>
                    <a:gd name="connsiteX10" fmla="*/ 349900 w 1602978"/>
                    <a:gd name="connsiteY10" fmla="*/ 4966448 h 5590776"/>
                    <a:gd name="connsiteX11" fmla="*/ 349900 w 1602978"/>
                    <a:gd name="connsiteY11" fmla="*/ 5206954 h 5590776"/>
                    <a:gd name="connsiteX12" fmla="*/ 254650 w 1602978"/>
                    <a:gd name="connsiteY12" fmla="*/ 5297441 h 5590776"/>
                    <a:gd name="connsiteX13" fmla="*/ 121300 w 1602978"/>
                    <a:gd name="connsiteY13" fmla="*/ 5445079 h 5590776"/>
                    <a:gd name="connsiteX14" fmla="*/ 359425 w 1602978"/>
                    <a:gd name="connsiteY14" fmla="*/ 5540329 h 5590776"/>
                    <a:gd name="connsiteX15" fmla="*/ 759475 w 1602978"/>
                    <a:gd name="connsiteY15" fmla="*/ 5587954 h 5590776"/>
                    <a:gd name="connsiteX16" fmla="*/ 1073800 w 1602978"/>
                    <a:gd name="connsiteY16" fmla="*/ 5568904 h 5590776"/>
                    <a:gd name="connsiteX17" fmla="*/ 1416700 w 1602978"/>
                    <a:gd name="connsiteY17" fmla="*/ 5435554 h 5590776"/>
                    <a:gd name="connsiteX18" fmla="*/ 1342882 w 1602978"/>
                    <a:gd name="connsiteY18" fmla="*/ 5328397 h 5590776"/>
                    <a:gd name="connsiteX19" fmla="*/ 1233344 w 1602978"/>
                    <a:gd name="connsiteY19" fmla="*/ 5230767 h 5590776"/>
                    <a:gd name="connsiteX20" fmla="*/ 1226200 w 1602978"/>
                    <a:gd name="connsiteY20" fmla="*/ 4873579 h 5590776"/>
                    <a:gd name="connsiteX21" fmla="*/ 1216675 w 1602978"/>
                    <a:gd name="connsiteY21" fmla="*/ 3902029 h 5590776"/>
                    <a:gd name="connsiteX22" fmla="*/ 1237246 w 1602978"/>
                    <a:gd name="connsiteY22" fmla="*/ 3268750 h 5590776"/>
                    <a:gd name="connsiteX23" fmla="*/ 1211767 w 1602978"/>
                    <a:gd name="connsiteY23" fmla="*/ 2729577 h 5590776"/>
                    <a:gd name="connsiteX24" fmla="*/ 1437853 w 1602978"/>
                    <a:gd name="connsiteY24" fmla="*/ 2332507 h 5590776"/>
                    <a:gd name="connsiteX25" fmla="*/ 1600889 w 1602978"/>
                    <a:gd name="connsiteY25" fmla="*/ 1732432 h 5590776"/>
                    <a:gd name="connsiteX26" fmla="*/ 1504996 w 1602978"/>
                    <a:gd name="connsiteY26" fmla="*/ 1037269 h 5590776"/>
                    <a:gd name="connsiteX27" fmla="*/ 1263399 w 1602978"/>
                    <a:gd name="connsiteY27" fmla="*/ 576780 h 5590776"/>
                    <a:gd name="connsiteX28" fmla="*/ 1254775 w 1602978"/>
                    <a:gd name="connsiteY28" fmla="*/ 196804 h 5590776"/>
                    <a:gd name="connsiteX29" fmla="*/ 1238106 w 1602978"/>
                    <a:gd name="connsiteY29" fmla="*/ 8686 h 5590776"/>
                    <a:gd name="connsiteX30" fmla="*/ 1135713 w 1602978"/>
                    <a:gd name="connsiteY30" fmla="*/ 34879 h 5590776"/>
                    <a:gd name="connsiteX31" fmla="*/ 783287 w 1602978"/>
                    <a:gd name="connsiteY31" fmla="*/ 65835 h 5590776"/>
                    <a:gd name="connsiteX32" fmla="*/ 430863 w 1602978"/>
                    <a:gd name="connsiteY32" fmla="*/ 18210 h 5590776"/>
                    <a:gd name="connsiteX33" fmla="*/ 345138 w 1602978"/>
                    <a:gd name="connsiteY33" fmla="*/ 82504 h 5590776"/>
                    <a:gd name="connsiteX0" fmla="*/ 345138 w 1602518"/>
                    <a:gd name="connsiteY0" fmla="*/ 82504 h 5590776"/>
                    <a:gd name="connsiteX1" fmla="*/ 349900 w 1602518"/>
                    <a:gd name="connsiteY1" fmla="*/ 806404 h 5590776"/>
                    <a:gd name="connsiteX2" fmla="*/ 340375 w 1602518"/>
                    <a:gd name="connsiteY2" fmla="*/ 1520779 h 5590776"/>
                    <a:gd name="connsiteX3" fmla="*/ 330850 w 1602518"/>
                    <a:gd name="connsiteY3" fmla="*/ 1844629 h 5590776"/>
                    <a:gd name="connsiteX4" fmla="*/ 187975 w 1602518"/>
                    <a:gd name="connsiteY4" fmla="*/ 2085135 h 5590776"/>
                    <a:gd name="connsiteX5" fmla="*/ 9382 w 1602518"/>
                    <a:gd name="connsiteY5" fmla="*/ 2518522 h 5590776"/>
                    <a:gd name="connsiteX6" fmla="*/ 52244 w 1602518"/>
                    <a:gd name="connsiteY6" fmla="*/ 3161461 h 5590776"/>
                    <a:gd name="connsiteX7" fmla="*/ 283225 w 1602518"/>
                    <a:gd name="connsiteY7" fmla="*/ 3673429 h 5590776"/>
                    <a:gd name="connsiteX8" fmla="*/ 371331 w 1602518"/>
                    <a:gd name="connsiteY8" fmla="*/ 3968704 h 5590776"/>
                    <a:gd name="connsiteX9" fmla="*/ 368950 w 1602518"/>
                    <a:gd name="connsiteY9" fmla="*/ 4494960 h 5590776"/>
                    <a:gd name="connsiteX10" fmla="*/ 349900 w 1602518"/>
                    <a:gd name="connsiteY10" fmla="*/ 4966448 h 5590776"/>
                    <a:gd name="connsiteX11" fmla="*/ 349900 w 1602518"/>
                    <a:gd name="connsiteY11" fmla="*/ 5206954 h 5590776"/>
                    <a:gd name="connsiteX12" fmla="*/ 254650 w 1602518"/>
                    <a:gd name="connsiteY12" fmla="*/ 5297441 h 5590776"/>
                    <a:gd name="connsiteX13" fmla="*/ 121300 w 1602518"/>
                    <a:gd name="connsiteY13" fmla="*/ 5445079 h 5590776"/>
                    <a:gd name="connsiteX14" fmla="*/ 359425 w 1602518"/>
                    <a:gd name="connsiteY14" fmla="*/ 5540329 h 5590776"/>
                    <a:gd name="connsiteX15" fmla="*/ 759475 w 1602518"/>
                    <a:gd name="connsiteY15" fmla="*/ 5587954 h 5590776"/>
                    <a:gd name="connsiteX16" fmla="*/ 1073800 w 1602518"/>
                    <a:gd name="connsiteY16" fmla="*/ 5568904 h 5590776"/>
                    <a:gd name="connsiteX17" fmla="*/ 1416700 w 1602518"/>
                    <a:gd name="connsiteY17" fmla="*/ 5435554 h 5590776"/>
                    <a:gd name="connsiteX18" fmla="*/ 1342882 w 1602518"/>
                    <a:gd name="connsiteY18" fmla="*/ 5328397 h 5590776"/>
                    <a:gd name="connsiteX19" fmla="*/ 1233344 w 1602518"/>
                    <a:gd name="connsiteY19" fmla="*/ 5230767 h 5590776"/>
                    <a:gd name="connsiteX20" fmla="*/ 1226200 w 1602518"/>
                    <a:gd name="connsiteY20" fmla="*/ 4873579 h 5590776"/>
                    <a:gd name="connsiteX21" fmla="*/ 1216675 w 1602518"/>
                    <a:gd name="connsiteY21" fmla="*/ 3902029 h 5590776"/>
                    <a:gd name="connsiteX22" fmla="*/ 1237246 w 1602518"/>
                    <a:gd name="connsiteY22" fmla="*/ 3268750 h 5590776"/>
                    <a:gd name="connsiteX23" fmla="*/ 1211767 w 1602518"/>
                    <a:gd name="connsiteY23" fmla="*/ 2729577 h 5590776"/>
                    <a:gd name="connsiteX24" fmla="*/ 1437853 w 1602518"/>
                    <a:gd name="connsiteY24" fmla="*/ 2332507 h 5590776"/>
                    <a:gd name="connsiteX25" fmla="*/ 1600889 w 1602518"/>
                    <a:gd name="connsiteY25" fmla="*/ 1732432 h 5590776"/>
                    <a:gd name="connsiteX26" fmla="*/ 1499387 w 1602518"/>
                    <a:gd name="connsiteY26" fmla="*/ 1059708 h 5590776"/>
                    <a:gd name="connsiteX27" fmla="*/ 1263399 w 1602518"/>
                    <a:gd name="connsiteY27" fmla="*/ 576780 h 5590776"/>
                    <a:gd name="connsiteX28" fmla="*/ 1254775 w 1602518"/>
                    <a:gd name="connsiteY28" fmla="*/ 196804 h 5590776"/>
                    <a:gd name="connsiteX29" fmla="*/ 1238106 w 1602518"/>
                    <a:gd name="connsiteY29" fmla="*/ 8686 h 5590776"/>
                    <a:gd name="connsiteX30" fmla="*/ 1135713 w 1602518"/>
                    <a:gd name="connsiteY30" fmla="*/ 34879 h 5590776"/>
                    <a:gd name="connsiteX31" fmla="*/ 783287 w 1602518"/>
                    <a:gd name="connsiteY31" fmla="*/ 65835 h 5590776"/>
                    <a:gd name="connsiteX32" fmla="*/ 430863 w 1602518"/>
                    <a:gd name="connsiteY32" fmla="*/ 18210 h 5590776"/>
                    <a:gd name="connsiteX33" fmla="*/ 345138 w 1602518"/>
                    <a:gd name="connsiteY33" fmla="*/ 82504 h 5590776"/>
                    <a:gd name="connsiteX0" fmla="*/ 345138 w 1603275"/>
                    <a:gd name="connsiteY0" fmla="*/ 82504 h 5590776"/>
                    <a:gd name="connsiteX1" fmla="*/ 349900 w 1603275"/>
                    <a:gd name="connsiteY1" fmla="*/ 806404 h 5590776"/>
                    <a:gd name="connsiteX2" fmla="*/ 340375 w 1603275"/>
                    <a:gd name="connsiteY2" fmla="*/ 1520779 h 5590776"/>
                    <a:gd name="connsiteX3" fmla="*/ 330850 w 1603275"/>
                    <a:gd name="connsiteY3" fmla="*/ 1844629 h 5590776"/>
                    <a:gd name="connsiteX4" fmla="*/ 187975 w 1603275"/>
                    <a:gd name="connsiteY4" fmla="*/ 2085135 h 5590776"/>
                    <a:gd name="connsiteX5" fmla="*/ 9382 w 1603275"/>
                    <a:gd name="connsiteY5" fmla="*/ 2518522 h 5590776"/>
                    <a:gd name="connsiteX6" fmla="*/ 52244 w 1603275"/>
                    <a:gd name="connsiteY6" fmla="*/ 3161461 h 5590776"/>
                    <a:gd name="connsiteX7" fmla="*/ 283225 w 1603275"/>
                    <a:gd name="connsiteY7" fmla="*/ 3673429 h 5590776"/>
                    <a:gd name="connsiteX8" fmla="*/ 371331 w 1603275"/>
                    <a:gd name="connsiteY8" fmla="*/ 3968704 h 5590776"/>
                    <a:gd name="connsiteX9" fmla="*/ 368950 w 1603275"/>
                    <a:gd name="connsiteY9" fmla="*/ 4494960 h 5590776"/>
                    <a:gd name="connsiteX10" fmla="*/ 349900 w 1603275"/>
                    <a:gd name="connsiteY10" fmla="*/ 4966448 h 5590776"/>
                    <a:gd name="connsiteX11" fmla="*/ 349900 w 1603275"/>
                    <a:gd name="connsiteY11" fmla="*/ 5206954 h 5590776"/>
                    <a:gd name="connsiteX12" fmla="*/ 254650 w 1603275"/>
                    <a:gd name="connsiteY12" fmla="*/ 5297441 h 5590776"/>
                    <a:gd name="connsiteX13" fmla="*/ 121300 w 1603275"/>
                    <a:gd name="connsiteY13" fmla="*/ 5445079 h 5590776"/>
                    <a:gd name="connsiteX14" fmla="*/ 359425 w 1603275"/>
                    <a:gd name="connsiteY14" fmla="*/ 5540329 h 5590776"/>
                    <a:gd name="connsiteX15" fmla="*/ 759475 w 1603275"/>
                    <a:gd name="connsiteY15" fmla="*/ 5587954 h 5590776"/>
                    <a:gd name="connsiteX16" fmla="*/ 1073800 w 1603275"/>
                    <a:gd name="connsiteY16" fmla="*/ 5568904 h 5590776"/>
                    <a:gd name="connsiteX17" fmla="*/ 1416700 w 1603275"/>
                    <a:gd name="connsiteY17" fmla="*/ 5435554 h 5590776"/>
                    <a:gd name="connsiteX18" fmla="*/ 1342882 w 1603275"/>
                    <a:gd name="connsiteY18" fmla="*/ 5328397 h 5590776"/>
                    <a:gd name="connsiteX19" fmla="*/ 1233344 w 1603275"/>
                    <a:gd name="connsiteY19" fmla="*/ 5230767 h 5590776"/>
                    <a:gd name="connsiteX20" fmla="*/ 1226200 w 1603275"/>
                    <a:gd name="connsiteY20" fmla="*/ 4873579 h 5590776"/>
                    <a:gd name="connsiteX21" fmla="*/ 1216675 w 1603275"/>
                    <a:gd name="connsiteY21" fmla="*/ 3902029 h 5590776"/>
                    <a:gd name="connsiteX22" fmla="*/ 1237246 w 1603275"/>
                    <a:gd name="connsiteY22" fmla="*/ 3268750 h 5590776"/>
                    <a:gd name="connsiteX23" fmla="*/ 1211767 w 1603275"/>
                    <a:gd name="connsiteY23" fmla="*/ 2729577 h 5590776"/>
                    <a:gd name="connsiteX24" fmla="*/ 1421024 w 1603275"/>
                    <a:gd name="connsiteY24" fmla="*/ 2310068 h 5590776"/>
                    <a:gd name="connsiteX25" fmla="*/ 1600889 w 1603275"/>
                    <a:gd name="connsiteY25" fmla="*/ 1732432 h 5590776"/>
                    <a:gd name="connsiteX26" fmla="*/ 1499387 w 1603275"/>
                    <a:gd name="connsiteY26" fmla="*/ 1059708 h 5590776"/>
                    <a:gd name="connsiteX27" fmla="*/ 1263399 w 1603275"/>
                    <a:gd name="connsiteY27" fmla="*/ 576780 h 5590776"/>
                    <a:gd name="connsiteX28" fmla="*/ 1254775 w 1603275"/>
                    <a:gd name="connsiteY28" fmla="*/ 196804 h 5590776"/>
                    <a:gd name="connsiteX29" fmla="*/ 1238106 w 1603275"/>
                    <a:gd name="connsiteY29" fmla="*/ 8686 h 5590776"/>
                    <a:gd name="connsiteX30" fmla="*/ 1135713 w 1603275"/>
                    <a:gd name="connsiteY30" fmla="*/ 34879 h 5590776"/>
                    <a:gd name="connsiteX31" fmla="*/ 783287 w 1603275"/>
                    <a:gd name="connsiteY31" fmla="*/ 65835 h 5590776"/>
                    <a:gd name="connsiteX32" fmla="*/ 430863 w 1603275"/>
                    <a:gd name="connsiteY32" fmla="*/ 18210 h 5590776"/>
                    <a:gd name="connsiteX33" fmla="*/ 345138 w 1603275"/>
                    <a:gd name="connsiteY33" fmla="*/ 82504 h 5590776"/>
                    <a:gd name="connsiteX0" fmla="*/ 339982 w 1598119"/>
                    <a:gd name="connsiteY0" fmla="*/ 82504 h 5590776"/>
                    <a:gd name="connsiteX1" fmla="*/ 344744 w 1598119"/>
                    <a:gd name="connsiteY1" fmla="*/ 806404 h 5590776"/>
                    <a:gd name="connsiteX2" fmla="*/ 335219 w 1598119"/>
                    <a:gd name="connsiteY2" fmla="*/ 1520779 h 5590776"/>
                    <a:gd name="connsiteX3" fmla="*/ 325694 w 1598119"/>
                    <a:gd name="connsiteY3" fmla="*/ 1844629 h 5590776"/>
                    <a:gd name="connsiteX4" fmla="*/ 182819 w 1598119"/>
                    <a:gd name="connsiteY4" fmla="*/ 2085135 h 5590776"/>
                    <a:gd name="connsiteX5" fmla="*/ 4226 w 1598119"/>
                    <a:gd name="connsiteY5" fmla="*/ 2518522 h 5590776"/>
                    <a:gd name="connsiteX6" fmla="*/ 372458 w 1598119"/>
                    <a:gd name="connsiteY6" fmla="*/ 3015605 h 5590776"/>
                    <a:gd name="connsiteX7" fmla="*/ 278069 w 1598119"/>
                    <a:gd name="connsiteY7" fmla="*/ 3673429 h 5590776"/>
                    <a:gd name="connsiteX8" fmla="*/ 366175 w 1598119"/>
                    <a:gd name="connsiteY8" fmla="*/ 3968704 h 5590776"/>
                    <a:gd name="connsiteX9" fmla="*/ 363794 w 1598119"/>
                    <a:gd name="connsiteY9" fmla="*/ 4494960 h 5590776"/>
                    <a:gd name="connsiteX10" fmla="*/ 344744 w 1598119"/>
                    <a:gd name="connsiteY10" fmla="*/ 4966448 h 5590776"/>
                    <a:gd name="connsiteX11" fmla="*/ 344744 w 1598119"/>
                    <a:gd name="connsiteY11" fmla="*/ 5206954 h 5590776"/>
                    <a:gd name="connsiteX12" fmla="*/ 249494 w 1598119"/>
                    <a:gd name="connsiteY12" fmla="*/ 5297441 h 5590776"/>
                    <a:gd name="connsiteX13" fmla="*/ 116144 w 1598119"/>
                    <a:gd name="connsiteY13" fmla="*/ 5445079 h 5590776"/>
                    <a:gd name="connsiteX14" fmla="*/ 354269 w 1598119"/>
                    <a:gd name="connsiteY14" fmla="*/ 5540329 h 5590776"/>
                    <a:gd name="connsiteX15" fmla="*/ 754319 w 1598119"/>
                    <a:gd name="connsiteY15" fmla="*/ 5587954 h 5590776"/>
                    <a:gd name="connsiteX16" fmla="*/ 1068644 w 1598119"/>
                    <a:gd name="connsiteY16" fmla="*/ 5568904 h 5590776"/>
                    <a:gd name="connsiteX17" fmla="*/ 1411544 w 1598119"/>
                    <a:gd name="connsiteY17" fmla="*/ 5435554 h 5590776"/>
                    <a:gd name="connsiteX18" fmla="*/ 1337726 w 1598119"/>
                    <a:gd name="connsiteY18" fmla="*/ 5328397 h 5590776"/>
                    <a:gd name="connsiteX19" fmla="*/ 1228188 w 1598119"/>
                    <a:gd name="connsiteY19" fmla="*/ 5230767 h 5590776"/>
                    <a:gd name="connsiteX20" fmla="*/ 1221044 w 1598119"/>
                    <a:gd name="connsiteY20" fmla="*/ 4873579 h 5590776"/>
                    <a:gd name="connsiteX21" fmla="*/ 1211519 w 1598119"/>
                    <a:gd name="connsiteY21" fmla="*/ 3902029 h 5590776"/>
                    <a:gd name="connsiteX22" fmla="*/ 1232090 w 1598119"/>
                    <a:gd name="connsiteY22" fmla="*/ 3268750 h 5590776"/>
                    <a:gd name="connsiteX23" fmla="*/ 1206611 w 1598119"/>
                    <a:gd name="connsiteY23" fmla="*/ 2729577 h 5590776"/>
                    <a:gd name="connsiteX24" fmla="*/ 1415868 w 1598119"/>
                    <a:gd name="connsiteY24" fmla="*/ 2310068 h 5590776"/>
                    <a:gd name="connsiteX25" fmla="*/ 1595733 w 1598119"/>
                    <a:gd name="connsiteY25" fmla="*/ 1732432 h 5590776"/>
                    <a:gd name="connsiteX26" fmla="*/ 1494231 w 1598119"/>
                    <a:gd name="connsiteY26" fmla="*/ 1059708 h 5590776"/>
                    <a:gd name="connsiteX27" fmla="*/ 1258243 w 1598119"/>
                    <a:gd name="connsiteY27" fmla="*/ 576780 h 5590776"/>
                    <a:gd name="connsiteX28" fmla="*/ 1249619 w 1598119"/>
                    <a:gd name="connsiteY28" fmla="*/ 196804 h 5590776"/>
                    <a:gd name="connsiteX29" fmla="*/ 1232950 w 1598119"/>
                    <a:gd name="connsiteY29" fmla="*/ 8686 h 5590776"/>
                    <a:gd name="connsiteX30" fmla="*/ 1130557 w 1598119"/>
                    <a:gd name="connsiteY30" fmla="*/ 34879 h 5590776"/>
                    <a:gd name="connsiteX31" fmla="*/ 778131 w 1598119"/>
                    <a:gd name="connsiteY31" fmla="*/ 65835 h 5590776"/>
                    <a:gd name="connsiteX32" fmla="*/ 425707 w 1598119"/>
                    <a:gd name="connsiteY32" fmla="*/ 18210 h 5590776"/>
                    <a:gd name="connsiteX33" fmla="*/ 339982 w 1598119"/>
                    <a:gd name="connsiteY33" fmla="*/ 82504 h 5590776"/>
                    <a:gd name="connsiteX0" fmla="*/ 339982 w 1598119"/>
                    <a:gd name="connsiteY0" fmla="*/ 82504 h 5590776"/>
                    <a:gd name="connsiteX1" fmla="*/ 344744 w 1598119"/>
                    <a:gd name="connsiteY1" fmla="*/ 806404 h 5590776"/>
                    <a:gd name="connsiteX2" fmla="*/ 335219 w 1598119"/>
                    <a:gd name="connsiteY2" fmla="*/ 1520779 h 5590776"/>
                    <a:gd name="connsiteX3" fmla="*/ 325694 w 1598119"/>
                    <a:gd name="connsiteY3" fmla="*/ 1844629 h 5590776"/>
                    <a:gd name="connsiteX4" fmla="*/ 182819 w 1598119"/>
                    <a:gd name="connsiteY4" fmla="*/ 2085135 h 5590776"/>
                    <a:gd name="connsiteX5" fmla="*/ 4226 w 1598119"/>
                    <a:gd name="connsiteY5" fmla="*/ 2518522 h 5590776"/>
                    <a:gd name="connsiteX6" fmla="*/ 372458 w 1598119"/>
                    <a:gd name="connsiteY6" fmla="*/ 3015605 h 5590776"/>
                    <a:gd name="connsiteX7" fmla="*/ 367826 w 1598119"/>
                    <a:gd name="connsiteY7" fmla="*/ 3639770 h 5590776"/>
                    <a:gd name="connsiteX8" fmla="*/ 366175 w 1598119"/>
                    <a:gd name="connsiteY8" fmla="*/ 3968704 h 5590776"/>
                    <a:gd name="connsiteX9" fmla="*/ 363794 w 1598119"/>
                    <a:gd name="connsiteY9" fmla="*/ 4494960 h 5590776"/>
                    <a:gd name="connsiteX10" fmla="*/ 344744 w 1598119"/>
                    <a:gd name="connsiteY10" fmla="*/ 4966448 h 5590776"/>
                    <a:gd name="connsiteX11" fmla="*/ 344744 w 1598119"/>
                    <a:gd name="connsiteY11" fmla="*/ 5206954 h 5590776"/>
                    <a:gd name="connsiteX12" fmla="*/ 249494 w 1598119"/>
                    <a:gd name="connsiteY12" fmla="*/ 5297441 h 5590776"/>
                    <a:gd name="connsiteX13" fmla="*/ 116144 w 1598119"/>
                    <a:gd name="connsiteY13" fmla="*/ 5445079 h 5590776"/>
                    <a:gd name="connsiteX14" fmla="*/ 354269 w 1598119"/>
                    <a:gd name="connsiteY14" fmla="*/ 5540329 h 5590776"/>
                    <a:gd name="connsiteX15" fmla="*/ 754319 w 1598119"/>
                    <a:gd name="connsiteY15" fmla="*/ 5587954 h 5590776"/>
                    <a:gd name="connsiteX16" fmla="*/ 1068644 w 1598119"/>
                    <a:gd name="connsiteY16" fmla="*/ 5568904 h 5590776"/>
                    <a:gd name="connsiteX17" fmla="*/ 1411544 w 1598119"/>
                    <a:gd name="connsiteY17" fmla="*/ 5435554 h 5590776"/>
                    <a:gd name="connsiteX18" fmla="*/ 1337726 w 1598119"/>
                    <a:gd name="connsiteY18" fmla="*/ 5328397 h 5590776"/>
                    <a:gd name="connsiteX19" fmla="*/ 1228188 w 1598119"/>
                    <a:gd name="connsiteY19" fmla="*/ 5230767 h 5590776"/>
                    <a:gd name="connsiteX20" fmla="*/ 1221044 w 1598119"/>
                    <a:gd name="connsiteY20" fmla="*/ 4873579 h 5590776"/>
                    <a:gd name="connsiteX21" fmla="*/ 1211519 w 1598119"/>
                    <a:gd name="connsiteY21" fmla="*/ 3902029 h 5590776"/>
                    <a:gd name="connsiteX22" fmla="*/ 1232090 w 1598119"/>
                    <a:gd name="connsiteY22" fmla="*/ 3268750 h 5590776"/>
                    <a:gd name="connsiteX23" fmla="*/ 1206611 w 1598119"/>
                    <a:gd name="connsiteY23" fmla="*/ 2729577 h 5590776"/>
                    <a:gd name="connsiteX24" fmla="*/ 1415868 w 1598119"/>
                    <a:gd name="connsiteY24" fmla="*/ 2310068 h 5590776"/>
                    <a:gd name="connsiteX25" fmla="*/ 1595733 w 1598119"/>
                    <a:gd name="connsiteY25" fmla="*/ 1732432 h 5590776"/>
                    <a:gd name="connsiteX26" fmla="*/ 1494231 w 1598119"/>
                    <a:gd name="connsiteY26" fmla="*/ 1059708 h 5590776"/>
                    <a:gd name="connsiteX27" fmla="*/ 1258243 w 1598119"/>
                    <a:gd name="connsiteY27" fmla="*/ 576780 h 5590776"/>
                    <a:gd name="connsiteX28" fmla="*/ 1249619 w 1598119"/>
                    <a:gd name="connsiteY28" fmla="*/ 196804 h 5590776"/>
                    <a:gd name="connsiteX29" fmla="*/ 1232950 w 1598119"/>
                    <a:gd name="connsiteY29" fmla="*/ 8686 h 5590776"/>
                    <a:gd name="connsiteX30" fmla="*/ 1130557 w 1598119"/>
                    <a:gd name="connsiteY30" fmla="*/ 34879 h 5590776"/>
                    <a:gd name="connsiteX31" fmla="*/ 778131 w 1598119"/>
                    <a:gd name="connsiteY31" fmla="*/ 65835 h 5590776"/>
                    <a:gd name="connsiteX32" fmla="*/ 425707 w 1598119"/>
                    <a:gd name="connsiteY32" fmla="*/ 18210 h 5590776"/>
                    <a:gd name="connsiteX33" fmla="*/ 339982 w 1598119"/>
                    <a:gd name="connsiteY33" fmla="*/ 82504 h 5590776"/>
                    <a:gd name="connsiteX0" fmla="*/ 225663 w 1483800"/>
                    <a:gd name="connsiteY0" fmla="*/ 82504 h 5590776"/>
                    <a:gd name="connsiteX1" fmla="*/ 230425 w 1483800"/>
                    <a:gd name="connsiteY1" fmla="*/ 806404 h 5590776"/>
                    <a:gd name="connsiteX2" fmla="*/ 220900 w 1483800"/>
                    <a:gd name="connsiteY2" fmla="*/ 1520779 h 5590776"/>
                    <a:gd name="connsiteX3" fmla="*/ 211375 w 1483800"/>
                    <a:gd name="connsiteY3" fmla="*/ 1844629 h 5590776"/>
                    <a:gd name="connsiteX4" fmla="*/ 68500 w 1483800"/>
                    <a:gd name="connsiteY4" fmla="*/ 2085135 h 5590776"/>
                    <a:gd name="connsiteX5" fmla="*/ 114300 w 1483800"/>
                    <a:gd name="connsiteY5" fmla="*/ 2496083 h 5590776"/>
                    <a:gd name="connsiteX6" fmla="*/ 258139 w 1483800"/>
                    <a:gd name="connsiteY6" fmla="*/ 3015605 h 5590776"/>
                    <a:gd name="connsiteX7" fmla="*/ 253507 w 1483800"/>
                    <a:gd name="connsiteY7" fmla="*/ 3639770 h 5590776"/>
                    <a:gd name="connsiteX8" fmla="*/ 251856 w 1483800"/>
                    <a:gd name="connsiteY8" fmla="*/ 3968704 h 5590776"/>
                    <a:gd name="connsiteX9" fmla="*/ 249475 w 1483800"/>
                    <a:gd name="connsiteY9" fmla="*/ 4494960 h 5590776"/>
                    <a:gd name="connsiteX10" fmla="*/ 230425 w 1483800"/>
                    <a:gd name="connsiteY10" fmla="*/ 4966448 h 5590776"/>
                    <a:gd name="connsiteX11" fmla="*/ 230425 w 1483800"/>
                    <a:gd name="connsiteY11" fmla="*/ 5206954 h 5590776"/>
                    <a:gd name="connsiteX12" fmla="*/ 135175 w 1483800"/>
                    <a:gd name="connsiteY12" fmla="*/ 5297441 h 5590776"/>
                    <a:gd name="connsiteX13" fmla="*/ 1825 w 1483800"/>
                    <a:gd name="connsiteY13" fmla="*/ 5445079 h 5590776"/>
                    <a:gd name="connsiteX14" fmla="*/ 239950 w 1483800"/>
                    <a:gd name="connsiteY14" fmla="*/ 5540329 h 5590776"/>
                    <a:gd name="connsiteX15" fmla="*/ 640000 w 1483800"/>
                    <a:gd name="connsiteY15" fmla="*/ 5587954 h 5590776"/>
                    <a:gd name="connsiteX16" fmla="*/ 954325 w 1483800"/>
                    <a:gd name="connsiteY16" fmla="*/ 5568904 h 5590776"/>
                    <a:gd name="connsiteX17" fmla="*/ 1297225 w 1483800"/>
                    <a:gd name="connsiteY17" fmla="*/ 5435554 h 5590776"/>
                    <a:gd name="connsiteX18" fmla="*/ 1223407 w 1483800"/>
                    <a:gd name="connsiteY18" fmla="*/ 5328397 h 5590776"/>
                    <a:gd name="connsiteX19" fmla="*/ 1113869 w 1483800"/>
                    <a:gd name="connsiteY19" fmla="*/ 5230767 h 5590776"/>
                    <a:gd name="connsiteX20" fmla="*/ 1106725 w 1483800"/>
                    <a:gd name="connsiteY20" fmla="*/ 4873579 h 5590776"/>
                    <a:gd name="connsiteX21" fmla="*/ 1097200 w 1483800"/>
                    <a:gd name="connsiteY21" fmla="*/ 3902029 h 5590776"/>
                    <a:gd name="connsiteX22" fmla="*/ 1117771 w 1483800"/>
                    <a:gd name="connsiteY22" fmla="*/ 3268750 h 5590776"/>
                    <a:gd name="connsiteX23" fmla="*/ 1092292 w 1483800"/>
                    <a:gd name="connsiteY23" fmla="*/ 2729577 h 5590776"/>
                    <a:gd name="connsiteX24" fmla="*/ 1301549 w 1483800"/>
                    <a:gd name="connsiteY24" fmla="*/ 2310068 h 5590776"/>
                    <a:gd name="connsiteX25" fmla="*/ 1481414 w 1483800"/>
                    <a:gd name="connsiteY25" fmla="*/ 1732432 h 5590776"/>
                    <a:gd name="connsiteX26" fmla="*/ 1379912 w 1483800"/>
                    <a:gd name="connsiteY26" fmla="*/ 1059708 h 5590776"/>
                    <a:gd name="connsiteX27" fmla="*/ 1143924 w 1483800"/>
                    <a:gd name="connsiteY27" fmla="*/ 576780 h 5590776"/>
                    <a:gd name="connsiteX28" fmla="*/ 1135300 w 1483800"/>
                    <a:gd name="connsiteY28" fmla="*/ 196804 h 5590776"/>
                    <a:gd name="connsiteX29" fmla="*/ 1118631 w 1483800"/>
                    <a:gd name="connsiteY29" fmla="*/ 8686 h 5590776"/>
                    <a:gd name="connsiteX30" fmla="*/ 1016238 w 1483800"/>
                    <a:gd name="connsiteY30" fmla="*/ 34879 h 5590776"/>
                    <a:gd name="connsiteX31" fmla="*/ 663812 w 1483800"/>
                    <a:gd name="connsiteY31" fmla="*/ 65835 h 5590776"/>
                    <a:gd name="connsiteX32" fmla="*/ 311388 w 1483800"/>
                    <a:gd name="connsiteY32" fmla="*/ 18210 h 5590776"/>
                    <a:gd name="connsiteX33" fmla="*/ 225663 w 1483800"/>
                    <a:gd name="connsiteY33" fmla="*/ 82504 h 5590776"/>
                    <a:gd name="connsiteX0" fmla="*/ 225663 w 1483800"/>
                    <a:gd name="connsiteY0" fmla="*/ 82504 h 5590776"/>
                    <a:gd name="connsiteX1" fmla="*/ 230425 w 1483800"/>
                    <a:gd name="connsiteY1" fmla="*/ 806404 h 5590776"/>
                    <a:gd name="connsiteX2" fmla="*/ 220900 w 1483800"/>
                    <a:gd name="connsiteY2" fmla="*/ 1520779 h 5590776"/>
                    <a:gd name="connsiteX3" fmla="*/ 211375 w 1483800"/>
                    <a:gd name="connsiteY3" fmla="*/ 1844629 h 5590776"/>
                    <a:gd name="connsiteX4" fmla="*/ 68500 w 1483800"/>
                    <a:gd name="connsiteY4" fmla="*/ 2085135 h 5590776"/>
                    <a:gd name="connsiteX5" fmla="*/ 114300 w 1483800"/>
                    <a:gd name="connsiteY5" fmla="*/ 2496083 h 5590776"/>
                    <a:gd name="connsiteX6" fmla="*/ 251963 w 1483800"/>
                    <a:gd name="connsiteY6" fmla="*/ 2674851 h 5590776"/>
                    <a:gd name="connsiteX7" fmla="*/ 258139 w 1483800"/>
                    <a:gd name="connsiteY7" fmla="*/ 3015605 h 5590776"/>
                    <a:gd name="connsiteX8" fmla="*/ 253507 w 1483800"/>
                    <a:gd name="connsiteY8" fmla="*/ 3639770 h 5590776"/>
                    <a:gd name="connsiteX9" fmla="*/ 251856 w 1483800"/>
                    <a:gd name="connsiteY9" fmla="*/ 3968704 h 5590776"/>
                    <a:gd name="connsiteX10" fmla="*/ 249475 w 1483800"/>
                    <a:gd name="connsiteY10" fmla="*/ 4494960 h 5590776"/>
                    <a:gd name="connsiteX11" fmla="*/ 230425 w 1483800"/>
                    <a:gd name="connsiteY11" fmla="*/ 4966448 h 5590776"/>
                    <a:gd name="connsiteX12" fmla="*/ 230425 w 1483800"/>
                    <a:gd name="connsiteY12" fmla="*/ 5206954 h 5590776"/>
                    <a:gd name="connsiteX13" fmla="*/ 135175 w 1483800"/>
                    <a:gd name="connsiteY13" fmla="*/ 5297441 h 5590776"/>
                    <a:gd name="connsiteX14" fmla="*/ 1825 w 1483800"/>
                    <a:gd name="connsiteY14" fmla="*/ 5445079 h 5590776"/>
                    <a:gd name="connsiteX15" fmla="*/ 239950 w 1483800"/>
                    <a:gd name="connsiteY15" fmla="*/ 5540329 h 5590776"/>
                    <a:gd name="connsiteX16" fmla="*/ 640000 w 1483800"/>
                    <a:gd name="connsiteY16" fmla="*/ 5587954 h 5590776"/>
                    <a:gd name="connsiteX17" fmla="*/ 954325 w 1483800"/>
                    <a:gd name="connsiteY17" fmla="*/ 5568904 h 5590776"/>
                    <a:gd name="connsiteX18" fmla="*/ 1297225 w 1483800"/>
                    <a:gd name="connsiteY18" fmla="*/ 5435554 h 5590776"/>
                    <a:gd name="connsiteX19" fmla="*/ 1223407 w 1483800"/>
                    <a:gd name="connsiteY19" fmla="*/ 5328397 h 5590776"/>
                    <a:gd name="connsiteX20" fmla="*/ 1113869 w 1483800"/>
                    <a:gd name="connsiteY20" fmla="*/ 5230767 h 5590776"/>
                    <a:gd name="connsiteX21" fmla="*/ 1106725 w 1483800"/>
                    <a:gd name="connsiteY21" fmla="*/ 4873579 h 5590776"/>
                    <a:gd name="connsiteX22" fmla="*/ 1097200 w 1483800"/>
                    <a:gd name="connsiteY22" fmla="*/ 3902029 h 5590776"/>
                    <a:gd name="connsiteX23" fmla="*/ 1117771 w 1483800"/>
                    <a:gd name="connsiteY23" fmla="*/ 3268750 h 5590776"/>
                    <a:gd name="connsiteX24" fmla="*/ 1092292 w 1483800"/>
                    <a:gd name="connsiteY24" fmla="*/ 2729577 h 5590776"/>
                    <a:gd name="connsiteX25" fmla="*/ 1301549 w 1483800"/>
                    <a:gd name="connsiteY25" fmla="*/ 2310068 h 5590776"/>
                    <a:gd name="connsiteX26" fmla="*/ 1481414 w 1483800"/>
                    <a:gd name="connsiteY26" fmla="*/ 1732432 h 5590776"/>
                    <a:gd name="connsiteX27" fmla="*/ 1379912 w 1483800"/>
                    <a:gd name="connsiteY27" fmla="*/ 1059708 h 5590776"/>
                    <a:gd name="connsiteX28" fmla="*/ 1143924 w 1483800"/>
                    <a:gd name="connsiteY28" fmla="*/ 576780 h 5590776"/>
                    <a:gd name="connsiteX29" fmla="*/ 1135300 w 1483800"/>
                    <a:gd name="connsiteY29" fmla="*/ 196804 h 5590776"/>
                    <a:gd name="connsiteX30" fmla="*/ 1118631 w 1483800"/>
                    <a:gd name="connsiteY30" fmla="*/ 8686 h 5590776"/>
                    <a:gd name="connsiteX31" fmla="*/ 1016238 w 1483800"/>
                    <a:gd name="connsiteY31" fmla="*/ 34879 h 5590776"/>
                    <a:gd name="connsiteX32" fmla="*/ 663812 w 1483800"/>
                    <a:gd name="connsiteY32" fmla="*/ 65835 h 5590776"/>
                    <a:gd name="connsiteX33" fmla="*/ 311388 w 1483800"/>
                    <a:gd name="connsiteY33" fmla="*/ 18210 h 5590776"/>
                    <a:gd name="connsiteX34" fmla="*/ 225663 w 1483800"/>
                    <a:gd name="connsiteY34" fmla="*/ 82504 h 5590776"/>
                    <a:gd name="connsiteX0" fmla="*/ 225663 w 1483800"/>
                    <a:gd name="connsiteY0" fmla="*/ 82504 h 5590776"/>
                    <a:gd name="connsiteX1" fmla="*/ 230425 w 1483800"/>
                    <a:gd name="connsiteY1" fmla="*/ 806404 h 5590776"/>
                    <a:gd name="connsiteX2" fmla="*/ 220900 w 1483800"/>
                    <a:gd name="connsiteY2" fmla="*/ 1520779 h 5590776"/>
                    <a:gd name="connsiteX3" fmla="*/ 211375 w 1483800"/>
                    <a:gd name="connsiteY3" fmla="*/ 1844629 h 5590776"/>
                    <a:gd name="connsiteX4" fmla="*/ 68500 w 1483800"/>
                    <a:gd name="connsiteY4" fmla="*/ 2085135 h 5590776"/>
                    <a:gd name="connsiteX5" fmla="*/ 159178 w 1483800"/>
                    <a:gd name="connsiteY5" fmla="*/ 2434375 h 5590776"/>
                    <a:gd name="connsiteX6" fmla="*/ 251963 w 1483800"/>
                    <a:gd name="connsiteY6" fmla="*/ 2674851 h 5590776"/>
                    <a:gd name="connsiteX7" fmla="*/ 258139 w 1483800"/>
                    <a:gd name="connsiteY7" fmla="*/ 3015605 h 5590776"/>
                    <a:gd name="connsiteX8" fmla="*/ 253507 w 1483800"/>
                    <a:gd name="connsiteY8" fmla="*/ 3639770 h 5590776"/>
                    <a:gd name="connsiteX9" fmla="*/ 251856 w 1483800"/>
                    <a:gd name="connsiteY9" fmla="*/ 3968704 h 5590776"/>
                    <a:gd name="connsiteX10" fmla="*/ 249475 w 1483800"/>
                    <a:gd name="connsiteY10" fmla="*/ 4494960 h 5590776"/>
                    <a:gd name="connsiteX11" fmla="*/ 230425 w 1483800"/>
                    <a:gd name="connsiteY11" fmla="*/ 4966448 h 5590776"/>
                    <a:gd name="connsiteX12" fmla="*/ 230425 w 1483800"/>
                    <a:gd name="connsiteY12" fmla="*/ 5206954 h 5590776"/>
                    <a:gd name="connsiteX13" fmla="*/ 135175 w 1483800"/>
                    <a:gd name="connsiteY13" fmla="*/ 5297441 h 5590776"/>
                    <a:gd name="connsiteX14" fmla="*/ 1825 w 1483800"/>
                    <a:gd name="connsiteY14" fmla="*/ 5445079 h 5590776"/>
                    <a:gd name="connsiteX15" fmla="*/ 239950 w 1483800"/>
                    <a:gd name="connsiteY15" fmla="*/ 5540329 h 5590776"/>
                    <a:gd name="connsiteX16" fmla="*/ 640000 w 1483800"/>
                    <a:gd name="connsiteY16" fmla="*/ 5587954 h 5590776"/>
                    <a:gd name="connsiteX17" fmla="*/ 954325 w 1483800"/>
                    <a:gd name="connsiteY17" fmla="*/ 5568904 h 5590776"/>
                    <a:gd name="connsiteX18" fmla="*/ 1297225 w 1483800"/>
                    <a:gd name="connsiteY18" fmla="*/ 5435554 h 5590776"/>
                    <a:gd name="connsiteX19" fmla="*/ 1223407 w 1483800"/>
                    <a:gd name="connsiteY19" fmla="*/ 5328397 h 5590776"/>
                    <a:gd name="connsiteX20" fmla="*/ 1113869 w 1483800"/>
                    <a:gd name="connsiteY20" fmla="*/ 5230767 h 5590776"/>
                    <a:gd name="connsiteX21" fmla="*/ 1106725 w 1483800"/>
                    <a:gd name="connsiteY21" fmla="*/ 4873579 h 5590776"/>
                    <a:gd name="connsiteX22" fmla="*/ 1097200 w 1483800"/>
                    <a:gd name="connsiteY22" fmla="*/ 3902029 h 5590776"/>
                    <a:gd name="connsiteX23" fmla="*/ 1117771 w 1483800"/>
                    <a:gd name="connsiteY23" fmla="*/ 3268750 h 5590776"/>
                    <a:gd name="connsiteX24" fmla="*/ 1092292 w 1483800"/>
                    <a:gd name="connsiteY24" fmla="*/ 2729577 h 5590776"/>
                    <a:gd name="connsiteX25" fmla="*/ 1301549 w 1483800"/>
                    <a:gd name="connsiteY25" fmla="*/ 2310068 h 5590776"/>
                    <a:gd name="connsiteX26" fmla="*/ 1481414 w 1483800"/>
                    <a:gd name="connsiteY26" fmla="*/ 1732432 h 5590776"/>
                    <a:gd name="connsiteX27" fmla="*/ 1379912 w 1483800"/>
                    <a:gd name="connsiteY27" fmla="*/ 1059708 h 5590776"/>
                    <a:gd name="connsiteX28" fmla="*/ 1143924 w 1483800"/>
                    <a:gd name="connsiteY28" fmla="*/ 576780 h 5590776"/>
                    <a:gd name="connsiteX29" fmla="*/ 1135300 w 1483800"/>
                    <a:gd name="connsiteY29" fmla="*/ 196804 h 5590776"/>
                    <a:gd name="connsiteX30" fmla="*/ 1118631 w 1483800"/>
                    <a:gd name="connsiteY30" fmla="*/ 8686 h 5590776"/>
                    <a:gd name="connsiteX31" fmla="*/ 1016238 w 1483800"/>
                    <a:gd name="connsiteY31" fmla="*/ 34879 h 5590776"/>
                    <a:gd name="connsiteX32" fmla="*/ 663812 w 1483800"/>
                    <a:gd name="connsiteY32" fmla="*/ 65835 h 5590776"/>
                    <a:gd name="connsiteX33" fmla="*/ 311388 w 1483800"/>
                    <a:gd name="connsiteY33" fmla="*/ 18210 h 5590776"/>
                    <a:gd name="connsiteX34" fmla="*/ 225663 w 1483800"/>
                    <a:gd name="connsiteY34" fmla="*/ 82504 h 5590776"/>
                    <a:gd name="connsiteX0" fmla="*/ 225663 w 1483800"/>
                    <a:gd name="connsiteY0" fmla="*/ 82504 h 5590776"/>
                    <a:gd name="connsiteX1" fmla="*/ 230425 w 1483800"/>
                    <a:gd name="connsiteY1" fmla="*/ 806404 h 5590776"/>
                    <a:gd name="connsiteX2" fmla="*/ 220900 w 1483800"/>
                    <a:gd name="connsiteY2" fmla="*/ 1520779 h 5590776"/>
                    <a:gd name="connsiteX3" fmla="*/ 211375 w 1483800"/>
                    <a:gd name="connsiteY3" fmla="*/ 1844629 h 5590776"/>
                    <a:gd name="connsiteX4" fmla="*/ 6792 w 1483800"/>
                    <a:gd name="connsiteY4" fmla="*/ 2107574 h 5590776"/>
                    <a:gd name="connsiteX5" fmla="*/ 159178 w 1483800"/>
                    <a:gd name="connsiteY5" fmla="*/ 2434375 h 5590776"/>
                    <a:gd name="connsiteX6" fmla="*/ 251963 w 1483800"/>
                    <a:gd name="connsiteY6" fmla="*/ 2674851 h 5590776"/>
                    <a:gd name="connsiteX7" fmla="*/ 258139 w 1483800"/>
                    <a:gd name="connsiteY7" fmla="*/ 3015605 h 5590776"/>
                    <a:gd name="connsiteX8" fmla="*/ 253507 w 1483800"/>
                    <a:gd name="connsiteY8" fmla="*/ 3639770 h 5590776"/>
                    <a:gd name="connsiteX9" fmla="*/ 251856 w 1483800"/>
                    <a:gd name="connsiteY9" fmla="*/ 3968704 h 5590776"/>
                    <a:gd name="connsiteX10" fmla="*/ 249475 w 1483800"/>
                    <a:gd name="connsiteY10" fmla="*/ 4494960 h 5590776"/>
                    <a:gd name="connsiteX11" fmla="*/ 230425 w 1483800"/>
                    <a:gd name="connsiteY11" fmla="*/ 4966448 h 5590776"/>
                    <a:gd name="connsiteX12" fmla="*/ 230425 w 1483800"/>
                    <a:gd name="connsiteY12" fmla="*/ 5206954 h 5590776"/>
                    <a:gd name="connsiteX13" fmla="*/ 135175 w 1483800"/>
                    <a:gd name="connsiteY13" fmla="*/ 5297441 h 5590776"/>
                    <a:gd name="connsiteX14" fmla="*/ 1825 w 1483800"/>
                    <a:gd name="connsiteY14" fmla="*/ 5445079 h 5590776"/>
                    <a:gd name="connsiteX15" fmla="*/ 239950 w 1483800"/>
                    <a:gd name="connsiteY15" fmla="*/ 5540329 h 5590776"/>
                    <a:gd name="connsiteX16" fmla="*/ 640000 w 1483800"/>
                    <a:gd name="connsiteY16" fmla="*/ 5587954 h 5590776"/>
                    <a:gd name="connsiteX17" fmla="*/ 954325 w 1483800"/>
                    <a:gd name="connsiteY17" fmla="*/ 5568904 h 5590776"/>
                    <a:gd name="connsiteX18" fmla="*/ 1297225 w 1483800"/>
                    <a:gd name="connsiteY18" fmla="*/ 5435554 h 5590776"/>
                    <a:gd name="connsiteX19" fmla="*/ 1223407 w 1483800"/>
                    <a:gd name="connsiteY19" fmla="*/ 5328397 h 5590776"/>
                    <a:gd name="connsiteX20" fmla="*/ 1113869 w 1483800"/>
                    <a:gd name="connsiteY20" fmla="*/ 5230767 h 5590776"/>
                    <a:gd name="connsiteX21" fmla="*/ 1106725 w 1483800"/>
                    <a:gd name="connsiteY21" fmla="*/ 4873579 h 5590776"/>
                    <a:gd name="connsiteX22" fmla="*/ 1097200 w 1483800"/>
                    <a:gd name="connsiteY22" fmla="*/ 3902029 h 5590776"/>
                    <a:gd name="connsiteX23" fmla="*/ 1117771 w 1483800"/>
                    <a:gd name="connsiteY23" fmla="*/ 3268750 h 5590776"/>
                    <a:gd name="connsiteX24" fmla="*/ 1092292 w 1483800"/>
                    <a:gd name="connsiteY24" fmla="*/ 2729577 h 5590776"/>
                    <a:gd name="connsiteX25" fmla="*/ 1301549 w 1483800"/>
                    <a:gd name="connsiteY25" fmla="*/ 2310068 h 5590776"/>
                    <a:gd name="connsiteX26" fmla="*/ 1481414 w 1483800"/>
                    <a:gd name="connsiteY26" fmla="*/ 1732432 h 5590776"/>
                    <a:gd name="connsiteX27" fmla="*/ 1379912 w 1483800"/>
                    <a:gd name="connsiteY27" fmla="*/ 1059708 h 5590776"/>
                    <a:gd name="connsiteX28" fmla="*/ 1143924 w 1483800"/>
                    <a:gd name="connsiteY28" fmla="*/ 576780 h 5590776"/>
                    <a:gd name="connsiteX29" fmla="*/ 1135300 w 1483800"/>
                    <a:gd name="connsiteY29" fmla="*/ 196804 h 5590776"/>
                    <a:gd name="connsiteX30" fmla="*/ 1118631 w 1483800"/>
                    <a:gd name="connsiteY30" fmla="*/ 8686 h 5590776"/>
                    <a:gd name="connsiteX31" fmla="*/ 1016238 w 1483800"/>
                    <a:gd name="connsiteY31" fmla="*/ 34879 h 5590776"/>
                    <a:gd name="connsiteX32" fmla="*/ 663812 w 1483800"/>
                    <a:gd name="connsiteY32" fmla="*/ 65835 h 5590776"/>
                    <a:gd name="connsiteX33" fmla="*/ 311388 w 1483800"/>
                    <a:gd name="connsiteY33" fmla="*/ 18210 h 5590776"/>
                    <a:gd name="connsiteX34" fmla="*/ 225663 w 1483800"/>
                    <a:gd name="connsiteY34" fmla="*/ 82504 h 5590776"/>
                    <a:gd name="connsiteX0" fmla="*/ 325256 w 1583393"/>
                    <a:gd name="connsiteY0" fmla="*/ 82504 h 5590776"/>
                    <a:gd name="connsiteX1" fmla="*/ 330018 w 1583393"/>
                    <a:gd name="connsiteY1" fmla="*/ 806404 h 5590776"/>
                    <a:gd name="connsiteX2" fmla="*/ 320493 w 1583393"/>
                    <a:gd name="connsiteY2" fmla="*/ 1520779 h 5590776"/>
                    <a:gd name="connsiteX3" fmla="*/ 8038 w 1583393"/>
                    <a:gd name="connsiteY3" fmla="*/ 1653896 h 5590776"/>
                    <a:gd name="connsiteX4" fmla="*/ 106385 w 1583393"/>
                    <a:gd name="connsiteY4" fmla="*/ 2107574 h 5590776"/>
                    <a:gd name="connsiteX5" fmla="*/ 258771 w 1583393"/>
                    <a:gd name="connsiteY5" fmla="*/ 2434375 h 5590776"/>
                    <a:gd name="connsiteX6" fmla="*/ 351556 w 1583393"/>
                    <a:gd name="connsiteY6" fmla="*/ 2674851 h 5590776"/>
                    <a:gd name="connsiteX7" fmla="*/ 357732 w 1583393"/>
                    <a:gd name="connsiteY7" fmla="*/ 3015605 h 5590776"/>
                    <a:gd name="connsiteX8" fmla="*/ 353100 w 1583393"/>
                    <a:gd name="connsiteY8" fmla="*/ 3639770 h 5590776"/>
                    <a:gd name="connsiteX9" fmla="*/ 351449 w 1583393"/>
                    <a:gd name="connsiteY9" fmla="*/ 3968704 h 5590776"/>
                    <a:gd name="connsiteX10" fmla="*/ 349068 w 1583393"/>
                    <a:gd name="connsiteY10" fmla="*/ 4494960 h 5590776"/>
                    <a:gd name="connsiteX11" fmla="*/ 330018 w 1583393"/>
                    <a:gd name="connsiteY11" fmla="*/ 4966448 h 5590776"/>
                    <a:gd name="connsiteX12" fmla="*/ 330018 w 1583393"/>
                    <a:gd name="connsiteY12" fmla="*/ 5206954 h 5590776"/>
                    <a:gd name="connsiteX13" fmla="*/ 234768 w 1583393"/>
                    <a:gd name="connsiteY13" fmla="*/ 5297441 h 5590776"/>
                    <a:gd name="connsiteX14" fmla="*/ 101418 w 1583393"/>
                    <a:gd name="connsiteY14" fmla="*/ 5445079 h 5590776"/>
                    <a:gd name="connsiteX15" fmla="*/ 339543 w 1583393"/>
                    <a:gd name="connsiteY15" fmla="*/ 5540329 h 5590776"/>
                    <a:gd name="connsiteX16" fmla="*/ 739593 w 1583393"/>
                    <a:gd name="connsiteY16" fmla="*/ 5587954 h 5590776"/>
                    <a:gd name="connsiteX17" fmla="*/ 1053918 w 1583393"/>
                    <a:gd name="connsiteY17" fmla="*/ 5568904 h 5590776"/>
                    <a:gd name="connsiteX18" fmla="*/ 1396818 w 1583393"/>
                    <a:gd name="connsiteY18" fmla="*/ 5435554 h 5590776"/>
                    <a:gd name="connsiteX19" fmla="*/ 1323000 w 1583393"/>
                    <a:gd name="connsiteY19" fmla="*/ 5328397 h 5590776"/>
                    <a:gd name="connsiteX20" fmla="*/ 1213462 w 1583393"/>
                    <a:gd name="connsiteY20" fmla="*/ 5230767 h 5590776"/>
                    <a:gd name="connsiteX21" fmla="*/ 1206318 w 1583393"/>
                    <a:gd name="connsiteY21" fmla="*/ 4873579 h 5590776"/>
                    <a:gd name="connsiteX22" fmla="*/ 1196793 w 1583393"/>
                    <a:gd name="connsiteY22" fmla="*/ 3902029 h 5590776"/>
                    <a:gd name="connsiteX23" fmla="*/ 1217364 w 1583393"/>
                    <a:gd name="connsiteY23" fmla="*/ 3268750 h 5590776"/>
                    <a:gd name="connsiteX24" fmla="*/ 1191885 w 1583393"/>
                    <a:gd name="connsiteY24" fmla="*/ 2729577 h 5590776"/>
                    <a:gd name="connsiteX25" fmla="*/ 1401142 w 1583393"/>
                    <a:gd name="connsiteY25" fmla="*/ 2310068 h 5590776"/>
                    <a:gd name="connsiteX26" fmla="*/ 1581007 w 1583393"/>
                    <a:gd name="connsiteY26" fmla="*/ 1732432 h 5590776"/>
                    <a:gd name="connsiteX27" fmla="*/ 1479505 w 1583393"/>
                    <a:gd name="connsiteY27" fmla="*/ 1059708 h 5590776"/>
                    <a:gd name="connsiteX28" fmla="*/ 1243517 w 1583393"/>
                    <a:gd name="connsiteY28" fmla="*/ 576780 h 5590776"/>
                    <a:gd name="connsiteX29" fmla="*/ 1234893 w 1583393"/>
                    <a:gd name="connsiteY29" fmla="*/ 196804 h 5590776"/>
                    <a:gd name="connsiteX30" fmla="*/ 1218224 w 1583393"/>
                    <a:gd name="connsiteY30" fmla="*/ 8686 h 5590776"/>
                    <a:gd name="connsiteX31" fmla="*/ 1115831 w 1583393"/>
                    <a:gd name="connsiteY31" fmla="*/ 34879 h 5590776"/>
                    <a:gd name="connsiteX32" fmla="*/ 763405 w 1583393"/>
                    <a:gd name="connsiteY32" fmla="*/ 65835 h 5590776"/>
                    <a:gd name="connsiteX33" fmla="*/ 410981 w 1583393"/>
                    <a:gd name="connsiteY33" fmla="*/ 18210 h 5590776"/>
                    <a:gd name="connsiteX34" fmla="*/ 325256 w 1583393"/>
                    <a:gd name="connsiteY34" fmla="*/ 82504 h 5590776"/>
                    <a:gd name="connsiteX0" fmla="*/ 335097 w 1593234"/>
                    <a:gd name="connsiteY0" fmla="*/ 82504 h 5590776"/>
                    <a:gd name="connsiteX1" fmla="*/ 339859 w 1593234"/>
                    <a:gd name="connsiteY1" fmla="*/ 806404 h 5590776"/>
                    <a:gd name="connsiteX2" fmla="*/ 33014 w 1593234"/>
                    <a:gd name="connsiteY2" fmla="*/ 1212239 h 5590776"/>
                    <a:gd name="connsiteX3" fmla="*/ 17879 w 1593234"/>
                    <a:gd name="connsiteY3" fmla="*/ 1653896 h 5590776"/>
                    <a:gd name="connsiteX4" fmla="*/ 116226 w 1593234"/>
                    <a:gd name="connsiteY4" fmla="*/ 2107574 h 5590776"/>
                    <a:gd name="connsiteX5" fmla="*/ 268612 w 1593234"/>
                    <a:gd name="connsiteY5" fmla="*/ 2434375 h 5590776"/>
                    <a:gd name="connsiteX6" fmla="*/ 361397 w 1593234"/>
                    <a:gd name="connsiteY6" fmla="*/ 2674851 h 5590776"/>
                    <a:gd name="connsiteX7" fmla="*/ 367573 w 1593234"/>
                    <a:gd name="connsiteY7" fmla="*/ 3015605 h 5590776"/>
                    <a:gd name="connsiteX8" fmla="*/ 362941 w 1593234"/>
                    <a:gd name="connsiteY8" fmla="*/ 3639770 h 5590776"/>
                    <a:gd name="connsiteX9" fmla="*/ 361290 w 1593234"/>
                    <a:gd name="connsiteY9" fmla="*/ 3968704 h 5590776"/>
                    <a:gd name="connsiteX10" fmla="*/ 358909 w 1593234"/>
                    <a:gd name="connsiteY10" fmla="*/ 4494960 h 5590776"/>
                    <a:gd name="connsiteX11" fmla="*/ 339859 w 1593234"/>
                    <a:gd name="connsiteY11" fmla="*/ 4966448 h 5590776"/>
                    <a:gd name="connsiteX12" fmla="*/ 339859 w 1593234"/>
                    <a:gd name="connsiteY12" fmla="*/ 5206954 h 5590776"/>
                    <a:gd name="connsiteX13" fmla="*/ 244609 w 1593234"/>
                    <a:gd name="connsiteY13" fmla="*/ 5297441 h 5590776"/>
                    <a:gd name="connsiteX14" fmla="*/ 111259 w 1593234"/>
                    <a:gd name="connsiteY14" fmla="*/ 5445079 h 5590776"/>
                    <a:gd name="connsiteX15" fmla="*/ 349384 w 1593234"/>
                    <a:gd name="connsiteY15" fmla="*/ 5540329 h 5590776"/>
                    <a:gd name="connsiteX16" fmla="*/ 749434 w 1593234"/>
                    <a:gd name="connsiteY16" fmla="*/ 5587954 h 5590776"/>
                    <a:gd name="connsiteX17" fmla="*/ 1063759 w 1593234"/>
                    <a:gd name="connsiteY17" fmla="*/ 5568904 h 5590776"/>
                    <a:gd name="connsiteX18" fmla="*/ 1406659 w 1593234"/>
                    <a:gd name="connsiteY18" fmla="*/ 5435554 h 5590776"/>
                    <a:gd name="connsiteX19" fmla="*/ 1332841 w 1593234"/>
                    <a:gd name="connsiteY19" fmla="*/ 5328397 h 5590776"/>
                    <a:gd name="connsiteX20" fmla="*/ 1223303 w 1593234"/>
                    <a:gd name="connsiteY20" fmla="*/ 5230767 h 5590776"/>
                    <a:gd name="connsiteX21" fmla="*/ 1216159 w 1593234"/>
                    <a:gd name="connsiteY21" fmla="*/ 4873579 h 5590776"/>
                    <a:gd name="connsiteX22" fmla="*/ 1206634 w 1593234"/>
                    <a:gd name="connsiteY22" fmla="*/ 3902029 h 5590776"/>
                    <a:gd name="connsiteX23" fmla="*/ 1227205 w 1593234"/>
                    <a:gd name="connsiteY23" fmla="*/ 3268750 h 5590776"/>
                    <a:gd name="connsiteX24" fmla="*/ 1201726 w 1593234"/>
                    <a:gd name="connsiteY24" fmla="*/ 2729577 h 5590776"/>
                    <a:gd name="connsiteX25" fmla="*/ 1410983 w 1593234"/>
                    <a:gd name="connsiteY25" fmla="*/ 2310068 h 5590776"/>
                    <a:gd name="connsiteX26" fmla="*/ 1590848 w 1593234"/>
                    <a:gd name="connsiteY26" fmla="*/ 1732432 h 5590776"/>
                    <a:gd name="connsiteX27" fmla="*/ 1489346 w 1593234"/>
                    <a:gd name="connsiteY27" fmla="*/ 1059708 h 5590776"/>
                    <a:gd name="connsiteX28" fmla="*/ 1253358 w 1593234"/>
                    <a:gd name="connsiteY28" fmla="*/ 576780 h 5590776"/>
                    <a:gd name="connsiteX29" fmla="*/ 1244734 w 1593234"/>
                    <a:gd name="connsiteY29" fmla="*/ 196804 h 5590776"/>
                    <a:gd name="connsiteX30" fmla="*/ 1228065 w 1593234"/>
                    <a:gd name="connsiteY30" fmla="*/ 8686 h 5590776"/>
                    <a:gd name="connsiteX31" fmla="*/ 1125672 w 1593234"/>
                    <a:gd name="connsiteY31" fmla="*/ 34879 h 5590776"/>
                    <a:gd name="connsiteX32" fmla="*/ 773246 w 1593234"/>
                    <a:gd name="connsiteY32" fmla="*/ 65835 h 5590776"/>
                    <a:gd name="connsiteX33" fmla="*/ 420822 w 1593234"/>
                    <a:gd name="connsiteY33" fmla="*/ 18210 h 5590776"/>
                    <a:gd name="connsiteX34" fmla="*/ 335097 w 1593234"/>
                    <a:gd name="connsiteY34" fmla="*/ 82504 h 5590776"/>
                    <a:gd name="connsiteX0" fmla="*/ 353200 w 1611337"/>
                    <a:gd name="connsiteY0" fmla="*/ 82504 h 5590776"/>
                    <a:gd name="connsiteX1" fmla="*/ 357962 w 1611337"/>
                    <a:gd name="connsiteY1" fmla="*/ 806404 h 5590776"/>
                    <a:gd name="connsiteX2" fmla="*/ 51117 w 1611337"/>
                    <a:gd name="connsiteY2" fmla="*/ 1212239 h 5590776"/>
                    <a:gd name="connsiteX3" fmla="*/ 7933 w 1611337"/>
                    <a:gd name="connsiteY3" fmla="*/ 1648286 h 5590776"/>
                    <a:gd name="connsiteX4" fmla="*/ 134329 w 1611337"/>
                    <a:gd name="connsiteY4" fmla="*/ 2107574 h 5590776"/>
                    <a:gd name="connsiteX5" fmla="*/ 286715 w 1611337"/>
                    <a:gd name="connsiteY5" fmla="*/ 2434375 h 5590776"/>
                    <a:gd name="connsiteX6" fmla="*/ 379500 w 1611337"/>
                    <a:gd name="connsiteY6" fmla="*/ 2674851 h 5590776"/>
                    <a:gd name="connsiteX7" fmla="*/ 385676 w 1611337"/>
                    <a:gd name="connsiteY7" fmla="*/ 3015605 h 5590776"/>
                    <a:gd name="connsiteX8" fmla="*/ 381044 w 1611337"/>
                    <a:gd name="connsiteY8" fmla="*/ 3639770 h 5590776"/>
                    <a:gd name="connsiteX9" fmla="*/ 379393 w 1611337"/>
                    <a:gd name="connsiteY9" fmla="*/ 3968704 h 5590776"/>
                    <a:gd name="connsiteX10" fmla="*/ 377012 w 1611337"/>
                    <a:gd name="connsiteY10" fmla="*/ 4494960 h 5590776"/>
                    <a:gd name="connsiteX11" fmla="*/ 357962 w 1611337"/>
                    <a:gd name="connsiteY11" fmla="*/ 4966448 h 5590776"/>
                    <a:gd name="connsiteX12" fmla="*/ 357962 w 1611337"/>
                    <a:gd name="connsiteY12" fmla="*/ 5206954 h 5590776"/>
                    <a:gd name="connsiteX13" fmla="*/ 262712 w 1611337"/>
                    <a:gd name="connsiteY13" fmla="*/ 5297441 h 5590776"/>
                    <a:gd name="connsiteX14" fmla="*/ 129362 w 1611337"/>
                    <a:gd name="connsiteY14" fmla="*/ 5445079 h 5590776"/>
                    <a:gd name="connsiteX15" fmla="*/ 367487 w 1611337"/>
                    <a:gd name="connsiteY15" fmla="*/ 5540329 h 5590776"/>
                    <a:gd name="connsiteX16" fmla="*/ 767537 w 1611337"/>
                    <a:gd name="connsiteY16" fmla="*/ 5587954 h 5590776"/>
                    <a:gd name="connsiteX17" fmla="*/ 1081862 w 1611337"/>
                    <a:gd name="connsiteY17" fmla="*/ 5568904 h 5590776"/>
                    <a:gd name="connsiteX18" fmla="*/ 1424762 w 1611337"/>
                    <a:gd name="connsiteY18" fmla="*/ 5435554 h 5590776"/>
                    <a:gd name="connsiteX19" fmla="*/ 1350944 w 1611337"/>
                    <a:gd name="connsiteY19" fmla="*/ 5328397 h 5590776"/>
                    <a:gd name="connsiteX20" fmla="*/ 1241406 w 1611337"/>
                    <a:gd name="connsiteY20" fmla="*/ 5230767 h 5590776"/>
                    <a:gd name="connsiteX21" fmla="*/ 1234262 w 1611337"/>
                    <a:gd name="connsiteY21" fmla="*/ 4873579 h 5590776"/>
                    <a:gd name="connsiteX22" fmla="*/ 1224737 w 1611337"/>
                    <a:gd name="connsiteY22" fmla="*/ 3902029 h 5590776"/>
                    <a:gd name="connsiteX23" fmla="*/ 1245308 w 1611337"/>
                    <a:gd name="connsiteY23" fmla="*/ 3268750 h 5590776"/>
                    <a:gd name="connsiteX24" fmla="*/ 1219829 w 1611337"/>
                    <a:gd name="connsiteY24" fmla="*/ 2729577 h 5590776"/>
                    <a:gd name="connsiteX25" fmla="*/ 1429086 w 1611337"/>
                    <a:gd name="connsiteY25" fmla="*/ 2310068 h 5590776"/>
                    <a:gd name="connsiteX26" fmla="*/ 1608951 w 1611337"/>
                    <a:gd name="connsiteY26" fmla="*/ 1732432 h 5590776"/>
                    <a:gd name="connsiteX27" fmla="*/ 1507449 w 1611337"/>
                    <a:gd name="connsiteY27" fmla="*/ 1059708 h 5590776"/>
                    <a:gd name="connsiteX28" fmla="*/ 1271461 w 1611337"/>
                    <a:gd name="connsiteY28" fmla="*/ 576780 h 5590776"/>
                    <a:gd name="connsiteX29" fmla="*/ 1262837 w 1611337"/>
                    <a:gd name="connsiteY29" fmla="*/ 196804 h 5590776"/>
                    <a:gd name="connsiteX30" fmla="*/ 1246168 w 1611337"/>
                    <a:gd name="connsiteY30" fmla="*/ 8686 h 5590776"/>
                    <a:gd name="connsiteX31" fmla="*/ 1143775 w 1611337"/>
                    <a:gd name="connsiteY31" fmla="*/ 34879 h 5590776"/>
                    <a:gd name="connsiteX32" fmla="*/ 791349 w 1611337"/>
                    <a:gd name="connsiteY32" fmla="*/ 65835 h 5590776"/>
                    <a:gd name="connsiteX33" fmla="*/ 438925 w 1611337"/>
                    <a:gd name="connsiteY33" fmla="*/ 18210 h 5590776"/>
                    <a:gd name="connsiteX34" fmla="*/ 353200 w 1611337"/>
                    <a:gd name="connsiteY34" fmla="*/ 82504 h 5590776"/>
                    <a:gd name="connsiteX0" fmla="*/ 350293 w 1608430"/>
                    <a:gd name="connsiteY0" fmla="*/ 82504 h 5590776"/>
                    <a:gd name="connsiteX1" fmla="*/ 355055 w 1608430"/>
                    <a:gd name="connsiteY1" fmla="*/ 806404 h 5590776"/>
                    <a:gd name="connsiteX2" fmla="*/ 48210 w 1608430"/>
                    <a:gd name="connsiteY2" fmla="*/ 1212239 h 5590776"/>
                    <a:gd name="connsiteX3" fmla="*/ 5026 w 1608430"/>
                    <a:gd name="connsiteY3" fmla="*/ 1648286 h 5590776"/>
                    <a:gd name="connsiteX4" fmla="*/ 92153 w 1608430"/>
                    <a:gd name="connsiteY4" fmla="*/ 2085134 h 5590776"/>
                    <a:gd name="connsiteX5" fmla="*/ 283808 w 1608430"/>
                    <a:gd name="connsiteY5" fmla="*/ 2434375 h 5590776"/>
                    <a:gd name="connsiteX6" fmla="*/ 376593 w 1608430"/>
                    <a:gd name="connsiteY6" fmla="*/ 2674851 h 5590776"/>
                    <a:gd name="connsiteX7" fmla="*/ 382769 w 1608430"/>
                    <a:gd name="connsiteY7" fmla="*/ 3015605 h 5590776"/>
                    <a:gd name="connsiteX8" fmla="*/ 378137 w 1608430"/>
                    <a:gd name="connsiteY8" fmla="*/ 3639770 h 5590776"/>
                    <a:gd name="connsiteX9" fmla="*/ 376486 w 1608430"/>
                    <a:gd name="connsiteY9" fmla="*/ 3968704 h 5590776"/>
                    <a:gd name="connsiteX10" fmla="*/ 374105 w 1608430"/>
                    <a:gd name="connsiteY10" fmla="*/ 4494960 h 5590776"/>
                    <a:gd name="connsiteX11" fmla="*/ 355055 w 1608430"/>
                    <a:gd name="connsiteY11" fmla="*/ 4966448 h 5590776"/>
                    <a:gd name="connsiteX12" fmla="*/ 355055 w 1608430"/>
                    <a:gd name="connsiteY12" fmla="*/ 5206954 h 5590776"/>
                    <a:gd name="connsiteX13" fmla="*/ 259805 w 1608430"/>
                    <a:gd name="connsiteY13" fmla="*/ 5297441 h 5590776"/>
                    <a:gd name="connsiteX14" fmla="*/ 126455 w 1608430"/>
                    <a:gd name="connsiteY14" fmla="*/ 5445079 h 5590776"/>
                    <a:gd name="connsiteX15" fmla="*/ 364580 w 1608430"/>
                    <a:gd name="connsiteY15" fmla="*/ 5540329 h 5590776"/>
                    <a:gd name="connsiteX16" fmla="*/ 764630 w 1608430"/>
                    <a:gd name="connsiteY16" fmla="*/ 5587954 h 5590776"/>
                    <a:gd name="connsiteX17" fmla="*/ 1078955 w 1608430"/>
                    <a:gd name="connsiteY17" fmla="*/ 5568904 h 5590776"/>
                    <a:gd name="connsiteX18" fmla="*/ 1421855 w 1608430"/>
                    <a:gd name="connsiteY18" fmla="*/ 5435554 h 5590776"/>
                    <a:gd name="connsiteX19" fmla="*/ 1348037 w 1608430"/>
                    <a:gd name="connsiteY19" fmla="*/ 5328397 h 5590776"/>
                    <a:gd name="connsiteX20" fmla="*/ 1238499 w 1608430"/>
                    <a:gd name="connsiteY20" fmla="*/ 5230767 h 5590776"/>
                    <a:gd name="connsiteX21" fmla="*/ 1231355 w 1608430"/>
                    <a:gd name="connsiteY21" fmla="*/ 4873579 h 5590776"/>
                    <a:gd name="connsiteX22" fmla="*/ 1221830 w 1608430"/>
                    <a:gd name="connsiteY22" fmla="*/ 3902029 h 5590776"/>
                    <a:gd name="connsiteX23" fmla="*/ 1242401 w 1608430"/>
                    <a:gd name="connsiteY23" fmla="*/ 3268750 h 5590776"/>
                    <a:gd name="connsiteX24" fmla="*/ 1216922 w 1608430"/>
                    <a:gd name="connsiteY24" fmla="*/ 2729577 h 5590776"/>
                    <a:gd name="connsiteX25" fmla="*/ 1426179 w 1608430"/>
                    <a:gd name="connsiteY25" fmla="*/ 2310068 h 5590776"/>
                    <a:gd name="connsiteX26" fmla="*/ 1606044 w 1608430"/>
                    <a:gd name="connsiteY26" fmla="*/ 1732432 h 5590776"/>
                    <a:gd name="connsiteX27" fmla="*/ 1504542 w 1608430"/>
                    <a:gd name="connsiteY27" fmla="*/ 1059708 h 5590776"/>
                    <a:gd name="connsiteX28" fmla="*/ 1268554 w 1608430"/>
                    <a:gd name="connsiteY28" fmla="*/ 576780 h 5590776"/>
                    <a:gd name="connsiteX29" fmla="*/ 1259930 w 1608430"/>
                    <a:gd name="connsiteY29" fmla="*/ 196804 h 5590776"/>
                    <a:gd name="connsiteX30" fmla="*/ 1243261 w 1608430"/>
                    <a:gd name="connsiteY30" fmla="*/ 8686 h 5590776"/>
                    <a:gd name="connsiteX31" fmla="*/ 1140868 w 1608430"/>
                    <a:gd name="connsiteY31" fmla="*/ 34879 h 5590776"/>
                    <a:gd name="connsiteX32" fmla="*/ 788442 w 1608430"/>
                    <a:gd name="connsiteY32" fmla="*/ 65835 h 5590776"/>
                    <a:gd name="connsiteX33" fmla="*/ 436018 w 1608430"/>
                    <a:gd name="connsiteY33" fmla="*/ 18210 h 5590776"/>
                    <a:gd name="connsiteX34" fmla="*/ 350293 w 1608430"/>
                    <a:gd name="connsiteY34" fmla="*/ 82504 h 5590776"/>
                    <a:gd name="connsiteX0" fmla="*/ 347991 w 1606128"/>
                    <a:gd name="connsiteY0" fmla="*/ 82504 h 5590776"/>
                    <a:gd name="connsiteX1" fmla="*/ 274216 w 1606128"/>
                    <a:gd name="connsiteY1" fmla="*/ 688598 h 5590776"/>
                    <a:gd name="connsiteX2" fmla="*/ 45908 w 1606128"/>
                    <a:gd name="connsiteY2" fmla="*/ 1212239 h 5590776"/>
                    <a:gd name="connsiteX3" fmla="*/ 2724 w 1606128"/>
                    <a:gd name="connsiteY3" fmla="*/ 1648286 h 5590776"/>
                    <a:gd name="connsiteX4" fmla="*/ 89851 w 1606128"/>
                    <a:gd name="connsiteY4" fmla="*/ 2085134 h 5590776"/>
                    <a:gd name="connsiteX5" fmla="*/ 281506 w 1606128"/>
                    <a:gd name="connsiteY5" fmla="*/ 2434375 h 5590776"/>
                    <a:gd name="connsiteX6" fmla="*/ 374291 w 1606128"/>
                    <a:gd name="connsiteY6" fmla="*/ 2674851 h 5590776"/>
                    <a:gd name="connsiteX7" fmla="*/ 380467 w 1606128"/>
                    <a:gd name="connsiteY7" fmla="*/ 3015605 h 5590776"/>
                    <a:gd name="connsiteX8" fmla="*/ 375835 w 1606128"/>
                    <a:gd name="connsiteY8" fmla="*/ 3639770 h 5590776"/>
                    <a:gd name="connsiteX9" fmla="*/ 374184 w 1606128"/>
                    <a:gd name="connsiteY9" fmla="*/ 3968704 h 5590776"/>
                    <a:gd name="connsiteX10" fmla="*/ 371803 w 1606128"/>
                    <a:gd name="connsiteY10" fmla="*/ 4494960 h 5590776"/>
                    <a:gd name="connsiteX11" fmla="*/ 352753 w 1606128"/>
                    <a:gd name="connsiteY11" fmla="*/ 4966448 h 5590776"/>
                    <a:gd name="connsiteX12" fmla="*/ 352753 w 1606128"/>
                    <a:gd name="connsiteY12" fmla="*/ 5206954 h 5590776"/>
                    <a:gd name="connsiteX13" fmla="*/ 257503 w 1606128"/>
                    <a:gd name="connsiteY13" fmla="*/ 5297441 h 5590776"/>
                    <a:gd name="connsiteX14" fmla="*/ 124153 w 1606128"/>
                    <a:gd name="connsiteY14" fmla="*/ 5445079 h 5590776"/>
                    <a:gd name="connsiteX15" fmla="*/ 362278 w 1606128"/>
                    <a:gd name="connsiteY15" fmla="*/ 5540329 h 5590776"/>
                    <a:gd name="connsiteX16" fmla="*/ 762328 w 1606128"/>
                    <a:gd name="connsiteY16" fmla="*/ 5587954 h 5590776"/>
                    <a:gd name="connsiteX17" fmla="*/ 1076653 w 1606128"/>
                    <a:gd name="connsiteY17" fmla="*/ 5568904 h 5590776"/>
                    <a:gd name="connsiteX18" fmla="*/ 1419553 w 1606128"/>
                    <a:gd name="connsiteY18" fmla="*/ 5435554 h 5590776"/>
                    <a:gd name="connsiteX19" fmla="*/ 1345735 w 1606128"/>
                    <a:gd name="connsiteY19" fmla="*/ 5328397 h 5590776"/>
                    <a:gd name="connsiteX20" fmla="*/ 1236197 w 1606128"/>
                    <a:gd name="connsiteY20" fmla="*/ 5230767 h 5590776"/>
                    <a:gd name="connsiteX21" fmla="*/ 1229053 w 1606128"/>
                    <a:gd name="connsiteY21" fmla="*/ 4873579 h 5590776"/>
                    <a:gd name="connsiteX22" fmla="*/ 1219528 w 1606128"/>
                    <a:gd name="connsiteY22" fmla="*/ 3902029 h 5590776"/>
                    <a:gd name="connsiteX23" fmla="*/ 1240099 w 1606128"/>
                    <a:gd name="connsiteY23" fmla="*/ 3268750 h 5590776"/>
                    <a:gd name="connsiteX24" fmla="*/ 1214620 w 1606128"/>
                    <a:gd name="connsiteY24" fmla="*/ 2729577 h 5590776"/>
                    <a:gd name="connsiteX25" fmla="*/ 1423877 w 1606128"/>
                    <a:gd name="connsiteY25" fmla="*/ 2310068 h 5590776"/>
                    <a:gd name="connsiteX26" fmla="*/ 1603742 w 1606128"/>
                    <a:gd name="connsiteY26" fmla="*/ 1732432 h 5590776"/>
                    <a:gd name="connsiteX27" fmla="*/ 1502240 w 1606128"/>
                    <a:gd name="connsiteY27" fmla="*/ 1059708 h 5590776"/>
                    <a:gd name="connsiteX28" fmla="*/ 1266252 w 1606128"/>
                    <a:gd name="connsiteY28" fmla="*/ 576780 h 5590776"/>
                    <a:gd name="connsiteX29" fmla="*/ 1257628 w 1606128"/>
                    <a:gd name="connsiteY29" fmla="*/ 196804 h 5590776"/>
                    <a:gd name="connsiteX30" fmla="*/ 1240959 w 1606128"/>
                    <a:gd name="connsiteY30" fmla="*/ 8686 h 5590776"/>
                    <a:gd name="connsiteX31" fmla="*/ 1138566 w 1606128"/>
                    <a:gd name="connsiteY31" fmla="*/ 34879 h 5590776"/>
                    <a:gd name="connsiteX32" fmla="*/ 786140 w 1606128"/>
                    <a:gd name="connsiteY32" fmla="*/ 65835 h 5590776"/>
                    <a:gd name="connsiteX33" fmla="*/ 433716 w 1606128"/>
                    <a:gd name="connsiteY33" fmla="*/ 18210 h 5590776"/>
                    <a:gd name="connsiteX34" fmla="*/ 347991 w 1606128"/>
                    <a:gd name="connsiteY34" fmla="*/ 82504 h 5590776"/>
                    <a:gd name="connsiteX0" fmla="*/ 349348 w 1607485"/>
                    <a:gd name="connsiteY0" fmla="*/ 82504 h 5590776"/>
                    <a:gd name="connsiteX1" fmla="*/ 275573 w 1607485"/>
                    <a:gd name="connsiteY1" fmla="*/ 688598 h 5590776"/>
                    <a:gd name="connsiteX2" fmla="*/ 41655 w 1607485"/>
                    <a:gd name="connsiteY2" fmla="*/ 1178580 h 5590776"/>
                    <a:gd name="connsiteX3" fmla="*/ 4081 w 1607485"/>
                    <a:gd name="connsiteY3" fmla="*/ 1648286 h 5590776"/>
                    <a:gd name="connsiteX4" fmla="*/ 91208 w 1607485"/>
                    <a:gd name="connsiteY4" fmla="*/ 2085134 h 5590776"/>
                    <a:gd name="connsiteX5" fmla="*/ 282863 w 1607485"/>
                    <a:gd name="connsiteY5" fmla="*/ 2434375 h 5590776"/>
                    <a:gd name="connsiteX6" fmla="*/ 375648 w 1607485"/>
                    <a:gd name="connsiteY6" fmla="*/ 2674851 h 5590776"/>
                    <a:gd name="connsiteX7" fmla="*/ 381824 w 1607485"/>
                    <a:gd name="connsiteY7" fmla="*/ 3015605 h 5590776"/>
                    <a:gd name="connsiteX8" fmla="*/ 377192 w 1607485"/>
                    <a:gd name="connsiteY8" fmla="*/ 3639770 h 5590776"/>
                    <a:gd name="connsiteX9" fmla="*/ 375541 w 1607485"/>
                    <a:gd name="connsiteY9" fmla="*/ 3968704 h 5590776"/>
                    <a:gd name="connsiteX10" fmla="*/ 373160 w 1607485"/>
                    <a:gd name="connsiteY10" fmla="*/ 4494960 h 5590776"/>
                    <a:gd name="connsiteX11" fmla="*/ 354110 w 1607485"/>
                    <a:gd name="connsiteY11" fmla="*/ 4966448 h 5590776"/>
                    <a:gd name="connsiteX12" fmla="*/ 354110 w 1607485"/>
                    <a:gd name="connsiteY12" fmla="*/ 5206954 h 5590776"/>
                    <a:gd name="connsiteX13" fmla="*/ 258860 w 1607485"/>
                    <a:gd name="connsiteY13" fmla="*/ 5297441 h 5590776"/>
                    <a:gd name="connsiteX14" fmla="*/ 125510 w 1607485"/>
                    <a:gd name="connsiteY14" fmla="*/ 5445079 h 5590776"/>
                    <a:gd name="connsiteX15" fmla="*/ 363635 w 1607485"/>
                    <a:gd name="connsiteY15" fmla="*/ 5540329 h 5590776"/>
                    <a:gd name="connsiteX16" fmla="*/ 763685 w 1607485"/>
                    <a:gd name="connsiteY16" fmla="*/ 5587954 h 5590776"/>
                    <a:gd name="connsiteX17" fmla="*/ 1078010 w 1607485"/>
                    <a:gd name="connsiteY17" fmla="*/ 5568904 h 5590776"/>
                    <a:gd name="connsiteX18" fmla="*/ 1420910 w 1607485"/>
                    <a:gd name="connsiteY18" fmla="*/ 5435554 h 5590776"/>
                    <a:gd name="connsiteX19" fmla="*/ 1347092 w 1607485"/>
                    <a:gd name="connsiteY19" fmla="*/ 5328397 h 5590776"/>
                    <a:gd name="connsiteX20" fmla="*/ 1237554 w 1607485"/>
                    <a:gd name="connsiteY20" fmla="*/ 5230767 h 5590776"/>
                    <a:gd name="connsiteX21" fmla="*/ 1230410 w 1607485"/>
                    <a:gd name="connsiteY21" fmla="*/ 4873579 h 5590776"/>
                    <a:gd name="connsiteX22" fmla="*/ 1220885 w 1607485"/>
                    <a:gd name="connsiteY22" fmla="*/ 3902029 h 5590776"/>
                    <a:gd name="connsiteX23" fmla="*/ 1241456 w 1607485"/>
                    <a:gd name="connsiteY23" fmla="*/ 3268750 h 5590776"/>
                    <a:gd name="connsiteX24" fmla="*/ 1215977 w 1607485"/>
                    <a:gd name="connsiteY24" fmla="*/ 2729577 h 5590776"/>
                    <a:gd name="connsiteX25" fmla="*/ 1425234 w 1607485"/>
                    <a:gd name="connsiteY25" fmla="*/ 2310068 h 5590776"/>
                    <a:gd name="connsiteX26" fmla="*/ 1605099 w 1607485"/>
                    <a:gd name="connsiteY26" fmla="*/ 1732432 h 5590776"/>
                    <a:gd name="connsiteX27" fmla="*/ 1503597 w 1607485"/>
                    <a:gd name="connsiteY27" fmla="*/ 1059708 h 5590776"/>
                    <a:gd name="connsiteX28" fmla="*/ 1267609 w 1607485"/>
                    <a:gd name="connsiteY28" fmla="*/ 576780 h 5590776"/>
                    <a:gd name="connsiteX29" fmla="*/ 1258985 w 1607485"/>
                    <a:gd name="connsiteY29" fmla="*/ 196804 h 5590776"/>
                    <a:gd name="connsiteX30" fmla="*/ 1242316 w 1607485"/>
                    <a:gd name="connsiteY30" fmla="*/ 8686 h 5590776"/>
                    <a:gd name="connsiteX31" fmla="*/ 1139923 w 1607485"/>
                    <a:gd name="connsiteY31" fmla="*/ 34879 h 5590776"/>
                    <a:gd name="connsiteX32" fmla="*/ 787497 w 1607485"/>
                    <a:gd name="connsiteY32" fmla="*/ 65835 h 5590776"/>
                    <a:gd name="connsiteX33" fmla="*/ 435073 w 1607485"/>
                    <a:gd name="connsiteY33" fmla="*/ 18210 h 5590776"/>
                    <a:gd name="connsiteX34" fmla="*/ 349348 w 1607485"/>
                    <a:gd name="connsiteY34" fmla="*/ 82504 h 5590776"/>
                    <a:gd name="connsiteX0" fmla="*/ 351650 w 1609787"/>
                    <a:gd name="connsiteY0" fmla="*/ 82504 h 5590776"/>
                    <a:gd name="connsiteX1" fmla="*/ 339583 w 1609787"/>
                    <a:gd name="connsiteY1" fmla="*/ 576402 h 5590776"/>
                    <a:gd name="connsiteX2" fmla="*/ 43957 w 1609787"/>
                    <a:gd name="connsiteY2" fmla="*/ 1178580 h 5590776"/>
                    <a:gd name="connsiteX3" fmla="*/ 6383 w 1609787"/>
                    <a:gd name="connsiteY3" fmla="*/ 1648286 h 5590776"/>
                    <a:gd name="connsiteX4" fmla="*/ 93510 w 1609787"/>
                    <a:gd name="connsiteY4" fmla="*/ 2085134 h 5590776"/>
                    <a:gd name="connsiteX5" fmla="*/ 285165 w 1609787"/>
                    <a:gd name="connsiteY5" fmla="*/ 2434375 h 5590776"/>
                    <a:gd name="connsiteX6" fmla="*/ 377950 w 1609787"/>
                    <a:gd name="connsiteY6" fmla="*/ 2674851 h 5590776"/>
                    <a:gd name="connsiteX7" fmla="*/ 384126 w 1609787"/>
                    <a:gd name="connsiteY7" fmla="*/ 3015605 h 5590776"/>
                    <a:gd name="connsiteX8" fmla="*/ 379494 w 1609787"/>
                    <a:gd name="connsiteY8" fmla="*/ 3639770 h 5590776"/>
                    <a:gd name="connsiteX9" fmla="*/ 377843 w 1609787"/>
                    <a:gd name="connsiteY9" fmla="*/ 3968704 h 5590776"/>
                    <a:gd name="connsiteX10" fmla="*/ 375462 w 1609787"/>
                    <a:gd name="connsiteY10" fmla="*/ 4494960 h 5590776"/>
                    <a:gd name="connsiteX11" fmla="*/ 356412 w 1609787"/>
                    <a:gd name="connsiteY11" fmla="*/ 4966448 h 5590776"/>
                    <a:gd name="connsiteX12" fmla="*/ 356412 w 1609787"/>
                    <a:gd name="connsiteY12" fmla="*/ 5206954 h 5590776"/>
                    <a:gd name="connsiteX13" fmla="*/ 261162 w 1609787"/>
                    <a:gd name="connsiteY13" fmla="*/ 5297441 h 5590776"/>
                    <a:gd name="connsiteX14" fmla="*/ 127812 w 1609787"/>
                    <a:gd name="connsiteY14" fmla="*/ 5445079 h 5590776"/>
                    <a:gd name="connsiteX15" fmla="*/ 365937 w 1609787"/>
                    <a:gd name="connsiteY15" fmla="*/ 5540329 h 5590776"/>
                    <a:gd name="connsiteX16" fmla="*/ 765987 w 1609787"/>
                    <a:gd name="connsiteY16" fmla="*/ 5587954 h 5590776"/>
                    <a:gd name="connsiteX17" fmla="*/ 1080312 w 1609787"/>
                    <a:gd name="connsiteY17" fmla="*/ 5568904 h 5590776"/>
                    <a:gd name="connsiteX18" fmla="*/ 1423212 w 1609787"/>
                    <a:gd name="connsiteY18" fmla="*/ 5435554 h 5590776"/>
                    <a:gd name="connsiteX19" fmla="*/ 1349394 w 1609787"/>
                    <a:gd name="connsiteY19" fmla="*/ 5328397 h 5590776"/>
                    <a:gd name="connsiteX20" fmla="*/ 1239856 w 1609787"/>
                    <a:gd name="connsiteY20" fmla="*/ 5230767 h 5590776"/>
                    <a:gd name="connsiteX21" fmla="*/ 1232712 w 1609787"/>
                    <a:gd name="connsiteY21" fmla="*/ 4873579 h 5590776"/>
                    <a:gd name="connsiteX22" fmla="*/ 1223187 w 1609787"/>
                    <a:gd name="connsiteY22" fmla="*/ 3902029 h 5590776"/>
                    <a:gd name="connsiteX23" fmla="*/ 1243758 w 1609787"/>
                    <a:gd name="connsiteY23" fmla="*/ 3268750 h 5590776"/>
                    <a:gd name="connsiteX24" fmla="*/ 1218279 w 1609787"/>
                    <a:gd name="connsiteY24" fmla="*/ 2729577 h 5590776"/>
                    <a:gd name="connsiteX25" fmla="*/ 1427536 w 1609787"/>
                    <a:gd name="connsiteY25" fmla="*/ 2310068 h 5590776"/>
                    <a:gd name="connsiteX26" fmla="*/ 1607401 w 1609787"/>
                    <a:gd name="connsiteY26" fmla="*/ 1732432 h 5590776"/>
                    <a:gd name="connsiteX27" fmla="*/ 1505899 w 1609787"/>
                    <a:gd name="connsiteY27" fmla="*/ 1059708 h 5590776"/>
                    <a:gd name="connsiteX28" fmla="*/ 1269911 w 1609787"/>
                    <a:gd name="connsiteY28" fmla="*/ 576780 h 5590776"/>
                    <a:gd name="connsiteX29" fmla="*/ 1261287 w 1609787"/>
                    <a:gd name="connsiteY29" fmla="*/ 196804 h 5590776"/>
                    <a:gd name="connsiteX30" fmla="*/ 1244618 w 1609787"/>
                    <a:gd name="connsiteY30" fmla="*/ 8686 h 5590776"/>
                    <a:gd name="connsiteX31" fmla="*/ 1142225 w 1609787"/>
                    <a:gd name="connsiteY31" fmla="*/ 34879 h 5590776"/>
                    <a:gd name="connsiteX32" fmla="*/ 789799 w 1609787"/>
                    <a:gd name="connsiteY32" fmla="*/ 65835 h 5590776"/>
                    <a:gd name="connsiteX33" fmla="*/ 437375 w 1609787"/>
                    <a:gd name="connsiteY33" fmla="*/ 18210 h 5590776"/>
                    <a:gd name="connsiteX34" fmla="*/ 351650 w 1609787"/>
                    <a:gd name="connsiteY34" fmla="*/ 82504 h 5590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609787" h="5590776">
                      <a:moveTo>
                        <a:pt x="351650" y="82504"/>
                      </a:moveTo>
                      <a:cubicBezTo>
                        <a:pt x="335351" y="175536"/>
                        <a:pt x="390865" y="393723"/>
                        <a:pt x="339583" y="576402"/>
                      </a:cubicBezTo>
                      <a:cubicBezTo>
                        <a:pt x="288301" y="759081"/>
                        <a:pt x="99490" y="999933"/>
                        <a:pt x="43957" y="1178580"/>
                      </a:cubicBezTo>
                      <a:cubicBezTo>
                        <a:pt x="-11576" y="1357227"/>
                        <a:pt x="-1876" y="1497194"/>
                        <a:pt x="6383" y="1648286"/>
                      </a:cubicBezTo>
                      <a:cubicBezTo>
                        <a:pt x="14642" y="1799378"/>
                        <a:pt x="47046" y="1954119"/>
                        <a:pt x="93510" y="2085134"/>
                      </a:cubicBezTo>
                      <a:cubicBezTo>
                        <a:pt x="139974" y="2216149"/>
                        <a:pt x="237758" y="2336089"/>
                        <a:pt x="285165" y="2434375"/>
                      </a:cubicBezTo>
                      <a:cubicBezTo>
                        <a:pt x="332572" y="2532661"/>
                        <a:pt x="353977" y="2588264"/>
                        <a:pt x="377950" y="2674851"/>
                      </a:cubicBezTo>
                      <a:cubicBezTo>
                        <a:pt x="401923" y="2761438"/>
                        <a:pt x="383869" y="2854785"/>
                        <a:pt x="384126" y="3015605"/>
                      </a:cubicBezTo>
                      <a:cubicBezTo>
                        <a:pt x="384383" y="3176425"/>
                        <a:pt x="380541" y="3480920"/>
                        <a:pt x="379494" y="3639770"/>
                      </a:cubicBezTo>
                      <a:cubicBezTo>
                        <a:pt x="378447" y="3798620"/>
                        <a:pt x="378515" y="3826172"/>
                        <a:pt x="377843" y="3968704"/>
                      </a:cubicBezTo>
                      <a:cubicBezTo>
                        <a:pt x="377171" y="4111236"/>
                        <a:pt x="379034" y="4328669"/>
                        <a:pt x="375462" y="4494960"/>
                      </a:cubicBezTo>
                      <a:cubicBezTo>
                        <a:pt x="371890" y="4661251"/>
                        <a:pt x="359587" y="4847782"/>
                        <a:pt x="356412" y="4966448"/>
                      </a:cubicBezTo>
                      <a:cubicBezTo>
                        <a:pt x="353237" y="5085114"/>
                        <a:pt x="372287" y="5151789"/>
                        <a:pt x="356412" y="5206954"/>
                      </a:cubicBezTo>
                      <a:cubicBezTo>
                        <a:pt x="340537" y="5262119"/>
                        <a:pt x="299262" y="5257754"/>
                        <a:pt x="261162" y="5297441"/>
                      </a:cubicBezTo>
                      <a:cubicBezTo>
                        <a:pt x="223062" y="5337128"/>
                        <a:pt x="110349" y="5404598"/>
                        <a:pt x="127812" y="5445079"/>
                      </a:cubicBezTo>
                      <a:cubicBezTo>
                        <a:pt x="145275" y="5485560"/>
                        <a:pt x="259575" y="5516517"/>
                        <a:pt x="365937" y="5540329"/>
                      </a:cubicBezTo>
                      <a:cubicBezTo>
                        <a:pt x="472299" y="5564141"/>
                        <a:pt x="646925" y="5583192"/>
                        <a:pt x="765987" y="5587954"/>
                      </a:cubicBezTo>
                      <a:cubicBezTo>
                        <a:pt x="885049" y="5592716"/>
                        <a:pt x="970775" y="5594304"/>
                        <a:pt x="1080312" y="5568904"/>
                      </a:cubicBezTo>
                      <a:cubicBezTo>
                        <a:pt x="1189850" y="5543504"/>
                        <a:pt x="1378365" y="5475638"/>
                        <a:pt x="1423212" y="5435554"/>
                      </a:cubicBezTo>
                      <a:cubicBezTo>
                        <a:pt x="1468059" y="5395470"/>
                        <a:pt x="1387096" y="5353003"/>
                        <a:pt x="1349394" y="5328397"/>
                      </a:cubicBezTo>
                      <a:cubicBezTo>
                        <a:pt x="1311692" y="5303791"/>
                        <a:pt x="1259303" y="5306570"/>
                        <a:pt x="1239856" y="5230767"/>
                      </a:cubicBezTo>
                      <a:cubicBezTo>
                        <a:pt x="1220409" y="5154964"/>
                        <a:pt x="1231125" y="5097417"/>
                        <a:pt x="1232712" y="4873579"/>
                      </a:cubicBezTo>
                      <a:cubicBezTo>
                        <a:pt x="1234300" y="4649742"/>
                        <a:pt x="1221346" y="4169500"/>
                        <a:pt x="1223187" y="3902029"/>
                      </a:cubicBezTo>
                      <a:cubicBezTo>
                        <a:pt x="1225028" y="3634558"/>
                        <a:pt x="1244576" y="3464159"/>
                        <a:pt x="1243758" y="3268750"/>
                      </a:cubicBezTo>
                      <a:cubicBezTo>
                        <a:pt x="1242940" y="3073341"/>
                        <a:pt x="1187649" y="2889357"/>
                        <a:pt x="1218279" y="2729577"/>
                      </a:cubicBezTo>
                      <a:cubicBezTo>
                        <a:pt x="1248909" y="2569797"/>
                        <a:pt x="1362682" y="2476259"/>
                        <a:pt x="1427536" y="2310068"/>
                      </a:cubicBezTo>
                      <a:cubicBezTo>
                        <a:pt x="1492390" y="2143877"/>
                        <a:pt x="1594340" y="1940825"/>
                        <a:pt x="1607401" y="1732432"/>
                      </a:cubicBezTo>
                      <a:cubicBezTo>
                        <a:pt x="1620462" y="1524039"/>
                        <a:pt x="1578976" y="1269146"/>
                        <a:pt x="1505899" y="1059708"/>
                      </a:cubicBezTo>
                      <a:cubicBezTo>
                        <a:pt x="1432822" y="850270"/>
                        <a:pt x="1314419" y="714052"/>
                        <a:pt x="1269911" y="576780"/>
                      </a:cubicBezTo>
                      <a:cubicBezTo>
                        <a:pt x="1225403" y="439508"/>
                        <a:pt x="1265502" y="291486"/>
                        <a:pt x="1261287" y="196804"/>
                      </a:cubicBezTo>
                      <a:cubicBezTo>
                        <a:pt x="1257072" y="102122"/>
                        <a:pt x="1264462" y="35674"/>
                        <a:pt x="1244618" y="8686"/>
                      </a:cubicBezTo>
                      <a:cubicBezTo>
                        <a:pt x="1224774" y="-18302"/>
                        <a:pt x="1218028" y="25354"/>
                        <a:pt x="1142225" y="34879"/>
                      </a:cubicBezTo>
                      <a:cubicBezTo>
                        <a:pt x="1066422" y="44404"/>
                        <a:pt x="900924" y="69010"/>
                        <a:pt x="789799" y="65835"/>
                      </a:cubicBezTo>
                      <a:cubicBezTo>
                        <a:pt x="678674" y="62660"/>
                        <a:pt x="510400" y="15432"/>
                        <a:pt x="437375" y="18210"/>
                      </a:cubicBezTo>
                      <a:cubicBezTo>
                        <a:pt x="364350" y="20988"/>
                        <a:pt x="367949" y="-10528"/>
                        <a:pt x="351650" y="8250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8989"/>
                    </a:gs>
                    <a:gs pos="42000">
                      <a:srgbClr val="FF8989">
                        <a:alpha val="35000"/>
                      </a:srgbClr>
                    </a:gs>
                    <a:gs pos="64000">
                      <a:srgbClr val="FF8989">
                        <a:alpha val="35000"/>
                      </a:srgbClr>
                    </a:gs>
                    <a:gs pos="100000">
                      <a:srgbClr val="FF8989"/>
                    </a:gs>
                  </a:gsLst>
                  <a:lin ang="0" scaled="1"/>
                </a:gra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79" name="Volný tvar 78"/>
                <p:cNvSpPr/>
                <p:nvPr/>
              </p:nvSpPr>
              <p:spPr>
                <a:xfrm>
                  <a:off x="6055451" y="5556458"/>
                  <a:ext cx="474055" cy="527281"/>
                </a:xfrm>
                <a:custGeom>
                  <a:avLst/>
                  <a:gdLst>
                    <a:gd name="connsiteX0" fmla="*/ 49405 w 474055"/>
                    <a:gd name="connsiteY0" fmla="*/ 177647 h 527281"/>
                    <a:gd name="connsiteX1" fmla="*/ 164528 w 474055"/>
                    <a:gd name="connsiteY1" fmla="*/ 164490 h 527281"/>
                    <a:gd name="connsiteX2" fmla="*/ 299385 w 474055"/>
                    <a:gd name="connsiteY2" fmla="*/ 118441 h 527281"/>
                    <a:gd name="connsiteX3" fmla="*/ 404640 w 474055"/>
                    <a:gd name="connsiteY3" fmla="*/ 55947 h 527281"/>
                    <a:gd name="connsiteX4" fmla="*/ 450689 w 474055"/>
                    <a:gd name="connsiteY4" fmla="*/ 30 h 527281"/>
                    <a:gd name="connsiteX5" fmla="*/ 473713 w 474055"/>
                    <a:gd name="connsiteY5" fmla="*/ 49368 h 527281"/>
                    <a:gd name="connsiteX6" fmla="*/ 434243 w 474055"/>
                    <a:gd name="connsiteY6" fmla="*/ 131598 h 527281"/>
                    <a:gd name="connsiteX7" fmla="*/ 319121 w 474055"/>
                    <a:gd name="connsiteY7" fmla="*/ 184226 h 527281"/>
                    <a:gd name="connsiteX8" fmla="*/ 197420 w 474055"/>
                    <a:gd name="connsiteY8" fmla="*/ 230275 h 527281"/>
                    <a:gd name="connsiteX9" fmla="*/ 75719 w 474055"/>
                    <a:gd name="connsiteY9" fmla="*/ 345397 h 527281"/>
                    <a:gd name="connsiteX10" fmla="*/ 6646 w 474055"/>
                    <a:gd name="connsiteY10" fmla="*/ 513147 h 527281"/>
                    <a:gd name="connsiteX11" fmla="*/ 6646 w 474055"/>
                    <a:gd name="connsiteY11" fmla="*/ 506568 h 5272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74055" h="527281">
                      <a:moveTo>
                        <a:pt x="49405" y="177647"/>
                      </a:moveTo>
                      <a:cubicBezTo>
                        <a:pt x="86135" y="176002"/>
                        <a:pt x="122865" y="174358"/>
                        <a:pt x="164528" y="164490"/>
                      </a:cubicBezTo>
                      <a:cubicBezTo>
                        <a:pt x="206191" y="154622"/>
                        <a:pt x="259366" y="136531"/>
                        <a:pt x="299385" y="118441"/>
                      </a:cubicBezTo>
                      <a:cubicBezTo>
                        <a:pt x="339404" y="100351"/>
                        <a:pt x="379423" y="75682"/>
                        <a:pt x="404640" y="55947"/>
                      </a:cubicBezTo>
                      <a:cubicBezTo>
                        <a:pt x="429857" y="36212"/>
                        <a:pt x="439177" y="1126"/>
                        <a:pt x="450689" y="30"/>
                      </a:cubicBezTo>
                      <a:cubicBezTo>
                        <a:pt x="462201" y="-1066"/>
                        <a:pt x="476454" y="27440"/>
                        <a:pt x="473713" y="49368"/>
                      </a:cubicBezTo>
                      <a:cubicBezTo>
                        <a:pt x="470972" y="71296"/>
                        <a:pt x="460008" y="109122"/>
                        <a:pt x="434243" y="131598"/>
                      </a:cubicBezTo>
                      <a:cubicBezTo>
                        <a:pt x="408478" y="154074"/>
                        <a:pt x="358592" y="167780"/>
                        <a:pt x="319121" y="184226"/>
                      </a:cubicBezTo>
                      <a:cubicBezTo>
                        <a:pt x="279650" y="200672"/>
                        <a:pt x="237987" y="203413"/>
                        <a:pt x="197420" y="230275"/>
                      </a:cubicBezTo>
                      <a:cubicBezTo>
                        <a:pt x="156853" y="257137"/>
                        <a:pt x="107515" y="298252"/>
                        <a:pt x="75719" y="345397"/>
                      </a:cubicBezTo>
                      <a:cubicBezTo>
                        <a:pt x="43923" y="392542"/>
                        <a:pt x="18158" y="486285"/>
                        <a:pt x="6646" y="513147"/>
                      </a:cubicBezTo>
                      <a:cubicBezTo>
                        <a:pt x="-4866" y="540009"/>
                        <a:pt x="890" y="523288"/>
                        <a:pt x="6646" y="506568"/>
                      </a:cubicBezTo>
                    </a:path>
                  </a:pathLst>
                </a:custGeom>
                <a:noFill/>
                <a:ln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80" name="Volný tvar 79"/>
                <p:cNvSpPr/>
                <p:nvPr/>
              </p:nvSpPr>
              <p:spPr>
                <a:xfrm>
                  <a:off x="6570914" y="5558954"/>
                  <a:ext cx="407950" cy="517229"/>
                </a:xfrm>
                <a:custGeom>
                  <a:avLst/>
                  <a:gdLst>
                    <a:gd name="connsiteX0" fmla="*/ 399004 w 407950"/>
                    <a:gd name="connsiteY0" fmla="*/ 517229 h 517229"/>
                    <a:gd name="connsiteX1" fmla="*/ 402294 w 407950"/>
                    <a:gd name="connsiteY1" fmla="*/ 444866 h 517229"/>
                    <a:gd name="connsiteX2" fmla="*/ 333220 w 407950"/>
                    <a:gd name="connsiteY2" fmla="*/ 329744 h 517229"/>
                    <a:gd name="connsiteX3" fmla="*/ 234544 w 407950"/>
                    <a:gd name="connsiteY3" fmla="*/ 237646 h 517229"/>
                    <a:gd name="connsiteX4" fmla="*/ 132578 w 407950"/>
                    <a:gd name="connsiteY4" fmla="*/ 194886 h 517229"/>
                    <a:gd name="connsiteX5" fmla="*/ 37191 w 407950"/>
                    <a:gd name="connsiteY5" fmla="*/ 148837 h 517229"/>
                    <a:gd name="connsiteX6" fmla="*/ 1010 w 407950"/>
                    <a:gd name="connsiteY6" fmla="*/ 76475 h 517229"/>
                    <a:gd name="connsiteX7" fmla="*/ 14167 w 407950"/>
                    <a:gd name="connsiteY7" fmla="*/ 823 h 517229"/>
                    <a:gd name="connsiteX8" fmla="*/ 56927 w 407950"/>
                    <a:gd name="connsiteY8" fmla="*/ 40293 h 517229"/>
                    <a:gd name="connsiteX9" fmla="*/ 102976 w 407950"/>
                    <a:gd name="connsiteY9" fmla="*/ 102788 h 517229"/>
                    <a:gd name="connsiteX10" fmla="*/ 201652 w 407950"/>
                    <a:gd name="connsiteY10" fmla="*/ 145548 h 517229"/>
                    <a:gd name="connsiteX11" fmla="*/ 326642 w 407950"/>
                    <a:gd name="connsiteY11" fmla="*/ 188308 h 517229"/>
                    <a:gd name="connsiteX12" fmla="*/ 402294 w 407950"/>
                    <a:gd name="connsiteY12" fmla="*/ 194886 h 5172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07950" h="517229">
                      <a:moveTo>
                        <a:pt x="399004" y="517229"/>
                      </a:moveTo>
                      <a:cubicBezTo>
                        <a:pt x="406131" y="496671"/>
                        <a:pt x="413258" y="476113"/>
                        <a:pt x="402294" y="444866"/>
                      </a:cubicBezTo>
                      <a:cubicBezTo>
                        <a:pt x="391330" y="413618"/>
                        <a:pt x="361178" y="364281"/>
                        <a:pt x="333220" y="329744"/>
                      </a:cubicBezTo>
                      <a:cubicBezTo>
                        <a:pt x="305262" y="295207"/>
                        <a:pt x="267984" y="260122"/>
                        <a:pt x="234544" y="237646"/>
                      </a:cubicBezTo>
                      <a:cubicBezTo>
                        <a:pt x="201104" y="215170"/>
                        <a:pt x="165470" y="209687"/>
                        <a:pt x="132578" y="194886"/>
                      </a:cubicBezTo>
                      <a:cubicBezTo>
                        <a:pt x="99686" y="180085"/>
                        <a:pt x="59119" y="168572"/>
                        <a:pt x="37191" y="148837"/>
                      </a:cubicBezTo>
                      <a:cubicBezTo>
                        <a:pt x="15263" y="129102"/>
                        <a:pt x="4847" y="101144"/>
                        <a:pt x="1010" y="76475"/>
                      </a:cubicBezTo>
                      <a:cubicBezTo>
                        <a:pt x="-2827" y="51806"/>
                        <a:pt x="4847" y="6853"/>
                        <a:pt x="14167" y="823"/>
                      </a:cubicBezTo>
                      <a:cubicBezTo>
                        <a:pt x="23487" y="-5207"/>
                        <a:pt x="42125" y="23299"/>
                        <a:pt x="56927" y="40293"/>
                      </a:cubicBezTo>
                      <a:cubicBezTo>
                        <a:pt x="71728" y="57287"/>
                        <a:pt x="78855" y="85245"/>
                        <a:pt x="102976" y="102788"/>
                      </a:cubicBezTo>
                      <a:cubicBezTo>
                        <a:pt x="127097" y="120331"/>
                        <a:pt x="164374" y="131295"/>
                        <a:pt x="201652" y="145548"/>
                      </a:cubicBezTo>
                      <a:cubicBezTo>
                        <a:pt x="238930" y="159801"/>
                        <a:pt x="293202" y="180085"/>
                        <a:pt x="326642" y="188308"/>
                      </a:cubicBezTo>
                      <a:cubicBezTo>
                        <a:pt x="360082" y="196531"/>
                        <a:pt x="381188" y="195708"/>
                        <a:pt x="402294" y="194886"/>
                      </a:cubicBezTo>
                    </a:path>
                  </a:pathLst>
                </a:custGeom>
                <a:noFill/>
                <a:ln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81" name="Volný tvar 80"/>
                <p:cNvSpPr/>
                <p:nvPr/>
              </p:nvSpPr>
              <p:spPr>
                <a:xfrm>
                  <a:off x="5794927" y="987260"/>
                  <a:ext cx="1483685" cy="2225152"/>
                </a:xfrm>
                <a:custGeom>
                  <a:avLst/>
                  <a:gdLst>
                    <a:gd name="connsiteX0" fmla="*/ 343340 w 1470410"/>
                    <a:gd name="connsiteY0" fmla="*/ 2119600 h 2225152"/>
                    <a:gd name="connsiteX1" fmla="*/ 207687 w 1470410"/>
                    <a:gd name="connsiteY1" fmla="*/ 1818149 h 2225152"/>
                    <a:gd name="connsiteX2" fmla="*/ 77058 w 1470410"/>
                    <a:gd name="connsiteY2" fmla="*/ 1486553 h 2225152"/>
                    <a:gd name="connsiteX3" fmla="*/ 1696 w 1470410"/>
                    <a:gd name="connsiteY3" fmla="*/ 1129837 h 2225152"/>
                    <a:gd name="connsiteX4" fmla="*/ 41889 w 1470410"/>
                    <a:gd name="connsiteY4" fmla="*/ 737951 h 2225152"/>
                    <a:gd name="connsiteX5" fmla="*/ 227784 w 1470410"/>
                    <a:gd name="connsiteY5" fmla="*/ 436501 h 2225152"/>
                    <a:gd name="connsiteX6" fmla="*/ 368461 w 1470410"/>
                    <a:gd name="connsiteY6" fmla="*/ 195340 h 2225152"/>
                    <a:gd name="connsiteX7" fmla="*/ 624694 w 1470410"/>
                    <a:gd name="connsiteY7" fmla="*/ 14470 h 2225152"/>
                    <a:gd name="connsiteX8" fmla="*/ 926144 w 1470410"/>
                    <a:gd name="connsiteY8" fmla="*/ 34567 h 2225152"/>
                    <a:gd name="connsiteX9" fmla="*/ 1157256 w 1470410"/>
                    <a:gd name="connsiteY9" fmla="*/ 220461 h 2225152"/>
                    <a:gd name="connsiteX10" fmla="*/ 1257740 w 1470410"/>
                    <a:gd name="connsiteY10" fmla="*/ 446549 h 2225152"/>
                    <a:gd name="connsiteX11" fmla="*/ 1438610 w 1470410"/>
                    <a:gd name="connsiteY11" fmla="*/ 793217 h 2225152"/>
                    <a:gd name="connsiteX12" fmla="*/ 1468755 w 1470410"/>
                    <a:gd name="connsiteY12" fmla="*/ 1175054 h 2225152"/>
                    <a:gd name="connsiteX13" fmla="*/ 1418513 w 1470410"/>
                    <a:gd name="connsiteY13" fmla="*/ 1556892 h 2225152"/>
                    <a:gd name="connsiteX14" fmla="*/ 1302957 w 1470410"/>
                    <a:gd name="connsiteY14" fmla="*/ 1833221 h 2225152"/>
                    <a:gd name="connsiteX15" fmla="*/ 1202474 w 1470410"/>
                    <a:gd name="connsiteY15" fmla="*/ 2029164 h 2225152"/>
                    <a:gd name="connsiteX16" fmla="*/ 1101990 w 1470410"/>
                    <a:gd name="connsiteY16" fmla="*/ 2194962 h 2225152"/>
                    <a:gd name="connsiteX17" fmla="*/ 1026628 w 1470410"/>
                    <a:gd name="connsiteY17" fmla="*/ 2210035 h 2225152"/>
                    <a:gd name="connsiteX18" fmla="*/ 549331 w 1470410"/>
                    <a:gd name="connsiteY18" fmla="*/ 2225107 h 2225152"/>
                    <a:gd name="connsiteX19" fmla="*/ 398606 w 1470410"/>
                    <a:gd name="connsiteY19" fmla="*/ 2205010 h 2225152"/>
                    <a:gd name="connsiteX20" fmla="*/ 343340 w 1470410"/>
                    <a:gd name="connsiteY20" fmla="*/ 2119600 h 2225152"/>
                    <a:gd name="connsiteX0" fmla="*/ 343145 w 1470215"/>
                    <a:gd name="connsiteY0" fmla="*/ 2119600 h 2225152"/>
                    <a:gd name="connsiteX1" fmla="*/ 207492 w 1470215"/>
                    <a:gd name="connsiteY1" fmla="*/ 1818149 h 2225152"/>
                    <a:gd name="connsiteX2" fmla="*/ 76863 w 1470215"/>
                    <a:gd name="connsiteY2" fmla="*/ 1486553 h 2225152"/>
                    <a:gd name="connsiteX3" fmla="*/ 1501 w 1470215"/>
                    <a:gd name="connsiteY3" fmla="*/ 1129837 h 2225152"/>
                    <a:gd name="connsiteX4" fmla="*/ 41694 w 1470215"/>
                    <a:gd name="connsiteY4" fmla="*/ 737951 h 2225152"/>
                    <a:gd name="connsiteX5" fmla="*/ 212516 w 1470215"/>
                    <a:gd name="connsiteY5" fmla="*/ 421429 h 2225152"/>
                    <a:gd name="connsiteX6" fmla="*/ 368266 w 1470215"/>
                    <a:gd name="connsiteY6" fmla="*/ 195340 h 2225152"/>
                    <a:gd name="connsiteX7" fmla="*/ 624499 w 1470215"/>
                    <a:gd name="connsiteY7" fmla="*/ 14470 h 2225152"/>
                    <a:gd name="connsiteX8" fmla="*/ 925949 w 1470215"/>
                    <a:gd name="connsiteY8" fmla="*/ 34567 h 2225152"/>
                    <a:gd name="connsiteX9" fmla="*/ 1157061 w 1470215"/>
                    <a:gd name="connsiteY9" fmla="*/ 220461 h 2225152"/>
                    <a:gd name="connsiteX10" fmla="*/ 1257545 w 1470215"/>
                    <a:gd name="connsiteY10" fmla="*/ 446549 h 2225152"/>
                    <a:gd name="connsiteX11" fmla="*/ 1438415 w 1470215"/>
                    <a:gd name="connsiteY11" fmla="*/ 793217 h 2225152"/>
                    <a:gd name="connsiteX12" fmla="*/ 1468560 w 1470215"/>
                    <a:gd name="connsiteY12" fmla="*/ 1175054 h 2225152"/>
                    <a:gd name="connsiteX13" fmla="*/ 1418318 w 1470215"/>
                    <a:gd name="connsiteY13" fmla="*/ 1556892 h 2225152"/>
                    <a:gd name="connsiteX14" fmla="*/ 1302762 w 1470215"/>
                    <a:gd name="connsiteY14" fmla="*/ 1833221 h 2225152"/>
                    <a:gd name="connsiteX15" fmla="*/ 1202279 w 1470215"/>
                    <a:gd name="connsiteY15" fmla="*/ 2029164 h 2225152"/>
                    <a:gd name="connsiteX16" fmla="*/ 1101795 w 1470215"/>
                    <a:gd name="connsiteY16" fmla="*/ 2194962 h 2225152"/>
                    <a:gd name="connsiteX17" fmla="*/ 1026433 w 1470215"/>
                    <a:gd name="connsiteY17" fmla="*/ 2210035 h 2225152"/>
                    <a:gd name="connsiteX18" fmla="*/ 549136 w 1470215"/>
                    <a:gd name="connsiteY18" fmla="*/ 2225107 h 2225152"/>
                    <a:gd name="connsiteX19" fmla="*/ 398411 w 1470215"/>
                    <a:gd name="connsiteY19" fmla="*/ 2205010 h 2225152"/>
                    <a:gd name="connsiteX20" fmla="*/ 343145 w 1470215"/>
                    <a:gd name="connsiteY20" fmla="*/ 2119600 h 2225152"/>
                    <a:gd name="connsiteX0" fmla="*/ 342857 w 1469927"/>
                    <a:gd name="connsiteY0" fmla="*/ 2119600 h 2225152"/>
                    <a:gd name="connsiteX1" fmla="*/ 207204 w 1469927"/>
                    <a:gd name="connsiteY1" fmla="*/ 1818149 h 2225152"/>
                    <a:gd name="connsiteX2" fmla="*/ 71550 w 1469927"/>
                    <a:gd name="connsiteY2" fmla="*/ 1561916 h 2225152"/>
                    <a:gd name="connsiteX3" fmla="*/ 1213 w 1469927"/>
                    <a:gd name="connsiteY3" fmla="*/ 1129837 h 2225152"/>
                    <a:gd name="connsiteX4" fmla="*/ 41406 w 1469927"/>
                    <a:gd name="connsiteY4" fmla="*/ 737951 h 2225152"/>
                    <a:gd name="connsiteX5" fmla="*/ 212228 w 1469927"/>
                    <a:gd name="connsiteY5" fmla="*/ 421429 h 2225152"/>
                    <a:gd name="connsiteX6" fmla="*/ 367978 w 1469927"/>
                    <a:gd name="connsiteY6" fmla="*/ 195340 h 2225152"/>
                    <a:gd name="connsiteX7" fmla="*/ 624211 w 1469927"/>
                    <a:gd name="connsiteY7" fmla="*/ 14470 h 2225152"/>
                    <a:gd name="connsiteX8" fmla="*/ 925661 w 1469927"/>
                    <a:gd name="connsiteY8" fmla="*/ 34567 h 2225152"/>
                    <a:gd name="connsiteX9" fmla="*/ 1156773 w 1469927"/>
                    <a:gd name="connsiteY9" fmla="*/ 220461 h 2225152"/>
                    <a:gd name="connsiteX10" fmla="*/ 1257257 w 1469927"/>
                    <a:gd name="connsiteY10" fmla="*/ 446549 h 2225152"/>
                    <a:gd name="connsiteX11" fmla="*/ 1438127 w 1469927"/>
                    <a:gd name="connsiteY11" fmla="*/ 793217 h 2225152"/>
                    <a:gd name="connsiteX12" fmla="*/ 1468272 w 1469927"/>
                    <a:gd name="connsiteY12" fmla="*/ 1175054 h 2225152"/>
                    <a:gd name="connsiteX13" fmla="*/ 1418030 w 1469927"/>
                    <a:gd name="connsiteY13" fmla="*/ 1556892 h 2225152"/>
                    <a:gd name="connsiteX14" fmla="*/ 1302474 w 1469927"/>
                    <a:gd name="connsiteY14" fmla="*/ 1833221 h 2225152"/>
                    <a:gd name="connsiteX15" fmla="*/ 1201991 w 1469927"/>
                    <a:gd name="connsiteY15" fmla="*/ 2029164 h 2225152"/>
                    <a:gd name="connsiteX16" fmla="*/ 1101507 w 1469927"/>
                    <a:gd name="connsiteY16" fmla="*/ 2194962 h 2225152"/>
                    <a:gd name="connsiteX17" fmla="*/ 1026145 w 1469927"/>
                    <a:gd name="connsiteY17" fmla="*/ 2210035 h 2225152"/>
                    <a:gd name="connsiteX18" fmla="*/ 548848 w 1469927"/>
                    <a:gd name="connsiteY18" fmla="*/ 2225107 h 2225152"/>
                    <a:gd name="connsiteX19" fmla="*/ 398123 w 1469927"/>
                    <a:gd name="connsiteY19" fmla="*/ 2205010 h 2225152"/>
                    <a:gd name="connsiteX20" fmla="*/ 342857 w 1469927"/>
                    <a:gd name="connsiteY20" fmla="*/ 2119600 h 2225152"/>
                    <a:gd name="connsiteX0" fmla="*/ 342857 w 1469927"/>
                    <a:gd name="connsiteY0" fmla="*/ 2119600 h 2225152"/>
                    <a:gd name="connsiteX1" fmla="*/ 192131 w 1469927"/>
                    <a:gd name="connsiteY1" fmla="*/ 1818149 h 2225152"/>
                    <a:gd name="connsiteX2" fmla="*/ 71550 w 1469927"/>
                    <a:gd name="connsiteY2" fmla="*/ 1561916 h 2225152"/>
                    <a:gd name="connsiteX3" fmla="*/ 1213 w 1469927"/>
                    <a:gd name="connsiteY3" fmla="*/ 1129837 h 2225152"/>
                    <a:gd name="connsiteX4" fmla="*/ 41406 w 1469927"/>
                    <a:gd name="connsiteY4" fmla="*/ 737951 h 2225152"/>
                    <a:gd name="connsiteX5" fmla="*/ 212228 w 1469927"/>
                    <a:gd name="connsiteY5" fmla="*/ 421429 h 2225152"/>
                    <a:gd name="connsiteX6" fmla="*/ 367978 w 1469927"/>
                    <a:gd name="connsiteY6" fmla="*/ 195340 h 2225152"/>
                    <a:gd name="connsiteX7" fmla="*/ 624211 w 1469927"/>
                    <a:gd name="connsiteY7" fmla="*/ 14470 h 2225152"/>
                    <a:gd name="connsiteX8" fmla="*/ 925661 w 1469927"/>
                    <a:gd name="connsiteY8" fmla="*/ 34567 h 2225152"/>
                    <a:gd name="connsiteX9" fmla="*/ 1156773 w 1469927"/>
                    <a:gd name="connsiteY9" fmla="*/ 220461 h 2225152"/>
                    <a:gd name="connsiteX10" fmla="*/ 1257257 w 1469927"/>
                    <a:gd name="connsiteY10" fmla="*/ 446549 h 2225152"/>
                    <a:gd name="connsiteX11" fmla="*/ 1438127 w 1469927"/>
                    <a:gd name="connsiteY11" fmla="*/ 793217 h 2225152"/>
                    <a:gd name="connsiteX12" fmla="*/ 1468272 w 1469927"/>
                    <a:gd name="connsiteY12" fmla="*/ 1175054 h 2225152"/>
                    <a:gd name="connsiteX13" fmla="*/ 1418030 w 1469927"/>
                    <a:gd name="connsiteY13" fmla="*/ 1556892 h 2225152"/>
                    <a:gd name="connsiteX14" fmla="*/ 1302474 w 1469927"/>
                    <a:gd name="connsiteY14" fmla="*/ 1833221 h 2225152"/>
                    <a:gd name="connsiteX15" fmla="*/ 1201991 w 1469927"/>
                    <a:gd name="connsiteY15" fmla="*/ 2029164 h 2225152"/>
                    <a:gd name="connsiteX16" fmla="*/ 1101507 w 1469927"/>
                    <a:gd name="connsiteY16" fmla="*/ 2194962 h 2225152"/>
                    <a:gd name="connsiteX17" fmla="*/ 1026145 w 1469927"/>
                    <a:gd name="connsiteY17" fmla="*/ 2210035 h 2225152"/>
                    <a:gd name="connsiteX18" fmla="*/ 548848 w 1469927"/>
                    <a:gd name="connsiteY18" fmla="*/ 2225107 h 2225152"/>
                    <a:gd name="connsiteX19" fmla="*/ 398123 w 1469927"/>
                    <a:gd name="connsiteY19" fmla="*/ 2205010 h 2225152"/>
                    <a:gd name="connsiteX20" fmla="*/ 342857 w 1469927"/>
                    <a:gd name="connsiteY20" fmla="*/ 2119600 h 2225152"/>
                    <a:gd name="connsiteX0" fmla="*/ 342857 w 1483915"/>
                    <a:gd name="connsiteY0" fmla="*/ 2119600 h 2225152"/>
                    <a:gd name="connsiteX1" fmla="*/ 192131 w 1483915"/>
                    <a:gd name="connsiteY1" fmla="*/ 1818149 h 2225152"/>
                    <a:gd name="connsiteX2" fmla="*/ 71550 w 1483915"/>
                    <a:gd name="connsiteY2" fmla="*/ 1561916 h 2225152"/>
                    <a:gd name="connsiteX3" fmla="*/ 1213 w 1483915"/>
                    <a:gd name="connsiteY3" fmla="*/ 1129837 h 2225152"/>
                    <a:gd name="connsiteX4" fmla="*/ 41406 w 1483915"/>
                    <a:gd name="connsiteY4" fmla="*/ 737951 h 2225152"/>
                    <a:gd name="connsiteX5" fmla="*/ 212228 w 1483915"/>
                    <a:gd name="connsiteY5" fmla="*/ 421429 h 2225152"/>
                    <a:gd name="connsiteX6" fmla="*/ 367978 w 1483915"/>
                    <a:gd name="connsiteY6" fmla="*/ 195340 h 2225152"/>
                    <a:gd name="connsiteX7" fmla="*/ 624211 w 1483915"/>
                    <a:gd name="connsiteY7" fmla="*/ 14470 h 2225152"/>
                    <a:gd name="connsiteX8" fmla="*/ 925661 w 1483915"/>
                    <a:gd name="connsiteY8" fmla="*/ 34567 h 2225152"/>
                    <a:gd name="connsiteX9" fmla="*/ 1156773 w 1483915"/>
                    <a:gd name="connsiteY9" fmla="*/ 220461 h 2225152"/>
                    <a:gd name="connsiteX10" fmla="*/ 1257257 w 1483915"/>
                    <a:gd name="connsiteY10" fmla="*/ 446549 h 2225152"/>
                    <a:gd name="connsiteX11" fmla="*/ 1438127 w 1483915"/>
                    <a:gd name="connsiteY11" fmla="*/ 793217 h 2225152"/>
                    <a:gd name="connsiteX12" fmla="*/ 1483344 w 1483915"/>
                    <a:gd name="connsiteY12" fmla="*/ 1119788 h 2225152"/>
                    <a:gd name="connsiteX13" fmla="*/ 1418030 w 1483915"/>
                    <a:gd name="connsiteY13" fmla="*/ 1556892 h 2225152"/>
                    <a:gd name="connsiteX14" fmla="*/ 1302474 w 1483915"/>
                    <a:gd name="connsiteY14" fmla="*/ 1833221 h 2225152"/>
                    <a:gd name="connsiteX15" fmla="*/ 1201991 w 1483915"/>
                    <a:gd name="connsiteY15" fmla="*/ 2029164 h 2225152"/>
                    <a:gd name="connsiteX16" fmla="*/ 1101507 w 1483915"/>
                    <a:gd name="connsiteY16" fmla="*/ 2194962 h 2225152"/>
                    <a:gd name="connsiteX17" fmla="*/ 1026145 w 1483915"/>
                    <a:gd name="connsiteY17" fmla="*/ 2210035 h 2225152"/>
                    <a:gd name="connsiteX18" fmla="*/ 548848 w 1483915"/>
                    <a:gd name="connsiteY18" fmla="*/ 2225107 h 2225152"/>
                    <a:gd name="connsiteX19" fmla="*/ 398123 w 1483915"/>
                    <a:gd name="connsiteY19" fmla="*/ 2205010 h 2225152"/>
                    <a:gd name="connsiteX20" fmla="*/ 342857 w 1483915"/>
                    <a:gd name="connsiteY20" fmla="*/ 2119600 h 2225152"/>
                    <a:gd name="connsiteX0" fmla="*/ 342857 w 1483820"/>
                    <a:gd name="connsiteY0" fmla="*/ 2119600 h 2225152"/>
                    <a:gd name="connsiteX1" fmla="*/ 192131 w 1483820"/>
                    <a:gd name="connsiteY1" fmla="*/ 1818149 h 2225152"/>
                    <a:gd name="connsiteX2" fmla="*/ 71550 w 1483820"/>
                    <a:gd name="connsiteY2" fmla="*/ 1561916 h 2225152"/>
                    <a:gd name="connsiteX3" fmla="*/ 1213 w 1483820"/>
                    <a:gd name="connsiteY3" fmla="*/ 1129837 h 2225152"/>
                    <a:gd name="connsiteX4" fmla="*/ 41406 w 1483820"/>
                    <a:gd name="connsiteY4" fmla="*/ 737951 h 2225152"/>
                    <a:gd name="connsiteX5" fmla="*/ 212228 w 1483820"/>
                    <a:gd name="connsiteY5" fmla="*/ 421429 h 2225152"/>
                    <a:gd name="connsiteX6" fmla="*/ 367978 w 1483820"/>
                    <a:gd name="connsiteY6" fmla="*/ 195340 h 2225152"/>
                    <a:gd name="connsiteX7" fmla="*/ 624211 w 1483820"/>
                    <a:gd name="connsiteY7" fmla="*/ 14470 h 2225152"/>
                    <a:gd name="connsiteX8" fmla="*/ 925661 w 1483820"/>
                    <a:gd name="connsiteY8" fmla="*/ 34567 h 2225152"/>
                    <a:gd name="connsiteX9" fmla="*/ 1156773 w 1483820"/>
                    <a:gd name="connsiteY9" fmla="*/ 220461 h 2225152"/>
                    <a:gd name="connsiteX10" fmla="*/ 1277354 w 1483820"/>
                    <a:gd name="connsiteY10" fmla="*/ 471670 h 2225152"/>
                    <a:gd name="connsiteX11" fmla="*/ 1438127 w 1483820"/>
                    <a:gd name="connsiteY11" fmla="*/ 793217 h 2225152"/>
                    <a:gd name="connsiteX12" fmla="*/ 1483344 w 1483820"/>
                    <a:gd name="connsiteY12" fmla="*/ 1119788 h 2225152"/>
                    <a:gd name="connsiteX13" fmla="*/ 1418030 w 1483820"/>
                    <a:gd name="connsiteY13" fmla="*/ 1556892 h 2225152"/>
                    <a:gd name="connsiteX14" fmla="*/ 1302474 w 1483820"/>
                    <a:gd name="connsiteY14" fmla="*/ 1833221 h 2225152"/>
                    <a:gd name="connsiteX15" fmla="*/ 1201991 w 1483820"/>
                    <a:gd name="connsiteY15" fmla="*/ 2029164 h 2225152"/>
                    <a:gd name="connsiteX16" fmla="*/ 1101507 w 1483820"/>
                    <a:gd name="connsiteY16" fmla="*/ 2194962 h 2225152"/>
                    <a:gd name="connsiteX17" fmla="*/ 1026145 w 1483820"/>
                    <a:gd name="connsiteY17" fmla="*/ 2210035 h 2225152"/>
                    <a:gd name="connsiteX18" fmla="*/ 548848 w 1483820"/>
                    <a:gd name="connsiteY18" fmla="*/ 2225107 h 2225152"/>
                    <a:gd name="connsiteX19" fmla="*/ 398123 w 1483820"/>
                    <a:gd name="connsiteY19" fmla="*/ 2205010 h 2225152"/>
                    <a:gd name="connsiteX20" fmla="*/ 342857 w 1483820"/>
                    <a:gd name="connsiteY20" fmla="*/ 2119600 h 2225152"/>
                    <a:gd name="connsiteX0" fmla="*/ 342857 w 1483685"/>
                    <a:gd name="connsiteY0" fmla="*/ 2119600 h 2225152"/>
                    <a:gd name="connsiteX1" fmla="*/ 192131 w 1483685"/>
                    <a:gd name="connsiteY1" fmla="*/ 1818149 h 2225152"/>
                    <a:gd name="connsiteX2" fmla="*/ 71550 w 1483685"/>
                    <a:gd name="connsiteY2" fmla="*/ 1561916 h 2225152"/>
                    <a:gd name="connsiteX3" fmla="*/ 1213 w 1483685"/>
                    <a:gd name="connsiteY3" fmla="*/ 1129837 h 2225152"/>
                    <a:gd name="connsiteX4" fmla="*/ 41406 w 1483685"/>
                    <a:gd name="connsiteY4" fmla="*/ 737951 h 2225152"/>
                    <a:gd name="connsiteX5" fmla="*/ 212228 w 1483685"/>
                    <a:gd name="connsiteY5" fmla="*/ 421429 h 2225152"/>
                    <a:gd name="connsiteX6" fmla="*/ 367978 w 1483685"/>
                    <a:gd name="connsiteY6" fmla="*/ 195340 h 2225152"/>
                    <a:gd name="connsiteX7" fmla="*/ 624211 w 1483685"/>
                    <a:gd name="connsiteY7" fmla="*/ 14470 h 2225152"/>
                    <a:gd name="connsiteX8" fmla="*/ 925661 w 1483685"/>
                    <a:gd name="connsiteY8" fmla="*/ 34567 h 2225152"/>
                    <a:gd name="connsiteX9" fmla="*/ 1156773 w 1483685"/>
                    <a:gd name="connsiteY9" fmla="*/ 220461 h 2225152"/>
                    <a:gd name="connsiteX10" fmla="*/ 1322233 w 1483685"/>
                    <a:gd name="connsiteY10" fmla="*/ 482890 h 2225152"/>
                    <a:gd name="connsiteX11" fmla="*/ 1438127 w 1483685"/>
                    <a:gd name="connsiteY11" fmla="*/ 793217 h 2225152"/>
                    <a:gd name="connsiteX12" fmla="*/ 1483344 w 1483685"/>
                    <a:gd name="connsiteY12" fmla="*/ 1119788 h 2225152"/>
                    <a:gd name="connsiteX13" fmla="*/ 1418030 w 1483685"/>
                    <a:gd name="connsiteY13" fmla="*/ 1556892 h 2225152"/>
                    <a:gd name="connsiteX14" fmla="*/ 1302474 w 1483685"/>
                    <a:gd name="connsiteY14" fmla="*/ 1833221 h 2225152"/>
                    <a:gd name="connsiteX15" fmla="*/ 1201991 w 1483685"/>
                    <a:gd name="connsiteY15" fmla="*/ 2029164 h 2225152"/>
                    <a:gd name="connsiteX16" fmla="*/ 1101507 w 1483685"/>
                    <a:gd name="connsiteY16" fmla="*/ 2194962 h 2225152"/>
                    <a:gd name="connsiteX17" fmla="*/ 1026145 w 1483685"/>
                    <a:gd name="connsiteY17" fmla="*/ 2210035 h 2225152"/>
                    <a:gd name="connsiteX18" fmla="*/ 548848 w 1483685"/>
                    <a:gd name="connsiteY18" fmla="*/ 2225107 h 2225152"/>
                    <a:gd name="connsiteX19" fmla="*/ 398123 w 1483685"/>
                    <a:gd name="connsiteY19" fmla="*/ 2205010 h 2225152"/>
                    <a:gd name="connsiteX20" fmla="*/ 342857 w 1483685"/>
                    <a:gd name="connsiteY20" fmla="*/ 2119600 h 22251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483685" h="2225152">
                      <a:moveTo>
                        <a:pt x="342857" y="2119600"/>
                      </a:moveTo>
                      <a:cubicBezTo>
                        <a:pt x="308525" y="2055123"/>
                        <a:pt x="237349" y="1911096"/>
                        <a:pt x="192131" y="1818149"/>
                      </a:cubicBezTo>
                      <a:cubicBezTo>
                        <a:pt x="146913" y="1725202"/>
                        <a:pt x="103370" y="1676635"/>
                        <a:pt x="71550" y="1561916"/>
                      </a:cubicBezTo>
                      <a:cubicBezTo>
                        <a:pt x="39730" y="1447197"/>
                        <a:pt x="6237" y="1267164"/>
                        <a:pt x="1213" y="1129837"/>
                      </a:cubicBezTo>
                      <a:cubicBezTo>
                        <a:pt x="-3811" y="992510"/>
                        <a:pt x="6237" y="856019"/>
                        <a:pt x="41406" y="737951"/>
                      </a:cubicBezTo>
                      <a:cubicBezTo>
                        <a:pt x="76575" y="619883"/>
                        <a:pt x="157799" y="511864"/>
                        <a:pt x="212228" y="421429"/>
                      </a:cubicBezTo>
                      <a:cubicBezTo>
                        <a:pt x="266657" y="330994"/>
                        <a:pt x="299314" y="263166"/>
                        <a:pt x="367978" y="195340"/>
                      </a:cubicBezTo>
                      <a:cubicBezTo>
                        <a:pt x="436642" y="127514"/>
                        <a:pt x="531264" y="41266"/>
                        <a:pt x="624211" y="14470"/>
                      </a:cubicBezTo>
                      <a:cubicBezTo>
                        <a:pt x="717158" y="-12326"/>
                        <a:pt x="836901" y="235"/>
                        <a:pt x="925661" y="34567"/>
                      </a:cubicBezTo>
                      <a:cubicBezTo>
                        <a:pt x="1014421" y="68899"/>
                        <a:pt x="1090678" y="145741"/>
                        <a:pt x="1156773" y="220461"/>
                      </a:cubicBezTo>
                      <a:cubicBezTo>
                        <a:pt x="1222868" y="295182"/>
                        <a:pt x="1275341" y="387431"/>
                        <a:pt x="1322233" y="482890"/>
                      </a:cubicBezTo>
                      <a:cubicBezTo>
                        <a:pt x="1369125" y="578349"/>
                        <a:pt x="1411275" y="687067"/>
                        <a:pt x="1438127" y="793217"/>
                      </a:cubicBezTo>
                      <a:cubicBezTo>
                        <a:pt x="1464979" y="899367"/>
                        <a:pt x="1486693" y="992509"/>
                        <a:pt x="1483344" y="1119788"/>
                      </a:cubicBezTo>
                      <a:cubicBezTo>
                        <a:pt x="1479995" y="1247067"/>
                        <a:pt x="1448175" y="1437987"/>
                        <a:pt x="1418030" y="1556892"/>
                      </a:cubicBezTo>
                      <a:cubicBezTo>
                        <a:pt x="1387885" y="1675797"/>
                        <a:pt x="1338480" y="1754509"/>
                        <a:pt x="1302474" y="1833221"/>
                      </a:cubicBezTo>
                      <a:cubicBezTo>
                        <a:pt x="1266468" y="1911933"/>
                        <a:pt x="1235485" y="1968874"/>
                        <a:pt x="1201991" y="2029164"/>
                      </a:cubicBezTo>
                      <a:cubicBezTo>
                        <a:pt x="1168497" y="2089454"/>
                        <a:pt x="1130815" y="2164817"/>
                        <a:pt x="1101507" y="2194962"/>
                      </a:cubicBezTo>
                      <a:cubicBezTo>
                        <a:pt x="1072199" y="2225107"/>
                        <a:pt x="1118255" y="2205011"/>
                        <a:pt x="1026145" y="2210035"/>
                      </a:cubicBezTo>
                      <a:cubicBezTo>
                        <a:pt x="934035" y="2215059"/>
                        <a:pt x="653518" y="2225945"/>
                        <a:pt x="548848" y="2225107"/>
                      </a:cubicBezTo>
                      <a:cubicBezTo>
                        <a:pt x="444178" y="2224270"/>
                        <a:pt x="430780" y="2221757"/>
                        <a:pt x="398123" y="2205010"/>
                      </a:cubicBezTo>
                      <a:cubicBezTo>
                        <a:pt x="365466" y="2188263"/>
                        <a:pt x="377189" y="2184077"/>
                        <a:pt x="342857" y="211960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0000"/>
                    </a:gs>
                    <a:gs pos="100000">
                      <a:srgbClr val="FF8361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</p:grpSp>
          <p:cxnSp>
            <p:nvCxnSpPr>
              <p:cNvPr id="44" name="Přímá spojnice se šipkou 43"/>
              <p:cNvCxnSpPr/>
              <p:nvPr/>
            </p:nvCxnSpPr>
            <p:spPr>
              <a:xfrm flipH="1" flipV="1">
                <a:off x="5681620" y="1006934"/>
                <a:ext cx="267921" cy="1675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se šipkou 44"/>
              <p:cNvCxnSpPr/>
              <p:nvPr/>
            </p:nvCxnSpPr>
            <p:spPr>
              <a:xfrm flipH="1" flipV="1">
                <a:off x="5815580" y="784972"/>
                <a:ext cx="225488" cy="21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se šipkou 45"/>
              <p:cNvCxnSpPr/>
              <p:nvPr/>
            </p:nvCxnSpPr>
            <p:spPr>
              <a:xfrm flipH="1" flipV="1">
                <a:off x="5977468" y="587613"/>
                <a:ext cx="216000" cy="26692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se šipkou 46"/>
              <p:cNvCxnSpPr/>
              <p:nvPr/>
            </p:nvCxnSpPr>
            <p:spPr>
              <a:xfrm flipH="1" flipV="1">
                <a:off x="5609588" y="1258570"/>
                <a:ext cx="252000" cy="7875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se šipkou 47"/>
              <p:cNvCxnSpPr/>
              <p:nvPr/>
            </p:nvCxnSpPr>
            <p:spPr>
              <a:xfrm flipV="1">
                <a:off x="6882043" y="570226"/>
                <a:ext cx="225532" cy="284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se šipkou 48"/>
              <p:cNvCxnSpPr/>
              <p:nvPr/>
            </p:nvCxnSpPr>
            <p:spPr>
              <a:xfrm flipV="1">
                <a:off x="6981278" y="746533"/>
                <a:ext cx="252595" cy="26040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se šipkou 49"/>
              <p:cNvCxnSpPr/>
              <p:nvPr/>
            </p:nvCxnSpPr>
            <p:spPr>
              <a:xfrm flipV="1">
                <a:off x="7101779" y="958464"/>
                <a:ext cx="252289" cy="20087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se šipkou 50"/>
              <p:cNvCxnSpPr/>
              <p:nvPr/>
            </p:nvCxnSpPr>
            <p:spPr>
              <a:xfrm flipV="1">
                <a:off x="7201014" y="1200427"/>
                <a:ext cx="248883" cy="111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se šipkou 51"/>
              <p:cNvCxnSpPr/>
              <p:nvPr/>
            </p:nvCxnSpPr>
            <p:spPr>
              <a:xfrm flipH="1" flipV="1">
                <a:off x="6129868" y="453844"/>
                <a:ext cx="208524" cy="29269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se šipkou 52"/>
              <p:cNvCxnSpPr/>
              <p:nvPr/>
            </p:nvCxnSpPr>
            <p:spPr>
              <a:xfrm flipV="1">
                <a:off x="6749255" y="361685"/>
                <a:ext cx="173328" cy="35230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se šipkou 53"/>
              <p:cNvCxnSpPr/>
              <p:nvPr/>
            </p:nvCxnSpPr>
            <p:spPr>
              <a:xfrm flipH="1" flipV="1">
                <a:off x="6338391" y="361685"/>
                <a:ext cx="89944" cy="3087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se šipkou 54"/>
              <p:cNvCxnSpPr/>
              <p:nvPr/>
            </p:nvCxnSpPr>
            <p:spPr>
              <a:xfrm flipV="1">
                <a:off x="6614564" y="310392"/>
                <a:ext cx="0" cy="31143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Skupina 55"/>
              <p:cNvGrpSpPr/>
              <p:nvPr/>
            </p:nvGrpSpPr>
            <p:grpSpPr>
              <a:xfrm>
                <a:off x="6789517" y="1829829"/>
                <a:ext cx="628613" cy="985096"/>
                <a:chOff x="4585804" y="3450266"/>
                <a:chExt cx="628613" cy="985096"/>
              </a:xfrm>
            </p:grpSpPr>
            <p:cxnSp>
              <p:nvCxnSpPr>
                <p:cNvPr id="73" name="Přímá spojnice se šipkou 72"/>
                <p:cNvCxnSpPr/>
                <p:nvPr/>
              </p:nvCxnSpPr>
              <p:spPr>
                <a:xfrm>
                  <a:off x="4998129" y="3450266"/>
                  <a:ext cx="216288" cy="114540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se šipkou 73"/>
                <p:cNvCxnSpPr/>
                <p:nvPr/>
              </p:nvCxnSpPr>
              <p:spPr>
                <a:xfrm>
                  <a:off x="4913197" y="3645198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se šipkou 74"/>
                <p:cNvCxnSpPr/>
                <p:nvPr/>
              </p:nvCxnSpPr>
              <p:spPr>
                <a:xfrm>
                  <a:off x="4802021" y="3861396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se šipkou 75"/>
                <p:cNvCxnSpPr/>
                <p:nvPr/>
              </p:nvCxnSpPr>
              <p:spPr>
                <a:xfrm>
                  <a:off x="4709862" y="4045695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Přímá spojnice se šipkou 76"/>
                <p:cNvCxnSpPr/>
                <p:nvPr/>
              </p:nvCxnSpPr>
              <p:spPr>
                <a:xfrm>
                  <a:off x="4585804" y="4283159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Skupina 56"/>
              <p:cNvGrpSpPr/>
              <p:nvPr/>
            </p:nvGrpSpPr>
            <p:grpSpPr>
              <a:xfrm flipV="1">
                <a:off x="5621162" y="1822734"/>
                <a:ext cx="628613" cy="985096"/>
                <a:chOff x="4585804" y="3450266"/>
                <a:chExt cx="628613" cy="985096"/>
              </a:xfrm>
            </p:grpSpPr>
            <p:cxnSp>
              <p:nvCxnSpPr>
                <p:cNvPr id="68" name="Přímá spojnice se šipkou 67"/>
                <p:cNvCxnSpPr/>
                <p:nvPr/>
              </p:nvCxnSpPr>
              <p:spPr>
                <a:xfrm>
                  <a:off x="4998129" y="3450266"/>
                  <a:ext cx="216288" cy="114540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se šipkou 68"/>
                <p:cNvCxnSpPr/>
                <p:nvPr/>
              </p:nvCxnSpPr>
              <p:spPr>
                <a:xfrm>
                  <a:off x="4913197" y="3645198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se šipkou 69"/>
                <p:cNvCxnSpPr/>
                <p:nvPr/>
              </p:nvCxnSpPr>
              <p:spPr>
                <a:xfrm>
                  <a:off x="4802021" y="3861396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se šipkou 70"/>
                <p:cNvCxnSpPr/>
                <p:nvPr/>
              </p:nvCxnSpPr>
              <p:spPr>
                <a:xfrm>
                  <a:off x="4709862" y="4045695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se šipkou 71"/>
                <p:cNvCxnSpPr/>
                <p:nvPr/>
              </p:nvCxnSpPr>
              <p:spPr>
                <a:xfrm>
                  <a:off x="4585804" y="4283159"/>
                  <a:ext cx="257473" cy="152203"/>
                </a:xfrm>
                <a:prstGeom prst="straightConnector1">
                  <a:avLst/>
                </a:prstGeom>
                <a:ln w="28575"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Skupina 57"/>
              <p:cNvGrpSpPr/>
              <p:nvPr/>
            </p:nvGrpSpPr>
            <p:grpSpPr>
              <a:xfrm>
                <a:off x="6044305" y="662222"/>
                <a:ext cx="1045552" cy="2448297"/>
                <a:chOff x="1658679" y="3428999"/>
                <a:chExt cx="1045552" cy="2448297"/>
              </a:xfrm>
            </p:grpSpPr>
            <p:grpSp>
              <p:nvGrpSpPr>
                <p:cNvPr id="59" name="Skupina 58"/>
                <p:cNvGrpSpPr/>
                <p:nvPr/>
              </p:nvGrpSpPr>
              <p:grpSpPr>
                <a:xfrm>
                  <a:off x="1658679" y="4406247"/>
                  <a:ext cx="1045552" cy="860408"/>
                  <a:chOff x="1658679" y="4406247"/>
                  <a:chExt cx="1045552" cy="860408"/>
                </a:xfrm>
              </p:grpSpPr>
              <p:sp>
                <p:nvSpPr>
                  <p:cNvPr id="65" name="Volný tvar 64"/>
                  <p:cNvSpPr/>
                  <p:nvPr/>
                </p:nvSpPr>
                <p:spPr>
                  <a:xfrm>
                    <a:off x="1658679" y="4657060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sp>
                <p:nvSpPr>
                  <p:cNvPr id="66" name="Volný tvar 65"/>
                  <p:cNvSpPr/>
                  <p:nvPr/>
                </p:nvSpPr>
                <p:spPr>
                  <a:xfrm flipH="1">
                    <a:off x="2225766" y="4671231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cxnSp>
                <p:nvCxnSpPr>
                  <p:cNvPr id="67" name="Přímá spojnice se šipkou 66"/>
                  <p:cNvCxnSpPr/>
                  <p:nvPr/>
                </p:nvCxnSpPr>
                <p:spPr>
                  <a:xfrm flipV="1">
                    <a:off x="2179713" y="4406247"/>
                    <a:ext cx="0" cy="756000"/>
                  </a:xfrm>
                  <a:prstGeom prst="straightConnector1">
                    <a:avLst/>
                  </a:prstGeom>
                  <a:ln w="38100">
                    <a:solidFill>
                      <a:srgbClr val="C0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" name="Přímá spojnice se šipkou 59"/>
                <p:cNvCxnSpPr/>
                <p:nvPr/>
              </p:nvCxnSpPr>
              <p:spPr>
                <a:xfrm flipV="1">
                  <a:off x="2163837" y="5337296"/>
                  <a:ext cx="0" cy="54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" name="Skupina 60"/>
                <p:cNvGrpSpPr/>
                <p:nvPr/>
              </p:nvGrpSpPr>
              <p:grpSpPr>
                <a:xfrm>
                  <a:off x="1815107" y="3428999"/>
                  <a:ext cx="757520" cy="951851"/>
                  <a:chOff x="1658679" y="3923172"/>
                  <a:chExt cx="1045552" cy="1343483"/>
                </a:xfrm>
              </p:grpSpPr>
              <p:sp>
                <p:nvSpPr>
                  <p:cNvPr id="62" name="Volný tvar 61"/>
                  <p:cNvSpPr/>
                  <p:nvPr/>
                </p:nvSpPr>
                <p:spPr>
                  <a:xfrm>
                    <a:off x="1658679" y="4657060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sp>
                <p:nvSpPr>
                  <p:cNvPr id="63" name="Volný tvar 62"/>
                  <p:cNvSpPr/>
                  <p:nvPr/>
                </p:nvSpPr>
                <p:spPr>
                  <a:xfrm flipH="1">
                    <a:off x="2225766" y="4671231"/>
                    <a:ext cx="478465" cy="595424"/>
                  </a:xfrm>
                  <a:custGeom>
                    <a:avLst/>
                    <a:gdLst>
                      <a:gd name="connsiteX0" fmla="*/ 478465 w 478465"/>
                      <a:gd name="connsiteY0" fmla="*/ 595424 h 595424"/>
                      <a:gd name="connsiteX1" fmla="*/ 414670 w 478465"/>
                      <a:gd name="connsiteY1" fmla="*/ 318977 h 595424"/>
                      <a:gd name="connsiteX2" fmla="*/ 223284 w 478465"/>
                      <a:gd name="connsiteY2" fmla="*/ 127591 h 595424"/>
                      <a:gd name="connsiteX3" fmla="*/ 0 w 478465"/>
                      <a:gd name="connsiteY3" fmla="*/ 0 h 5954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78465" h="595424">
                        <a:moveTo>
                          <a:pt x="478465" y="595424"/>
                        </a:moveTo>
                        <a:cubicBezTo>
                          <a:pt x="467832" y="496186"/>
                          <a:pt x="457200" y="396949"/>
                          <a:pt x="414670" y="318977"/>
                        </a:cubicBezTo>
                        <a:cubicBezTo>
                          <a:pt x="372140" y="241005"/>
                          <a:pt x="292396" y="180754"/>
                          <a:pt x="223284" y="127591"/>
                        </a:cubicBezTo>
                        <a:cubicBezTo>
                          <a:pt x="154172" y="74428"/>
                          <a:pt x="77086" y="37214"/>
                          <a:pt x="0" y="0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  <a:headEnd type="none" w="med" len="med"/>
                    <a:tailEnd type="arrow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600"/>
                  </a:p>
                </p:txBody>
              </p:sp>
              <p:cxnSp>
                <p:nvCxnSpPr>
                  <p:cNvPr id="64" name="Přímá spojnice se šipkou 63"/>
                  <p:cNvCxnSpPr/>
                  <p:nvPr/>
                </p:nvCxnSpPr>
                <p:spPr>
                  <a:xfrm flipV="1">
                    <a:off x="2179713" y="3923172"/>
                    <a:ext cx="0" cy="1239074"/>
                  </a:xfrm>
                  <a:prstGeom prst="straightConnector1">
                    <a:avLst/>
                  </a:prstGeom>
                  <a:ln w="38100">
                    <a:solidFill>
                      <a:srgbClr val="C0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" name="Skupina 6"/>
            <p:cNvGrpSpPr/>
            <p:nvPr/>
          </p:nvGrpSpPr>
          <p:grpSpPr>
            <a:xfrm>
              <a:off x="789180" y="141422"/>
              <a:ext cx="1638868" cy="5541978"/>
              <a:chOff x="1365244" y="543845"/>
              <a:chExt cx="1638868" cy="5541978"/>
            </a:xfrm>
          </p:grpSpPr>
          <p:sp>
            <p:nvSpPr>
              <p:cNvPr id="41" name="Volný tvar 40"/>
              <p:cNvSpPr/>
              <p:nvPr/>
            </p:nvSpPr>
            <p:spPr>
              <a:xfrm>
                <a:off x="1365244" y="543845"/>
                <a:ext cx="1638868" cy="5541978"/>
              </a:xfrm>
              <a:custGeom>
                <a:avLst/>
                <a:gdLst>
                  <a:gd name="connsiteX0" fmla="*/ 392304 w 1638868"/>
                  <a:gd name="connsiteY0" fmla="*/ 168134 h 5731964"/>
                  <a:gd name="connsiteX1" fmla="*/ 380429 w 1638868"/>
                  <a:gd name="connsiteY1" fmla="*/ 2614451 h 5731964"/>
                  <a:gd name="connsiteX2" fmla="*/ 368553 w 1638868"/>
                  <a:gd name="connsiteY2" fmla="*/ 2982586 h 5731964"/>
                  <a:gd name="connsiteX3" fmla="*/ 356678 w 1638868"/>
                  <a:gd name="connsiteY3" fmla="*/ 3184467 h 5731964"/>
                  <a:gd name="connsiteX4" fmla="*/ 202299 w 1638868"/>
                  <a:gd name="connsiteY4" fmla="*/ 3362597 h 5731964"/>
                  <a:gd name="connsiteX5" fmla="*/ 47920 w 1638868"/>
                  <a:gd name="connsiteY5" fmla="*/ 3635729 h 5731964"/>
                  <a:gd name="connsiteX6" fmla="*/ 418 w 1638868"/>
                  <a:gd name="connsiteY6" fmla="*/ 4015739 h 5731964"/>
                  <a:gd name="connsiteX7" fmla="*/ 36044 w 1638868"/>
                  <a:gd name="connsiteY7" fmla="*/ 4514503 h 5731964"/>
                  <a:gd name="connsiteX8" fmla="*/ 202299 w 1638868"/>
                  <a:gd name="connsiteY8" fmla="*/ 5037017 h 5731964"/>
                  <a:gd name="connsiteX9" fmla="*/ 356678 w 1638868"/>
                  <a:gd name="connsiteY9" fmla="*/ 5393277 h 5731964"/>
                  <a:gd name="connsiteX10" fmla="*/ 332927 w 1638868"/>
                  <a:gd name="connsiteY10" fmla="*/ 5476404 h 5731964"/>
                  <a:gd name="connsiteX11" fmla="*/ 166673 w 1638868"/>
                  <a:gd name="connsiteY11" fmla="*/ 5595158 h 5731964"/>
                  <a:gd name="connsiteX12" fmla="*/ 226050 w 1638868"/>
                  <a:gd name="connsiteY12" fmla="*/ 5642659 h 5731964"/>
                  <a:gd name="connsiteX13" fmla="*/ 689187 w 1638868"/>
                  <a:gd name="connsiteY13" fmla="*/ 5725786 h 5731964"/>
                  <a:gd name="connsiteX14" fmla="*/ 1033572 w 1638868"/>
                  <a:gd name="connsiteY14" fmla="*/ 5713911 h 5731964"/>
                  <a:gd name="connsiteX15" fmla="*/ 1425457 w 1638868"/>
                  <a:gd name="connsiteY15" fmla="*/ 5618908 h 5731964"/>
                  <a:gd name="connsiteX16" fmla="*/ 1366081 w 1638868"/>
                  <a:gd name="connsiteY16" fmla="*/ 5547656 h 5731964"/>
                  <a:gd name="connsiteX17" fmla="*/ 1247327 w 1638868"/>
                  <a:gd name="connsiteY17" fmla="*/ 5369526 h 5731964"/>
                  <a:gd name="connsiteX18" fmla="*/ 1306704 w 1638868"/>
                  <a:gd name="connsiteY18" fmla="*/ 5203272 h 5731964"/>
                  <a:gd name="connsiteX19" fmla="*/ 1461083 w 1638868"/>
                  <a:gd name="connsiteY19" fmla="*/ 4799511 h 5731964"/>
                  <a:gd name="connsiteX20" fmla="*/ 1615462 w 1638868"/>
                  <a:gd name="connsiteY20" fmla="*/ 4300747 h 5731964"/>
                  <a:gd name="connsiteX21" fmla="*/ 1627338 w 1638868"/>
                  <a:gd name="connsiteY21" fmla="*/ 3849485 h 5731964"/>
                  <a:gd name="connsiteX22" fmla="*/ 1508585 w 1638868"/>
                  <a:gd name="connsiteY22" fmla="*/ 3493225 h 5731964"/>
                  <a:gd name="connsiteX23" fmla="*/ 1282953 w 1638868"/>
                  <a:gd name="connsiteY23" fmla="*/ 3184467 h 5731964"/>
                  <a:gd name="connsiteX24" fmla="*/ 1259203 w 1638868"/>
                  <a:gd name="connsiteY24" fmla="*/ 2661952 h 5731964"/>
                  <a:gd name="connsiteX25" fmla="*/ 1306704 w 1638868"/>
                  <a:gd name="connsiteY25" fmla="*/ 1391293 h 5731964"/>
                  <a:gd name="connsiteX26" fmla="*/ 1294829 w 1638868"/>
                  <a:gd name="connsiteY26" fmla="*/ 203760 h 5731964"/>
                  <a:gd name="connsiteX27" fmla="*/ 1211701 w 1638868"/>
                  <a:gd name="connsiteY27" fmla="*/ 203760 h 5731964"/>
                  <a:gd name="connsiteX28" fmla="*/ 962320 w 1638868"/>
                  <a:gd name="connsiteY28" fmla="*/ 227511 h 5731964"/>
                  <a:gd name="connsiteX29" fmla="*/ 641686 w 1638868"/>
                  <a:gd name="connsiteY29" fmla="*/ 215636 h 5731964"/>
                  <a:gd name="connsiteX30" fmla="*/ 392304 w 1638868"/>
                  <a:gd name="connsiteY30" fmla="*/ 168134 h 5731964"/>
                  <a:gd name="connsiteX0" fmla="*/ 362545 w 1638868"/>
                  <a:gd name="connsiteY0" fmla="*/ 337286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62545 w 1638868"/>
                  <a:gd name="connsiteY30" fmla="*/ 337286 h 5617056"/>
                  <a:gd name="connsiteX0" fmla="*/ 362545 w 1638868"/>
                  <a:gd name="connsiteY0" fmla="*/ 337286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62545 w 1638868"/>
                  <a:gd name="connsiteY30" fmla="*/ 337286 h 5617056"/>
                  <a:gd name="connsiteX0" fmla="*/ 362545 w 1638868"/>
                  <a:gd name="connsiteY0" fmla="*/ 337286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58048 w 1638868"/>
                  <a:gd name="connsiteY30" fmla="*/ 96125 h 5617056"/>
                  <a:gd name="connsiteX31" fmla="*/ 362545 w 1638868"/>
                  <a:gd name="connsiteY31" fmla="*/ 337286 h 5617056"/>
                  <a:gd name="connsiteX0" fmla="*/ 362545 w 1638868"/>
                  <a:gd name="connsiteY0" fmla="*/ 337286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58048 w 1638868"/>
                  <a:gd name="connsiteY30" fmla="*/ 96125 h 5617056"/>
                  <a:gd name="connsiteX31" fmla="*/ 362545 w 1638868"/>
                  <a:gd name="connsiteY31" fmla="*/ 337286 h 5617056"/>
                  <a:gd name="connsiteX0" fmla="*/ 362545 w 1638868"/>
                  <a:gd name="connsiteY0" fmla="*/ 337286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66164 w 1638868"/>
                  <a:gd name="connsiteY30" fmla="*/ 82598 h 5617056"/>
                  <a:gd name="connsiteX31" fmla="*/ 362545 w 1638868"/>
                  <a:gd name="connsiteY31" fmla="*/ 337286 h 5617056"/>
                  <a:gd name="connsiteX0" fmla="*/ 365250 w 1638868"/>
                  <a:gd name="connsiteY0" fmla="*/ 510427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66164 w 1638868"/>
                  <a:gd name="connsiteY30" fmla="*/ 82598 h 5617056"/>
                  <a:gd name="connsiteX31" fmla="*/ 365250 w 1638868"/>
                  <a:gd name="connsiteY31" fmla="*/ 510427 h 5617056"/>
                  <a:gd name="connsiteX0" fmla="*/ 365250 w 1638868"/>
                  <a:gd name="connsiteY0" fmla="*/ 510427 h 5617056"/>
                  <a:gd name="connsiteX1" fmla="*/ 380429 w 1638868"/>
                  <a:gd name="connsiteY1" fmla="*/ 2499543 h 5617056"/>
                  <a:gd name="connsiteX2" fmla="*/ 368553 w 1638868"/>
                  <a:gd name="connsiteY2" fmla="*/ 2867678 h 5617056"/>
                  <a:gd name="connsiteX3" fmla="*/ 356678 w 1638868"/>
                  <a:gd name="connsiteY3" fmla="*/ 3069559 h 5617056"/>
                  <a:gd name="connsiteX4" fmla="*/ 202299 w 1638868"/>
                  <a:gd name="connsiteY4" fmla="*/ 3247689 h 5617056"/>
                  <a:gd name="connsiteX5" fmla="*/ 47920 w 1638868"/>
                  <a:gd name="connsiteY5" fmla="*/ 3520821 h 5617056"/>
                  <a:gd name="connsiteX6" fmla="*/ 418 w 1638868"/>
                  <a:gd name="connsiteY6" fmla="*/ 3900831 h 5617056"/>
                  <a:gd name="connsiteX7" fmla="*/ 36044 w 1638868"/>
                  <a:gd name="connsiteY7" fmla="*/ 4399595 h 5617056"/>
                  <a:gd name="connsiteX8" fmla="*/ 202299 w 1638868"/>
                  <a:gd name="connsiteY8" fmla="*/ 4922109 h 5617056"/>
                  <a:gd name="connsiteX9" fmla="*/ 356678 w 1638868"/>
                  <a:gd name="connsiteY9" fmla="*/ 5278369 h 5617056"/>
                  <a:gd name="connsiteX10" fmla="*/ 332927 w 1638868"/>
                  <a:gd name="connsiteY10" fmla="*/ 5361496 h 5617056"/>
                  <a:gd name="connsiteX11" fmla="*/ 166673 w 1638868"/>
                  <a:gd name="connsiteY11" fmla="*/ 5480250 h 5617056"/>
                  <a:gd name="connsiteX12" fmla="*/ 226050 w 1638868"/>
                  <a:gd name="connsiteY12" fmla="*/ 5527751 h 5617056"/>
                  <a:gd name="connsiteX13" fmla="*/ 689187 w 1638868"/>
                  <a:gd name="connsiteY13" fmla="*/ 5610878 h 5617056"/>
                  <a:gd name="connsiteX14" fmla="*/ 1033572 w 1638868"/>
                  <a:gd name="connsiteY14" fmla="*/ 5599003 h 5617056"/>
                  <a:gd name="connsiteX15" fmla="*/ 1425457 w 1638868"/>
                  <a:gd name="connsiteY15" fmla="*/ 5504000 h 5617056"/>
                  <a:gd name="connsiteX16" fmla="*/ 1366081 w 1638868"/>
                  <a:gd name="connsiteY16" fmla="*/ 5432748 h 5617056"/>
                  <a:gd name="connsiteX17" fmla="*/ 1247327 w 1638868"/>
                  <a:gd name="connsiteY17" fmla="*/ 5254618 h 5617056"/>
                  <a:gd name="connsiteX18" fmla="*/ 1306704 w 1638868"/>
                  <a:gd name="connsiteY18" fmla="*/ 5088364 h 5617056"/>
                  <a:gd name="connsiteX19" fmla="*/ 1461083 w 1638868"/>
                  <a:gd name="connsiteY19" fmla="*/ 4684603 h 5617056"/>
                  <a:gd name="connsiteX20" fmla="*/ 1615462 w 1638868"/>
                  <a:gd name="connsiteY20" fmla="*/ 4185839 h 5617056"/>
                  <a:gd name="connsiteX21" fmla="*/ 1627338 w 1638868"/>
                  <a:gd name="connsiteY21" fmla="*/ 3734577 h 5617056"/>
                  <a:gd name="connsiteX22" fmla="*/ 1508585 w 1638868"/>
                  <a:gd name="connsiteY22" fmla="*/ 3378317 h 5617056"/>
                  <a:gd name="connsiteX23" fmla="*/ 1282953 w 1638868"/>
                  <a:gd name="connsiteY23" fmla="*/ 3069559 h 5617056"/>
                  <a:gd name="connsiteX24" fmla="*/ 1259203 w 1638868"/>
                  <a:gd name="connsiteY24" fmla="*/ 2547044 h 5617056"/>
                  <a:gd name="connsiteX25" fmla="*/ 1306704 w 1638868"/>
                  <a:gd name="connsiteY25" fmla="*/ 1276385 h 5617056"/>
                  <a:gd name="connsiteX26" fmla="*/ 1294829 w 1638868"/>
                  <a:gd name="connsiteY26" fmla="*/ 88852 h 5617056"/>
                  <a:gd name="connsiteX27" fmla="*/ 1211701 w 1638868"/>
                  <a:gd name="connsiteY27" fmla="*/ 88852 h 5617056"/>
                  <a:gd name="connsiteX28" fmla="*/ 962320 w 1638868"/>
                  <a:gd name="connsiteY28" fmla="*/ 112603 h 5617056"/>
                  <a:gd name="connsiteX29" fmla="*/ 641686 w 1638868"/>
                  <a:gd name="connsiteY29" fmla="*/ 100728 h 5617056"/>
                  <a:gd name="connsiteX30" fmla="*/ 366164 w 1638868"/>
                  <a:gd name="connsiteY30" fmla="*/ 82598 h 5617056"/>
                  <a:gd name="connsiteX31" fmla="*/ 365250 w 1638868"/>
                  <a:gd name="connsiteY31" fmla="*/ 510427 h 5617056"/>
                  <a:gd name="connsiteX0" fmla="*/ 365250 w 1638868"/>
                  <a:gd name="connsiteY0" fmla="*/ 433290 h 5539919"/>
                  <a:gd name="connsiteX1" fmla="*/ 380429 w 1638868"/>
                  <a:gd name="connsiteY1" fmla="*/ 2422406 h 5539919"/>
                  <a:gd name="connsiteX2" fmla="*/ 368553 w 1638868"/>
                  <a:gd name="connsiteY2" fmla="*/ 2790541 h 5539919"/>
                  <a:gd name="connsiteX3" fmla="*/ 356678 w 1638868"/>
                  <a:gd name="connsiteY3" fmla="*/ 2992422 h 5539919"/>
                  <a:gd name="connsiteX4" fmla="*/ 202299 w 1638868"/>
                  <a:gd name="connsiteY4" fmla="*/ 3170552 h 5539919"/>
                  <a:gd name="connsiteX5" fmla="*/ 47920 w 1638868"/>
                  <a:gd name="connsiteY5" fmla="*/ 3443684 h 5539919"/>
                  <a:gd name="connsiteX6" fmla="*/ 418 w 1638868"/>
                  <a:gd name="connsiteY6" fmla="*/ 3823694 h 5539919"/>
                  <a:gd name="connsiteX7" fmla="*/ 36044 w 1638868"/>
                  <a:gd name="connsiteY7" fmla="*/ 4322458 h 5539919"/>
                  <a:gd name="connsiteX8" fmla="*/ 202299 w 1638868"/>
                  <a:gd name="connsiteY8" fmla="*/ 4844972 h 5539919"/>
                  <a:gd name="connsiteX9" fmla="*/ 356678 w 1638868"/>
                  <a:gd name="connsiteY9" fmla="*/ 5201232 h 5539919"/>
                  <a:gd name="connsiteX10" fmla="*/ 332927 w 1638868"/>
                  <a:gd name="connsiteY10" fmla="*/ 5284359 h 5539919"/>
                  <a:gd name="connsiteX11" fmla="*/ 166673 w 1638868"/>
                  <a:gd name="connsiteY11" fmla="*/ 5403113 h 5539919"/>
                  <a:gd name="connsiteX12" fmla="*/ 226050 w 1638868"/>
                  <a:gd name="connsiteY12" fmla="*/ 5450614 h 5539919"/>
                  <a:gd name="connsiteX13" fmla="*/ 689187 w 1638868"/>
                  <a:gd name="connsiteY13" fmla="*/ 5533741 h 5539919"/>
                  <a:gd name="connsiteX14" fmla="*/ 1033572 w 1638868"/>
                  <a:gd name="connsiteY14" fmla="*/ 5521866 h 5539919"/>
                  <a:gd name="connsiteX15" fmla="*/ 1425457 w 1638868"/>
                  <a:gd name="connsiteY15" fmla="*/ 5426863 h 5539919"/>
                  <a:gd name="connsiteX16" fmla="*/ 1366081 w 1638868"/>
                  <a:gd name="connsiteY16" fmla="*/ 5355611 h 5539919"/>
                  <a:gd name="connsiteX17" fmla="*/ 1247327 w 1638868"/>
                  <a:gd name="connsiteY17" fmla="*/ 5177481 h 5539919"/>
                  <a:gd name="connsiteX18" fmla="*/ 1306704 w 1638868"/>
                  <a:gd name="connsiteY18" fmla="*/ 5011227 h 5539919"/>
                  <a:gd name="connsiteX19" fmla="*/ 1461083 w 1638868"/>
                  <a:gd name="connsiteY19" fmla="*/ 4607466 h 5539919"/>
                  <a:gd name="connsiteX20" fmla="*/ 1615462 w 1638868"/>
                  <a:gd name="connsiteY20" fmla="*/ 4108702 h 5539919"/>
                  <a:gd name="connsiteX21" fmla="*/ 1627338 w 1638868"/>
                  <a:gd name="connsiteY21" fmla="*/ 3657440 h 5539919"/>
                  <a:gd name="connsiteX22" fmla="*/ 1508585 w 1638868"/>
                  <a:gd name="connsiteY22" fmla="*/ 3301180 h 5539919"/>
                  <a:gd name="connsiteX23" fmla="*/ 1282953 w 1638868"/>
                  <a:gd name="connsiteY23" fmla="*/ 2992422 h 5539919"/>
                  <a:gd name="connsiteX24" fmla="*/ 1259203 w 1638868"/>
                  <a:gd name="connsiteY24" fmla="*/ 2469907 h 5539919"/>
                  <a:gd name="connsiteX25" fmla="*/ 1306704 w 1638868"/>
                  <a:gd name="connsiteY25" fmla="*/ 1199248 h 5539919"/>
                  <a:gd name="connsiteX26" fmla="*/ 1300240 w 1638868"/>
                  <a:gd name="connsiteY26" fmla="*/ 233551 h 5539919"/>
                  <a:gd name="connsiteX27" fmla="*/ 1211701 w 1638868"/>
                  <a:gd name="connsiteY27" fmla="*/ 11715 h 5539919"/>
                  <a:gd name="connsiteX28" fmla="*/ 962320 w 1638868"/>
                  <a:gd name="connsiteY28" fmla="*/ 35466 h 5539919"/>
                  <a:gd name="connsiteX29" fmla="*/ 641686 w 1638868"/>
                  <a:gd name="connsiteY29" fmla="*/ 23591 h 5539919"/>
                  <a:gd name="connsiteX30" fmla="*/ 366164 w 1638868"/>
                  <a:gd name="connsiteY30" fmla="*/ 5461 h 5539919"/>
                  <a:gd name="connsiteX31" fmla="*/ 365250 w 1638868"/>
                  <a:gd name="connsiteY31" fmla="*/ 433290 h 5539919"/>
                  <a:gd name="connsiteX0" fmla="*/ 365250 w 1638868"/>
                  <a:gd name="connsiteY0" fmla="*/ 441668 h 5548297"/>
                  <a:gd name="connsiteX1" fmla="*/ 380429 w 1638868"/>
                  <a:gd name="connsiteY1" fmla="*/ 2430784 h 5548297"/>
                  <a:gd name="connsiteX2" fmla="*/ 368553 w 1638868"/>
                  <a:gd name="connsiteY2" fmla="*/ 2798919 h 5548297"/>
                  <a:gd name="connsiteX3" fmla="*/ 356678 w 1638868"/>
                  <a:gd name="connsiteY3" fmla="*/ 3000800 h 5548297"/>
                  <a:gd name="connsiteX4" fmla="*/ 202299 w 1638868"/>
                  <a:gd name="connsiteY4" fmla="*/ 3178930 h 5548297"/>
                  <a:gd name="connsiteX5" fmla="*/ 47920 w 1638868"/>
                  <a:gd name="connsiteY5" fmla="*/ 3452062 h 5548297"/>
                  <a:gd name="connsiteX6" fmla="*/ 418 w 1638868"/>
                  <a:gd name="connsiteY6" fmla="*/ 3832072 h 5548297"/>
                  <a:gd name="connsiteX7" fmla="*/ 36044 w 1638868"/>
                  <a:gd name="connsiteY7" fmla="*/ 4330836 h 5548297"/>
                  <a:gd name="connsiteX8" fmla="*/ 202299 w 1638868"/>
                  <a:gd name="connsiteY8" fmla="*/ 4853350 h 5548297"/>
                  <a:gd name="connsiteX9" fmla="*/ 356678 w 1638868"/>
                  <a:gd name="connsiteY9" fmla="*/ 5209610 h 5548297"/>
                  <a:gd name="connsiteX10" fmla="*/ 332927 w 1638868"/>
                  <a:gd name="connsiteY10" fmla="*/ 5292737 h 5548297"/>
                  <a:gd name="connsiteX11" fmla="*/ 166673 w 1638868"/>
                  <a:gd name="connsiteY11" fmla="*/ 5411491 h 5548297"/>
                  <a:gd name="connsiteX12" fmla="*/ 226050 w 1638868"/>
                  <a:gd name="connsiteY12" fmla="*/ 5458992 h 5548297"/>
                  <a:gd name="connsiteX13" fmla="*/ 689187 w 1638868"/>
                  <a:gd name="connsiteY13" fmla="*/ 5542119 h 5548297"/>
                  <a:gd name="connsiteX14" fmla="*/ 1033572 w 1638868"/>
                  <a:gd name="connsiteY14" fmla="*/ 5530244 h 5548297"/>
                  <a:gd name="connsiteX15" fmla="*/ 1425457 w 1638868"/>
                  <a:gd name="connsiteY15" fmla="*/ 5435241 h 5548297"/>
                  <a:gd name="connsiteX16" fmla="*/ 1366081 w 1638868"/>
                  <a:gd name="connsiteY16" fmla="*/ 5363989 h 5548297"/>
                  <a:gd name="connsiteX17" fmla="*/ 1247327 w 1638868"/>
                  <a:gd name="connsiteY17" fmla="*/ 5185859 h 5548297"/>
                  <a:gd name="connsiteX18" fmla="*/ 1306704 w 1638868"/>
                  <a:gd name="connsiteY18" fmla="*/ 5019605 h 5548297"/>
                  <a:gd name="connsiteX19" fmla="*/ 1461083 w 1638868"/>
                  <a:gd name="connsiteY19" fmla="*/ 4615844 h 5548297"/>
                  <a:gd name="connsiteX20" fmla="*/ 1615462 w 1638868"/>
                  <a:gd name="connsiteY20" fmla="*/ 4117080 h 5548297"/>
                  <a:gd name="connsiteX21" fmla="*/ 1627338 w 1638868"/>
                  <a:gd name="connsiteY21" fmla="*/ 3665818 h 5548297"/>
                  <a:gd name="connsiteX22" fmla="*/ 1508585 w 1638868"/>
                  <a:gd name="connsiteY22" fmla="*/ 3309558 h 5548297"/>
                  <a:gd name="connsiteX23" fmla="*/ 1282953 w 1638868"/>
                  <a:gd name="connsiteY23" fmla="*/ 3000800 h 5548297"/>
                  <a:gd name="connsiteX24" fmla="*/ 1259203 w 1638868"/>
                  <a:gd name="connsiteY24" fmla="*/ 2478285 h 5548297"/>
                  <a:gd name="connsiteX25" fmla="*/ 1306704 w 1638868"/>
                  <a:gd name="connsiteY25" fmla="*/ 1207626 h 5548297"/>
                  <a:gd name="connsiteX26" fmla="*/ 1300240 w 1638868"/>
                  <a:gd name="connsiteY26" fmla="*/ 241929 h 5548297"/>
                  <a:gd name="connsiteX27" fmla="*/ 1265807 w 1638868"/>
                  <a:gd name="connsiteY27" fmla="*/ 9271 h 5548297"/>
                  <a:gd name="connsiteX28" fmla="*/ 962320 w 1638868"/>
                  <a:gd name="connsiteY28" fmla="*/ 43844 h 5548297"/>
                  <a:gd name="connsiteX29" fmla="*/ 641686 w 1638868"/>
                  <a:gd name="connsiteY29" fmla="*/ 31969 h 5548297"/>
                  <a:gd name="connsiteX30" fmla="*/ 366164 w 1638868"/>
                  <a:gd name="connsiteY30" fmla="*/ 13839 h 5548297"/>
                  <a:gd name="connsiteX31" fmla="*/ 365250 w 1638868"/>
                  <a:gd name="connsiteY31" fmla="*/ 441668 h 5548297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56678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306704 w 1638868"/>
                  <a:gd name="connsiteY25" fmla="*/ 1201829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56678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56678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56678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56678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56678 w 1638868"/>
                  <a:gd name="connsiteY9" fmla="*/ 520381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29625 w 1638868"/>
                  <a:gd name="connsiteY9" fmla="*/ 5122653 h 5542500"/>
                  <a:gd name="connsiteX10" fmla="*/ 332927 w 1638868"/>
                  <a:gd name="connsiteY10" fmla="*/ 5286940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29625 w 1638868"/>
                  <a:gd name="connsiteY9" fmla="*/ 5122653 h 5542500"/>
                  <a:gd name="connsiteX10" fmla="*/ 308579 w 1638868"/>
                  <a:gd name="connsiteY10" fmla="*/ 5254476 h 5542500"/>
                  <a:gd name="connsiteX11" fmla="*/ 166673 w 1638868"/>
                  <a:gd name="connsiteY11" fmla="*/ 5405694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29625 w 1638868"/>
                  <a:gd name="connsiteY9" fmla="*/ 5122653 h 5542500"/>
                  <a:gd name="connsiteX10" fmla="*/ 308579 w 1638868"/>
                  <a:gd name="connsiteY10" fmla="*/ 5254476 h 5542500"/>
                  <a:gd name="connsiteX11" fmla="*/ 142325 w 1638868"/>
                  <a:gd name="connsiteY11" fmla="*/ 5389462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29625 w 1638868"/>
                  <a:gd name="connsiteY9" fmla="*/ 5122653 h 5542500"/>
                  <a:gd name="connsiteX10" fmla="*/ 292347 w 1638868"/>
                  <a:gd name="connsiteY10" fmla="*/ 5254476 h 5542500"/>
                  <a:gd name="connsiteX11" fmla="*/ 142325 w 1638868"/>
                  <a:gd name="connsiteY11" fmla="*/ 5389462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66081 w 1638868"/>
                  <a:gd name="connsiteY16" fmla="*/ 5358192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2500"/>
                  <a:gd name="connsiteX1" fmla="*/ 380429 w 1638868"/>
                  <a:gd name="connsiteY1" fmla="*/ 2424987 h 5542500"/>
                  <a:gd name="connsiteX2" fmla="*/ 368553 w 1638868"/>
                  <a:gd name="connsiteY2" fmla="*/ 2793122 h 5542500"/>
                  <a:gd name="connsiteX3" fmla="*/ 340446 w 1638868"/>
                  <a:gd name="connsiteY3" fmla="*/ 2995003 h 5542500"/>
                  <a:gd name="connsiteX4" fmla="*/ 202299 w 1638868"/>
                  <a:gd name="connsiteY4" fmla="*/ 3173133 h 5542500"/>
                  <a:gd name="connsiteX5" fmla="*/ 47920 w 1638868"/>
                  <a:gd name="connsiteY5" fmla="*/ 3446265 h 5542500"/>
                  <a:gd name="connsiteX6" fmla="*/ 418 w 1638868"/>
                  <a:gd name="connsiteY6" fmla="*/ 3826275 h 5542500"/>
                  <a:gd name="connsiteX7" fmla="*/ 36044 w 1638868"/>
                  <a:gd name="connsiteY7" fmla="*/ 4325039 h 5542500"/>
                  <a:gd name="connsiteX8" fmla="*/ 202299 w 1638868"/>
                  <a:gd name="connsiteY8" fmla="*/ 4847553 h 5542500"/>
                  <a:gd name="connsiteX9" fmla="*/ 329625 w 1638868"/>
                  <a:gd name="connsiteY9" fmla="*/ 5122653 h 5542500"/>
                  <a:gd name="connsiteX10" fmla="*/ 292347 w 1638868"/>
                  <a:gd name="connsiteY10" fmla="*/ 5254476 h 5542500"/>
                  <a:gd name="connsiteX11" fmla="*/ 142325 w 1638868"/>
                  <a:gd name="connsiteY11" fmla="*/ 5389462 h 5542500"/>
                  <a:gd name="connsiteX12" fmla="*/ 226050 w 1638868"/>
                  <a:gd name="connsiteY12" fmla="*/ 5453195 h 5542500"/>
                  <a:gd name="connsiteX13" fmla="*/ 689187 w 1638868"/>
                  <a:gd name="connsiteY13" fmla="*/ 5536322 h 5542500"/>
                  <a:gd name="connsiteX14" fmla="*/ 1033572 w 1638868"/>
                  <a:gd name="connsiteY14" fmla="*/ 5524447 h 5542500"/>
                  <a:gd name="connsiteX15" fmla="*/ 1425457 w 1638868"/>
                  <a:gd name="connsiteY15" fmla="*/ 5429444 h 5542500"/>
                  <a:gd name="connsiteX16" fmla="*/ 1385018 w 1638868"/>
                  <a:gd name="connsiteY16" fmla="*/ 5320318 h 5542500"/>
                  <a:gd name="connsiteX17" fmla="*/ 1247327 w 1638868"/>
                  <a:gd name="connsiteY17" fmla="*/ 5180062 h 5542500"/>
                  <a:gd name="connsiteX18" fmla="*/ 1306704 w 1638868"/>
                  <a:gd name="connsiteY18" fmla="*/ 5013808 h 5542500"/>
                  <a:gd name="connsiteX19" fmla="*/ 1461083 w 1638868"/>
                  <a:gd name="connsiteY19" fmla="*/ 4610047 h 5542500"/>
                  <a:gd name="connsiteX20" fmla="*/ 1615462 w 1638868"/>
                  <a:gd name="connsiteY20" fmla="*/ 4111283 h 5542500"/>
                  <a:gd name="connsiteX21" fmla="*/ 1627338 w 1638868"/>
                  <a:gd name="connsiteY21" fmla="*/ 3660021 h 5542500"/>
                  <a:gd name="connsiteX22" fmla="*/ 1508585 w 1638868"/>
                  <a:gd name="connsiteY22" fmla="*/ 3303761 h 5542500"/>
                  <a:gd name="connsiteX23" fmla="*/ 1282953 w 1638868"/>
                  <a:gd name="connsiteY23" fmla="*/ 2995003 h 5542500"/>
                  <a:gd name="connsiteX24" fmla="*/ 1259203 w 1638868"/>
                  <a:gd name="connsiteY24" fmla="*/ 2472488 h 5542500"/>
                  <a:gd name="connsiteX25" fmla="*/ 1290472 w 1638868"/>
                  <a:gd name="connsiteY25" fmla="*/ 1188302 h 5542500"/>
                  <a:gd name="connsiteX26" fmla="*/ 1300240 w 1638868"/>
                  <a:gd name="connsiteY26" fmla="*/ 236132 h 5542500"/>
                  <a:gd name="connsiteX27" fmla="*/ 1265807 w 1638868"/>
                  <a:gd name="connsiteY27" fmla="*/ 3474 h 5542500"/>
                  <a:gd name="connsiteX28" fmla="*/ 962320 w 1638868"/>
                  <a:gd name="connsiteY28" fmla="*/ 38047 h 5542500"/>
                  <a:gd name="connsiteX29" fmla="*/ 641686 w 1638868"/>
                  <a:gd name="connsiteY29" fmla="*/ 26172 h 5542500"/>
                  <a:gd name="connsiteX30" fmla="*/ 366164 w 1638868"/>
                  <a:gd name="connsiteY30" fmla="*/ 8042 h 5542500"/>
                  <a:gd name="connsiteX31" fmla="*/ 365250 w 1638868"/>
                  <a:gd name="connsiteY31" fmla="*/ 435871 h 5542500"/>
                  <a:gd name="connsiteX0" fmla="*/ 365250 w 1638868"/>
                  <a:gd name="connsiteY0" fmla="*/ 435871 h 5541978"/>
                  <a:gd name="connsiteX1" fmla="*/ 380429 w 1638868"/>
                  <a:gd name="connsiteY1" fmla="*/ 2424987 h 5541978"/>
                  <a:gd name="connsiteX2" fmla="*/ 368553 w 1638868"/>
                  <a:gd name="connsiteY2" fmla="*/ 2793122 h 5541978"/>
                  <a:gd name="connsiteX3" fmla="*/ 340446 w 1638868"/>
                  <a:gd name="connsiteY3" fmla="*/ 2995003 h 5541978"/>
                  <a:gd name="connsiteX4" fmla="*/ 202299 w 1638868"/>
                  <a:gd name="connsiteY4" fmla="*/ 3173133 h 5541978"/>
                  <a:gd name="connsiteX5" fmla="*/ 47920 w 1638868"/>
                  <a:gd name="connsiteY5" fmla="*/ 3446265 h 5541978"/>
                  <a:gd name="connsiteX6" fmla="*/ 418 w 1638868"/>
                  <a:gd name="connsiteY6" fmla="*/ 3826275 h 5541978"/>
                  <a:gd name="connsiteX7" fmla="*/ 36044 w 1638868"/>
                  <a:gd name="connsiteY7" fmla="*/ 4325039 h 5541978"/>
                  <a:gd name="connsiteX8" fmla="*/ 202299 w 1638868"/>
                  <a:gd name="connsiteY8" fmla="*/ 4847553 h 5541978"/>
                  <a:gd name="connsiteX9" fmla="*/ 329625 w 1638868"/>
                  <a:gd name="connsiteY9" fmla="*/ 5122653 h 5541978"/>
                  <a:gd name="connsiteX10" fmla="*/ 292347 w 1638868"/>
                  <a:gd name="connsiteY10" fmla="*/ 5254476 h 5541978"/>
                  <a:gd name="connsiteX11" fmla="*/ 142325 w 1638868"/>
                  <a:gd name="connsiteY11" fmla="*/ 5389462 h 5541978"/>
                  <a:gd name="connsiteX12" fmla="*/ 226050 w 1638868"/>
                  <a:gd name="connsiteY12" fmla="*/ 5453195 h 5541978"/>
                  <a:gd name="connsiteX13" fmla="*/ 689187 w 1638868"/>
                  <a:gd name="connsiteY13" fmla="*/ 5536322 h 5541978"/>
                  <a:gd name="connsiteX14" fmla="*/ 1033572 w 1638868"/>
                  <a:gd name="connsiteY14" fmla="*/ 5524447 h 5541978"/>
                  <a:gd name="connsiteX15" fmla="*/ 1403815 w 1638868"/>
                  <a:gd name="connsiteY15" fmla="*/ 5442971 h 5541978"/>
                  <a:gd name="connsiteX16" fmla="*/ 1385018 w 1638868"/>
                  <a:gd name="connsiteY16" fmla="*/ 5320318 h 5541978"/>
                  <a:gd name="connsiteX17" fmla="*/ 1247327 w 1638868"/>
                  <a:gd name="connsiteY17" fmla="*/ 5180062 h 5541978"/>
                  <a:gd name="connsiteX18" fmla="*/ 1306704 w 1638868"/>
                  <a:gd name="connsiteY18" fmla="*/ 5013808 h 5541978"/>
                  <a:gd name="connsiteX19" fmla="*/ 1461083 w 1638868"/>
                  <a:gd name="connsiteY19" fmla="*/ 4610047 h 5541978"/>
                  <a:gd name="connsiteX20" fmla="*/ 1615462 w 1638868"/>
                  <a:gd name="connsiteY20" fmla="*/ 4111283 h 5541978"/>
                  <a:gd name="connsiteX21" fmla="*/ 1627338 w 1638868"/>
                  <a:gd name="connsiteY21" fmla="*/ 3660021 h 5541978"/>
                  <a:gd name="connsiteX22" fmla="*/ 1508585 w 1638868"/>
                  <a:gd name="connsiteY22" fmla="*/ 3303761 h 5541978"/>
                  <a:gd name="connsiteX23" fmla="*/ 1282953 w 1638868"/>
                  <a:gd name="connsiteY23" fmla="*/ 2995003 h 5541978"/>
                  <a:gd name="connsiteX24" fmla="*/ 1259203 w 1638868"/>
                  <a:gd name="connsiteY24" fmla="*/ 2472488 h 5541978"/>
                  <a:gd name="connsiteX25" fmla="*/ 1290472 w 1638868"/>
                  <a:gd name="connsiteY25" fmla="*/ 1188302 h 5541978"/>
                  <a:gd name="connsiteX26" fmla="*/ 1300240 w 1638868"/>
                  <a:gd name="connsiteY26" fmla="*/ 236132 h 5541978"/>
                  <a:gd name="connsiteX27" fmla="*/ 1265807 w 1638868"/>
                  <a:gd name="connsiteY27" fmla="*/ 3474 h 5541978"/>
                  <a:gd name="connsiteX28" fmla="*/ 962320 w 1638868"/>
                  <a:gd name="connsiteY28" fmla="*/ 38047 h 5541978"/>
                  <a:gd name="connsiteX29" fmla="*/ 641686 w 1638868"/>
                  <a:gd name="connsiteY29" fmla="*/ 26172 h 5541978"/>
                  <a:gd name="connsiteX30" fmla="*/ 366164 w 1638868"/>
                  <a:gd name="connsiteY30" fmla="*/ 8042 h 5541978"/>
                  <a:gd name="connsiteX31" fmla="*/ 365250 w 1638868"/>
                  <a:gd name="connsiteY31" fmla="*/ 435871 h 5541978"/>
                  <a:gd name="connsiteX0" fmla="*/ 365250 w 1638868"/>
                  <a:gd name="connsiteY0" fmla="*/ 435871 h 5541978"/>
                  <a:gd name="connsiteX1" fmla="*/ 380429 w 1638868"/>
                  <a:gd name="connsiteY1" fmla="*/ 2424987 h 5541978"/>
                  <a:gd name="connsiteX2" fmla="*/ 368553 w 1638868"/>
                  <a:gd name="connsiteY2" fmla="*/ 2793122 h 5541978"/>
                  <a:gd name="connsiteX3" fmla="*/ 340446 w 1638868"/>
                  <a:gd name="connsiteY3" fmla="*/ 2995003 h 5541978"/>
                  <a:gd name="connsiteX4" fmla="*/ 202299 w 1638868"/>
                  <a:gd name="connsiteY4" fmla="*/ 3173133 h 5541978"/>
                  <a:gd name="connsiteX5" fmla="*/ 47920 w 1638868"/>
                  <a:gd name="connsiteY5" fmla="*/ 3446265 h 5541978"/>
                  <a:gd name="connsiteX6" fmla="*/ 418 w 1638868"/>
                  <a:gd name="connsiteY6" fmla="*/ 3826275 h 5541978"/>
                  <a:gd name="connsiteX7" fmla="*/ 36044 w 1638868"/>
                  <a:gd name="connsiteY7" fmla="*/ 4325039 h 5541978"/>
                  <a:gd name="connsiteX8" fmla="*/ 202299 w 1638868"/>
                  <a:gd name="connsiteY8" fmla="*/ 4847553 h 5541978"/>
                  <a:gd name="connsiteX9" fmla="*/ 329625 w 1638868"/>
                  <a:gd name="connsiteY9" fmla="*/ 5122653 h 5541978"/>
                  <a:gd name="connsiteX10" fmla="*/ 292347 w 1638868"/>
                  <a:gd name="connsiteY10" fmla="*/ 5254476 h 5541978"/>
                  <a:gd name="connsiteX11" fmla="*/ 142325 w 1638868"/>
                  <a:gd name="connsiteY11" fmla="*/ 5389462 h 5541978"/>
                  <a:gd name="connsiteX12" fmla="*/ 226050 w 1638868"/>
                  <a:gd name="connsiteY12" fmla="*/ 5453195 h 5541978"/>
                  <a:gd name="connsiteX13" fmla="*/ 689187 w 1638868"/>
                  <a:gd name="connsiteY13" fmla="*/ 5536322 h 5541978"/>
                  <a:gd name="connsiteX14" fmla="*/ 1033572 w 1638868"/>
                  <a:gd name="connsiteY14" fmla="*/ 5524447 h 5541978"/>
                  <a:gd name="connsiteX15" fmla="*/ 1403815 w 1638868"/>
                  <a:gd name="connsiteY15" fmla="*/ 5442971 h 5541978"/>
                  <a:gd name="connsiteX16" fmla="*/ 1366081 w 1638868"/>
                  <a:gd name="connsiteY16" fmla="*/ 5301380 h 5541978"/>
                  <a:gd name="connsiteX17" fmla="*/ 1247327 w 1638868"/>
                  <a:gd name="connsiteY17" fmla="*/ 5180062 h 5541978"/>
                  <a:gd name="connsiteX18" fmla="*/ 1306704 w 1638868"/>
                  <a:gd name="connsiteY18" fmla="*/ 5013808 h 5541978"/>
                  <a:gd name="connsiteX19" fmla="*/ 1461083 w 1638868"/>
                  <a:gd name="connsiteY19" fmla="*/ 4610047 h 5541978"/>
                  <a:gd name="connsiteX20" fmla="*/ 1615462 w 1638868"/>
                  <a:gd name="connsiteY20" fmla="*/ 4111283 h 5541978"/>
                  <a:gd name="connsiteX21" fmla="*/ 1627338 w 1638868"/>
                  <a:gd name="connsiteY21" fmla="*/ 3660021 h 5541978"/>
                  <a:gd name="connsiteX22" fmla="*/ 1508585 w 1638868"/>
                  <a:gd name="connsiteY22" fmla="*/ 3303761 h 5541978"/>
                  <a:gd name="connsiteX23" fmla="*/ 1282953 w 1638868"/>
                  <a:gd name="connsiteY23" fmla="*/ 2995003 h 5541978"/>
                  <a:gd name="connsiteX24" fmla="*/ 1259203 w 1638868"/>
                  <a:gd name="connsiteY24" fmla="*/ 2472488 h 5541978"/>
                  <a:gd name="connsiteX25" fmla="*/ 1290472 w 1638868"/>
                  <a:gd name="connsiteY25" fmla="*/ 1188302 h 5541978"/>
                  <a:gd name="connsiteX26" fmla="*/ 1300240 w 1638868"/>
                  <a:gd name="connsiteY26" fmla="*/ 236132 h 5541978"/>
                  <a:gd name="connsiteX27" fmla="*/ 1265807 w 1638868"/>
                  <a:gd name="connsiteY27" fmla="*/ 3474 h 5541978"/>
                  <a:gd name="connsiteX28" fmla="*/ 962320 w 1638868"/>
                  <a:gd name="connsiteY28" fmla="*/ 38047 h 5541978"/>
                  <a:gd name="connsiteX29" fmla="*/ 641686 w 1638868"/>
                  <a:gd name="connsiteY29" fmla="*/ 26172 h 5541978"/>
                  <a:gd name="connsiteX30" fmla="*/ 366164 w 1638868"/>
                  <a:gd name="connsiteY30" fmla="*/ 8042 h 5541978"/>
                  <a:gd name="connsiteX31" fmla="*/ 365250 w 1638868"/>
                  <a:gd name="connsiteY31" fmla="*/ 435871 h 5541978"/>
                  <a:gd name="connsiteX0" fmla="*/ 365250 w 1638868"/>
                  <a:gd name="connsiteY0" fmla="*/ 435871 h 5541978"/>
                  <a:gd name="connsiteX1" fmla="*/ 380429 w 1638868"/>
                  <a:gd name="connsiteY1" fmla="*/ 2424987 h 5541978"/>
                  <a:gd name="connsiteX2" fmla="*/ 368553 w 1638868"/>
                  <a:gd name="connsiteY2" fmla="*/ 2793122 h 5541978"/>
                  <a:gd name="connsiteX3" fmla="*/ 340446 w 1638868"/>
                  <a:gd name="connsiteY3" fmla="*/ 2995003 h 5541978"/>
                  <a:gd name="connsiteX4" fmla="*/ 202299 w 1638868"/>
                  <a:gd name="connsiteY4" fmla="*/ 3173133 h 5541978"/>
                  <a:gd name="connsiteX5" fmla="*/ 47920 w 1638868"/>
                  <a:gd name="connsiteY5" fmla="*/ 3446265 h 5541978"/>
                  <a:gd name="connsiteX6" fmla="*/ 418 w 1638868"/>
                  <a:gd name="connsiteY6" fmla="*/ 3826275 h 5541978"/>
                  <a:gd name="connsiteX7" fmla="*/ 36044 w 1638868"/>
                  <a:gd name="connsiteY7" fmla="*/ 4325039 h 5541978"/>
                  <a:gd name="connsiteX8" fmla="*/ 202299 w 1638868"/>
                  <a:gd name="connsiteY8" fmla="*/ 4847553 h 5541978"/>
                  <a:gd name="connsiteX9" fmla="*/ 329625 w 1638868"/>
                  <a:gd name="connsiteY9" fmla="*/ 5122653 h 5541978"/>
                  <a:gd name="connsiteX10" fmla="*/ 292347 w 1638868"/>
                  <a:gd name="connsiteY10" fmla="*/ 5254476 h 5541978"/>
                  <a:gd name="connsiteX11" fmla="*/ 142325 w 1638868"/>
                  <a:gd name="connsiteY11" fmla="*/ 5389462 h 5541978"/>
                  <a:gd name="connsiteX12" fmla="*/ 226050 w 1638868"/>
                  <a:gd name="connsiteY12" fmla="*/ 5453195 h 5541978"/>
                  <a:gd name="connsiteX13" fmla="*/ 689187 w 1638868"/>
                  <a:gd name="connsiteY13" fmla="*/ 5536322 h 5541978"/>
                  <a:gd name="connsiteX14" fmla="*/ 1033572 w 1638868"/>
                  <a:gd name="connsiteY14" fmla="*/ 5524447 h 5541978"/>
                  <a:gd name="connsiteX15" fmla="*/ 1403815 w 1638868"/>
                  <a:gd name="connsiteY15" fmla="*/ 5442971 h 5541978"/>
                  <a:gd name="connsiteX16" fmla="*/ 1366081 w 1638868"/>
                  <a:gd name="connsiteY16" fmla="*/ 5301380 h 5541978"/>
                  <a:gd name="connsiteX17" fmla="*/ 1247327 w 1638868"/>
                  <a:gd name="connsiteY17" fmla="*/ 5180062 h 5541978"/>
                  <a:gd name="connsiteX18" fmla="*/ 1306704 w 1638868"/>
                  <a:gd name="connsiteY18" fmla="*/ 5013808 h 5541978"/>
                  <a:gd name="connsiteX19" fmla="*/ 1461083 w 1638868"/>
                  <a:gd name="connsiteY19" fmla="*/ 4610047 h 5541978"/>
                  <a:gd name="connsiteX20" fmla="*/ 1615462 w 1638868"/>
                  <a:gd name="connsiteY20" fmla="*/ 4111283 h 5541978"/>
                  <a:gd name="connsiteX21" fmla="*/ 1627338 w 1638868"/>
                  <a:gd name="connsiteY21" fmla="*/ 3660021 h 5541978"/>
                  <a:gd name="connsiteX22" fmla="*/ 1508585 w 1638868"/>
                  <a:gd name="connsiteY22" fmla="*/ 3303761 h 5541978"/>
                  <a:gd name="connsiteX23" fmla="*/ 1282953 w 1638868"/>
                  <a:gd name="connsiteY23" fmla="*/ 2995003 h 5541978"/>
                  <a:gd name="connsiteX24" fmla="*/ 1259203 w 1638868"/>
                  <a:gd name="connsiteY24" fmla="*/ 2472488 h 5541978"/>
                  <a:gd name="connsiteX25" fmla="*/ 1290472 w 1638868"/>
                  <a:gd name="connsiteY25" fmla="*/ 1188302 h 5541978"/>
                  <a:gd name="connsiteX26" fmla="*/ 1300240 w 1638868"/>
                  <a:gd name="connsiteY26" fmla="*/ 236132 h 5541978"/>
                  <a:gd name="connsiteX27" fmla="*/ 1265807 w 1638868"/>
                  <a:gd name="connsiteY27" fmla="*/ 3474 h 5541978"/>
                  <a:gd name="connsiteX28" fmla="*/ 962320 w 1638868"/>
                  <a:gd name="connsiteY28" fmla="*/ 38047 h 5541978"/>
                  <a:gd name="connsiteX29" fmla="*/ 641686 w 1638868"/>
                  <a:gd name="connsiteY29" fmla="*/ 26172 h 5541978"/>
                  <a:gd name="connsiteX30" fmla="*/ 366164 w 1638868"/>
                  <a:gd name="connsiteY30" fmla="*/ 8042 h 5541978"/>
                  <a:gd name="connsiteX31" fmla="*/ 365250 w 1638868"/>
                  <a:gd name="connsiteY31" fmla="*/ 435871 h 5541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638868" h="5541978">
                    <a:moveTo>
                      <a:pt x="365250" y="435871"/>
                    </a:moveTo>
                    <a:cubicBezTo>
                      <a:pt x="367627" y="838695"/>
                      <a:pt x="384387" y="1955912"/>
                      <a:pt x="380429" y="2424987"/>
                    </a:cubicBezTo>
                    <a:cubicBezTo>
                      <a:pt x="371060" y="2672226"/>
                      <a:pt x="375217" y="2698119"/>
                      <a:pt x="368553" y="2793122"/>
                    </a:cubicBezTo>
                    <a:cubicBezTo>
                      <a:pt x="361889" y="2888125"/>
                      <a:pt x="368155" y="2931668"/>
                      <a:pt x="340446" y="2995003"/>
                    </a:cubicBezTo>
                    <a:cubicBezTo>
                      <a:pt x="312737" y="3058338"/>
                      <a:pt x="251053" y="3097923"/>
                      <a:pt x="202299" y="3173133"/>
                    </a:cubicBezTo>
                    <a:cubicBezTo>
                      <a:pt x="153545" y="3248343"/>
                      <a:pt x="81567" y="3337408"/>
                      <a:pt x="47920" y="3446265"/>
                    </a:cubicBezTo>
                    <a:cubicBezTo>
                      <a:pt x="14273" y="3555122"/>
                      <a:pt x="2397" y="3679813"/>
                      <a:pt x="418" y="3826275"/>
                    </a:cubicBezTo>
                    <a:cubicBezTo>
                      <a:pt x="-1561" y="3972737"/>
                      <a:pt x="2397" y="4154826"/>
                      <a:pt x="36044" y="4325039"/>
                    </a:cubicBezTo>
                    <a:cubicBezTo>
                      <a:pt x="69691" y="4495252"/>
                      <a:pt x="153369" y="4714617"/>
                      <a:pt x="202299" y="4847553"/>
                    </a:cubicBezTo>
                    <a:cubicBezTo>
                      <a:pt x="251229" y="4980489"/>
                      <a:pt x="314617" y="5054833"/>
                      <a:pt x="329625" y="5122653"/>
                    </a:cubicBezTo>
                    <a:cubicBezTo>
                      <a:pt x="344633" y="5190473"/>
                      <a:pt x="323564" y="5210008"/>
                      <a:pt x="292347" y="5254476"/>
                    </a:cubicBezTo>
                    <a:cubicBezTo>
                      <a:pt x="261130" y="5298944"/>
                      <a:pt x="153374" y="5356342"/>
                      <a:pt x="142325" y="5389462"/>
                    </a:cubicBezTo>
                    <a:cubicBezTo>
                      <a:pt x="131276" y="5422582"/>
                      <a:pt x="134906" y="5428718"/>
                      <a:pt x="226050" y="5453195"/>
                    </a:cubicBezTo>
                    <a:cubicBezTo>
                      <a:pt x="317194" y="5477672"/>
                      <a:pt x="554600" y="5524447"/>
                      <a:pt x="689187" y="5536322"/>
                    </a:cubicBezTo>
                    <a:cubicBezTo>
                      <a:pt x="823774" y="5548197"/>
                      <a:pt x="914467" y="5540005"/>
                      <a:pt x="1033572" y="5524447"/>
                    </a:cubicBezTo>
                    <a:cubicBezTo>
                      <a:pt x="1152677" y="5508889"/>
                      <a:pt x="1348397" y="5480149"/>
                      <a:pt x="1403815" y="5442971"/>
                    </a:cubicBezTo>
                    <a:cubicBezTo>
                      <a:pt x="1459233" y="5405793"/>
                      <a:pt x="1400278" y="5342493"/>
                      <a:pt x="1366081" y="5301380"/>
                    </a:cubicBezTo>
                    <a:cubicBezTo>
                      <a:pt x="1331884" y="5260267"/>
                      <a:pt x="1257223" y="5227991"/>
                      <a:pt x="1247327" y="5180062"/>
                    </a:cubicBezTo>
                    <a:cubicBezTo>
                      <a:pt x="1237431" y="5132133"/>
                      <a:pt x="1271078" y="5108810"/>
                      <a:pt x="1306704" y="5013808"/>
                    </a:cubicBezTo>
                    <a:cubicBezTo>
                      <a:pt x="1342330" y="4918806"/>
                      <a:pt x="1409623" y="4760468"/>
                      <a:pt x="1461083" y="4610047"/>
                    </a:cubicBezTo>
                    <a:cubicBezTo>
                      <a:pt x="1512543" y="4459626"/>
                      <a:pt x="1587753" y="4269621"/>
                      <a:pt x="1615462" y="4111283"/>
                    </a:cubicBezTo>
                    <a:cubicBezTo>
                      <a:pt x="1643171" y="3952945"/>
                      <a:pt x="1645151" y="3794608"/>
                      <a:pt x="1627338" y="3660021"/>
                    </a:cubicBezTo>
                    <a:cubicBezTo>
                      <a:pt x="1609525" y="3525434"/>
                      <a:pt x="1565982" y="3414597"/>
                      <a:pt x="1508585" y="3303761"/>
                    </a:cubicBezTo>
                    <a:cubicBezTo>
                      <a:pt x="1451188" y="3192925"/>
                      <a:pt x="1324517" y="3133548"/>
                      <a:pt x="1282953" y="2995003"/>
                    </a:cubicBezTo>
                    <a:cubicBezTo>
                      <a:pt x="1241389" y="2856458"/>
                      <a:pt x="1257950" y="2773605"/>
                      <a:pt x="1259203" y="2472488"/>
                    </a:cubicBezTo>
                    <a:cubicBezTo>
                      <a:pt x="1260456" y="2171371"/>
                      <a:pt x="1283633" y="1561028"/>
                      <a:pt x="1290472" y="1188302"/>
                    </a:cubicBezTo>
                    <a:cubicBezTo>
                      <a:pt x="1297312" y="815576"/>
                      <a:pt x="1304351" y="433603"/>
                      <a:pt x="1300240" y="236132"/>
                    </a:cubicBezTo>
                    <a:cubicBezTo>
                      <a:pt x="1296129" y="38661"/>
                      <a:pt x="1303190" y="20256"/>
                      <a:pt x="1265807" y="3474"/>
                    </a:cubicBezTo>
                    <a:cubicBezTo>
                      <a:pt x="1228424" y="-13308"/>
                      <a:pt x="1057322" y="36068"/>
                      <a:pt x="962320" y="38047"/>
                    </a:cubicBezTo>
                    <a:cubicBezTo>
                      <a:pt x="867318" y="40026"/>
                      <a:pt x="741045" y="31173"/>
                      <a:pt x="641686" y="26172"/>
                    </a:cubicBezTo>
                    <a:cubicBezTo>
                      <a:pt x="542327" y="21171"/>
                      <a:pt x="377518" y="-9741"/>
                      <a:pt x="366164" y="8042"/>
                    </a:cubicBezTo>
                    <a:cubicBezTo>
                      <a:pt x="319641" y="47468"/>
                      <a:pt x="362873" y="33047"/>
                      <a:pt x="365250" y="4358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8989"/>
                  </a:gs>
                  <a:gs pos="42000">
                    <a:srgbClr val="FF8989">
                      <a:alpha val="35000"/>
                    </a:srgbClr>
                  </a:gs>
                  <a:gs pos="64000">
                    <a:srgbClr val="FF8989">
                      <a:alpha val="35000"/>
                    </a:srgbClr>
                  </a:gs>
                  <a:gs pos="100000">
                    <a:srgbClr val="FF8989"/>
                  </a:gs>
                </a:gsLst>
                <a:lin ang="0" scaled="1"/>
                <a:tileRect/>
              </a:gra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42" name="Volný tvar 41"/>
              <p:cNvSpPr/>
              <p:nvPr/>
            </p:nvSpPr>
            <p:spPr>
              <a:xfrm>
                <a:off x="1411383" y="3328794"/>
                <a:ext cx="1536660" cy="2756613"/>
              </a:xfrm>
              <a:custGeom>
                <a:avLst/>
                <a:gdLst>
                  <a:gd name="connsiteX0" fmla="*/ 306885 w 1536660"/>
                  <a:gd name="connsiteY0" fmla="*/ 2685144 h 2756613"/>
                  <a:gd name="connsiteX1" fmla="*/ 291813 w 1536660"/>
                  <a:gd name="connsiteY1" fmla="*/ 2614806 h 2756613"/>
                  <a:gd name="connsiteX2" fmla="*/ 362151 w 1536660"/>
                  <a:gd name="connsiteY2" fmla="*/ 2484177 h 2756613"/>
                  <a:gd name="connsiteX3" fmla="*/ 497804 w 1536660"/>
                  <a:gd name="connsiteY3" fmla="*/ 2383694 h 2756613"/>
                  <a:gd name="connsiteX4" fmla="*/ 603312 w 1536660"/>
                  <a:gd name="connsiteY4" fmla="*/ 2258090 h 2756613"/>
                  <a:gd name="connsiteX5" fmla="*/ 618384 w 1536660"/>
                  <a:gd name="connsiteY5" fmla="*/ 2197799 h 2756613"/>
                  <a:gd name="connsiteX6" fmla="*/ 598287 w 1536660"/>
                  <a:gd name="connsiteY6" fmla="*/ 2167654 h 2756613"/>
                  <a:gd name="connsiteX7" fmla="*/ 527949 w 1536660"/>
                  <a:gd name="connsiteY7" fmla="*/ 2227944 h 2756613"/>
                  <a:gd name="connsiteX8" fmla="*/ 452586 w 1536660"/>
                  <a:gd name="connsiteY8" fmla="*/ 2333452 h 2756613"/>
                  <a:gd name="connsiteX9" fmla="*/ 377224 w 1536660"/>
                  <a:gd name="connsiteY9" fmla="*/ 2363597 h 2756613"/>
                  <a:gd name="connsiteX10" fmla="*/ 357127 w 1536660"/>
                  <a:gd name="connsiteY10" fmla="*/ 2348525 h 2756613"/>
                  <a:gd name="connsiteX11" fmla="*/ 276740 w 1536660"/>
                  <a:gd name="connsiteY11" fmla="*/ 2147558 h 2756613"/>
                  <a:gd name="connsiteX12" fmla="*/ 146112 w 1536660"/>
                  <a:gd name="connsiteY12" fmla="*/ 1815962 h 2756613"/>
                  <a:gd name="connsiteX13" fmla="*/ 10459 w 1536660"/>
                  <a:gd name="connsiteY13" fmla="*/ 1328617 h 2756613"/>
                  <a:gd name="connsiteX14" fmla="*/ 20507 w 1536660"/>
                  <a:gd name="connsiteY14" fmla="*/ 861369 h 2756613"/>
                  <a:gd name="connsiteX15" fmla="*/ 110942 w 1536660"/>
                  <a:gd name="connsiteY15" fmla="*/ 544846 h 2756613"/>
                  <a:gd name="connsiteX16" fmla="*/ 337030 w 1536660"/>
                  <a:gd name="connsiteY16" fmla="*/ 243395 h 2756613"/>
                  <a:gd name="connsiteX17" fmla="*/ 548046 w 1536660"/>
                  <a:gd name="connsiteY17" fmla="*/ 37404 h 2756613"/>
                  <a:gd name="connsiteX18" fmla="*/ 874617 w 1536660"/>
                  <a:gd name="connsiteY18" fmla="*/ 7259 h 2756613"/>
                  <a:gd name="connsiteX19" fmla="*/ 1105729 w 1536660"/>
                  <a:gd name="connsiteY19" fmla="*/ 122815 h 2756613"/>
                  <a:gd name="connsiteX20" fmla="*/ 1226309 w 1536660"/>
                  <a:gd name="connsiteY20" fmla="*/ 303685 h 2756613"/>
                  <a:gd name="connsiteX21" fmla="*/ 1412204 w 1536660"/>
                  <a:gd name="connsiteY21" fmla="*/ 559918 h 2756613"/>
                  <a:gd name="connsiteX22" fmla="*/ 1507663 w 1536660"/>
                  <a:gd name="connsiteY22" fmla="*/ 826199 h 2756613"/>
                  <a:gd name="connsiteX23" fmla="*/ 1532784 w 1536660"/>
                  <a:gd name="connsiteY23" fmla="*/ 1172868 h 2756613"/>
                  <a:gd name="connsiteX24" fmla="*/ 1437325 w 1536660"/>
                  <a:gd name="connsiteY24" fmla="*/ 1589874 h 2756613"/>
                  <a:gd name="connsiteX25" fmla="*/ 1286599 w 1536660"/>
                  <a:gd name="connsiteY25" fmla="*/ 2011905 h 2756613"/>
                  <a:gd name="connsiteX26" fmla="*/ 1191140 w 1536660"/>
                  <a:gd name="connsiteY26" fmla="*/ 2237993 h 2756613"/>
                  <a:gd name="connsiteX27" fmla="*/ 1140898 w 1536660"/>
                  <a:gd name="connsiteY27" fmla="*/ 2398766 h 2756613"/>
                  <a:gd name="connsiteX28" fmla="*/ 1045439 w 1536660"/>
                  <a:gd name="connsiteY28" fmla="*/ 2323404 h 2756613"/>
                  <a:gd name="connsiteX29" fmla="*/ 955004 w 1536660"/>
                  <a:gd name="connsiteY29" fmla="*/ 2207848 h 2756613"/>
                  <a:gd name="connsiteX30" fmla="*/ 894714 w 1536660"/>
                  <a:gd name="connsiteY30" fmla="*/ 2167654 h 2756613"/>
                  <a:gd name="connsiteX31" fmla="*/ 869593 w 1536660"/>
                  <a:gd name="connsiteY31" fmla="*/ 2253065 h 2756613"/>
                  <a:gd name="connsiteX32" fmla="*/ 1005246 w 1536660"/>
                  <a:gd name="connsiteY32" fmla="*/ 2368621 h 2756613"/>
                  <a:gd name="connsiteX33" fmla="*/ 1110753 w 1536660"/>
                  <a:gd name="connsiteY33" fmla="*/ 2489202 h 2756613"/>
                  <a:gd name="connsiteX34" fmla="*/ 1196164 w 1536660"/>
                  <a:gd name="connsiteY34" fmla="*/ 2564564 h 2756613"/>
                  <a:gd name="connsiteX35" fmla="*/ 1211237 w 1536660"/>
                  <a:gd name="connsiteY35" fmla="*/ 2695193 h 2756613"/>
                  <a:gd name="connsiteX36" fmla="*/ 1025342 w 1536660"/>
                  <a:gd name="connsiteY36" fmla="*/ 2735386 h 2756613"/>
                  <a:gd name="connsiteX37" fmla="*/ 809303 w 1536660"/>
                  <a:gd name="connsiteY37" fmla="*/ 2755483 h 2756613"/>
                  <a:gd name="connsiteX38" fmla="*/ 588239 w 1536660"/>
                  <a:gd name="connsiteY38" fmla="*/ 2750459 h 2756613"/>
                  <a:gd name="connsiteX39" fmla="*/ 412393 w 1536660"/>
                  <a:gd name="connsiteY39" fmla="*/ 2720314 h 2756613"/>
                  <a:gd name="connsiteX40" fmla="*/ 306885 w 1536660"/>
                  <a:gd name="connsiteY40" fmla="*/ 2685144 h 2756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536660" h="2756613">
                    <a:moveTo>
                      <a:pt x="306885" y="2685144"/>
                    </a:moveTo>
                    <a:cubicBezTo>
                      <a:pt x="286788" y="2667559"/>
                      <a:pt x="282602" y="2648300"/>
                      <a:pt x="291813" y="2614806"/>
                    </a:cubicBezTo>
                    <a:cubicBezTo>
                      <a:pt x="301024" y="2581312"/>
                      <a:pt x="327819" y="2522696"/>
                      <a:pt x="362151" y="2484177"/>
                    </a:cubicBezTo>
                    <a:cubicBezTo>
                      <a:pt x="396483" y="2445658"/>
                      <a:pt x="457611" y="2421375"/>
                      <a:pt x="497804" y="2383694"/>
                    </a:cubicBezTo>
                    <a:cubicBezTo>
                      <a:pt x="537998" y="2346013"/>
                      <a:pt x="583215" y="2289073"/>
                      <a:pt x="603312" y="2258090"/>
                    </a:cubicBezTo>
                    <a:cubicBezTo>
                      <a:pt x="623409" y="2227107"/>
                      <a:pt x="619221" y="2212872"/>
                      <a:pt x="618384" y="2197799"/>
                    </a:cubicBezTo>
                    <a:cubicBezTo>
                      <a:pt x="617547" y="2182726"/>
                      <a:pt x="613360" y="2162630"/>
                      <a:pt x="598287" y="2167654"/>
                    </a:cubicBezTo>
                    <a:cubicBezTo>
                      <a:pt x="583214" y="2172678"/>
                      <a:pt x="552233" y="2200311"/>
                      <a:pt x="527949" y="2227944"/>
                    </a:cubicBezTo>
                    <a:cubicBezTo>
                      <a:pt x="503666" y="2255577"/>
                      <a:pt x="477707" y="2310843"/>
                      <a:pt x="452586" y="2333452"/>
                    </a:cubicBezTo>
                    <a:cubicBezTo>
                      <a:pt x="427465" y="2356061"/>
                      <a:pt x="393134" y="2361085"/>
                      <a:pt x="377224" y="2363597"/>
                    </a:cubicBezTo>
                    <a:cubicBezTo>
                      <a:pt x="361314" y="2366109"/>
                      <a:pt x="373874" y="2384531"/>
                      <a:pt x="357127" y="2348525"/>
                    </a:cubicBezTo>
                    <a:cubicBezTo>
                      <a:pt x="340380" y="2312519"/>
                      <a:pt x="311909" y="2236318"/>
                      <a:pt x="276740" y="2147558"/>
                    </a:cubicBezTo>
                    <a:cubicBezTo>
                      <a:pt x="241571" y="2058797"/>
                      <a:pt x="190492" y="1952452"/>
                      <a:pt x="146112" y="1815962"/>
                    </a:cubicBezTo>
                    <a:cubicBezTo>
                      <a:pt x="101732" y="1679472"/>
                      <a:pt x="31393" y="1487716"/>
                      <a:pt x="10459" y="1328617"/>
                    </a:cubicBezTo>
                    <a:cubicBezTo>
                      <a:pt x="-10475" y="1169518"/>
                      <a:pt x="3760" y="991997"/>
                      <a:pt x="20507" y="861369"/>
                    </a:cubicBezTo>
                    <a:cubicBezTo>
                      <a:pt x="37254" y="730741"/>
                      <a:pt x="58188" y="647842"/>
                      <a:pt x="110942" y="544846"/>
                    </a:cubicBezTo>
                    <a:cubicBezTo>
                      <a:pt x="163696" y="441850"/>
                      <a:pt x="264179" y="327969"/>
                      <a:pt x="337030" y="243395"/>
                    </a:cubicBezTo>
                    <a:cubicBezTo>
                      <a:pt x="409881" y="158821"/>
                      <a:pt x="458448" y="76760"/>
                      <a:pt x="548046" y="37404"/>
                    </a:cubicBezTo>
                    <a:cubicBezTo>
                      <a:pt x="637644" y="-1952"/>
                      <a:pt x="781670" y="-6976"/>
                      <a:pt x="874617" y="7259"/>
                    </a:cubicBezTo>
                    <a:cubicBezTo>
                      <a:pt x="967564" y="21494"/>
                      <a:pt x="1047114" y="73411"/>
                      <a:pt x="1105729" y="122815"/>
                    </a:cubicBezTo>
                    <a:cubicBezTo>
                      <a:pt x="1164344" y="172219"/>
                      <a:pt x="1175230" y="230835"/>
                      <a:pt x="1226309" y="303685"/>
                    </a:cubicBezTo>
                    <a:cubicBezTo>
                      <a:pt x="1277388" y="376535"/>
                      <a:pt x="1365312" y="472832"/>
                      <a:pt x="1412204" y="559918"/>
                    </a:cubicBezTo>
                    <a:cubicBezTo>
                      <a:pt x="1459096" y="647004"/>
                      <a:pt x="1487566" y="724041"/>
                      <a:pt x="1507663" y="826199"/>
                    </a:cubicBezTo>
                    <a:cubicBezTo>
                      <a:pt x="1527760" y="928357"/>
                      <a:pt x="1544507" y="1045589"/>
                      <a:pt x="1532784" y="1172868"/>
                    </a:cubicBezTo>
                    <a:cubicBezTo>
                      <a:pt x="1521061" y="1300147"/>
                      <a:pt x="1478356" y="1450035"/>
                      <a:pt x="1437325" y="1589874"/>
                    </a:cubicBezTo>
                    <a:cubicBezTo>
                      <a:pt x="1396294" y="1729713"/>
                      <a:pt x="1327630" y="1903885"/>
                      <a:pt x="1286599" y="2011905"/>
                    </a:cubicBezTo>
                    <a:cubicBezTo>
                      <a:pt x="1245568" y="2119925"/>
                      <a:pt x="1215423" y="2173516"/>
                      <a:pt x="1191140" y="2237993"/>
                    </a:cubicBezTo>
                    <a:cubicBezTo>
                      <a:pt x="1166857" y="2302470"/>
                      <a:pt x="1165182" y="2384531"/>
                      <a:pt x="1140898" y="2398766"/>
                    </a:cubicBezTo>
                    <a:cubicBezTo>
                      <a:pt x="1116614" y="2413001"/>
                      <a:pt x="1076421" y="2355224"/>
                      <a:pt x="1045439" y="2323404"/>
                    </a:cubicBezTo>
                    <a:cubicBezTo>
                      <a:pt x="1014457" y="2291584"/>
                      <a:pt x="980125" y="2233806"/>
                      <a:pt x="955004" y="2207848"/>
                    </a:cubicBezTo>
                    <a:cubicBezTo>
                      <a:pt x="929883" y="2181890"/>
                      <a:pt x="908949" y="2160118"/>
                      <a:pt x="894714" y="2167654"/>
                    </a:cubicBezTo>
                    <a:cubicBezTo>
                      <a:pt x="880479" y="2175190"/>
                      <a:pt x="851171" y="2219571"/>
                      <a:pt x="869593" y="2253065"/>
                    </a:cubicBezTo>
                    <a:cubicBezTo>
                      <a:pt x="888015" y="2286559"/>
                      <a:pt x="965053" y="2329265"/>
                      <a:pt x="1005246" y="2368621"/>
                    </a:cubicBezTo>
                    <a:cubicBezTo>
                      <a:pt x="1045439" y="2407977"/>
                      <a:pt x="1078933" y="2456545"/>
                      <a:pt x="1110753" y="2489202"/>
                    </a:cubicBezTo>
                    <a:cubicBezTo>
                      <a:pt x="1142573" y="2521859"/>
                      <a:pt x="1179417" y="2530232"/>
                      <a:pt x="1196164" y="2564564"/>
                    </a:cubicBezTo>
                    <a:cubicBezTo>
                      <a:pt x="1212911" y="2598896"/>
                      <a:pt x="1239707" y="2666723"/>
                      <a:pt x="1211237" y="2695193"/>
                    </a:cubicBezTo>
                    <a:cubicBezTo>
                      <a:pt x="1182767" y="2723663"/>
                      <a:pt x="1092331" y="2725338"/>
                      <a:pt x="1025342" y="2735386"/>
                    </a:cubicBezTo>
                    <a:cubicBezTo>
                      <a:pt x="958353" y="2745434"/>
                      <a:pt x="882153" y="2752971"/>
                      <a:pt x="809303" y="2755483"/>
                    </a:cubicBezTo>
                    <a:cubicBezTo>
                      <a:pt x="736453" y="2757995"/>
                      <a:pt x="654391" y="2756321"/>
                      <a:pt x="588239" y="2750459"/>
                    </a:cubicBezTo>
                    <a:cubicBezTo>
                      <a:pt x="522087" y="2744598"/>
                      <a:pt x="458448" y="2730362"/>
                      <a:pt x="412393" y="2720314"/>
                    </a:cubicBezTo>
                    <a:cubicBezTo>
                      <a:pt x="366338" y="2710266"/>
                      <a:pt x="326982" y="2702729"/>
                      <a:pt x="306885" y="268514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0000"/>
                  </a:gs>
                  <a:gs pos="100000">
                    <a:srgbClr val="FF8361">
                      <a:alpha val="36000"/>
                    </a:srgb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  <p:grpSp>
          <p:nvGrpSpPr>
            <p:cNvPr id="8" name="Skupina 7"/>
            <p:cNvGrpSpPr/>
            <p:nvPr/>
          </p:nvGrpSpPr>
          <p:grpSpPr>
            <a:xfrm>
              <a:off x="1082615" y="3026576"/>
              <a:ext cx="1045552" cy="2448297"/>
              <a:chOff x="1658679" y="3428999"/>
              <a:chExt cx="1045552" cy="2448297"/>
            </a:xfrm>
          </p:grpSpPr>
          <p:grpSp>
            <p:nvGrpSpPr>
              <p:cNvPr id="32" name="Skupina 31"/>
              <p:cNvGrpSpPr/>
              <p:nvPr/>
            </p:nvGrpSpPr>
            <p:grpSpPr>
              <a:xfrm>
                <a:off x="1658679" y="4406247"/>
                <a:ext cx="1045552" cy="860408"/>
                <a:chOff x="1658679" y="4406247"/>
                <a:chExt cx="1045552" cy="860408"/>
              </a:xfrm>
            </p:grpSpPr>
            <p:sp>
              <p:nvSpPr>
                <p:cNvPr id="38" name="Volný tvar 37"/>
                <p:cNvSpPr/>
                <p:nvPr/>
              </p:nvSpPr>
              <p:spPr>
                <a:xfrm>
                  <a:off x="1658679" y="4657060"/>
                  <a:ext cx="478465" cy="595424"/>
                </a:xfrm>
                <a:custGeom>
                  <a:avLst/>
                  <a:gdLst>
                    <a:gd name="connsiteX0" fmla="*/ 478465 w 478465"/>
                    <a:gd name="connsiteY0" fmla="*/ 595424 h 595424"/>
                    <a:gd name="connsiteX1" fmla="*/ 414670 w 478465"/>
                    <a:gd name="connsiteY1" fmla="*/ 318977 h 595424"/>
                    <a:gd name="connsiteX2" fmla="*/ 223284 w 478465"/>
                    <a:gd name="connsiteY2" fmla="*/ 127591 h 595424"/>
                    <a:gd name="connsiteX3" fmla="*/ 0 w 478465"/>
                    <a:gd name="connsiteY3" fmla="*/ 0 h 5954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8465" h="595424">
                      <a:moveTo>
                        <a:pt x="478465" y="595424"/>
                      </a:moveTo>
                      <a:cubicBezTo>
                        <a:pt x="467832" y="496186"/>
                        <a:pt x="457200" y="396949"/>
                        <a:pt x="414670" y="318977"/>
                      </a:cubicBezTo>
                      <a:cubicBezTo>
                        <a:pt x="372140" y="241005"/>
                        <a:pt x="292396" y="180754"/>
                        <a:pt x="223284" y="127591"/>
                      </a:cubicBezTo>
                      <a:cubicBezTo>
                        <a:pt x="154172" y="74428"/>
                        <a:pt x="77086" y="37214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39" name="Volný tvar 38"/>
                <p:cNvSpPr/>
                <p:nvPr/>
              </p:nvSpPr>
              <p:spPr>
                <a:xfrm flipH="1">
                  <a:off x="2225766" y="4671231"/>
                  <a:ext cx="478465" cy="595424"/>
                </a:xfrm>
                <a:custGeom>
                  <a:avLst/>
                  <a:gdLst>
                    <a:gd name="connsiteX0" fmla="*/ 478465 w 478465"/>
                    <a:gd name="connsiteY0" fmla="*/ 595424 h 595424"/>
                    <a:gd name="connsiteX1" fmla="*/ 414670 w 478465"/>
                    <a:gd name="connsiteY1" fmla="*/ 318977 h 595424"/>
                    <a:gd name="connsiteX2" fmla="*/ 223284 w 478465"/>
                    <a:gd name="connsiteY2" fmla="*/ 127591 h 595424"/>
                    <a:gd name="connsiteX3" fmla="*/ 0 w 478465"/>
                    <a:gd name="connsiteY3" fmla="*/ 0 h 5954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8465" h="595424">
                      <a:moveTo>
                        <a:pt x="478465" y="595424"/>
                      </a:moveTo>
                      <a:cubicBezTo>
                        <a:pt x="467832" y="496186"/>
                        <a:pt x="457200" y="396949"/>
                        <a:pt x="414670" y="318977"/>
                      </a:cubicBezTo>
                      <a:cubicBezTo>
                        <a:pt x="372140" y="241005"/>
                        <a:pt x="292396" y="180754"/>
                        <a:pt x="223284" y="127591"/>
                      </a:cubicBezTo>
                      <a:cubicBezTo>
                        <a:pt x="154172" y="74428"/>
                        <a:pt x="77086" y="37214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cxnSp>
              <p:nvCxnSpPr>
                <p:cNvPr id="40" name="Přímá spojnice se šipkou 39"/>
                <p:cNvCxnSpPr/>
                <p:nvPr/>
              </p:nvCxnSpPr>
              <p:spPr>
                <a:xfrm flipV="1">
                  <a:off x="2179713" y="4406247"/>
                  <a:ext cx="0" cy="756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Přímá spojnice se šipkou 32"/>
              <p:cNvCxnSpPr/>
              <p:nvPr/>
            </p:nvCxnSpPr>
            <p:spPr>
              <a:xfrm flipV="1">
                <a:off x="2163837" y="5337296"/>
                <a:ext cx="0" cy="540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Skupina 33"/>
              <p:cNvGrpSpPr/>
              <p:nvPr/>
            </p:nvGrpSpPr>
            <p:grpSpPr>
              <a:xfrm>
                <a:off x="1815107" y="3428999"/>
                <a:ext cx="757520" cy="951851"/>
                <a:chOff x="1658679" y="3923172"/>
                <a:chExt cx="1045552" cy="1343483"/>
              </a:xfrm>
            </p:grpSpPr>
            <p:sp>
              <p:nvSpPr>
                <p:cNvPr id="35" name="Volný tvar 34"/>
                <p:cNvSpPr/>
                <p:nvPr/>
              </p:nvSpPr>
              <p:spPr>
                <a:xfrm>
                  <a:off x="1658679" y="4657060"/>
                  <a:ext cx="478465" cy="595424"/>
                </a:xfrm>
                <a:custGeom>
                  <a:avLst/>
                  <a:gdLst>
                    <a:gd name="connsiteX0" fmla="*/ 478465 w 478465"/>
                    <a:gd name="connsiteY0" fmla="*/ 595424 h 595424"/>
                    <a:gd name="connsiteX1" fmla="*/ 414670 w 478465"/>
                    <a:gd name="connsiteY1" fmla="*/ 318977 h 595424"/>
                    <a:gd name="connsiteX2" fmla="*/ 223284 w 478465"/>
                    <a:gd name="connsiteY2" fmla="*/ 127591 h 595424"/>
                    <a:gd name="connsiteX3" fmla="*/ 0 w 478465"/>
                    <a:gd name="connsiteY3" fmla="*/ 0 h 5954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8465" h="595424">
                      <a:moveTo>
                        <a:pt x="478465" y="595424"/>
                      </a:moveTo>
                      <a:cubicBezTo>
                        <a:pt x="467832" y="496186"/>
                        <a:pt x="457200" y="396949"/>
                        <a:pt x="414670" y="318977"/>
                      </a:cubicBezTo>
                      <a:cubicBezTo>
                        <a:pt x="372140" y="241005"/>
                        <a:pt x="292396" y="180754"/>
                        <a:pt x="223284" y="127591"/>
                      </a:cubicBezTo>
                      <a:cubicBezTo>
                        <a:pt x="154172" y="74428"/>
                        <a:pt x="77086" y="37214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sp>
              <p:nvSpPr>
                <p:cNvPr id="36" name="Volný tvar 35"/>
                <p:cNvSpPr/>
                <p:nvPr/>
              </p:nvSpPr>
              <p:spPr>
                <a:xfrm flipH="1">
                  <a:off x="2225766" y="4671231"/>
                  <a:ext cx="478465" cy="595424"/>
                </a:xfrm>
                <a:custGeom>
                  <a:avLst/>
                  <a:gdLst>
                    <a:gd name="connsiteX0" fmla="*/ 478465 w 478465"/>
                    <a:gd name="connsiteY0" fmla="*/ 595424 h 595424"/>
                    <a:gd name="connsiteX1" fmla="*/ 414670 w 478465"/>
                    <a:gd name="connsiteY1" fmla="*/ 318977 h 595424"/>
                    <a:gd name="connsiteX2" fmla="*/ 223284 w 478465"/>
                    <a:gd name="connsiteY2" fmla="*/ 127591 h 595424"/>
                    <a:gd name="connsiteX3" fmla="*/ 0 w 478465"/>
                    <a:gd name="connsiteY3" fmla="*/ 0 h 5954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78465" h="595424">
                      <a:moveTo>
                        <a:pt x="478465" y="595424"/>
                      </a:moveTo>
                      <a:cubicBezTo>
                        <a:pt x="467832" y="496186"/>
                        <a:pt x="457200" y="396949"/>
                        <a:pt x="414670" y="318977"/>
                      </a:cubicBezTo>
                      <a:cubicBezTo>
                        <a:pt x="372140" y="241005"/>
                        <a:pt x="292396" y="180754"/>
                        <a:pt x="223284" y="127591"/>
                      </a:cubicBezTo>
                      <a:cubicBezTo>
                        <a:pt x="154172" y="74428"/>
                        <a:pt x="77086" y="37214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cxnSp>
              <p:nvCxnSpPr>
                <p:cNvPr id="37" name="Přímá spojnice se šipkou 36"/>
                <p:cNvCxnSpPr/>
                <p:nvPr/>
              </p:nvCxnSpPr>
              <p:spPr>
                <a:xfrm flipV="1">
                  <a:off x="2179713" y="3923172"/>
                  <a:ext cx="0" cy="1239074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Skupina 8"/>
            <p:cNvGrpSpPr/>
            <p:nvPr/>
          </p:nvGrpSpPr>
          <p:grpSpPr>
            <a:xfrm>
              <a:off x="683568" y="2666537"/>
              <a:ext cx="1840309" cy="1026931"/>
              <a:chOff x="1259632" y="3068960"/>
              <a:chExt cx="1840309" cy="1026931"/>
            </a:xfrm>
          </p:grpSpPr>
          <p:cxnSp>
            <p:nvCxnSpPr>
              <p:cNvPr id="20" name="Přímá spojnice se šipkou 19"/>
              <p:cNvCxnSpPr/>
              <p:nvPr/>
            </p:nvCxnSpPr>
            <p:spPr>
              <a:xfrm flipH="1" flipV="1">
                <a:off x="1331664" y="3765502"/>
                <a:ext cx="267921" cy="1675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 flipH="1" flipV="1">
                <a:off x="1465624" y="3543540"/>
                <a:ext cx="225488" cy="21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/>
              <p:nvPr/>
            </p:nvCxnSpPr>
            <p:spPr>
              <a:xfrm flipH="1" flipV="1">
                <a:off x="1627512" y="3346181"/>
                <a:ext cx="216000" cy="26692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se šipkou 22"/>
              <p:cNvCxnSpPr/>
              <p:nvPr/>
            </p:nvCxnSpPr>
            <p:spPr>
              <a:xfrm flipH="1" flipV="1">
                <a:off x="1259632" y="4017138"/>
                <a:ext cx="252000" cy="7875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se šipkou 23"/>
              <p:cNvCxnSpPr/>
              <p:nvPr/>
            </p:nvCxnSpPr>
            <p:spPr>
              <a:xfrm flipV="1">
                <a:off x="2532087" y="3328794"/>
                <a:ext cx="225532" cy="284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se šipkou 24"/>
              <p:cNvCxnSpPr/>
              <p:nvPr/>
            </p:nvCxnSpPr>
            <p:spPr>
              <a:xfrm flipV="1">
                <a:off x="2631322" y="3505101"/>
                <a:ext cx="252595" cy="26040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se šipkou 25"/>
              <p:cNvCxnSpPr/>
              <p:nvPr/>
            </p:nvCxnSpPr>
            <p:spPr>
              <a:xfrm flipV="1">
                <a:off x="2751823" y="3717032"/>
                <a:ext cx="252289" cy="20087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se šipkou 26"/>
              <p:cNvCxnSpPr/>
              <p:nvPr/>
            </p:nvCxnSpPr>
            <p:spPr>
              <a:xfrm flipV="1">
                <a:off x="2851058" y="3958995"/>
                <a:ext cx="248883" cy="11130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se šipkou 27"/>
              <p:cNvCxnSpPr/>
              <p:nvPr/>
            </p:nvCxnSpPr>
            <p:spPr>
              <a:xfrm flipH="1" flipV="1">
                <a:off x="1779912" y="3212412"/>
                <a:ext cx="208524" cy="29269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se šipkou 28"/>
              <p:cNvCxnSpPr/>
              <p:nvPr/>
            </p:nvCxnSpPr>
            <p:spPr>
              <a:xfrm flipV="1">
                <a:off x="2399299" y="3120253"/>
                <a:ext cx="173328" cy="35230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 flipH="1" flipV="1">
                <a:off x="1988435" y="3120253"/>
                <a:ext cx="89944" cy="3087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se šipkou 30"/>
              <p:cNvCxnSpPr/>
              <p:nvPr/>
            </p:nvCxnSpPr>
            <p:spPr>
              <a:xfrm flipV="1">
                <a:off x="2264608" y="3068960"/>
                <a:ext cx="0" cy="31143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Volný tvar 9"/>
            <p:cNvSpPr/>
            <p:nvPr/>
          </p:nvSpPr>
          <p:spPr>
            <a:xfrm>
              <a:off x="1071769" y="5024307"/>
              <a:ext cx="338691" cy="582108"/>
            </a:xfrm>
            <a:custGeom>
              <a:avLst/>
              <a:gdLst>
                <a:gd name="connsiteX0" fmla="*/ 49405 w 474055"/>
                <a:gd name="connsiteY0" fmla="*/ 177647 h 527281"/>
                <a:gd name="connsiteX1" fmla="*/ 164528 w 474055"/>
                <a:gd name="connsiteY1" fmla="*/ 164490 h 527281"/>
                <a:gd name="connsiteX2" fmla="*/ 299385 w 474055"/>
                <a:gd name="connsiteY2" fmla="*/ 118441 h 527281"/>
                <a:gd name="connsiteX3" fmla="*/ 404640 w 474055"/>
                <a:gd name="connsiteY3" fmla="*/ 55947 h 527281"/>
                <a:gd name="connsiteX4" fmla="*/ 450689 w 474055"/>
                <a:gd name="connsiteY4" fmla="*/ 30 h 527281"/>
                <a:gd name="connsiteX5" fmla="*/ 473713 w 474055"/>
                <a:gd name="connsiteY5" fmla="*/ 49368 h 527281"/>
                <a:gd name="connsiteX6" fmla="*/ 434243 w 474055"/>
                <a:gd name="connsiteY6" fmla="*/ 131598 h 527281"/>
                <a:gd name="connsiteX7" fmla="*/ 319121 w 474055"/>
                <a:gd name="connsiteY7" fmla="*/ 184226 h 527281"/>
                <a:gd name="connsiteX8" fmla="*/ 197420 w 474055"/>
                <a:gd name="connsiteY8" fmla="*/ 230275 h 527281"/>
                <a:gd name="connsiteX9" fmla="*/ 75719 w 474055"/>
                <a:gd name="connsiteY9" fmla="*/ 345397 h 527281"/>
                <a:gd name="connsiteX10" fmla="*/ 6646 w 474055"/>
                <a:gd name="connsiteY10" fmla="*/ 513147 h 527281"/>
                <a:gd name="connsiteX11" fmla="*/ 6646 w 474055"/>
                <a:gd name="connsiteY11" fmla="*/ 506568 h 527281"/>
                <a:gd name="connsiteX0" fmla="*/ 49405 w 477015"/>
                <a:gd name="connsiteY0" fmla="*/ 213351 h 562985"/>
                <a:gd name="connsiteX1" fmla="*/ 164528 w 477015"/>
                <a:gd name="connsiteY1" fmla="*/ 200194 h 562985"/>
                <a:gd name="connsiteX2" fmla="*/ 299385 w 477015"/>
                <a:gd name="connsiteY2" fmla="*/ 154145 h 562985"/>
                <a:gd name="connsiteX3" fmla="*/ 404640 w 477015"/>
                <a:gd name="connsiteY3" fmla="*/ 91651 h 562985"/>
                <a:gd name="connsiteX4" fmla="*/ 357820 w 477015"/>
                <a:gd name="connsiteY4" fmla="*/ 15 h 562985"/>
                <a:gd name="connsiteX5" fmla="*/ 473713 w 477015"/>
                <a:gd name="connsiteY5" fmla="*/ 85072 h 562985"/>
                <a:gd name="connsiteX6" fmla="*/ 434243 w 477015"/>
                <a:gd name="connsiteY6" fmla="*/ 167302 h 562985"/>
                <a:gd name="connsiteX7" fmla="*/ 319121 w 477015"/>
                <a:gd name="connsiteY7" fmla="*/ 219930 h 562985"/>
                <a:gd name="connsiteX8" fmla="*/ 197420 w 477015"/>
                <a:gd name="connsiteY8" fmla="*/ 265979 h 562985"/>
                <a:gd name="connsiteX9" fmla="*/ 75719 w 477015"/>
                <a:gd name="connsiteY9" fmla="*/ 381101 h 562985"/>
                <a:gd name="connsiteX10" fmla="*/ 6646 w 477015"/>
                <a:gd name="connsiteY10" fmla="*/ 548851 h 562985"/>
                <a:gd name="connsiteX11" fmla="*/ 6646 w 477015"/>
                <a:gd name="connsiteY11" fmla="*/ 542272 h 562985"/>
                <a:gd name="connsiteX0" fmla="*/ 49405 w 477015"/>
                <a:gd name="connsiteY0" fmla="*/ 213343 h 562977"/>
                <a:gd name="connsiteX1" fmla="*/ 164528 w 477015"/>
                <a:gd name="connsiteY1" fmla="*/ 200186 h 562977"/>
                <a:gd name="connsiteX2" fmla="*/ 299385 w 477015"/>
                <a:gd name="connsiteY2" fmla="*/ 154137 h 562977"/>
                <a:gd name="connsiteX3" fmla="*/ 323677 w 477015"/>
                <a:gd name="connsiteY3" fmla="*/ 89261 h 562977"/>
                <a:gd name="connsiteX4" fmla="*/ 357820 w 477015"/>
                <a:gd name="connsiteY4" fmla="*/ 7 h 562977"/>
                <a:gd name="connsiteX5" fmla="*/ 473713 w 477015"/>
                <a:gd name="connsiteY5" fmla="*/ 85064 h 562977"/>
                <a:gd name="connsiteX6" fmla="*/ 434243 w 477015"/>
                <a:gd name="connsiteY6" fmla="*/ 167294 h 562977"/>
                <a:gd name="connsiteX7" fmla="*/ 319121 w 477015"/>
                <a:gd name="connsiteY7" fmla="*/ 219922 h 562977"/>
                <a:gd name="connsiteX8" fmla="*/ 197420 w 477015"/>
                <a:gd name="connsiteY8" fmla="*/ 265971 h 562977"/>
                <a:gd name="connsiteX9" fmla="*/ 75719 w 477015"/>
                <a:gd name="connsiteY9" fmla="*/ 381093 h 562977"/>
                <a:gd name="connsiteX10" fmla="*/ 6646 w 477015"/>
                <a:gd name="connsiteY10" fmla="*/ 548843 h 562977"/>
                <a:gd name="connsiteX11" fmla="*/ 6646 w 477015"/>
                <a:gd name="connsiteY11" fmla="*/ 542264 h 562977"/>
                <a:gd name="connsiteX0" fmla="*/ 49405 w 477015"/>
                <a:gd name="connsiteY0" fmla="*/ 213343 h 562977"/>
                <a:gd name="connsiteX1" fmla="*/ 164528 w 477015"/>
                <a:gd name="connsiteY1" fmla="*/ 200186 h 562977"/>
                <a:gd name="connsiteX2" fmla="*/ 246997 w 477015"/>
                <a:gd name="connsiteY2" fmla="*/ 135087 h 562977"/>
                <a:gd name="connsiteX3" fmla="*/ 323677 w 477015"/>
                <a:gd name="connsiteY3" fmla="*/ 89261 h 562977"/>
                <a:gd name="connsiteX4" fmla="*/ 357820 w 477015"/>
                <a:gd name="connsiteY4" fmla="*/ 7 h 562977"/>
                <a:gd name="connsiteX5" fmla="*/ 473713 w 477015"/>
                <a:gd name="connsiteY5" fmla="*/ 85064 h 562977"/>
                <a:gd name="connsiteX6" fmla="*/ 434243 w 477015"/>
                <a:gd name="connsiteY6" fmla="*/ 167294 h 562977"/>
                <a:gd name="connsiteX7" fmla="*/ 319121 w 477015"/>
                <a:gd name="connsiteY7" fmla="*/ 219922 h 562977"/>
                <a:gd name="connsiteX8" fmla="*/ 197420 w 477015"/>
                <a:gd name="connsiteY8" fmla="*/ 265971 h 562977"/>
                <a:gd name="connsiteX9" fmla="*/ 75719 w 477015"/>
                <a:gd name="connsiteY9" fmla="*/ 381093 h 562977"/>
                <a:gd name="connsiteX10" fmla="*/ 6646 w 477015"/>
                <a:gd name="connsiteY10" fmla="*/ 548843 h 562977"/>
                <a:gd name="connsiteX11" fmla="*/ 6646 w 477015"/>
                <a:gd name="connsiteY11" fmla="*/ 542264 h 562977"/>
                <a:gd name="connsiteX0" fmla="*/ 49405 w 477015"/>
                <a:gd name="connsiteY0" fmla="*/ 213343 h 562977"/>
                <a:gd name="connsiteX1" fmla="*/ 164528 w 477015"/>
                <a:gd name="connsiteY1" fmla="*/ 183517 h 562977"/>
                <a:gd name="connsiteX2" fmla="*/ 246997 w 477015"/>
                <a:gd name="connsiteY2" fmla="*/ 135087 h 562977"/>
                <a:gd name="connsiteX3" fmla="*/ 323677 w 477015"/>
                <a:gd name="connsiteY3" fmla="*/ 89261 h 562977"/>
                <a:gd name="connsiteX4" fmla="*/ 357820 w 477015"/>
                <a:gd name="connsiteY4" fmla="*/ 7 h 562977"/>
                <a:gd name="connsiteX5" fmla="*/ 473713 w 477015"/>
                <a:gd name="connsiteY5" fmla="*/ 85064 h 562977"/>
                <a:gd name="connsiteX6" fmla="*/ 434243 w 477015"/>
                <a:gd name="connsiteY6" fmla="*/ 167294 h 562977"/>
                <a:gd name="connsiteX7" fmla="*/ 319121 w 477015"/>
                <a:gd name="connsiteY7" fmla="*/ 219922 h 562977"/>
                <a:gd name="connsiteX8" fmla="*/ 197420 w 477015"/>
                <a:gd name="connsiteY8" fmla="*/ 265971 h 562977"/>
                <a:gd name="connsiteX9" fmla="*/ 75719 w 477015"/>
                <a:gd name="connsiteY9" fmla="*/ 381093 h 562977"/>
                <a:gd name="connsiteX10" fmla="*/ 6646 w 477015"/>
                <a:gd name="connsiteY10" fmla="*/ 548843 h 562977"/>
                <a:gd name="connsiteX11" fmla="*/ 6646 w 477015"/>
                <a:gd name="connsiteY11" fmla="*/ 542264 h 562977"/>
                <a:gd name="connsiteX0" fmla="*/ 49405 w 477015"/>
                <a:gd name="connsiteY0" fmla="*/ 213374 h 563008"/>
                <a:gd name="connsiteX1" fmla="*/ 164528 w 477015"/>
                <a:gd name="connsiteY1" fmla="*/ 183548 h 563008"/>
                <a:gd name="connsiteX2" fmla="*/ 246997 w 477015"/>
                <a:gd name="connsiteY2" fmla="*/ 135118 h 563008"/>
                <a:gd name="connsiteX3" fmla="*/ 309389 w 477015"/>
                <a:gd name="connsiteY3" fmla="*/ 75004 h 563008"/>
                <a:gd name="connsiteX4" fmla="*/ 357820 w 477015"/>
                <a:gd name="connsiteY4" fmla="*/ 38 h 563008"/>
                <a:gd name="connsiteX5" fmla="*/ 473713 w 477015"/>
                <a:gd name="connsiteY5" fmla="*/ 85095 h 563008"/>
                <a:gd name="connsiteX6" fmla="*/ 434243 w 477015"/>
                <a:gd name="connsiteY6" fmla="*/ 167325 h 563008"/>
                <a:gd name="connsiteX7" fmla="*/ 319121 w 477015"/>
                <a:gd name="connsiteY7" fmla="*/ 219953 h 563008"/>
                <a:gd name="connsiteX8" fmla="*/ 197420 w 477015"/>
                <a:gd name="connsiteY8" fmla="*/ 266002 h 563008"/>
                <a:gd name="connsiteX9" fmla="*/ 75719 w 477015"/>
                <a:gd name="connsiteY9" fmla="*/ 381124 h 563008"/>
                <a:gd name="connsiteX10" fmla="*/ 6646 w 477015"/>
                <a:gd name="connsiteY10" fmla="*/ 548874 h 563008"/>
                <a:gd name="connsiteX11" fmla="*/ 6646 w 477015"/>
                <a:gd name="connsiteY11" fmla="*/ 542295 h 563008"/>
                <a:gd name="connsiteX0" fmla="*/ 49405 w 436294"/>
                <a:gd name="connsiteY0" fmla="*/ 213417 h 563051"/>
                <a:gd name="connsiteX1" fmla="*/ 164528 w 436294"/>
                <a:gd name="connsiteY1" fmla="*/ 183591 h 563051"/>
                <a:gd name="connsiteX2" fmla="*/ 246997 w 436294"/>
                <a:gd name="connsiteY2" fmla="*/ 135161 h 563051"/>
                <a:gd name="connsiteX3" fmla="*/ 309389 w 436294"/>
                <a:gd name="connsiteY3" fmla="*/ 75047 h 563051"/>
                <a:gd name="connsiteX4" fmla="*/ 357820 w 436294"/>
                <a:gd name="connsiteY4" fmla="*/ 81 h 563051"/>
                <a:gd name="connsiteX5" fmla="*/ 390369 w 436294"/>
                <a:gd name="connsiteY5" fmla="*/ 89901 h 563051"/>
                <a:gd name="connsiteX6" fmla="*/ 434243 w 436294"/>
                <a:gd name="connsiteY6" fmla="*/ 167368 h 563051"/>
                <a:gd name="connsiteX7" fmla="*/ 319121 w 436294"/>
                <a:gd name="connsiteY7" fmla="*/ 219996 h 563051"/>
                <a:gd name="connsiteX8" fmla="*/ 197420 w 436294"/>
                <a:gd name="connsiteY8" fmla="*/ 266045 h 563051"/>
                <a:gd name="connsiteX9" fmla="*/ 75719 w 436294"/>
                <a:gd name="connsiteY9" fmla="*/ 381167 h 563051"/>
                <a:gd name="connsiteX10" fmla="*/ 6646 w 436294"/>
                <a:gd name="connsiteY10" fmla="*/ 548917 h 563051"/>
                <a:gd name="connsiteX11" fmla="*/ 6646 w 436294"/>
                <a:gd name="connsiteY11" fmla="*/ 542338 h 563051"/>
                <a:gd name="connsiteX0" fmla="*/ 49405 w 390390"/>
                <a:gd name="connsiteY0" fmla="*/ 213417 h 563051"/>
                <a:gd name="connsiteX1" fmla="*/ 164528 w 390390"/>
                <a:gd name="connsiteY1" fmla="*/ 183591 h 563051"/>
                <a:gd name="connsiteX2" fmla="*/ 246997 w 390390"/>
                <a:gd name="connsiteY2" fmla="*/ 135161 h 563051"/>
                <a:gd name="connsiteX3" fmla="*/ 309389 w 390390"/>
                <a:gd name="connsiteY3" fmla="*/ 75047 h 563051"/>
                <a:gd name="connsiteX4" fmla="*/ 357820 w 390390"/>
                <a:gd name="connsiteY4" fmla="*/ 81 h 563051"/>
                <a:gd name="connsiteX5" fmla="*/ 390369 w 390390"/>
                <a:gd name="connsiteY5" fmla="*/ 89901 h 563051"/>
                <a:gd name="connsiteX6" fmla="*/ 353280 w 390390"/>
                <a:gd name="connsiteY6" fmla="*/ 157843 h 563051"/>
                <a:gd name="connsiteX7" fmla="*/ 319121 w 390390"/>
                <a:gd name="connsiteY7" fmla="*/ 219996 h 563051"/>
                <a:gd name="connsiteX8" fmla="*/ 197420 w 390390"/>
                <a:gd name="connsiteY8" fmla="*/ 266045 h 563051"/>
                <a:gd name="connsiteX9" fmla="*/ 75719 w 390390"/>
                <a:gd name="connsiteY9" fmla="*/ 381167 h 563051"/>
                <a:gd name="connsiteX10" fmla="*/ 6646 w 390390"/>
                <a:gd name="connsiteY10" fmla="*/ 548917 h 563051"/>
                <a:gd name="connsiteX11" fmla="*/ 6646 w 390390"/>
                <a:gd name="connsiteY11" fmla="*/ 542338 h 563051"/>
                <a:gd name="connsiteX0" fmla="*/ 49405 w 390390"/>
                <a:gd name="connsiteY0" fmla="*/ 213417 h 563051"/>
                <a:gd name="connsiteX1" fmla="*/ 164528 w 390390"/>
                <a:gd name="connsiteY1" fmla="*/ 183591 h 563051"/>
                <a:gd name="connsiteX2" fmla="*/ 246997 w 390390"/>
                <a:gd name="connsiteY2" fmla="*/ 135161 h 563051"/>
                <a:gd name="connsiteX3" fmla="*/ 309389 w 390390"/>
                <a:gd name="connsiteY3" fmla="*/ 75047 h 563051"/>
                <a:gd name="connsiteX4" fmla="*/ 357820 w 390390"/>
                <a:gd name="connsiteY4" fmla="*/ 81 h 563051"/>
                <a:gd name="connsiteX5" fmla="*/ 390369 w 390390"/>
                <a:gd name="connsiteY5" fmla="*/ 89901 h 563051"/>
                <a:gd name="connsiteX6" fmla="*/ 353280 w 390390"/>
                <a:gd name="connsiteY6" fmla="*/ 157843 h 563051"/>
                <a:gd name="connsiteX7" fmla="*/ 259590 w 390390"/>
                <a:gd name="connsiteY7" fmla="*/ 224758 h 563051"/>
                <a:gd name="connsiteX8" fmla="*/ 197420 w 390390"/>
                <a:gd name="connsiteY8" fmla="*/ 266045 h 563051"/>
                <a:gd name="connsiteX9" fmla="*/ 75719 w 390390"/>
                <a:gd name="connsiteY9" fmla="*/ 381167 h 563051"/>
                <a:gd name="connsiteX10" fmla="*/ 6646 w 390390"/>
                <a:gd name="connsiteY10" fmla="*/ 548917 h 563051"/>
                <a:gd name="connsiteX11" fmla="*/ 6646 w 390390"/>
                <a:gd name="connsiteY11" fmla="*/ 542338 h 563051"/>
                <a:gd name="connsiteX0" fmla="*/ 49405 w 378503"/>
                <a:gd name="connsiteY0" fmla="*/ 213443 h 563077"/>
                <a:gd name="connsiteX1" fmla="*/ 164528 w 378503"/>
                <a:gd name="connsiteY1" fmla="*/ 183617 h 563077"/>
                <a:gd name="connsiteX2" fmla="*/ 246997 w 378503"/>
                <a:gd name="connsiteY2" fmla="*/ 135187 h 563077"/>
                <a:gd name="connsiteX3" fmla="*/ 309389 w 378503"/>
                <a:gd name="connsiteY3" fmla="*/ 75073 h 563077"/>
                <a:gd name="connsiteX4" fmla="*/ 357820 w 378503"/>
                <a:gd name="connsiteY4" fmla="*/ 107 h 563077"/>
                <a:gd name="connsiteX5" fmla="*/ 378463 w 378503"/>
                <a:gd name="connsiteY5" fmla="*/ 92309 h 563077"/>
                <a:gd name="connsiteX6" fmla="*/ 353280 w 378503"/>
                <a:gd name="connsiteY6" fmla="*/ 157869 h 563077"/>
                <a:gd name="connsiteX7" fmla="*/ 259590 w 378503"/>
                <a:gd name="connsiteY7" fmla="*/ 224784 h 563077"/>
                <a:gd name="connsiteX8" fmla="*/ 197420 w 378503"/>
                <a:gd name="connsiteY8" fmla="*/ 266071 h 563077"/>
                <a:gd name="connsiteX9" fmla="*/ 75719 w 378503"/>
                <a:gd name="connsiteY9" fmla="*/ 381193 h 563077"/>
                <a:gd name="connsiteX10" fmla="*/ 6646 w 378503"/>
                <a:gd name="connsiteY10" fmla="*/ 548943 h 563077"/>
                <a:gd name="connsiteX11" fmla="*/ 6646 w 378503"/>
                <a:gd name="connsiteY11" fmla="*/ 542364 h 563077"/>
                <a:gd name="connsiteX0" fmla="*/ 49405 w 379794"/>
                <a:gd name="connsiteY0" fmla="*/ 213443 h 563077"/>
                <a:gd name="connsiteX1" fmla="*/ 164528 w 379794"/>
                <a:gd name="connsiteY1" fmla="*/ 183617 h 563077"/>
                <a:gd name="connsiteX2" fmla="*/ 246997 w 379794"/>
                <a:gd name="connsiteY2" fmla="*/ 135187 h 563077"/>
                <a:gd name="connsiteX3" fmla="*/ 309389 w 379794"/>
                <a:gd name="connsiteY3" fmla="*/ 75073 h 563077"/>
                <a:gd name="connsiteX4" fmla="*/ 357820 w 379794"/>
                <a:gd name="connsiteY4" fmla="*/ 107 h 563077"/>
                <a:gd name="connsiteX5" fmla="*/ 378463 w 379794"/>
                <a:gd name="connsiteY5" fmla="*/ 92309 h 563077"/>
                <a:gd name="connsiteX6" fmla="*/ 322324 w 379794"/>
                <a:gd name="connsiteY6" fmla="*/ 160250 h 563077"/>
                <a:gd name="connsiteX7" fmla="*/ 259590 w 379794"/>
                <a:gd name="connsiteY7" fmla="*/ 224784 h 563077"/>
                <a:gd name="connsiteX8" fmla="*/ 197420 w 379794"/>
                <a:gd name="connsiteY8" fmla="*/ 266071 h 563077"/>
                <a:gd name="connsiteX9" fmla="*/ 75719 w 379794"/>
                <a:gd name="connsiteY9" fmla="*/ 381193 h 563077"/>
                <a:gd name="connsiteX10" fmla="*/ 6646 w 379794"/>
                <a:gd name="connsiteY10" fmla="*/ 548943 h 563077"/>
                <a:gd name="connsiteX11" fmla="*/ 6646 w 379794"/>
                <a:gd name="connsiteY11" fmla="*/ 542364 h 563077"/>
                <a:gd name="connsiteX0" fmla="*/ 49405 w 379794"/>
                <a:gd name="connsiteY0" fmla="*/ 213443 h 563077"/>
                <a:gd name="connsiteX1" fmla="*/ 164528 w 379794"/>
                <a:gd name="connsiteY1" fmla="*/ 183617 h 563077"/>
                <a:gd name="connsiteX2" fmla="*/ 246997 w 379794"/>
                <a:gd name="connsiteY2" fmla="*/ 135187 h 563077"/>
                <a:gd name="connsiteX3" fmla="*/ 309389 w 379794"/>
                <a:gd name="connsiteY3" fmla="*/ 75073 h 563077"/>
                <a:gd name="connsiteX4" fmla="*/ 357820 w 379794"/>
                <a:gd name="connsiteY4" fmla="*/ 107 h 563077"/>
                <a:gd name="connsiteX5" fmla="*/ 378463 w 379794"/>
                <a:gd name="connsiteY5" fmla="*/ 92309 h 563077"/>
                <a:gd name="connsiteX6" fmla="*/ 322324 w 379794"/>
                <a:gd name="connsiteY6" fmla="*/ 160250 h 563077"/>
                <a:gd name="connsiteX7" fmla="*/ 259590 w 379794"/>
                <a:gd name="connsiteY7" fmla="*/ 217640 h 563077"/>
                <a:gd name="connsiteX8" fmla="*/ 197420 w 379794"/>
                <a:gd name="connsiteY8" fmla="*/ 266071 h 563077"/>
                <a:gd name="connsiteX9" fmla="*/ 75719 w 379794"/>
                <a:gd name="connsiteY9" fmla="*/ 381193 h 563077"/>
                <a:gd name="connsiteX10" fmla="*/ 6646 w 379794"/>
                <a:gd name="connsiteY10" fmla="*/ 548943 h 563077"/>
                <a:gd name="connsiteX11" fmla="*/ 6646 w 379794"/>
                <a:gd name="connsiteY11" fmla="*/ 542364 h 563077"/>
                <a:gd name="connsiteX0" fmla="*/ 49405 w 367191"/>
                <a:gd name="connsiteY0" fmla="*/ 213507 h 563141"/>
                <a:gd name="connsiteX1" fmla="*/ 164528 w 367191"/>
                <a:gd name="connsiteY1" fmla="*/ 183681 h 563141"/>
                <a:gd name="connsiteX2" fmla="*/ 246997 w 367191"/>
                <a:gd name="connsiteY2" fmla="*/ 135251 h 563141"/>
                <a:gd name="connsiteX3" fmla="*/ 309389 w 367191"/>
                <a:gd name="connsiteY3" fmla="*/ 75137 h 563141"/>
                <a:gd name="connsiteX4" fmla="*/ 357820 w 367191"/>
                <a:gd name="connsiteY4" fmla="*/ 171 h 563141"/>
                <a:gd name="connsiteX5" fmla="*/ 364176 w 367191"/>
                <a:gd name="connsiteY5" fmla="*/ 97136 h 563141"/>
                <a:gd name="connsiteX6" fmla="*/ 322324 w 367191"/>
                <a:gd name="connsiteY6" fmla="*/ 160314 h 563141"/>
                <a:gd name="connsiteX7" fmla="*/ 259590 w 367191"/>
                <a:gd name="connsiteY7" fmla="*/ 217704 h 563141"/>
                <a:gd name="connsiteX8" fmla="*/ 197420 w 367191"/>
                <a:gd name="connsiteY8" fmla="*/ 266135 h 563141"/>
                <a:gd name="connsiteX9" fmla="*/ 75719 w 367191"/>
                <a:gd name="connsiteY9" fmla="*/ 381257 h 563141"/>
                <a:gd name="connsiteX10" fmla="*/ 6646 w 367191"/>
                <a:gd name="connsiteY10" fmla="*/ 549007 h 563141"/>
                <a:gd name="connsiteX11" fmla="*/ 6646 w 367191"/>
                <a:gd name="connsiteY11" fmla="*/ 542428 h 563141"/>
                <a:gd name="connsiteX0" fmla="*/ 49405 w 368160"/>
                <a:gd name="connsiteY0" fmla="*/ 213552 h 563186"/>
                <a:gd name="connsiteX1" fmla="*/ 164528 w 368160"/>
                <a:gd name="connsiteY1" fmla="*/ 183726 h 563186"/>
                <a:gd name="connsiteX2" fmla="*/ 246997 w 368160"/>
                <a:gd name="connsiteY2" fmla="*/ 135296 h 563186"/>
                <a:gd name="connsiteX3" fmla="*/ 287957 w 368160"/>
                <a:gd name="connsiteY3" fmla="*/ 72801 h 563186"/>
                <a:gd name="connsiteX4" fmla="*/ 357820 w 368160"/>
                <a:gd name="connsiteY4" fmla="*/ 216 h 563186"/>
                <a:gd name="connsiteX5" fmla="*/ 364176 w 368160"/>
                <a:gd name="connsiteY5" fmla="*/ 97181 h 563186"/>
                <a:gd name="connsiteX6" fmla="*/ 322324 w 368160"/>
                <a:gd name="connsiteY6" fmla="*/ 160359 h 563186"/>
                <a:gd name="connsiteX7" fmla="*/ 259590 w 368160"/>
                <a:gd name="connsiteY7" fmla="*/ 217749 h 563186"/>
                <a:gd name="connsiteX8" fmla="*/ 197420 w 368160"/>
                <a:gd name="connsiteY8" fmla="*/ 266180 h 563186"/>
                <a:gd name="connsiteX9" fmla="*/ 75719 w 368160"/>
                <a:gd name="connsiteY9" fmla="*/ 381302 h 563186"/>
                <a:gd name="connsiteX10" fmla="*/ 6646 w 368160"/>
                <a:gd name="connsiteY10" fmla="*/ 549052 h 563186"/>
                <a:gd name="connsiteX11" fmla="*/ 6646 w 368160"/>
                <a:gd name="connsiteY11" fmla="*/ 542473 h 563186"/>
                <a:gd name="connsiteX0" fmla="*/ 49405 w 364192"/>
                <a:gd name="connsiteY0" fmla="*/ 232555 h 582189"/>
                <a:gd name="connsiteX1" fmla="*/ 164528 w 364192"/>
                <a:gd name="connsiteY1" fmla="*/ 202729 h 582189"/>
                <a:gd name="connsiteX2" fmla="*/ 246997 w 364192"/>
                <a:gd name="connsiteY2" fmla="*/ 154299 h 582189"/>
                <a:gd name="connsiteX3" fmla="*/ 287957 w 364192"/>
                <a:gd name="connsiteY3" fmla="*/ 91804 h 582189"/>
                <a:gd name="connsiteX4" fmla="*/ 326864 w 364192"/>
                <a:gd name="connsiteY4" fmla="*/ 169 h 582189"/>
                <a:gd name="connsiteX5" fmla="*/ 364176 w 364192"/>
                <a:gd name="connsiteY5" fmla="*/ 116184 h 582189"/>
                <a:gd name="connsiteX6" fmla="*/ 322324 w 364192"/>
                <a:gd name="connsiteY6" fmla="*/ 179362 h 582189"/>
                <a:gd name="connsiteX7" fmla="*/ 259590 w 364192"/>
                <a:gd name="connsiteY7" fmla="*/ 236752 h 582189"/>
                <a:gd name="connsiteX8" fmla="*/ 197420 w 364192"/>
                <a:gd name="connsiteY8" fmla="*/ 285183 h 582189"/>
                <a:gd name="connsiteX9" fmla="*/ 75719 w 364192"/>
                <a:gd name="connsiteY9" fmla="*/ 400305 h 582189"/>
                <a:gd name="connsiteX10" fmla="*/ 6646 w 364192"/>
                <a:gd name="connsiteY10" fmla="*/ 568055 h 582189"/>
                <a:gd name="connsiteX11" fmla="*/ 6646 w 364192"/>
                <a:gd name="connsiteY11" fmla="*/ 561476 h 582189"/>
                <a:gd name="connsiteX0" fmla="*/ 49405 w 345168"/>
                <a:gd name="connsiteY0" fmla="*/ 232588 h 582222"/>
                <a:gd name="connsiteX1" fmla="*/ 164528 w 345168"/>
                <a:gd name="connsiteY1" fmla="*/ 202762 h 582222"/>
                <a:gd name="connsiteX2" fmla="*/ 246997 w 345168"/>
                <a:gd name="connsiteY2" fmla="*/ 154332 h 582222"/>
                <a:gd name="connsiteX3" fmla="*/ 287957 w 345168"/>
                <a:gd name="connsiteY3" fmla="*/ 91837 h 582222"/>
                <a:gd name="connsiteX4" fmla="*/ 326864 w 345168"/>
                <a:gd name="connsiteY4" fmla="*/ 202 h 582222"/>
                <a:gd name="connsiteX5" fmla="*/ 345126 w 345168"/>
                <a:gd name="connsiteY5" fmla="*/ 118598 h 582222"/>
                <a:gd name="connsiteX6" fmla="*/ 322324 w 345168"/>
                <a:gd name="connsiteY6" fmla="*/ 179395 h 582222"/>
                <a:gd name="connsiteX7" fmla="*/ 259590 w 345168"/>
                <a:gd name="connsiteY7" fmla="*/ 236785 h 582222"/>
                <a:gd name="connsiteX8" fmla="*/ 197420 w 345168"/>
                <a:gd name="connsiteY8" fmla="*/ 285216 h 582222"/>
                <a:gd name="connsiteX9" fmla="*/ 75719 w 345168"/>
                <a:gd name="connsiteY9" fmla="*/ 400338 h 582222"/>
                <a:gd name="connsiteX10" fmla="*/ 6646 w 345168"/>
                <a:gd name="connsiteY10" fmla="*/ 568088 h 582222"/>
                <a:gd name="connsiteX11" fmla="*/ 6646 w 345168"/>
                <a:gd name="connsiteY11" fmla="*/ 561509 h 582222"/>
                <a:gd name="connsiteX0" fmla="*/ 49405 w 345538"/>
                <a:gd name="connsiteY0" fmla="*/ 232588 h 582222"/>
                <a:gd name="connsiteX1" fmla="*/ 164528 w 345538"/>
                <a:gd name="connsiteY1" fmla="*/ 202762 h 582222"/>
                <a:gd name="connsiteX2" fmla="*/ 246997 w 345538"/>
                <a:gd name="connsiteY2" fmla="*/ 154332 h 582222"/>
                <a:gd name="connsiteX3" fmla="*/ 287957 w 345538"/>
                <a:gd name="connsiteY3" fmla="*/ 91837 h 582222"/>
                <a:gd name="connsiteX4" fmla="*/ 326864 w 345538"/>
                <a:gd name="connsiteY4" fmla="*/ 202 h 582222"/>
                <a:gd name="connsiteX5" fmla="*/ 345126 w 345538"/>
                <a:gd name="connsiteY5" fmla="*/ 118598 h 582222"/>
                <a:gd name="connsiteX6" fmla="*/ 310418 w 345538"/>
                <a:gd name="connsiteY6" fmla="*/ 172251 h 582222"/>
                <a:gd name="connsiteX7" fmla="*/ 259590 w 345538"/>
                <a:gd name="connsiteY7" fmla="*/ 236785 h 582222"/>
                <a:gd name="connsiteX8" fmla="*/ 197420 w 345538"/>
                <a:gd name="connsiteY8" fmla="*/ 285216 h 582222"/>
                <a:gd name="connsiteX9" fmla="*/ 75719 w 345538"/>
                <a:gd name="connsiteY9" fmla="*/ 400338 h 582222"/>
                <a:gd name="connsiteX10" fmla="*/ 6646 w 345538"/>
                <a:gd name="connsiteY10" fmla="*/ 568088 h 582222"/>
                <a:gd name="connsiteX11" fmla="*/ 6646 w 345538"/>
                <a:gd name="connsiteY11" fmla="*/ 561509 h 582222"/>
                <a:gd name="connsiteX0" fmla="*/ 49405 w 338691"/>
                <a:gd name="connsiteY0" fmla="*/ 232474 h 582108"/>
                <a:gd name="connsiteX1" fmla="*/ 164528 w 338691"/>
                <a:gd name="connsiteY1" fmla="*/ 202648 h 582108"/>
                <a:gd name="connsiteX2" fmla="*/ 246997 w 338691"/>
                <a:gd name="connsiteY2" fmla="*/ 154218 h 582108"/>
                <a:gd name="connsiteX3" fmla="*/ 287957 w 338691"/>
                <a:gd name="connsiteY3" fmla="*/ 91723 h 582108"/>
                <a:gd name="connsiteX4" fmla="*/ 326864 w 338691"/>
                <a:gd name="connsiteY4" fmla="*/ 88 h 582108"/>
                <a:gd name="connsiteX5" fmla="*/ 337982 w 338691"/>
                <a:gd name="connsiteY5" fmla="*/ 108959 h 582108"/>
                <a:gd name="connsiteX6" fmla="*/ 310418 w 338691"/>
                <a:gd name="connsiteY6" fmla="*/ 172137 h 582108"/>
                <a:gd name="connsiteX7" fmla="*/ 259590 w 338691"/>
                <a:gd name="connsiteY7" fmla="*/ 236671 h 582108"/>
                <a:gd name="connsiteX8" fmla="*/ 197420 w 338691"/>
                <a:gd name="connsiteY8" fmla="*/ 285102 h 582108"/>
                <a:gd name="connsiteX9" fmla="*/ 75719 w 338691"/>
                <a:gd name="connsiteY9" fmla="*/ 400224 h 582108"/>
                <a:gd name="connsiteX10" fmla="*/ 6646 w 338691"/>
                <a:gd name="connsiteY10" fmla="*/ 567974 h 582108"/>
                <a:gd name="connsiteX11" fmla="*/ 6646 w 338691"/>
                <a:gd name="connsiteY11" fmla="*/ 561395 h 582108"/>
                <a:gd name="connsiteX0" fmla="*/ 49405 w 338691"/>
                <a:gd name="connsiteY0" fmla="*/ 232474 h 582108"/>
                <a:gd name="connsiteX1" fmla="*/ 164528 w 338691"/>
                <a:gd name="connsiteY1" fmla="*/ 202648 h 582108"/>
                <a:gd name="connsiteX2" fmla="*/ 246997 w 338691"/>
                <a:gd name="connsiteY2" fmla="*/ 154218 h 582108"/>
                <a:gd name="connsiteX3" fmla="*/ 287957 w 338691"/>
                <a:gd name="connsiteY3" fmla="*/ 91723 h 582108"/>
                <a:gd name="connsiteX4" fmla="*/ 326864 w 338691"/>
                <a:gd name="connsiteY4" fmla="*/ 88 h 582108"/>
                <a:gd name="connsiteX5" fmla="*/ 337982 w 338691"/>
                <a:gd name="connsiteY5" fmla="*/ 108959 h 582108"/>
                <a:gd name="connsiteX6" fmla="*/ 310418 w 338691"/>
                <a:gd name="connsiteY6" fmla="*/ 172137 h 582108"/>
                <a:gd name="connsiteX7" fmla="*/ 259590 w 338691"/>
                <a:gd name="connsiteY7" fmla="*/ 229527 h 582108"/>
                <a:gd name="connsiteX8" fmla="*/ 197420 w 338691"/>
                <a:gd name="connsiteY8" fmla="*/ 285102 h 582108"/>
                <a:gd name="connsiteX9" fmla="*/ 75719 w 338691"/>
                <a:gd name="connsiteY9" fmla="*/ 400224 h 582108"/>
                <a:gd name="connsiteX10" fmla="*/ 6646 w 338691"/>
                <a:gd name="connsiteY10" fmla="*/ 567974 h 582108"/>
                <a:gd name="connsiteX11" fmla="*/ 6646 w 338691"/>
                <a:gd name="connsiteY11" fmla="*/ 561395 h 582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8691" h="582108">
                  <a:moveTo>
                    <a:pt x="49405" y="232474"/>
                  </a:moveTo>
                  <a:cubicBezTo>
                    <a:pt x="86135" y="230829"/>
                    <a:pt x="131596" y="215691"/>
                    <a:pt x="164528" y="202648"/>
                  </a:cubicBezTo>
                  <a:cubicBezTo>
                    <a:pt x="197460" y="189605"/>
                    <a:pt x="226425" y="172706"/>
                    <a:pt x="246997" y="154218"/>
                  </a:cubicBezTo>
                  <a:cubicBezTo>
                    <a:pt x="267569" y="135730"/>
                    <a:pt x="274646" y="117411"/>
                    <a:pt x="287957" y="91723"/>
                  </a:cubicBezTo>
                  <a:cubicBezTo>
                    <a:pt x="301268" y="66035"/>
                    <a:pt x="318527" y="-2785"/>
                    <a:pt x="326864" y="88"/>
                  </a:cubicBezTo>
                  <a:cubicBezTo>
                    <a:pt x="335201" y="2961"/>
                    <a:pt x="340723" y="80284"/>
                    <a:pt x="337982" y="108959"/>
                  </a:cubicBezTo>
                  <a:cubicBezTo>
                    <a:pt x="335241" y="137634"/>
                    <a:pt x="323483" y="152042"/>
                    <a:pt x="310418" y="172137"/>
                  </a:cubicBezTo>
                  <a:cubicBezTo>
                    <a:pt x="297353" y="192232"/>
                    <a:pt x="278423" y="210700"/>
                    <a:pt x="259590" y="229527"/>
                  </a:cubicBezTo>
                  <a:cubicBezTo>
                    <a:pt x="240757" y="248355"/>
                    <a:pt x="228065" y="256653"/>
                    <a:pt x="197420" y="285102"/>
                  </a:cubicBezTo>
                  <a:cubicBezTo>
                    <a:pt x="166775" y="313551"/>
                    <a:pt x="107515" y="353079"/>
                    <a:pt x="75719" y="400224"/>
                  </a:cubicBezTo>
                  <a:cubicBezTo>
                    <a:pt x="43923" y="447369"/>
                    <a:pt x="18158" y="541112"/>
                    <a:pt x="6646" y="567974"/>
                  </a:cubicBezTo>
                  <a:cubicBezTo>
                    <a:pt x="-4866" y="594836"/>
                    <a:pt x="890" y="578115"/>
                    <a:pt x="6646" y="561395"/>
                  </a:cubicBezTo>
                </a:path>
              </a:pathLst>
            </a:custGeom>
            <a:noFill/>
            <a:ln>
              <a:solidFill>
                <a:srgbClr val="7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1782254" y="5030787"/>
              <a:ext cx="251120" cy="601408"/>
            </a:xfrm>
            <a:custGeom>
              <a:avLst/>
              <a:gdLst>
                <a:gd name="connsiteX0" fmla="*/ 399004 w 407950"/>
                <a:gd name="connsiteY0" fmla="*/ 517229 h 517229"/>
                <a:gd name="connsiteX1" fmla="*/ 402294 w 407950"/>
                <a:gd name="connsiteY1" fmla="*/ 444866 h 517229"/>
                <a:gd name="connsiteX2" fmla="*/ 333220 w 407950"/>
                <a:gd name="connsiteY2" fmla="*/ 329744 h 517229"/>
                <a:gd name="connsiteX3" fmla="*/ 234544 w 407950"/>
                <a:gd name="connsiteY3" fmla="*/ 237646 h 517229"/>
                <a:gd name="connsiteX4" fmla="*/ 132578 w 407950"/>
                <a:gd name="connsiteY4" fmla="*/ 194886 h 517229"/>
                <a:gd name="connsiteX5" fmla="*/ 37191 w 407950"/>
                <a:gd name="connsiteY5" fmla="*/ 148837 h 517229"/>
                <a:gd name="connsiteX6" fmla="*/ 1010 w 407950"/>
                <a:gd name="connsiteY6" fmla="*/ 76475 h 517229"/>
                <a:gd name="connsiteX7" fmla="*/ 14167 w 407950"/>
                <a:gd name="connsiteY7" fmla="*/ 823 h 517229"/>
                <a:gd name="connsiteX8" fmla="*/ 56927 w 407950"/>
                <a:gd name="connsiteY8" fmla="*/ 40293 h 517229"/>
                <a:gd name="connsiteX9" fmla="*/ 102976 w 407950"/>
                <a:gd name="connsiteY9" fmla="*/ 102788 h 517229"/>
                <a:gd name="connsiteX10" fmla="*/ 201652 w 407950"/>
                <a:gd name="connsiteY10" fmla="*/ 145548 h 517229"/>
                <a:gd name="connsiteX11" fmla="*/ 326642 w 407950"/>
                <a:gd name="connsiteY11" fmla="*/ 188308 h 517229"/>
                <a:gd name="connsiteX12" fmla="*/ 402294 w 407950"/>
                <a:gd name="connsiteY12" fmla="*/ 194886 h 517229"/>
                <a:gd name="connsiteX0" fmla="*/ 400466 w 409412"/>
                <a:gd name="connsiteY0" fmla="*/ 545461 h 545461"/>
                <a:gd name="connsiteX1" fmla="*/ 403756 w 409412"/>
                <a:gd name="connsiteY1" fmla="*/ 473098 h 545461"/>
                <a:gd name="connsiteX2" fmla="*/ 334682 w 409412"/>
                <a:gd name="connsiteY2" fmla="*/ 357976 h 545461"/>
                <a:gd name="connsiteX3" fmla="*/ 236006 w 409412"/>
                <a:gd name="connsiteY3" fmla="*/ 265878 h 545461"/>
                <a:gd name="connsiteX4" fmla="*/ 134040 w 409412"/>
                <a:gd name="connsiteY4" fmla="*/ 223118 h 545461"/>
                <a:gd name="connsiteX5" fmla="*/ 38653 w 409412"/>
                <a:gd name="connsiteY5" fmla="*/ 177069 h 545461"/>
                <a:gd name="connsiteX6" fmla="*/ 2472 w 409412"/>
                <a:gd name="connsiteY6" fmla="*/ 104707 h 545461"/>
                <a:gd name="connsiteX7" fmla="*/ 101354 w 409412"/>
                <a:gd name="connsiteY7" fmla="*/ 480 h 545461"/>
                <a:gd name="connsiteX8" fmla="*/ 58389 w 409412"/>
                <a:gd name="connsiteY8" fmla="*/ 68525 h 545461"/>
                <a:gd name="connsiteX9" fmla="*/ 104438 w 409412"/>
                <a:gd name="connsiteY9" fmla="*/ 131020 h 545461"/>
                <a:gd name="connsiteX10" fmla="*/ 203114 w 409412"/>
                <a:gd name="connsiteY10" fmla="*/ 173780 h 545461"/>
                <a:gd name="connsiteX11" fmla="*/ 328104 w 409412"/>
                <a:gd name="connsiteY11" fmla="*/ 216540 h 545461"/>
                <a:gd name="connsiteX12" fmla="*/ 403756 w 409412"/>
                <a:gd name="connsiteY12" fmla="*/ 223118 h 545461"/>
                <a:gd name="connsiteX0" fmla="*/ 400466 w 409412"/>
                <a:gd name="connsiteY0" fmla="*/ 545634 h 545634"/>
                <a:gd name="connsiteX1" fmla="*/ 403756 w 409412"/>
                <a:gd name="connsiteY1" fmla="*/ 473271 h 545634"/>
                <a:gd name="connsiteX2" fmla="*/ 334682 w 409412"/>
                <a:gd name="connsiteY2" fmla="*/ 358149 h 545634"/>
                <a:gd name="connsiteX3" fmla="*/ 236006 w 409412"/>
                <a:gd name="connsiteY3" fmla="*/ 266051 h 545634"/>
                <a:gd name="connsiteX4" fmla="*/ 134040 w 409412"/>
                <a:gd name="connsiteY4" fmla="*/ 223291 h 545634"/>
                <a:gd name="connsiteX5" fmla="*/ 38653 w 409412"/>
                <a:gd name="connsiteY5" fmla="*/ 177242 h 545634"/>
                <a:gd name="connsiteX6" fmla="*/ 2472 w 409412"/>
                <a:gd name="connsiteY6" fmla="*/ 104880 h 545634"/>
                <a:gd name="connsiteX7" fmla="*/ 101354 w 409412"/>
                <a:gd name="connsiteY7" fmla="*/ 653 h 545634"/>
                <a:gd name="connsiteX8" fmla="*/ 158401 w 409412"/>
                <a:gd name="connsiteY8" fmla="*/ 63935 h 545634"/>
                <a:gd name="connsiteX9" fmla="*/ 104438 w 409412"/>
                <a:gd name="connsiteY9" fmla="*/ 131193 h 545634"/>
                <a:gd name="connsiteX10" fmla="*/ 203114 w 409412"/>
                <a:gd name="connsiteY10" fmla="*/ 173953 h 545634"/>
                <a:gd name="connsiteX11" fmla="*/ 328104 w 409412"/>
                <a:gd name="connsiteY11" fmla="*/ 216713 h 545634"/>
                <a:gd name="connsiteX12" fmla="*/ 403756 w 409412"/>
                <a:gd name="connsiteY12" fmla="*/ 223291 h 545634"/>
                <a:gd name="connsiteX0" fmla="*/ 400466 w 409412"/>
                <a:gd name="connsiteY0" fmla="*/ 545626 h 545626"/>
                <a:gd name="connsiteX1" fmla="*/ 403756 w 409412"/>
                <a:gd name="connsiteY1" fmla="*/ 473263 h 545626"/>
                <a:gd name="connsiteX2" fmla="*/ 334682 w 409412"/>
                <a:gd name="connsiteY2" fmla="*/ 358141 h 545626"/>
                <a:gd name="connsiteX3" fmla="*/ 236006 w 409412"/>
                <a:gd name="connsiteY3" fmla="*/ 266043 h 545626"/>
                <a:gd name="connsiteX4" fmla="*/ 134040 w 409412"/>
                <a:gd name="connsiteY4" fmla="*/ 223283 h 545626"/>
                <a:gd name="connsiteX5" fmla="*/ 38653 w 409412"/>
                <a:gd name="connsiteY5" fmla="*/ 177234 h 545626"/>
                <a:gd name="connsiteX6" fmla="*/ 2472 w 409412"/>
                <a:gd name="connsiteY6" fmla="*/ 104872 h 545626"/>
                <a:gd name="connsiteX7" fmla="*/ 101354 w 409412"/>
                <a:gd name="connsiteY7" fmla="*/ 645 h 545626"/>
                <a:gd name="connsiteX8" fmla="*/ 158401 w 409412"/>
                <a:gd name="connsiteY8" fmla="*/ 63927 h 545626"/>
                <a:gd name="connsiteX9" fmla="*/ 199688 w 409412"/>
                <a:gd name="connsiteY9" fmla="*/ 126423 h 545626"/>
                <a:gd name="connsiteX10" fmla="*/ 203114 w 409412"/>
                <a:gd name="connsiteY10" fmla="*/ 173945 h 545626"/>
                <a:gd name="connsiteX11" fmla="*/ 328104 w 409412"/>
                <a:gd name="connsiteY11" fmla="*/ 216705 h 545626"/>
                <a:gd name="connsiteX12" fmla="*/ 403756 w 409412"/>
                <a:gd name="connsiteY12" fmla="*/ 223283 h 545626"/>
                <a:gd name="connsiteX0" fmla="*/ 400466 w 409412"/>
                <a:gd name="connsiteY0" fmla="*/ 545626 h 545626"/>
                <a:gd name="connsiteX1" fmla="*/ 403756 w 409412"/>
                <a:gd name="connsiteY1" fmla="*/ 473263 h 545626"/>
                <a:gd name="connsiteX2" fmla="*/ 334682 w 409412"/>
                <a:gd name="connsiteY2" fmla="*/ 358141 h 545626"/>
                <a:gd name="connsiteX3" fmla="*/ 236006 w 409412"/>
                <a:gd name="connsiteY3" fmla="*/ 266043 h 545626"/>
                <a:gd name="connsiteX4" fmla="*/ 134040 w 409412"/>
                <a:gd name="connsiteY4" fmla="*/ 223283 h 545626"/>
                <a:gd name="connsiteX5" fmla="*/ 38653 w 409412"/>
                <a:gd name="connsiteY5" fmla="*/ 177234 h 545626"/>
                <a:gd name="connsiteX6" fmla="*/ 2472 w 409412"/>
                <a:gd name="connsiteY6" fmla="*/ 104872 h 545626"/>
                <a:gd name="connsiteX7" fmla="*/ 101354 w 409412"/>
                <a:gd name="connsiteY7" fmla="*/ 645 h 545626"/>
                <a:gd name="connsiteX8" fmla="*/ 158401 w 409412"/>
                <a:gd name="connsiteY8" fmla="*/ 63927 h 545626"/>
                <a:gd name="connsiteX9" fmla="*/ 199688 w 409412"/>
                <a:gd name="connsiteY9" fmla="*/ 126423 h 545626"/>
                <a:gd name="connsiteX10" fmla="*/ 262646 w 409412"/>
                <a:gd name="connsiteY10" fmla="*/ 169182 h 545626"/>
                <a:gd name="connsiteX11" fmla="*/ 328104 w 409412"/>
                <a:gd name="connsiteY11" fmla="*/ 216705 h 545626"/>
                <a:gd name="connsiteX12" fmla="*/ 403756 w 409412"/>
                <a:gd name="connsiteY12" fmla="*/ 223283 h 545626"/>
                <a:gd name="connsiteX0" fmla="*/ 365012 w 373958"/>
                <a:gd name="connsiteY0" fmla="*/ 545693 h 545693"/>
                <a:gd name="connsiteX1" fmla="*/ 368302 w 373958"/>
                <a:gd name="connsiteY1" fmla="*/ 473330 h 545693"/>
                <a:gd name="connsiteX2" fmla="*/ 299228 w 373958"/>
                <a:gd name="connsiteY2" fmla="*/ 358208 h 545693"/>
                <a:gd name="connsiteX3" fmla="*/ 200552 w 373958"/>
                <a:gd name="connsiteY3" fmla="*/ 266110 h 545693"/>
                <a:gd name="connsiteX4" fmla="*/ 98586 w 373958"/>
                <a:gd name="connsiteY4" fmla="*/ 223350 h 545693"/>
                <a:gd name="connsiteX5" fmla="*/ 3199 w 373958"/>
                <a:gd name="connsiteY5" fmla="*/ 177301 h 545693"/>
                <a:gd name="connsiteX6" fmla="*/ 26549 w 373958"/>
                <a:gd name="connsiteY6" fmla="*/ 107320 h 545693"/>
                <a:gd name="connsiteX7" fmla="*/ 65900 w 373958"/>
                <a:gd name="connsiteY7" fmla="*/ 712 h 545693"/>
                <a:gd name="connsiteX8" fmla="*/ 122947 w 373958"/>
                <a:gd name="connsiteY8" fmla="*/ 63994 h 545693"/>
                <a:gd name="connsiteX9" fmla="*/ 164234 w 373958"/>
                <a:gd name="connsiteY9" fmla="*/ 126490 h 545693"/>
                <a:gd name="connsiteX10" fmla="*/ 227192 w 373958"/>
                <a:gd name="connsiteY10" fmla="*/ 169249 h 545693"/>
                <a:gd name="connsiteX11" fmla="*/ 292650 w 373958"/>
                <a:gd name="connsiteY11" fmla="*/ 216772 h 545693"/>
                <a:gd name="connsiteX12" fmla="*/ 368302 w 373958"/>
                <a:gd name="connsiteY12" fmla="*/ 223350 h 545693"/>
                <a:gd name="connsiteX0" fmla="*/ 339910 w 348856"/>
                <a:gd name="connsiteY0" fmla="*/ 545693 h 545693"/>
                <a:gd name="connsiteX1" fmla="*/ 343200 w 348856"/>
                <a:gd name="connsiteY1" fmla="*/ 473330 h 545693"/>
                <a:gd name="connsiteX2" fmla="*/ 274126 w 348856"/>
                <a:gd name="connsiteY2" fmla="*/ 358208 h 545693"/>
                <a:gd name="connsiteX3" fmla="*/ 175450 w 348856"/>
                <a:gd name="connsiteY3" fmla="*/ 266110 h 545693"/>
                <a:gd name="connsiteX4" fmla="*/ 73484 w 348856"/>
                <a:gd name="connsiteY4" fmla="*/ 223350 h 545693"/>
                <a:gd name="connsiteX5" fmla="*/ 92397 w 348856"/>
                <a:gd name="connsiteY5" fmla="*/ 165395 h 545693"/>
                <a:gd name="connsiteX6" fmla="*/ 1447 w 348856"/>
                <a:gd name="connsiteY6" fmla="*/ 107320 h 545693"/>
                <a:gd name="connsiteX7" fmla="*/ 40798 w 348856"/>
                <a:gd name="connsiteY7" fmla="*/ 712 h 545693"/>
                <a:gd name="connsiteX8" fmla="*/ 97845 w 348856"/>
                <a:gd name="connsiteY8" fmla="*/ 63994 h 545693"/>
                <a:gd name="connsiteX9" fmla="*/ 139132 w 348856"/>
                <a:gd name="connsiteY9" fmla="*/ 126490 h 545693"/>
                <a:gd name="connsiteX10" fmla="*/ 202090 w 348856"/>
                <a:gd name="connsiteY10" fmla="*/ 169249 h 545693"/>
                <a:gd name="connsiteX11" fmla="*/ 267548 w 348856"/>
                <a:gd name="connsiteY11" fmla="*/ 216772 h 545693"/>
                <a:gd name="connsiteX12" fmla="*/ 343200 w 348856"/>
                <a:gd name="connsiteY12" fmla="*/ 223350 h 545693"/>
                <a:gd name="connsiteX0" fmla="*/ 309774 w 318720"/>
                <a:gd name="connsiteY0" fmla="*/ 545498 h 545498"/>
                <a:gd name="connsiteX1" fmla="*/ 313064 w 318720"/>
                <a:gd name="connsiteY1" fmla="*/ 473135 h 545498"/>
                <a:gd name="connsiteX2" fmla="*/ 243990 w 318720"/>
                <a:gd name="connsiteY2" fmla="*/ 358013 h 545498"/>
                <a:gd name="connsiteX3" fmla="*/ 145314 w 318720"/>
                <a:gd name="connsiteY3" fmla="*/ 265915 h 545498"/>
                <a:gd name="connsiteX4" fmla="*/ 43348 w 318720"/>
                <a:gd name="connsiteY4" fmla="*/ 223155 h 545498"/>
                <a:gd name="connsiteX5" fmla="*/ 62261 w 318720"/>
                <a:gd name="connsiteY5" fmla="*/ 165200 h 545498"/>
                <a:gd name="connsiteX6" fmla="*/ 4648 w 318720"/>
                <a:gd name="connsiteY6" fmla="*/ 99982 h 545498"/>
                <a:gd name="connsiteX7" fmla="*/ 10662 w 318720"/>
                <a:gd name="connsiteY7" fmla="*/ 517 h 545498"/>
                <a:gd name="connsiteX8" fmla="*/ 67709 w 318720"/>
                <a:gd name="connsiteY8" fmla="*/ 63799 h 545498"/>
                <a:gd name="connsiteX9" fmla="*/ 108996 w 318720"/>
                <a:gd name="connsiteY9" fmla="*/ 126295 h 545498"/>
                <a:gd name="connsiteX10" fmla="*/ 171954 w 318720"/>
                <a:gd name="connsiteY10" fmla="*/ 169054 h 545498"/>
                <a:gd name="connsiteX11" fmla="*/ 237412 w 318720"/>
                <a:gd name="connsiteY11" fmla="*/ 216577 h 545498"/>
                <a:gd name="connsiteX12" fmla="*/ 313064 w 318720"/>
                <a:gd name="connsiteY12" fmla="*/ 223155 h 545498"/>
                <a:gd name="connsiteX0" fmla="*/ 309774 w 318720"/>
                <a:gd name="connsiteY0" fmla="*/ 545498 h 545498"/>
                <a:gd name="connsiteX1" fmla="*/ 313064 w 318720"/>
                <a:gd name="connsiteY1" fmla="*/ 473135 h 545498"/>
                <a:gd name="connsiteX2" fmla="*/ 243990 w 318720"/>
                <a:gd name="connsiteY2" fmla="*/ 358013 h 545498"/>
                <a:gd name="connsiteX3" fmla="*/ 145314 w 318720"/>
                <a:gd name="connsiteY3" fmla="*/ 265915 h 545498"/>
                <a:gd name="connsiteX4" fmla="*/ 112404 w 318720"/>
                <a:gd name="connsiteY4" fmla="*/ 211249 h 545498"/>
                <a:gd name="connsiteX5" fmla="*/ 62261 w 318720"/>
                <a:gd name="connsiteY5" fmla="*/ 165200 h 545498"/>
                <a:gd name="connsiteX6" fmla="*/ 4648 w 318720"/>
                <a:gd name="connsiteY6" fmla="*/ 99982 h 545498"/>
                <a:gd name="connsiteX7" fmla="*/ 10662 w 318720"/>
                <a:gd name="connsiteY7" fmla="*/ 517 h 545498"/>
                <a:gd name="connsiteX8" fmla="*/ 67709 w 318720"/>
                <a:gd name="connsiteY8" fmla="*/ 63799 h 545498"/>
                <a:gd name="connsiteX9" fmla="*/ 108996 w 318720"/>
                <a:gd name="connsiteY9" fmla="*/ 126295 h 545498"/>
                <a:gd name="connsiteX10" fmla="*/ 171954 w 318720"/>
                <a:gd name="connsiteY10" fmla="*/ 169054 h 545498"/>
                <a:gd name="connsiteX11" fmla="*/ 237412 w 318720"/>
                <a:gd name="connsiteY11" fmla="*/ 216577 h 545498"/>
                <a:gd name="connsiteX12" fmla="*/ 313064 w 318720"/>
                <a:gd name="connsiteY12" fmla="*/ 223155 h 545498"/>
                <a:gd name="connsiteX0" fmla="*/ 309774 w 318720"/>
                <a:gd name="connsiteY0" fmla="*/ 545498 h 545498"/>
                <a:gd name="connsiteX1" fmla="*/ 313064 w 318720"/>
                <a:gd name="connsiteY1" fmla="*/ 473135 h 545498"/>
                <a:gd name="connsiteX2" fmla="*/ 243990 w 318720"/>
                <a:gd name="connsiteY2" fmla="*/ 358013 h 545498"/>
                <a:gd name="connsiteX3" fmla="*/ 185796 w 318720"/>
                <a:gd name="connsiteY3" fmla="*/ 275440 h 545498"/>
                <a:gd name="connsiteX4" fmla="*/ 112404 w 318720"/>
                <a:gd name="connsiteY4" fmla="*/ 211249 h 545498"/>
                <a:gd name="connsiteX5" fmla="*/ 62261 w 318720"/>
                <a:gd name="connsiteY5" fmla="*/ 165200 h 545498"/>
                <a:gd name="connsiteX6" fmla="*/ 4648 w 318720"/>
                <a:gd name="connsiteY6" fmla="*/ 99982 h 545498"/>
                <a:gd name="connsiteX7" fmla="*/ 10662 w 318720"/>
                <a:gd name="connsiteY7" fmla="*/ 517 h 545498"/>
                <a:gd name="connsiteX8" fmla="*/ 67709 w 318720"/>
                <a:gd name="connsiteY8" fmla="*/ 63799 h 545498"/>
                <a:gd name="connsiteX9" fmla="*/ 108996 w 318720"/>
                <a:gd name="connsiteY9" fmla="*/ 126295 h 545498"/>
                <a:gd name="connsiteX10" fmla="*/ 171954 w 318720"/>
                <a:gd name="connsiteY10" fmla="*/ 169054 h 545498"/>
                <a:gd name="connsiteX11" fmla="*/ 237412 w 318720"/>
                <a:gd name="connsiteY11" fmla="*/ 216577 h 545498"/>
                <a:gd name="connsiteX12" fmla="*/ 313064 w 318720"/>
                <a:gd name="connsiteY12" fmla="*/ 223155 h 545498"/>
                <a:gd name="connsiteX0" fmla="*/ 309774 w 318720"/>
                <a:gd name="connsiteY0" fmla="*/ 545491 h 545491"/>
                <a:gd name="connsiteX1" fmla="*/ 313064 w 318720"/>
                <a:gd name="connsiteY1" fmla="*/ 473128 h 545491"/>
                <a:gd name="connsiteX2" fmla="*/ 243990 w 318720"/>
                <a:gd name="connsiteY2" fmla="*/ 358006 h 545491"/>
                <a:gd name="connsiteX3" fmla="*/ 185796 w 318720"/>
                <a:gd name="connsiteY3" fmla="*/ 275433 h 545491"/>
                <a:gd name="connsiteX4" fmla="*/ 112404 w 318720"/>
                <a:gd name="connsiteY4" fmla="*/ 211242 h 545491"/>
                <a:gd name="connsiteX5" fmla="*/ 62261 w 318720"/>
                <a:gd name="connsiteY5" fmla="*/ 165193 h 545491"/>
                <a:gd name="connsiteX6" fmla="*/ 4648 w 318720"/>
                <a:gd name="connsiteY6" fmla="*/ 99975 h 545491"/>
                <a:gd name="connsiteX7" fmla="*/ 10662 w 318720"/>
                <a:gd name="connsiteY7" fmla="*/ 510 h 545491"/>
                <a:gd name="connsiteX8" fmla="*/ 67709 w 318720"/>
                <a:gd name="connsiteY8" fmla="*/ 63792 h 545491"/>
                <a:gd name="connsiteX9" fmla="*/ 113759 w 318720"/>
                <a:gd name="connsiteY9" fmla="*/ 121525 h 545491"/>
                <a:gd name="connsiteX10" fmla="*/ 171954 w 318720"/>
                <a:gd name="connsiteY10" fmla="*/ 169047 h 545491"/>
                <a:gd name="connsiteX11" fmla="*/ 237412 w 318720"/>
                <a:gd name="connsiteY11" fmla="*/ 216570 h 545491"/>
                <a:gd name="connsiteX12" fmla="*/ 313064 w 318720"/>
                <a:gd name="connsiteY12" fmla="*/ 223148 h 545491"/>
                <a:gd name="connsiteX0" fmla="*/ 309774 w 317675"/>
                <a:gd name="connsiteY0" fmla="*/ 545491 h 545491"/>
                <a:gd name="connsiteX1" fmla="*/ 313064 w 317675"/>
                <a:gd name="connsiteY1" fmla="*/ 473128 h 545491"/>
                <a:gd name="connsiteX2" fmla="*/ 258277 w 317675"/>
                <a:gd name="connsiteY2" fmla="*/ 358006 h 545491"/>
                <a:gd name="connsiteX3" fmla="*/ 185796 w 317675"/>
                <a:gd name="connsiteY3" fmla="*/ 275433 h 545491"/>
                <a:gd name="connsiteX4" fmla="*/ 112404 w 317675"/>
                <a:gd name="connsiteY4" fmla="*/ 211242 h 545491"/>
                <a:gd name="connsiteX5" fmla="*/ 62261 w 317675"/>
                <a:gd name="connsiteY5" fmla="*/ 165193 h 545491"/>
                <a:gd name="connsiteX6" fmla="*/ 4648 w 317675"/>
                <a:gd name="connsiteY6" fmla="*/ 99975 h 545491"/>
                <a:gd name="connsiteX7" fmla="*/ 10662 w 317675"/>
                <a:gd name="connsiteY7" fmla="*/ 510 h 545491"/>
                <a:gd name="connsiteX8" fmla="*/ 67709 w 317675"/>
                <a:gd name="connsiteY8" fmla="*/ 63792 h 545491"/>
                <a:gd name="connsiteX9" fmla="*/ 113759 w 317675"/>
                <a:gd name="connsiteY9" fmla="*/ 121525 h 545491"/>
                <a:gd name="connsiteX10" fmla="*/ 171954 w 317675"/>
                <a:gd name="connsiteY10" fmla="*/ 169047 h 545491"/>
                <a:gd name="connsiteX11" fmla="*/ 237412 w 317675"/>
                <a:gd name="connsiteY11" fmla="*/ 216570 h 545491"/>
                <a:gd name="connsiteX12" fmla="*/ 313064 w 317675"/>
                <a:gd name="connsiteY12" fmla="*/ 223148 h 545491"/>
                <a:gd name="connsiteX0" fmla="*/ 305337 w 313238"/>
                <a:gd name="connsiteY0" fmla="*/ 599046 h 599046"/>
                <a:gd name="connsiteX1" fmla="*/ 308627 w 313238"/>
                <a:gd name="connsiteY1" fmla="*/ 526683 h 599046"/>
                <a:gd name="connsiteX2" fmla="*/ 253840 w 313238"/>
                <a:gd name="connsiteY2" fmla="*/ 411561 h 599046"/>
                <a:gd name="connsiteX3" fmla="*/ 181359 w 313238"/>
                <a:gd name="connsiteY3" fmla="*/ 328988 h 599046"/>
                <a:gd name="connsiteX4" fmla="*/ 107967 w 313238"/>
                <a:gd name="connsiteY4" fmla="*/ 264797 h 599046"/>
                <a:gd name="connsiteX5" fmla="*/ 57824 w 313238"/>
                <a:gd name="connsiteY5" fmla="*/ 218748 h 599046"/>
                <a:gd name="connsiteX6" fmla="*/ 211 w 313238"/>
                <a:gd name="connsiteY6" fmla="*/ 153530 h 599046"/>
                <a:gd name="connsiteX7" fmla="*/ 39326 w 313238"/>
                <a:gd name="connsiteY7" fmla="*/ 277 h 599046"/>
                <a:gd name="connsiteX8" fmla="*/ 63272 w 313238"/>
                <a:gd name="connsiteY8" fmla="*/ 117347 h 599046"/>
                <a:gd name="connsiteX9" fmla="*/ 109322 w 313238"/>
                <a:gd name="connsiteY9" fmla="*/ 175080 h 599046"/>
                <a:gd name="connsiteX10" fmla="*/ 167517 w 313238"/>
                <a:gd name="connsiteY10" fmla="*/ 222602 h 599046"/>
                <a:gd name="connsiteX11" fmla="*/ 232975 w 313238"/>
                <a:gd name="connsiteY11" fmla="*/ 270125 h 599046"/>
                <a:gd name="connsiteX12" fmla="*/ 308627 w 313238"/>
                <a:gd name="connsiteY12" fmla="*/ 276703 h 599046"/>
                <a:gd name="connsiteX0" fmla="*/ 305388 w 313289"/>
                <a:gd name="connsiteY0" fmla="*/ 599124 h 599124"/>
                <a:gd name="connsiteX1" fmla="*/ 308678 w 313289"/>
                <a:gd name="connsiteY1" fmla="*/ 526761 h 599124"/>
                <a:gd name="connsiteX2" fmla="*/ 253891 w 313289"/>
                <a:gd name="connsiteY2" fmla="*/ 411639 h 599124"/>
                <a:gd name="connsiteX3" fmla="*/ 181410 w 313289"/>
                <a:gd name="connsiteY3" fmla="*/ 329066 h 599124"/>
                <a:gd name="connsiteX4" fmla="*/ 108018 w 313289"/>
                <a:gd name="connsiteY4" fmla="*/ 264875 h 599124"/>
                <a:gd name="connsiteX5" fmla="*/ 57875 w 313289"/>
                <a:gd name="connsiteY5" fmla="*/ 218826 h 599124"/>
                <a:gd name="connsiteX6" fmla="*/ 262 w 313289"/>
                <a:gd name="connsiteY6" fmla="*/ 153608 h 599124"/>
                <a:gd name="connsiteX7" fmla="*/ 39377 w 313289"/>
                <a:gd name="connsiteY7" fmla="*/ 355 h 599124"/>
                <a:gd name="connsiteX8" fmla="*/ 104699 w 313289"/>
                <a:gd name="connsiteY8" fmla="*/ 113288 h 599124"/>
                <a:gd name="connsiteX9" fmla="*/ 109373 w 313289"/>
                <a:gd name="connsiteY9" fmla="*/ 175158 h 599124"/>
                <a:gd name="connsiteX10" fmla="*/ 167568 w 313289"/>
                <a:gd name="connsiteY10" fmla="*/ 222680 h 599124"/>
                <a:gd name="connsiteX11" fmla="*/ 233026 w 313289"/>
                <a:gd name="connsiteY11" fmla="*/ 270203 h 599124"/>
                <a:gd name="connsiteX12" fmla="*/ 308678 w 313289"/>
                <a:gd name="connsiteY12" fmla="*/ 276781 h 599124"/>
                <a:gd name="connsiteX0" fmla="*/ 305388 w 313289"/>
                <a:gd name="connsiteY0" fmla="*/ 599124 h 599124"/>
                <a:gd name="connsiteX1" fmla="*/ 308678 w 313289"/>
                <a:gd name="connsiteY1" fmla="*/ 526761 h 599124"/>
                <a:gd name="connsiteX2" fmla="*/ 253891 w 313289"/>
                <a:gd name="connsiteY2" fmla="*/ 411639 h 599124"/>
                <a:gd name="connsiteX3" fmla="*/ 181410 w 313289"/>
                <a:gd name="connsiteY3" fmla="*/ 329066 h 599124"/>
                <a:gd name="connsiteX4" fmla="*/ 108018 w 313289"/>
                <a:gd name="connsiteY4" fmla="*/ 264875 h 599124"/>
                <a:gd name="connsiteX5" fmla="*/ 57875 w 313289"/>
                <a:gd name="connsiteY5" fmla="*/ 218826 h 599124"/>
                <a:gd name="connsiteX6" fmla="*/ 262 w 313289"/>
                <a:gd name="connsiteY6" fmla="*/ 153608 h 599124"/>
                <a:gd name="connsiteX7" fmla="*/ 39377 w 313289"/>
                <a:gd name="connsiteY7" fmla="*/ 355 h 599124"/>
                <a:gd name="connsiteX8" fmla="*/ 104699 w 313289"/>
                <a:gd name="connsiteY8" fmla="*/ 113288 h 599124"/>
                <a:gd name="connsiteX9" fmla="*/ 146611 w 313289"/>
                <a:gd name="connsiteY9" fmla="*/ 175158 h 599124"/>
                <a:gd name="connsiteX10" fmla="*/ 167568 w 313289"/>
                <a:gd name="connsiteY10" fmla="*/ 222680 h 599124"/>
                <a:gd name="connsiteX11" fmla="*/ 233026 w 313289"/>
                <a:gd name="connsiteY11" fmla="*/ 270203 h 599124"/>
                <a:gd name="connsiteX12" fmla="*/ 308678 w 313289"/>
                <a:gd name="connsiteY12" fmla="*/ 276781 h 599124"/>
                <a:gd name="connsiteX0" fmla="*/ 305388 w 313289"/>
                <a:gd name="connsiteY0" fmla="*/ 599124 h 599124"/>
                <a:gd name="connsiteX1" fmla="*/ 308678 w 313289"/>
                <a:gd name="connsiteY1" fmla="*/ 526761 h 599124"/>
                <a:gd name="connsiteX2" fmla="*/ 253891 w 313289"/>
                <a:gd name="connsiteY2" fmla="*/ 411639 h 599124"/>
                <a:gd name="connsiteX3" fmla="*/ 181410 w 313289"/>
                <a:gd name="connsiteY3" fmla="*/ 329066 h 599124"/>
                <a:gd name="connsiteX4" fmla="*/ 108018 w 313289"/>
                <a:gd name="connsiteY4" fmla="*/ 264875 h 599124"/>
                <a:gd name="connsiteX5" fmla="*/ 57875 w 313289"/>
                <a:gd name="connsiteY5" fmla="*/ 218826 h 599124"/>
                <a:gd name="connsiteX6" fmla="*/ 262 w 313289"/>
                <a:gd name="connsiteY6" fmla="*/ 153608 h 599124"/>
                <a:gd name="connsiteX7" fmla="*/ 39377 w 313289"/>
                <a:gd name="connsiteY7" fmla="*/ 355 h 599124"/>
                <a:gd name="connsiteX8" fmla="*/ 104699 w 313289"/>
                <a:gd name="connsiteY8" fmla="*/ 113288 h 599124"/>
                <a:gd name="connsiteX9" fmla="*/ 146611 w 313289"/>
                <a:gd name="connsiteY9" fmla="*/ 175158 h 599124"/>
                <a:gd name="connsiteX10" fmla="*/ 204806 w 313289"/>
                <a:gd name="connsiteY10" fmla="*/ 218543 h 599124"/>
                <a:gd name="connsiteX11" fmla="*/ 233026 w 313289"/>
                <a:gd name="connsiteY11" fmla="*/ 270203 h 599124"/>
                <a:gd name="connsiteX12" fmla="*/ 308678 w 313289"/>
                <a:gd name="connsiteY12" fmla="*/ 276781 h 599124"/>
                <a:gd name="connsiteX0" fmla="*/ 305388 w 313289"/>
                <a:gd name="connsiteY0" fmla="*/ 599124 h 599124"/>
                <a:gd name="connsiteX1" fmla="*/ 308678 w 313289"/>
                <a:gd name="connsiteY1" fmla="*/ 526761 h 599124"/>
                <a:gd name="connsiteX2" fmla="*/ 253891 w 313289"/>
                <a:gd name="connsiteY2" fmla="*/ 411639 h 599124"/>
                <a:gd name="connsiteX3" fmla="*/ 181410 w 313289"/>
                <a:gd name="connsiteY3" fmla="*/ 329066 h 599124"/>
                <a:gd name="connsiteX4" fmla="*/ 108018 w 313289"/>
                <a:gd name="connsiteY4" fmla="*/ 264875 h 599124"/>
                <a:gd name="connsiteX5" fmla="*/ 57875 w 313289"/>
                <a:gd name="connsiteY5" fmla="*/ 218826 h 599124"/>
                <a:gd name="connsiteX6" fmla="*/ 262 w 313289"/>
                <a:gd name="connsiteY6" fmla="*/ 153608 h 599124"/>
                <a:gd name="connsiteX7" fmla="*/ 39377 w 313289"/>
                <a:gd name="connsiteY7" fmla="*/ 355 h 599124"/>
                <a:gd name="connsiteX8" fmla="*/ 104699 w 313289"/>
                <a:gd name="connsiteY8" fmla="*/ 113288 h 599124"/>
                <a:gd name="connsiteX9" fmla="*/ 146611 w 313289"/>
                <a:gd name="connsiteY9" fmla="*/ 175158 h 599124"/>
                <a:gd name="connsiteX10" fmla="*/ 204806 w 313289"/>
                <a:gd name="connsiteY10" fmla="*/ 218543 h 599124"/>
                <a:gd name="connsiteX11" fmla="*/ 253713 w 313289"/>
                <a:gd name="connsiteY11" fmla="*/ 261928 h 599124"/>
                <a:gd name="connsiteX12" fmla="*/ 308678 w 313289"/>
                <a:gd name="connsiteY12" fmla="*/ 276781 h 599124"/>
                <a:gd name="connsiteX0" fmla="*/ 270782 w 278683"/>
                <a:gd name="connsiteY0" fmla="*/ 599000 h 599000"/>
                <a:gd name="connsiteX1" fmla="*/ 274072 w 278683"/>
                <a:gd name="connsiteY1" fmla="*/ 526637 h 599000"/>
                <a:gd name="connsiteX2" fmla="*/ 219285 w 278683"/>
                <a:gd name="connsiteY2" fmla="*/ 411515 h 599000"/>
                <a:gd name="connsiteX3" fmla="*/ 146804 w 278683"/>
                <a:gd name="connsiteY3" fmla="*/ 328942 h 599000"/>
                <a:gd name="connsiteX4" fmla="*/ 73412 w 278683"/>
                <a:gd name="connsiteY4" fmla="*/ 264751 h 599000"/>
                <a:gd name="connsiteX5" fmla="*/ 23269 w 278683"/>
                <a:gd name="connsiteY5" fmla="*/ 218702 h 599000"/>
                <a:gd name="connsiteX6" fmla="*/ 7031 w 278683"/>
                <a:gd name="connsiteY6" fmla="*/ 145209 h 599000"/>
                <a:gd name="connsiteX7" fmla="*/ 4771 w 278683"/>
                <a:gd name="connsiteY7" fmla="*/ 231 h 599000"/>
                <a:gd name="connsiteX8" fmla="*/ 70093 w 278683"/>
                <a:gd name="connsiteY8" fmla="*/ 113164 h 599000"/>
                <a:gd name="connsiteX9" fmla="*/ 112005 w 278683"/>
                <a:gd name="connsiteY9" fmla="*/ 175034 h 599000"/>
                <a:gd name="connsiteX10" fmla="*/ 170200 w 278683"/>
                <a:gd name="connsiteY10" fmla="*/ 218419 h 599000"/>
                <a:gd name="connsiteX11" fmla="*/ 219107 w 278683"/>
                <a:gd name="connsiteY11" fmla="*/ 261804 h 599000"/>
                <a:gd name="connsiteX12" fmla="*/ 274072 w 278683"/>
                <a:gd name="connsiteY12" fmla="*/ 276657 h 599000"/>
                <a:gd name="connsiteX0" fmla="*/ 272679 w 280580"/>
                <a:gd name="connsiteY0" fmla="*/ 599000 h 599000"/>
                <a:gd name="connsiteX1" fmla="*/ 275969 w 280580"/>
                <a:gd name="connsiteY1" fmla="*/ 526637 h 599000"/>
                <a:gd name="connsiteX2" fmla="*/ 221182 w 280580"/>
                <a:gd name="connsiteY2" fmla="*/ 411515 h 599000"/>
                <a:gd name="connsiteX3" fmla="*/ 148701 w 280580"/>
                <a:gd name="connsiteY3" fmla="*/ 328942 h 599000"/>
                <a:gd name="connsiteX4" fmla="*/ 75309 w 280580"/>
                <a:gd name="connsiteY4" fmla="*/ 264751 h 599000"/>
                <a:gd name="connsiteX5" fmla="*/ 66542 w 280580"/>
                <a:gd name="connsiteY5" fmla="*/ 218702 h 599000"/>
                <a:gd name="connsiteX6" fmla="*/ 8928 w 280580"/>
                <a:gd name="connsiteY6" fmla="*/ 145209 h 599000"/>
                <a:gd name="connsiteX7" fmla="*/ 6668 w 280580"/>
                <a:gd name="connsiteY7" fmla="*/ 231 h 599000"/>
                <a:gd name="connsiteX8" fmla="*/ 71990 w 280580"/>
                <a:gd name="connsiteY8" fmla="*/ 113164 h 599000"/>
                <a:gd name="connsiteX9" fmla="*/ 113902 w 280580"/>
                <a:gd name="connsiteY9" fmla="*/ 175034 h 599000"/>
                <a:gd name="connsiteX10" fmla="*/ 172097 w 280580"/>
                <a:gd name="connsiteY10" fmla="*/ 218419 h 599000"/>
                <a:gd name="connsiteX11" fmla="*/ 221004 w 280580"/>
                <a:gd name="connsiteY11" fmla="*/ 261804 h 599000"/>
                <a:gd name="connsiteX12" fmla="*/ 275969 w 280580"/>
                <a:gd name="connsiteY12" fmla="*/ 276657 h 599000"/>
                <a:gd name="connsiteX0" fmla="*/ 272679 w 280580"/>
                <a:gd name="connsiteY0" fmla="*/ 599000 h 599000"/>
                <a:gd name="connsiteX1" fmla="*/ 275969 w 280580"/>
                <a:gd name="connsiteY1" fmla="*/ 526637 h 599000"/>
                <a:gd name="connsiteX2" fmla="*/ 221182 w 280580"/>
                <a:gd name="connsiteY2" fmla="*/ 411515 h 599000"/>
                <a:gd name="connsiteX3" fmla="*/ 148701 w 280580"/>
                <a:gd name="connsiteY3" fmla="*/ 328942 h 599000"/>
                <a:gd name="connsiteX4" fmla="*/ 116438 w 280580"/>
                <a:gd name="connsiteY4" fmla="*/ 274210 h 599000"/>
                <a:gd name="connsiteX5" fmla="*/ 75309 w 280580"/>
                <a:gd name="connsiteY5" fmla="*/ 264751 h 599000"/>
                <a:gd name="connsiteX6" fmla="*/ 66542 w 280580"/>
                <a:gd name="connsiteY6" fmla="*/ 218702 h 599000"/>
                <a:gd name="connsiteX7" fmla="*/ 8928 w 280580"/>
                <a:gd name="connsiteY7" fmla="*/ 145209 h 599000"/>
                <a:gd name="connsiteX8" fmla="*/ 6668 w 280580"/>
                <a:gd name="connsiteY8" fmla="*/ 231 h 599000"/>
                <a:gd name="connsiteX9" fmla="*/ 71990 w 280580"/>
                <a:gd name="connsiteY9" fmla="*/ 113164 h 599000"/>
                <a:gd name="connsiteX10" fmla="*/ 113902 w 280580"/>
                <a:gd name="connsiteY10" fmla="*/ 175034 h 599000"/>
                <a:gd name="connsiteX11" fmla="*/ 172097 w 280580"/>
                <a:gd name="connsiteY11" fmla="*/ 218419 h 599000"/>
                <a:gd name="connsiteX12" fmla="*/ 221004 w 280580"/>
                <a:gd name="connsiteY12" fmla="*/ 261804 h 599000"/>
                <a:gd name="connsiteX13" fmla="*/ 275969 w 280580"/>
                <a:gd name="connsiteY13" fmla="*/ 276657 h 599000"/>
                <a:gd name="connsiteX0" fmla="*/ 272679 w 280580"/>
                <a:gd name="connsiteY0" fmla="*/ 599000 h 599000"/>
                <a:gd name="connsiteX1" fmla="*/ 275969 w 280580"/>
                <a:gd name="connsiteY1" fmla="*/ 526637 h 599000"/>
                <a:gd name="connsiteX2" fmla="*/ 221182 w 280580"/>
                <a:gd name="connsiteY2" fmla="*/ 411515 h 599000"/>
                <a:gd name="connsiteX3" fmla="*/ 177664 w 280580"/>
                <a:gd name="connsiteY3" fmla="*/ 328942 h 599000"/>
                <a:gd name="connsiteX4" fmla="*/ 116438 w 280580"/>
                <a:gd name="connsiteY4" fmla="*/ 274210 h 599000"/>
                <a:gd name="connsiteX5" fmla="*/ 75309 w 280580"/>
                <a:gd name="connsiteY5" fmla="*/ 264751 h 599000"/>
                <a:gd name="connsiteX6" fmla="*/ 66542 w 280580"/>
                <a:gd name="connsiteY6" fmla="*/ 218702 h 599000"/>
                <a:gd name="connsiteX7" fmla="*/ 8928 w 280580"/>
                <a:gd name="connsiteY7" fmla="*/ 145209 h 599000"/>
                <a:gd name="connsiteX8" fmla="*/ 6668 w 280580"/>
                <a:gd name="connsiteY8" fmla="*/ 231 h 599000"/>
                <a:gd name="connsiteX9" fmla="*/ 71990 w 280580"/>
                <a:gd name="connsiteY9" fmla="*/ 113164 h 599000"/>
                <a:gd name="connsiteX10" fmla="*/ 113902 w 280580"/>
                <a:gd name="connsiteY10" fmla="*/ 175034 h 599000"/>
                <a:gd name="connsiteX11" fmla="*/ 172097 w 280580"/>
                <a:gd name="connsiteY11" fmla="*/ 218419 h 599000"/>
                <a:gd name="connsiteX12" fmla="*/ 221004 w 280580"/>
                <a:gd name="connsiteY12" fmla="*/ 261804 h 599000"/>
                <a:gd name="connsiteX13" fmla="*/ 275969 w 280580"/>
                <a:gd name="connsiteY13" fmla="*/ 276657 h 599000"/>
                <a:gd name="connsiteX0" fmla="*/ 272679 w 280580"/>
                <a:gd name="connsiteY0" fmla="*/ 599000 h 599000"/>
                <a:gd name="connsiteX1" fmla="*/ 275969 w 280580"/>
                <a:gd name="connsiteY1" fmla="*/ 526637 h 599000"/>
                <a:gd name="connsiteX2" fmla="*/ 221182 w 280580"/>
                <a:gd name="connsiteY2" fmla="*/ 411515 h 599000"/>
                <a:gd name="connsiteX3" fmla="*/ 177664 w 280580"/>
                <a:gd name="connsiteY3" fmla="*/ 328942 h 599000"/>
                <a:gd name="connsiteX4" fmla="*/ 116438 w 280580"/>
                <a:gd name="connsiteY4" fmla="*/ 274210 h 599000"/>
                <a:gd name="connsiteX5" fmla="*/ 87722 w 280580"/>
                <a:gd name="connsiteY5" fmla="*/ 244063 h 599000"/>
                <a:gd name="connsiteX6" fmla="*/ 66542 w 280580"/>
                <a:gd name="connsiteY6" fmla="*/ 218702 h 599000"/>
                <a:gd name="connsiteX7" fmla="*/ 8928 w 280580"/>
                <a:gd name="connsiteY7" fmla="*/ 145209 h 599000"/>
                <a:gd name="connsiteX8" fmla="*/ 6668 w 280580"/>
                <a:gd name="connsiteY8" fmla="*/ 231 h 599000"/>
                <a:gd name="connsiteX9" fmla="*/ 71990 w 280580"/>
                <a:gd name="connsiteY9" fmla="*/ 113164 h 599000"/>
                <a:gd name="connsiteX10" fmla="*/ 113902 w 280580"/>
                <a:gd name="connsiteY10" fmla="*/ 175034 h 599000"/>
                <a:gd name="connsiteX11" fmla="*/ 172097 w 280580"/>
                <a:gd name="connsiteY11" fmla="*/ 218419 h 599000"/>
                <a:gd name="connsiteX12" fmla="*/ 221004 w 280580"/>
                <a:gd name="connsiteY12" fmla="*/ 261804 h 599000"/>
                <a:gd name="connsiteX13" fmla="*/ 275969 w 280580"/>
                <a:gd name="connsiteY13" fmla="*/ 276657 h 599000"/>
                <a:gd name="connsiteX0" fmla="*/ 267995 w 275896"/>
                <a:gd name="connsiteY0" fmla="*/ 599000 h 599000"/>
                <a:gd name="connsiteX1" fmla="*/ 271285 w 275896"/>
                <a:gd name="connsiteY1" fmla="*/ 526637 h 599000"/>
                <a:gd name="connsiteX2" fmla="*/ 216498 w 275896"/>
                <a:gd name="connsiteY2" fmla="*/ 411515 h 599000"/>
                <a:gd name="connsiteX3" fmla="*/ 172980 w 275896"/>
                <a:gd name="connsiteY3" fmla="*/ 328942 h 599000"/>
                <a:gd name="connsiteX4" fmla="*/ 111754 w 275896"/>
                <a:gd name="connsiteY4" fmla="*/ 274210 h 599000"/>
                <a:gd name="connsiteX5" fmla="*/ 83038 w 275896"/>
                <a:gd name="connsiteY5" fmla="*/ 244063 h 599000"/>
                <a:gd name="connsiteX6" fmla="*/ 61858 w 275896"/>
                <a:gd name="connsiteY6" fmla="*/ 218702 h 599000"/>
                <a:gd name="connsiteX7" fmla="*/ 20913 w 275896"/>
                <a:gd name="connsiteY7" fmla="*/ 145209 h 599000"/>
                <a:gd name="connsiteX8" fmla="*/ 1984 w 275896"/>
                <a:gd name="connsiteY8" fmla="*/ 231 h 599000"/>
                <a:gd name="connsiteX9" fmla="*/ 67306 w 275896"/>
                <a:gd name="connsiteY9" fmla="*/ 113164 h 599000"/>
                <a:gd name="connsiteX10" fmla="*/ 109218 w 275896"/>
                <a:gd name="connsiteY10" fmla="*/ 175034 h 599000"/>
                <a:gd name="connsiteX11" fmla="*/ 167413 w 275896"/>
                <a:gd name="connsiteY11" fmla="*/ 218419 h 599000"/>
                <a:gd name="connsiteX12" fmla="*/ 216320 w 275896"/>
                <a:gd name="connsiteY12" fmla="*/ 261804 h 599000"/>
                <a:gd name="connsiteX13" fmla="*/ 271285 w 275896"/>
                <a:gd name="connsiteY13" fmla="*/ 276657 h 599000"/>
                <a:gd name="connsiteX0" fmla="*/ 268732 w 276633"/>
                <a:gd name="connsiteY0" fmla="*/ 599244 h 599244"/>
                <a:gd name="connsiteX1" fmla="*/ 272022 w 276633"/>
                <a:gd name="connsiteY1" fmla="*/ 526881 h 599244"/>
                <a:gd name="connsiteX2" fmla="*/ 217235 w 276633"/>
                <a:gd name="connsiteY2" fmla="*/ 411759 h 599244"/>
                <a:gd name="connsiteX3" fmla="*/ 173717 w 276633"/>
                <a:gd name="connsiteY3" fmla="*/ 329186 h 599244"/>
                <a:gd name="connsiteX4" fmla="*/ 112491 w 276633"/>
                <a:gd name="connsiteY4" fmla="*/ 274454 h 599244"/>
                <a:gd name="connsiteX5" fmla="*/ 83775 w 276633"/>
                <a:gd name="connsiteY5" fmla="*/ 244307 h 599244"/>
                <a:gd name="connsiteX6" fmla="*/ 62595 w 276633"/>
                <a:gd name="connsiteY6" fmla="*/ 218946 h 599244"/>
                <a:gd name="connsiteX7" fmla="*/ 21650 w 276633"/>
                <a:gd name="connsiteY7" fmla="*/ 145453 h 599244"/>
                <a:gd name="connsiteX8" fmla="*/ 2721 w 276633"/>
                <a:gd name="connsiteY8" fmla="*/ 475 h 599244"/>
                <a:gd name="connsiteX9" fmla="*/ 79950 w 276633"/>
                <a:gd name="connsiteY9" fmla="*/ 101501 h 599244"/>
                <a:gd name="connsiteX10" fmla="*/ 109955 w 276633"/>
                <a:gd name="connsiteY10" fmla="*/ 175278 h 599244"/>
                <a:gd name="connsiteX11" fmla="*/ 168150 w 276633"/>
                <a:gd name="connsiteY11" fmla="*/ 218663 h 599244"/>
                <a:gd name="connsiteX12" fmla="*/ 217057 w 276633"/>
                <a:gd name="connsiteY12" fmla="*/ 262048 h 599244"/>
                <a:gd name="connsiteX13" fmla="*/ 272022 w 276633"/>
                <a:gd name="connsiteY13" fmla="*/ 276901 h 599244"/>
                <a:gd name="connsiteX0" fmla="*/ 249853 w 257754"/>
                <a:gd name="connsiteY0" fmla="*/ 601616 h 601616"/>
                <a:gd name="connsiteX1" fmla="*/ 253143 w 257754"/>
                <a:gd name="connsiteY1" fmla="*/ 529253 h 601616"/>
                <a:gd name="connsiteX2" fmla="*/ 198356 w 257754"/>
                <a:gd name="connsiteY2" fmla="*/ 414131 h 601616"/>
                <a:gd name="connsiteX3" fmla="*/ 154838 w 257754"/>
                <a:gd name="connsiteY3" fmla="*/ 331558 h 601616"/>
                <a:gd name="connsiteX4" fmla="*/ 93612 w 257754"/>
                <a:gd name="connsiteY4" fmla="*/ 276826 h 601616"/>
                <a:gd name="connsiteX5" fmla="*/ 64896 w 257754"/>
                <a:gd name="connsiteY5" fmla="*/ 246679 h 601616"/>
                <a:gd name="connsiteX6" fmla="*/ 43716 w 257754"/>
                <a:gd name="connsiteY6" fmla="*/ 221318 h 601616"/>
                <a:gd name="connsiteX7" fmla="*/ 2771 w 257754"/>
                <a:gd name="connsiteY7" fmla="*/ 147825 h 601616"/>
                <a:gd name="connsiteX8" fmla="*/ 10035 w 257754"/>
                <a:gd name="connsiteY8" fmla="*/ 465 h 601616"/>
                <a:gd name="connsiteX9" fmla="*/ 61071 w 257754"/>
                <a:gd name="connsiteY9" fmla="*/ 103873 h 601616"/>
                <a:gd name="connsiteX10" fmla="*/ 91076 w 257754"/>
                <a:gd name="connsiteY10" fmla="*/ 177650 h 601616"/>
                <a:gd name="connsiteX11" fmla="*/ 149271 w 257754"/>
                <a:gd name="connsiteY11" fmla="*/ 221035 h 601616"/>
                <a:gd name="connsiteX12" fmla="*/ 198178 w 257754"/>
                <a:gd name="connsiteY12" fmla="*/ 264420 h 601616"/>
                <a:gd name="connsiteX13" fmla="*/ 253143 w 257754"/>
                <a:gd name="connsiteY13" fmla="*/ 279273 h 601616"/>
                <a:gd name="connsiteX0" fmla="*/ 249853 w 257754"/>
                <a:gd name="connsiteY0" fmla="*/ 601614 h 601614"/>
                <a:gd name="connsiteX1" fmla="*/ 253143 w 257754"/>
                <a:gd name="connsiteY1" fmla="*/ 529251 h 601614"/>
                <a:gd name="connsiteX2" fmla="*/ 198356 w 257754"/>
                <a:gd name="connsiteY2" fmla="*/ 414129 h 601614"/>
                <a:gd name="connsiteX3" fmla="*/ 154838 w 257754"/>
                <a:gd name="connsiteY3" fmla="*/ 331556 h 601614"/>
                <a:gd name="connsiteX4" fmla="*/ 93612 w 257754"/>
                <a:gd name="connsiteY4" fmla="*/ 276824 h 601614"/>
                <a:gd name="connsiteX5" fmla="*/ 64896 w 257754"/>
                <a:gd name="connsiteY5" fmla="*/ 246677 h 601614"/>
                <a:gd name="connsiteX6" fmla="*/ 43716 w 257754"/>
                <a:gd name="connsiteY6" fmla="*/ 221316 h 601614"/>
                <a:gd name="connsiteX7" fmla="*/ 2771 w 257754"/>
                <a:gd name="connsiteY7" fmla="*/ 147823 h 601614"/>
                <a:gd name="connsiteX8" fmla="*/ 10035 w 257754"/>
                <a:gd name="connsiteY8" fmla="*/ 463 h 601614"/>
                <a:gd name="connsiteX9" fmla="*/ 61071 w 257754"/>
                <a:gd name="connsiteY9" fmla="*/ 103871 h 601614"/>
                <a:gd name="connsiteX10" fmla="*/ 102982 w 257754"/>
                <a:gd name="connsiteY10" fmla="*/ 175267 h 601614"/>
                <a:gd name="connsiteX11" fmla="*/ 149271 w 257754"/>
                <a:gd name="connsiteY11" fmla="*/ 221033 h 601614"/>
                <a:gd name="connsiteX12" fmla="*/ 198178 w 257754"/>
                <a:gd name="connsiteY12" fmla="*/ 264418 h 601614"/>
                <a:gd name="connsiteX13" fmla="*/ 253143 w 257754"/>
                <a:gd name="connsiteY13" fmla="*/ 279271 h 601614"/>
                <a:gd name="connsiteX0" fmla="*/ 249853 w 257754"/>
                <a:gd name="connsiteY0" fmla="*/ 601614 h 601614"/>
                <a:gd name="connsiteX1" fmla="*/ 253143 w 257754"/>
                <a:gd name="connsiteY1" fmla="*/ 529251 h 601614"/>
                <a:gd name="connsiteX2" fmla="*/ 198356 w 257754"/>
                <a:gd name="connsiteY2" fmla="*/ 414129 h 601614"/>
                <a:gd name="connsiteX3" fmla="*/ 154838 w 257754"/>
                <a:gd name="connsiteY3" fmla="*/ 331556 h 601614"/>
                <a:gd name="connsiteX4" fmla="*/ 112662 w 257754"/>
                <a:gd name="connsiteY4" fmla="*/ 283968 h 601614"/>
                <a:gd name="connsiteX5" fmla="*/ 64896 w 257754"/>
                <a:gd name="connsiteY5" fmla="*/ 246677 h 601614"/>
                <a:gd name="connsiteX6" fmla="*/ 43716 w 257754"/>
                <a:gd name="connsiteY6" fmla="*/ 221316 h 601614"/>
                <a:gd name="connsiteX7" fmla="*/ 2771 w 257754"/>
                <a:gd name="connsiteY7" fmla="*/ 147823 h 601614"/>
                <a:gd name="connsiteX8" fmla="*/ 10035 w 257754"/>
                <a:gd name="connsiteY8" fmla="*/ 463 h 601614"/>
                <a:gd name="connsiteX9" fmla="*/ 61071 w 257754"/>
                <a:gd name="connsiteY9" fmla="*/ 103871 h 601614"/>
                <a:gd name="connsiteX10" fmla="*/ 102982 w 257754"/>
                <a:gd name="connsiteY10" fmla="*/ 175267 h 601614"/>
                <a:gd name="connsiteX11" fmla="*/ 149271 w 257754"/>
                <a:gd name="connsiteY11" fmla="*/ 221033 h 601614"/>
                <a:gd name="connsiteX12" fmla="*/ 198178 w 257754"/>
                <a:gd name="connsiteY12" fmla="*/ 264418 h 601614"/>
                <a:gd name="connsiteX13" fmla="*/ 253143 w 257754"/>
                <a:gd name="connsiteY13" fmla="*/ 279271 h 601614"/>
                <a:gd name="connsiteX0" fmla="*/ 250382 w 258283"/>
                <a:gd name="connsiteY0" fmla="*/ 601614 h 601614"/>
                <a:gd name="connsiteX1" fmla="*/ 253672 w 258283"/>
                <a:gd name="connsiteY1" fmla="*/ 529251 h 601614"/>
                <a:gd name="connsiteX2" fmla="*/ 198885 w 258283"/>
                <a:gd name="connsiteY2" fmla="*/ 414129 h 601614"/>
                <a:gd name="connsiteX3" fmla="*/ 155367 w 258283"/>
                <a:gd name="connsiteY3" fmla="*/ 331556 h 601614"/>
                <a:gd name="connsiteX4" fmla="*/ 113191 w 258283"/>
                <a:gd name="connsiteY4" fmla="*/ 283968 h 601614"/>
                <a:gd name="connsiteX5" fmla="*/ 65425 w 258283"/>
                <a:gd name="connsiteY5" fmla="*/ 246677 h 601614"/>
                <a:gd name="connsiteX6" fmla="*/ 51389 w 258283"/>
                <a:gd name="connsiteY6" fmla="*/ 204647 h 601614"/>
                <a:gd name="connsiteX7" fmla="*/ 3300 w 258283"/>
                <a:gd name="connsiteY7" fmla="*/ 147823 h 601614"/>
                <a:gd name="connsiteX8" fmla="*/ 10564 w 258283"/>
                <a:gd name="connsiteY8" fmla="*/ 463 h 601614"/>
                <a:gd name="connsiteX9" fmla="*/ 61600 w 258283"/>
                <a:gd name="connsiteY9" fmla="*/ 103871 h 601614"/>
                <a:gd name="connsiteX10" fmla="*/ 103511 w 258283"/>
                <a:gd name="connsiteY10" fmla="*/ 175267 h 601614"/>
                <a:gd name="connsiteX11" fmla="*/ 149800 w 258283"/>
                <a:gd name="connsiteY11" fmla="*/ 221033 h 601614"/>
                <a:gd name="connsiteX12" fmla="*/ 198707 w 258283"/>
                <a:gd name="connsiteY12" fmla="*/ 264418 h 601614"/>
                <a:gd name="connsiteX13" fmla="*/ 253672 w 258283"/>
                <a:gd name="connsiteY13" fmla="*/ 279271 h 601614"/>
                <a:gd name="connsiteX0" fmla="*/ 250382 w 258283"/>
                <a:gd name="connsiteY0" fmla="*/ 601614 h 601614"/>
                <a:gd name="connsiteX1" fmla="*/ 253672 w 258283"/>
                <a:gd name="connsiteY1" fmla="*/ 529251 h 601614"/>
                <a:gd name="connsiteX2" fmla="*/ 198885 w 258283"/>
                <a:gd name="connsiteY2" fmla="*/ 414129 h 601614"/>
                <a:gd name="connsiteX3" fmla="*/ 155367 w 258283"/>
                <a:gd name="connsiteY3" fmla="*/ 331556 h 601614"/>
                <a:gd name="connsiteX4" fmla="*/ 113191 w 258283"/>
                <a:gd name="connsiteY4" fmla="*/ 283968 h 601614"/>
                <a:gd name="connsiteX5" fmla="*/ 74950 w 258283"/>
                <a:gd name="connsiteY5" fmla="*/ 246677 h 601614"/>
                <a:gd name="connsiteX6" fmla="*/ 51389 w 258283"/>
                <a:gd name="connsiteY6" fmla="*/ 204647 h 601614"/>
                <a:gd name="connsiteX7" fmla="*/ 3300 w 258283"/>
                <a:gd name="connsiteY7" fmla="*/ 147823 h 601614"/>
                <a:gd name="connsiteX8" fmla="*/ 10564 w 258283"/>
                <a:gd name="connsiteY8" fmla="*/ 463 h 601614"/>
                <a:gd name="connsiteX9" fmla="*/ 61600 w 258283"/>
                <a:gd name="connsiteY9" fmla="*/ 103871 h 601614"/>
                <a:gd name="connsiteX10" fmla="*/ 103511 w 258283"/>
                <a:gd name="connsiteY10" fmla="*/ 175267 h 601614"/>
                <a:gd name="connsiteX11" fmla="*/ 149800 w 258283"/>
                <a:gd name="connsiteY11" fmla="*/ 221033 h 601614"/>
                <a:gd name="connsiteX12" fmla="*/ 198707 w 258283"/>
                <a:gd name="connsiteY12" fmla="*/ 264418 h 601614"/>
                <a:gd name="connsiteX13" fmla="*/ 253672 w 258283"/>
                <a:gd name="connsiteY13" fmla="*/ 279271 h 601614"/>
                <a:gd name="connsiteX0" fmla="*/ 243567 w 251468"/>
                <a:gd name="connsiteY0" fmla="*/ 601408 h 601408"/>
                <a:gd name="connsiteX1" fmla="*/ 246857 w 251468"/>
                <a:gd name="connsiteY1" fmla="*/ 529045 h 601408"/>
                <a:gd name="connsiteX2" fmla="*/ 192070 w 251468"/>
                <a:gd name="connsiteY2" fmla="*/ 413923 h 601408"/>
                <a:gd name="connsiteX3" fmla="*/ 148552 w 251468"/>
                <a:gd name="connsiteY3" fmla="*/ 331350 h 601408"/>
                <a:gd name="connsiteX4" fmla="*/ 106376 w 251468"/>
                <a:gd name="connsiteY4" fmla="*/ 283762 h 601408"/>
                <a:gd name="connsiteX5" fmla="*/ 68135 w 251468"/>
                <a:gd name="connsiteY5" fmla="*/ 246471 h 601408"/>
                <a:gd name="connsiteX6" fmla="*/ 44574 w 251468"/>
                <a:gd name="connsiteY6" fmla="*/ 204441 h 601408"/>
                <a:gd name="connsiteX7" fmla="*/ 8391 w 251468"/>
                <a:gd name="connsiteY7" fmla="*/ 135710 h 601408"/>
                <a:gd name="connsiteX8" fmla="*/ 3749 w 251468"/>
                <a:gd name="connsiteY8" fmla="*/ 257 h 601408"/>
                <a:gd name="connsiteX9" fmla="*/ 54785 w 251468"/>
                <a:gd name="connsiteY9" fmla="*/ 103665 h 601408"/>
                <a:gd name="connsiteX10" fmla="*/ 96696 w 251468"/>
                <a:gd name="connsiteY10" fmla="*/ 175061 h 601408"/>
                <a:gd name="connsiteX11" fmla="*/ 142985 w 251468"/>
                <a:gd name="connsiteY11" fmla="*/ 220827 h 601408"/>
                <a:gd name="connsiteX12" fmla="*/ 191892 w 251468"/>
                <a:gd name="connsiteY12" fmla="*/ 264212 h 601408"/>
                <a:gd name="connsiteX13" fmla="*/ 246857 w 251468"/>
                <a:gd name="connsiteY13" fmla="*/ 279065 h 601408"/>
                <a:gd name="connsiteX0" fmla="*/ 243219 w 251120"/>
                <a:gd name="connsiteY0" fmla="*/ 601408 h 601408"/>
                <a:gd name="connsiteX1" fmla="*/ 246509 w 251120"/>
                <a:gd name="connsiteY1" fmla="*/ 529045 h 601408"/>
                <a:gd name="connsiteX2" fmla="*/ 191722 w 251120"/>
                <a:gd name="connsiteY2" fmla="*/ 413923 h 601408"/>
                <a:gd name="connsiteX3" fmla="*/ 148204 w 251120"/>
                <a:gd name="connsiteY3" fmla="*/ 331350 h 601408"/>
                <a:gd name="connsiteX4" fmla="*/ 106028 w 251120"/>
                <a:gd name="connsiteY4" fmla="*/ 283762 h 601408"/>
                <a:gd name="connsiteX5" fmla="*/ 67787 w 251120"/>
                <a:gd name="connsiteY5" fmla="*/ 246471 h 601408"/>
                <a:gd name="connsiteX6" fmla="*/ 34701 w 251120"/>
                <a:gd name="connsiteY6" fmla="*/ 204441 h 601408"/>
                <a:gd name="connsiteX7" fmla="*/ 8043 w 251120"/>
                <a:gd name="connsiteY7" fmla="*/ 135710 h 601408"/>
                <a:gd name="connsiteX8" fmla="*/ 3401 w 251120"/>
                <a:gd name="connsiteY8" fmla="*/ 257 h 601408"/>
                <a:gd name="connsiteX9" fmla="*/ 54437 w 251120"/>
                <a:gd name="connsiteY9" fmla="*/ 103665 h 601408"/>
                <a:gd name="connsiteX10" fmla="*/ 96348 w 251120"/>
                <a:gd name="connsiteY10" fmla="*/ 175061 h 601408"/>
                <a:gd name="connsiteX11" fmla="*/ 142637 w 251120"/>
                <a:gd name="connsiteY11" fmla="*/ 220827 h 601408"/>
                <a:gd name="connsiteX12" fmla="*/ 191544 w 251120"/>
                <a:gd name="connsiteY12" fmla="*/ 264212 h 601408"/>
                <a:gd name="connsiteX13" fmla="*/ 246509 w 251120"/>
                <a:gd name="connsiteY13" fmla="*/ 279065 h 60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1120" h="601408">
                  <a:moveTo>
                    <a:pt x="243219" y="601408"/>
                  </a:moveTo>
                  <a:cubicBezTo>
                    <a:pt x="250346" y="580850"/>
                    <a:pt x="255092" y="560293"/>
                    <a:pt x="246509" y="529045"/>
                  </a:cubicBezTo>
                  <a:cubicBezTo>
                    <a:pt x="237926" y="497798"/>
                    <a:pt x="208106" y="446872"/>
                    <a:pt x="191722" y="413923"/>
                  </a:cubicBezTo>
                  <a:cubicBezTo>
                    <a:pt x="175338" y="380974"/>
                    <a:pt x="162486" y="353043"/>
                    <a:pt x="148204" y="331350"/>
                  </a:cubicBezTo>
                  <a:cubicBezTo>
                    <a:pt x="133922" y="309657"/>
                    <a:pt x="118260" y="294461"/>
                    <a:pt x="106028" y="283762"/>
                  </a:cubicBezTo>
                  <a:cubicBezTo>
                    <a:pt x="93796" y="273064"/>
                    <a:pt x="79675" y="259691"/>
                    <a:pt x="67787" y="246471"/>
                  </a:cubicBezTo>
                  <a:cubicBezTo>
                    <a:pt x="55899" y="233251"/>
                    <a:pt x="44658" y="222901"/>
                    <a:pt x="34701" y="204441"/>
                  </a:cubicBezTo>
                  <a:cubicBezTo>
                    <a:pt x="24744" y="185981"/>
                    <a:pt x="13260" y="169741"/>
                    <a:pt x="8043" y="135710"/>
                  </a:cubicBezTo>
                  <a:cubicBezTo>
                    <a:pt x="2826" y="101679"/>
                    <a:pt x="-4331" y="5598"/>
                    <a:pt x="3401" y="257"/>
                  </a:cubicBezTo>
                  <a:cubicBezTo>
                    <a:pt x="11133" y="-5084"/>
                    <a:pt x="38946" y="74531"/>
                    <a:pt x="54437" y="103665"/>
                  </a:cubicBezTo>
                  <a:cubicBezTo>
                    <a:pt x="69928" y="132799"/>
                    <a:pt x="81648" y="155534"/>
                    <a:pt x="96348" y="175061"/>
                  </a:cubicBezTo>
                  <a:cubicBezTo>
                    <a:pt x="111048" y="194588"/>
                    <a:pt x="126771" y="205969"/>
                    <a:pt x="142637" y="220827"/>
                  </a:cubicBezTo>
                  <a:cubicBezTo>
                    <a:pt x="158503" y="235685"/>
                    <a:pt x="174232" y="254506"/>
                    <a:pt x="191544" y="264212"/>
                  </a:cubicBezTo>
                  <a:cubicBezTo>
                    <a:pt x="208856" y="273918"/>
                    <a:pt x="225403" y="279887"/>
                    <a:pt x="246509" y="279065"/>
                  </a:cubicBezTo>
                </a:path>
              </a:pathLst>
            </a:custGeom>
            <a:noFill/>
            <a:ln>
              <a:solidFill>
                <a:srgbClr val="7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26897" y="5733256"/>
              <a:ext cx="3072849" cy="143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Ejection phase of systole </a:t>
              </a:r>
              <a:endParaRPr lang="cs-CZ" sz="2000" b="1" dirty="0" smtClean="0"/>
            </a:p>
            <a:p>
              <a:r>
                <a:rPr lang="en-GB" sz="2000" dirty="0" smtClean="0"/>
                <a:t>(open aortal valve)</a:t>
              </a:r>
              <a:endParaRPr lang="en-GB" sz="20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3056063" y="5733256"/>
              <a:ext cx="4964791" cy="563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Diastole </a:t>
              </a:r>
              <a:r>
                <a:rPr lang="en-GB" sz="2000" dirty="0" smtClean="0"/>
                <a:t>(closed aortal valve)</a:t>
              </a:r>
              <a:endParaRPr lang="en-GB" sz="2000" dirty="0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7092279" y="2792891"/>
              <a:ext cx="2659463" cy="1864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Aortal valve contracts </a:t>
              </a:r>
              <a:r>
                <a:rPr lang="en-GB" sz="2000" dirty="0" err="1" smtClean="0"/>
                <a:t>beh</a:t>
              </a:r>
              <a:r>
                <a:rPr lang="cs-CZ" sz="2000" dirty="0" smtClean="0"/>
                <a:t>i</a:t>
              </a:r>
              <a:r>
                <a:rPr lang="en-GB" sz="2000" dirty="0" err="1" smtClean="0"/>
                <a:t>nd</a:t>
              </a:r>
              <a:r>
                <a:rPr lang="en-GB" sz="2000" dirty="0" smtClean="0"/>
                <a:t> the pressure wave</a:t>
              </a:r>
              <a:endParaRPr lang="en-GB" sz="2000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7082497" y="31451"/>
              <a:ext cx="2669244" cy="1864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Aortal wall stretches in for</a:t>
              </a:r>
              <a:r>
                <a:rPr lang="cs-CZ" sz="2000" dirty="0" smtClean="0"/>
                <a:t>w</a:t>
              </a:r>
              <a:r>
                <a:rPr lang="en-GB" sz="2000" dirty="0" err="1" smtClean="0"/>
                <a:t>ard</a:t>
              </a:r>
              <a:r>
                <a:rPr lang="en-GB" sz="2000" dirty="0" smtClean="0"/>
                <a:t> direction</a:t>
              </a:r>
              <a:endParaRPr lang="en-GB" sz="2000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088783" y="1733319"/>
              <a:ext cx="2807900" cy="997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Pressure (pulse) wave</a:t>
              </a:r>
              <a:endParaRPr lang="en-GB" sz="2000" dirty="0"/>
            </a:p>
          </p:txBody>
        </p:sp>
        <p:cxnSp>
          <p:nvCxnSpPr>
            <p:cNvPr id="17" name="Přímá spojnice 16"/>
            <p:cNvCxnSpPr/>
            <p:nvPr/>
          </p:nvCxnSpPr>
          <p:spPr>
            <a:xfrm flipH="1">
              <a:off x="6588224" y="475507"/>
              <a:ext cx="493565" cy="79896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>
              <a:endCxn id="16" idx="1"/>
            </p:cNvCxnSpPr>
            <p:nvPr/>
          </p:nvCxnSpPr>
          <p:spPr>
            <a:xfrm>
              <a:off x="6214013" y="1623118"/>
              <a:ext cx="874769" cy="608912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>
              <a:endCxn id="14" idx="1"/>
            </p:cNvCxnSpPr>
            <p:nvPr/>
          </p:nvCxnSpPr>
          <p:spPr>
            <a:xfrm>
              <a:off x="6479645" y="2710857"/>
              <a:ext cx="612633" cy="101440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Skupina 120"/>
          <p:cNvGrpSpPr>
            <a:grpSpLocks noChangeAspect="1"/>
          </p:cNvGrpSpPr>
          <p:nvPr/>
        </p:nvGrpSpPr>
        <p:grpSpPr>
          <a:xfrm>
            <a:off x="429601" y="5502861"/>
            <a:ext cx="6186677" cy="1155215"/>
            <a:chOff x="299159" y="424135"/>
            <a:chExt cx="13695048" cy="2557225"/>
          </a:xfrm>
        </p:grpSpPr>
        <p:sp>
          <p:nvSpPr>
            <p:cNvPr id="122" name="Volný tvar 121"/>
            <p:cNvSpPr/>
            <p:nvPr/>
          </p:nvSpPr>
          <p:spPr>
            <a:xfrm>
              <a:off x="299159" y="424135"/>
              <a:ext cx="13695048" cy="2555800"/>
            </a:xfrm>
            <a:custGeom>
              <a:avLst/>
              <a:gdLst>
                <a:gd name="connsiteX0" fmla="*/ 49287 w 13676533"/>
                <a:gd name="connsiteY0" fmla="*/ 1043285 h 8091623"/>
                <a:gd name="connsiteX1" fmla="*/ 206942 w 13676533"/>
                <a:gd name="connsiteY1" fmla="*/ 1011754 h 8091623"/>
                <a:gd name="connsiteX2" fmla="*/ 1625839 w 13676533"/>
                <a:gd name="connsiteY2" fmla="*/ 980223 h 8091623"/>
                <a:gd name="connsiteX3" fmla="*/ 2619066 w 13676533"/>
                <a:gd name="connsiteY3" fmla="*/ 917161 h 8091623"/>
                <a:gd name="connsiteX4" fmla="*/ 3123563 w 13676533"/>
                <a:gd name="connsiteY4" fmla="*/ 791037 h 8091623"/>
                <a:gd name="connsiteX5" fmla="*/ 3344280 w 13676533"/>
                <a:gd name="connsiteY5" fmla="*/ 727975 h 8091623"/>
                <a:gd name="connsiteX6" fmla="*/ 3722652 w 13676533"/>
                <a:gd name="connsiteY6" fmla="*/ 649147 h 8091623"/>
                <a:gd name="connsiteX7" fmla="*/ 3848777 w 13676533"/>
                <a:gd name="connsiteY7" fmla="*/ 727975 h 8091623"/>
                <a:gd name="connsiteX8" fmla="*/ 4006432 w 13676533"/>
                <a:gd name="connsiteY8" fmla="*/ 775271 h 8091623"/>
                <a:gd name="connsiteX9" fmla="*/ 4164087 w 13676533"/>
                <a:gd name="connsiteY9" fmla="*/ 727975 h 8091623"/>
                <a:gd name="connsiteX10" fmla="*/ 4842004 w 13676533"/>
                <a:gd name="connsiteY10" fmla="*/ 365368 h 8091623"/>
                <a:gd name="connsiteX11" fmla="*/ 5504156 w 13676533"/>
                <a:gd name="connsiteY11" fmla="*/ 18526 h 8091623"/>
                <a:gd name="connsiteX12" fmla="*/ 5772170 w 13676533"/>
                <a:gd name="connsiteY12" fmla="*/ 65823 h 8091623"/>
                <a:gd name="connsiteX13" fmla="*/ 5977121 w 13676533"/>
                <a:gd name="connsiteY13" fmla="*/ 223478 h 8091623"/>
                <a:gd name="connsiteX14" fmla="*/ 6150542 w 13676533"/>
                <a:gd name="connsiteY14" fmla="*/ 775271 h 8091623"/>
                <a:gd name="connsiteX15" fmla="*/ 6245135 w 13676533"/>
                <a:gd name="connsiteY15" fmla="*/ 1059051 h 8091623"/>
                <a:gd name="connsiteX16" fmla="*/ 6591977 w 13676533"/>
                <a:gd name="connsiteY16" fmla="*/ 1059051 h 8091623"/>
                <a:gd name="connsiteX17" fmla="*/ 7616735 w 13676533"/>
                <a:gd name="connsiteY17" fmla="*/ 995989 h 8091623"/>
                <a:gd name="connsiteX18" fmla="*/ 9350942 w 13676533"/>
                <a:gd name="connsiteY18" fmla="*/ 791037 h 8091623"/>
                <a:gd name="connsiteX19" fmla="*/ 9918501 w 13676533"/>
                <a:gd name="connsiteY19" fmla="*/ 664913 h 8091623"/>
                <a:gd name="connsiteX20" fmla="*/ 10028859 w 13676533"/>
                <a:gd name="connsiteY20" fmla="*/ 664913 h 8091623"/>
                <a:gd name="connsiteX21" fmla="*/ 10170749 w 13676533"/>
                <a:gd name="connsiteY21" fmla="*/ 775271 h 8091623"/>
                <a:gd name="connsiteX22" fmla="*/ 10202280 w 13676533"/>
                <a:gd name="connsiteY22" fmla="*/ 775271 h 8091623"/>
                <a:gd name="connsiteX23" fmla="*/ 10911728 w 13676533"/>
                <a:gd name="connsiteY23" fmla="*/ 381133 h 8091623"/>
                <a:gd name="connsiteX24" fmla="*/ 11715770 w 13676533"/>
                <a:gd name="connsiteY24" fmla="*/ 65823 h 8091623"/>
                <a:gd name="connsiteX25" fmla="*/ 11936487 w 13676533"/>
                <a:gd name="connsiteY25" fmla="*/ 50057 h 8091623"/>
                <a:gd name="connsiteX26" fmla="*/ 12062611 w 13676533"/>
                <a:gd name="connsiteY26" fmla="*/ 176182 h 8091623"/>
                <a:gd name="connsiteX27" fmla="*/ 12283328 w 13676533"/>
                <a:gd name="connsiteY27" fmla="*/ 491492 h 8091623"/>
                <a:gd name="connsiteX28" fmla="*/ 12377921 w 13676533"/>
                <a:gd name="connsiteY28" fmla="*/ 995989 h 8091623"/>
                <a:gd name="connsiteX29" fmla="*/ 12377921 w 13676533"/>
                <a:gd name="connsiteY29" fmla="*/ 1090582 h 8091623"/>
                <a:gd name="connsiteX30" fmla="*/ 12992777 w 13676533"/>
                <a:gd name="connsiteY30" fmla="*/ 964457 h 8091623"/>
                <a:gd name="connsiteX31" fmla="*/ 13513039 w 13676533"/>
                <a:gd name="connsiteY31" fmla="*/ 917161 h 8091623"/>
                <a:gd name="connsiteX32" fmla="*/ 13607632 w 13676533"/>
                <a:gd name="connsiteY32" fmla="*/ 948692 h 8091623"/>
                <a:gd name="connsiteX33" fmla="*/ 13591866 w 13676533"/>
                <a:gd name="connsiteY33" fmla="*/ 1122113 h 8091623"/>
                <a:gd name="connsiteX34" fmla="*/ 13670694 w 13676533"/>
                <a:gd name="connsiteY34" fmla="*/ 2320292 h 8091623"/>
                <a:gd name="connsiteX35" fmla="*/ 13670694 w 13676533"/>
                <a:gd name="connsiteY35" fmla="*/ 4369809 h 8091623"/>
                <a:gd name="connsiteX36" fmla="*/ 13670694 w 13676533"/>
                <a:gd name="connsiteY36" fmla="*/ 6640044 h 8091623"/>
                <a:gd name="connsiteX37" fmla="*/ 13607632 w 13676533"/>
                <a:gd name="connsiteY37" fmla="*/ 6860761 h 8091623"/>
                <a:gd name="connsiteX38" fmla="*/ 13544570 w 13676533"/>
                <a:gd name="connsiteY38" fmla="*/ 7176071 h 8091623"/>
                <a:gd name="connsiteX39" fmla="*/ 13528804 w 13676533"/>
                <a:gd name="connsiteY39" fmla="*/ 7270664 h 8091623"/>
                <a:gd name="connsiteX40" fmla="*/ 13197728 w 13676533"/>
                <a:gd name="connsiteY40" fmla="*/ 7207602 h 8091623"/>
                <a:gd name="connsiteX41" fmla="*/ 12456749 w 13676533"/>
                <a:gd name="connsiteY41" fmla="*/ 7081478 h 8091623"/>
                <a:gd name="connsiteX42" fmla="*/ 12409452 w 13676533"/>
                <a:gd name="connsiteY42" fmla="*/ 7113009 h 8091623"/>
                <a:gd name="connsiteX43" fmla="*/ 12236032 w 13676533"/>
                <a:gd name="connsiteY43" fmla="*/ 7475616 h 8091623"/>
                <a:gd name="connsiteX44" fmla="*/ 12094142 w 13676533"/>
                <a:gd name="connsiteY44" fmla="*/ 7964347 h 8091623"/>
                <a:gd name="connsiteX45" fmla="*/ 11889190 w 13676533"/>
                <a:gd name="connsiteY45" fmla="*/ 8090471 h 8091623"/>
                <a:gd name="connsiteX46" fmla="*/ 11116680 w 13676533"/>
                <a:gd name="connsiteY46" fmla="*/ 7917051 h 8091623"/>
                <a:gd name="connsiteX47" fmla="*/ 10738308 w 13676533"/>
                <a:gd name="connsiteY47" fmla="*/ 7649037 h 8091623"/>
                <a:gd name="connsiteX48" fmla="*/ 10296873 w 13676533"/>
                <a:gd name="connsiteY48" fmla="*/ 7286430 h 8091623"/>
                <a:gd name="connsiteX49" fmla="*/ 10186514 w 13676533"/>
                <a:gd name="connsiteY49" fmla="*/ 7286430 h 8091623"/>
                <a:gd name="connsiteX50" fmla="*/ 10060390 w 13676533"/>
                <a:gd name="connsiteY50" fmla="*/ 7396789 h 8091623"/>
                <a:gd name="connsiteX51" fmla="*/ 9886970 w 13676533"/>
                <a:gd name="connsiteY51" fmla="*/ 7475616 h 8091623"/>
                <a:gd name="connsiteX52" fmla="*/ 9666252 w 13676533"/>
                <a:gd name="connsiteY52" fmla="*/ 7381023 h 8091623"/>
                <a:gd name="connsiteX53" fmla="*/ 9177521 w 13676533"/>
                <a:gd name="connsiteY53" fmla="*/ 7254899 h 8091623"/>
                <a:gd name="connsiteX54" fmla="*/ 8263121 w 13676533"/>
                <a:gd name="connsiteY54" fmla="*/ 7144540 h 8091623"/>
                <a:gd name="connsiteX55" fmla="*/ 6844225 w 13676533"/>
                <a:gd name="connsiteY55" fmla="*/ 7081478 h 8091623"/>
                <a:gd name="connsiteX56" fmla="*/ 6197839 w 13676533"/>
                <a:gd name="connsiteY56" fmla="*/ 7034182 h 8091623"/>
                <a:gd name="connsiteX57" fmla="*/ 6197839 w 13676533"/>
                <a:gd name="connsiteY57" fmla="*/ 7081478 h 8091623"/>
                <a:gd name="connsiteX58" fmla="*/ 5961356 w 13676533"/>
                <a:gd name="connsiteY58" fmla="*/ 7759395 h 8091623"/>
                <a:gd name="connsiteX59" fmla="*/ 5724873 w 13676533"/>
                <a:gd name="connsiteY59" fmla="*/ 8074706 h 8091623"/>
                <a:gd name="connsiteX60" fmla="*/ 5125783 w 13676533"/>
                <a:gd name="connsiteY60" fmla="*/ 7901285 h 8091623"/>
                <a:gd name="connsiteX61" fmla="*/ 4242914 w 13676533"/>
                <a:gd name="connsiteY61" fmla="*/ 7475616 h 8091623"/>
                <a:gd name="connsiteX62" fmla="*/ 3990666 w 13676533"/>
                <a:gd name="connsiteY62" fmla="*/ 7286430 h 8091623"/>
                <a:gd name="connsiteX63" fmla="*/ 3896073 w 13676533"/>
                <a:gd name="connsiteY63" fmla="*/ 7286430 h 8091623"/>
                <a:gd name="connsiteX64" fmla="*/ 3801480 w 13676533"/>
                <a:gd name="connsiteY64" fmla="*/ 7459851 h 8091623"/>
                <a:gd name="connsiteX65" fmla="*/ 3643825 w 13676533"/>
                <a:gd name="connsiteY65" fmla="*/ 7491382 h 8091623"/>
                <a:gd name="connsiteX66" fmla="*/ 3312749 w 13676533"/>
                <a:gd name="connsiteY66" fmla="*/ 7317961 h 8091623"/>
                <a:gd name="connsiteX67" fmla="*/ 2209163 w 13676533"/>
                <a:gd name="connsiteY67" fmla="*/ 7176071 h 8091623"/>
                <a:gd name="connsiteX68" fmla="*/ 632611 w 13676533"/>
                <a:gd name="connsiteY68" fmla="*/ 7097244 h 8091623"/>
                <a:gd name="connsiteX69" fmla="*/ 96583 w 13676533"/>
                <a:gd name="connsiteY69" fmla="*/ 7049947 h 8091623"/>
                <a:gd name="connsiteX70" fmla="*/ 1990 w 13676533"/>
                <a:gd name="connsiteY70" fmla="*/ 7065713 h 8091623"/>
                <a:gd name="connsiteX71" fmla="*/ 33521 w 13676533"/>
                <a:gd name="connsiteY71" fmla="*/ 7018416 h 8091623"/>
                <a:gd name="connsiteX72" fmla="*/ 49287 w 13676533"/>
                <a:gd name="connsiteY72" fmla="*/ 1043285 h 8091623"/>
                <a:gd name="connsiteX0" fmla="*/ 49287 w 13676533"/>
                <a:gd name="connsiteY0" fmla="*/ 1043285 h 8091623"/>
                <a:gd name="connsiteX1" fmla="*/ 426017 w 13676533"/>
                <a:gd name="connsiteY1" fmla="*/ 1026042 h 8091623"/>
                <a:gd name="connsiteX2" fmla="*/ 1625839 w 13676533"/>
                <a:gd name="connsiteY2" fmla="*/ 980223 h 8091623"/>
                <a:gd name="connsiteX3" fmla="*/ 2619066 w 13676533"/>
                <a:gd name="connsiteY3" fmla="*/ 917161 h 8091623"/>
                <a:gd name="connsiteX4" fmla="*/ 3123563 w 13676533"/>
                <a:gd name="connsiteY4" fmla="*/ 791037 h 8091623"/>
                <a:gd name="connsiteX5" fmla="*/ 3344280 w 13676533"/>
                <a:gd name="connsiteY5" fmla="*/ 727975 h 8091623"/>
                <a:gd name="connsiteX6" fmla="*/ 3722652 w 13676533"/>
                <a:gd name="connsiteY6" fmla="*/ 649147 h 8091623"/>
                <a:gd name="connsiteX7" fmla="*/ 3848777 w 13676533"/>
                <a:gd name="connsiteY7" fmla="*/ 727975 h 8091623"/>
                <a:gd name="connsiteX8" fmla="*/ 4006432 w 13676533"/>
                <a:gd name="connsiteY8" fmla="*/ 775271 h 8091623"/>
                <a:gd name="connsiteX9" fmla="*/ 4164087 w 13676533"/>
                <a:gd name="connsiteY9" fmla="*/ 727975 h 8091623"/>
                <a:gd name="connsiteX10" fmla="*/ 4842004 w 13676533"/>
                <a:gd name="connsiteY10" fmla="*/ 365368 h 8091623"/>
                <a:gd name="connsiteX11" fmla="*/ 5504156 w 13676533"/>
                <a:gd name="connsiteY11" fmla="*/ 18526 h 8091623"/>
                <a:gd name="connsiteX12" fmla="*/ 5772170 w 13676533"/>
                <a:gd name="connsiteY12" fmla="*/ 65823 h 8091623"/>
                <a:gd name="connsiteX13" fmla="*/ 5977121 w 13676533"/>
                <a:gd name="connsiteY13" fmla="*/ 223478 h 8091623"/>
                <a:gd name="connsiteX14" fmla="*/ 6150542 w 13676533"/>
                <a:gd name="connsiteY14" fmla="*/ 775271 h 8091623"/>
                <a:gd name="connsiteX15" fmla="*/ 6245135 w 13676533"/>
                <a:gd name="connsiteY15" fmla="*/ 1059051 h 8091623"/>
                <a:gd name="connsiteX16" fmla="*/ 6591977 w 13676533"/>
                <a:gd name="connsiteY16" fmla="*/ 1059051 h 8091623"/>
                <a:gd name="connsiteX17" fmla="*/ 7616735 w 13676533"/>
                <a:gd name="connsiteY17" fmla="*/ 995989 h 8091623"/>
                <a:gd name="connsiteX18" fmla="*/ 9350942 w 13676533"/>
                <a:gd name="connsiteY18" fmla="*/ 791037 h 8091623"/>
                <a:gd name="connsiteX19" fmla="*/ 9918501 w 13676533"/>
                <a:gd name="connsiteY19" fmla="*/ 664913 h 8091623"/>
                <a:gd name="connsiteX20" fmla="*/ 10028859 w 13676533"/>
                <a:gd name="connsiteY20" fmla="*/ 664913 h 8091623"/>
                <a:gd name="connsiteX21" fmla="*/ 10170749 w 13676533"/>
                <a:gd name="connsiteY21" fmla="*/ 775271 h 8091623"/>
                <a:gd name="connsiteX22" fmla="*/ 10202280 w 13676533"/>
                <a:gd name="connsiteY22" fmla="*/ 775271 h 8091623"/>
                <a:gd name="connsiteX23" fmla="*/ 10911728 w 13676533"/>
                <a:gd name="connsiteY23" fmla="*/ 381133 h 8091623"/>
                <a:gd name="connsiteX24" fmla="*/ 11715770 w 13676533"/>
                <a:gd name="connsiteY24" fmla="*/ 65823 h 8091623"/>
                <a:gd name="connsiteX25" fmla="*/ 11936487 w 13676533"/>
                <a:gd name="connsiteY25" fmla="*/ 50057 h 8091623"/>
                <a:gd name="connsiteX26" fmla="*/ 12062611 w 13676533"/>
                <a:gd name="connsiteY26" fmla="*/ 176182 h 8091623"/>
                <a:gd name="connsiteX27" fmla="*/ 12283328 w 13676533"/>
                <a:gd name="connsiteY27" fmla="*/ 491492 h 8091623"/>
                <a:gd name="connsiteX28" fmla="*/ 12377921 w 13676533"/>
                <a:gd name="connsiteY28" fmla="*/ 995989 h 8091623"/>
                <a:gd name="connsiteX29" fmla="*/ 12377921 w 13676533"/>
                <a:gd name="connsiteY29" fmla="*/ 1090582 h 8091623"/>
                <a:gd name="connsiteX30" fmla="*/ 12992777 w 13676533"/>
                <a:gd name="connsiteY30" fmla="*/ 964457 h 8091623"/>
                <a:gd name="connsiteX31" fmla="*/ 13513039 w 13676533"/>
                <a:gd name="connsiteY31" fmla="*/ 917161 h 8091623"/>
                <a:gd name="connsiteX32" fmla="*/ 13607632 w 13676533"/>
                <a:gd name="connsiteY32" fmla="*/ 948692 h 8091623"/>
                <a:gd name="connsiteX33" fmla="*/ 13591866 w 13676533"/>
                <a:gd name="connsiteY33" fmla="*/ 1122113 h 8091623"/>
                <a:gd name="connsiteX34" fmla="*/ 13670694 w 13676533"/>
                <a:gd name="connsiteY34" fmla="*/ 2320292 h 8091623"/>
                <a:gd name="connsiteX35" fmla="*/ 13670694 w 13676533"/>
                <a:gd name="connsiteY35" fmla="*/ 4369809 h 8091623"/>
                <a:gd name="connsiteX36" fmla="*/ 13670694 w 13676533"/>
                <a:gd name="connsiteY36" fmla="*/ 6640044 h 8091623"/>
                <a:gd name="connsiteX37" fmla="*/ 13607632 w 13676533"/>
                <a:gd name="connsiteY37" fmla="*/ 6860761 h 8091623"/>
                <a:gd name="connsiteX38" fmla="*/ 13544570 w 13676533"/>
                <a:gd name="connsiteY38" fmla="*/ 7176071 h 8091623"/>
                <a:gd name="connsiteX39" fmla="*/ 13528804 w 13676533"/>
                <a:gd name="connsiteY39" fmla="*/ 7270664 h 8091623"/>
                <a:gd name="connsiteX40" fmla="*/ 13197728 w 13676533"/>
                <a:gd name="connsiteY40" fmla="*/ 7207602 h 8091623"/>
                <a:gd name="connsiteX41" fmla="*/ 12456749 w 13676533"/>
                <a:gd name="connsiteY41" fmla="*/ 7081478 h 8091623"/>
                <a:gd name="connsiteX42" fmla="*/ 12409452 w 13676533"/>
                <a:gd name="connsiteY42" fmla="*/ 7113009 h 8091623"/>
                <a:gd name="connsiteX43" fmla="*/ 12236032 w 13676533"/>
                <a:gd name="connsiteY43" fmla="*/ 7475616 h 8091623"/>
                <a:gd name="connsiteX44" fmla="*/ 12094142 w 13676533"/>
                <a:gd name="connsiteY44" fmla="*/ 7964347 h 8091623"/>
                <a:gd name="connsiteX45" fmla="*/ 11889190 w 13676533"/>
                <a:gd name="connsiteY45" fmla="*/ 8090471 h 8091623"/>
                <a:gd name="connsiteX46" fmla="*/ 11116680 w 13676533"/>
                <a:gd name="connsiteY46" fmla="*/ 7917051 h 8091623"/>
                <a:gd name="connsiteX47" fmla="*/ 10738308 w 13676533"/>
                <a:gd name="connsiteY47" fmla="*/ 7649037 h 8091623"/>
                <a:gd name="connsiteX48" fmla="*/ 10296873 w 13676533"/>
                <a:gd name="connsiteY48" fmla="*/ 7286430 h 8091623"/>
                <a:gd name="connsiteX49" fmla="*/ 10186514 w 13676533"/>
                <a:gd name="connsiteY49" fmla="*/ 7286430 h 8091623"/>
                <a:gd name="connsiteX50" fmla="*/ 10060390 w 13676533"/>
                <a:gd name="connsiteY50" fmla="*/ 7396789 h 8091623"/>
                <a:gd name="connsiteX51" fmla="*/ 9886970 w 13676533"/>
                <a:gd name="connsiteY51" fmla="*/ 7475616 h 8091623"/>
                <a:gd name="connsiteX52" fmla="*/ 9666252 w 13676533"/>
                <a:gd name="connsiteY52" fmla="*/ 7381023 h 8091623"/>
                <a:gd name="connsiteX53" fmla="*/ 9177521 w 13676533"/>
                <a:gd name="connsiteY53" fmla="*/ 7254899 h 8091623"/>
                <a:gd name="connsiteX54" fmla="*/ 8263121 w 13676533"/>
                <a:gd name="connsiteY54" fmla="*/ 7144540 h 8091623"/>
                <a:gd name="connsiteX55" fmla="*/ 6844225 w 13676533"/>
                <a:gd name="connsiteY55" fmla="*/ 7081478 h 8091623"/>
                <a:gd name="connsiteX56" fmla="*/ 6197839 w 13676533"/>
                <a:gd name="connsiteY56" fmla="*/ 7034182 h 8091623"/>
                <a:gd name="connsiteX57" fmla="*/ 6197839 w 13676533"/>
                <a:gd name="connsiteY57" fmla="*/ 7081478 h 8091623"/>
                <a:gd name="connsiteX58" fmla="*/ 5961356 w 13676533"/>
                <a:gd name="connsiteY58" fmla="*/ 7759395 h 8091623"/>
                <a:gd name="connsiteX59" fmla="*/ 5724873 w 13676533"/>
                <a:gd name="connsiteY59" fmla="*/ 8074706 h 8091623"/>
                <a:gd name="connsiteX60" fmla="*/ 5125783 w 13676533"/>
                <a:gd name="connsiteY60" fmla="*/ 7901285 h 8091623"/>
                <a:gd name="connsiteX61" fmla="*/ 4242914 w 13676533"/>
                <a:gd name="connsiteY61" fmla="*/ 7475616 h 8091623"/>
                <a:gd name="connsiteX62" fmla="*/ 3990666 w 13676533"/>
                <a:gd name="connsiteY62" fmla="*/ 7286430 h 8091623"/>
                <a:gd name="connsiteX63" fmla="*/ 3896073 w 13676533"/>
                <a:gd name="connsiteY63" fmla="*/ 7286430 h 8091623"/>
                <a:gd name="connsiteX64" fmla="*/ 3801480 w 13676533"/>
                <a:gd name="connsiteY64" fmla="*/ 7459851 h 8091623"/>
                <a:gd name="connsiteX65" fmla="*/ 3643825 w 13676533"/>
                <a:gd name="connsiteY65" fmla="*/ 7491382 h 8091623"/>
                <a:gd name="connsiteX66" fmla="*/ 3312749 w 13676533"/>
                <a:gd name="connsiteY66" fmla="*/ 7317961 h 8091623"/>
                <a:gd name="connsiteX67" fmla="*/ 2209163 w 13676533"/>
                <a:gd name="connsiteY67" fmla="*/ 7176071 h 8091623"/>
                <a:gd name="connsiteX68" fmla="*/ 632611 w 13676533"/>
                <a:gd name="connsiteY68" fmla="*/ 7097244 h 8091623"/>
                <a:gd name="connsiteX69" fmla="*/ 96583 w 13676533"/>
                <a:gd name="connsiteY69" fmla="*/ 7049947 h 8091623"/>
                <a:gd name="connsiteX70" fmla="*/ 1990 w 13676533"/>
                <a:gd name="connsiteY70" fmla="*/ 7065713 h 8091623"/>
                <a:gd name="connsiteX71" fmla="*/ 33521 w 13676533"/>
                <a:gd name="connsiteY71" fmla="*/ 7018416 h 8091623"/>
                <a:gd name="connsiteX72" fmla="*/ 49287 w 13676533"/>
                <a:gd name="connsiteY72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80223 h 8091623"/>
                <a:gd name="connsiteX4" fmla="*/ 2619066 w 13676533"/>
                <a:gd name="connsiteY4" fmla="*/ 917161 h 8091623"/>
                <a:gd name="connsiteX5" fmla="*/ 3123563 w 13676533"/>
                <a:gd name="connsiteY5" fmla="*/ 791037 h 8091623"/>
                <a:gd name="connsiteX6" fmla="*/ 3344280 w 13676533"/>
                <a:gd name="connsiteY6" fmla="*/ 727975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80223 h 8091623"/>
                <a:gd name="connsiteX4" fmla="*/ 2619066 w 13676533"/>
                <a:gd name="connsiteY4" fmla="*/ 917161 h 8091623"/>
                <a:gd name="connsiteX5" fmla="*/ 3123563 w 13676533"/>
                <a:gd name="connsiteY5" fmla="*/ 791037 h 8091623"/>
                <a:gd name="connsiteX6" fmla="*/ 3344280 w 13676533"/>
                <a:gd name="connsiteY6" fmla="*/ 727975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70698 h 8091623"/>
                <a:gd name="connsiteX4" fmla="*/ 2619066 w 13676533"/>
                <a:gd name="connsiteY4" fmla="*/ 917161 h 8091623"/>
                <a:gd name="connsiteX5" fmla="*/ 3123563 w 13676533"/>
                <a:gd name="connsiteY5" fmla="*/ 791037 h 8091623"/>
                <a:gd name="connsiteX6" fmla="*/ 3344280 w 13676533"/>
                <a:gd name="connsiteY6" fmla="*/ 727975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70698 h 8091623"/>
                <a:gd name="connsiteX4" fmla="*/ 2628591 w 13676533"/>
                <a:gd name="connsiteY4" fmla="*/ 895730 h 8091623"/>
                <a:gd name="connsiteX5" fmla="*/ 3123563 w 13676533"/>
                <a:gd name="connsiteY5" fmla="*/ 791037 h 8091623"/>
                <a:gd name="connsiteX6" fmla="*/ 3344280 w 13676533"/>
                <a:gd name="connsiteY6" fmla="*/ 727975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70698 h 8091623"/>
                <a:gd name="connsiteX4" fmla="*/ 2628591 w 13676533"/>
                <a:gd name="connsiteY4" fmla="*/ 895730 h 8091623"/>
                <a:gd name="connsiteX5" fmla="*/ 3114038 w 13676533"/>
                <a:gd name="connsiteY5" fmla="*/ 802943 h 8091623"/>
                <a:gd name="connsiteX6" fmla="*/ 3344280 w 13676533"/>
                <a:gd name="connsiteY6" fmla="*/ 727975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70698 h 8091623"/>
                <a:gd name="connsiteX4" fmla="*/ 2628591 w 13676533"/>
                <a:gd name="connsiteY4" fmla="*/ 895730 h 8091623"/>
                <a:gd name="connsiteX5" fmla="*/ 3114038 w 13676533"/>
                <a:gd name="connsiteY5" fmla="*/ 802943 h 8091623"/>
                <a:gd name="connsiteX6" fmla="*/ 3415717 w 13676533"/>
                <a:gd name="connsiteY6" fmla="*/ 713688 h 8091623"/>
                <a:gd name="connsiteX7" fmla="*/ 3722652 w 13676533"/>
                <a:gd name="connsiteY7" fmla="*/ 649147 h 8091623"/>
                <a:gd name="connsiteX8" fmla="*/ 3848777 w 13676533"/>
                <a:gd name="connsiteY8" fmla="*/ 727975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3285 h 8091623"/>
                <a:gd name="connsiteX1" fmla="*/ 251036 w 13676533"/>
                <a:gd name="connsiteY1" fmla="*/ 1039754 h 8091623"/>
                <a:gd name="connsiteX2" fmla="*/ 426017 w 13676533"/>
                <a:gd name="connsiteY2" fmla="*/ 1026042 h 8091623"/>
                <a:gd name="connsiteX3" fmla="*/ 1625839 w 13676533"/>
                <a:gd name="connsiteY3" fmla="*/ 970698 h 8091623"/>
                <a:gd name="connsiteX4" fmla="*/ 2628591 w 13676533"/>
                <a:gd name="connsiteY4" fmla="*/ 895730 h 8091623"/>
                <a:gd name="connsiteX5" fmla="*/ 3114038 w 13676533"/>
                <a:gd name="connsiteY5" fmla="*/ 802943 h 8091623"/>
                <a:gd name="connsiteX6" fmla="*/ 3415717 w 13676533"/>
                <a:gd name="connsiteY6" fmla="*/ 713688 h 8091623"/>
                <a:gd name="connsiteX7" fmla="*/ 3722652 w 13676533"/>
                <a:gd name="connsiteY7" fmla="*/ 649147 h 8091623"/>
                <a:gd name="connsiteX8" fmla="*/ 3872589 w 13676533"/>
                <a:gd name="connsiteY8" fmla="*/ 713687 h 8091623"/>
                <a:gd name="connsiteX9" fmla="*/ 4006432 w 13676533"/>
                <a:gd name="connsiteY9" fmla="*/ 775271 h 8091623"/>
                <a:gd name="connsiteX10" fmla="*/ 4164087 w 13676533"/>
                <a:gd name="connsiteY10" fmla="*/ 727975 h 8091623"/>
                <a:gd name="connsiteX11" fmla="*/ 4842004 w 13676533"/>
                <a:gd name="connsiteY11" fmla="*/ 365368 h 8091623"/>
                <a:gd name="connsiteX12" fmla="*/ 5504156 w 13676533"/>
                <a:gd name="connsiteY12" fmla="*/ 18526 h 8091623"/>
                <a:gd name="connsiteX13" fmla="*/ 5772170 w 13676533"/>
                <a:gd name="connsiteY13" fmla="*/ 65823 h 8091623"/>
                <a:gd name="connsiteX14" fmla="*/ 5977121 w 13676533"/>
                <a:gd name="connsiteY14" fmla="*/ 223478 h 8091623"/>
                <a:gd name="connsiteX15" fmla="*/ 6150542 w 13676533"/>
                <a:gd name="connsiteY15" fmla="*/ 775271 h 8091623"/>
                <a:gd name="connsiteX16" fmla="*/ 6245135 w 13676533"/>
                <a:gd name="connsiteY16" fmla="*/ 1059051 h 8091623"/>
                <a:gd name="connsiteX17" fmla="*/ 6591977 w 13676533"/>
                <a:gd name="connsiteY17" fmla="*/ 1059051 h 8091623"/>
                <a:gd name="connsiteX18" fmla="*/ 7616735 w 13676533"/>
                <a:gd name="connsiteY18" fmla="*/ 995989 h 8091623"/>
                <a:gd name="connsiteX19" fmla="*/ 9350942 w 13676533"/>
                <a:gd name="connsiteY19" fmla="*/ 791037 h 8091623"/>
                <a:gd name="connsiteX20" fmla="*/ 9918501 w 13676533"/>
                <a:gd name="connsiteY20" fmla="*/ 664913 h 8091623"/>
                <a:gd name="connsiteX21" fmla="*/ 10028859 w 13676533"/>
                <a:gd name="connsiteY21" fmla="*/ 664913 h 8091623"/>
                <a:gd name="connsiteX22" fmla="*/ 10170749 w 13676533"/>
                <a:gd name="connsiteY22" fmla="*/ 775271 h 8091623"/>
                <a:gd name="connsiteX23" fmla="*/ 10202280 w 13676533"/>
                <a:gd name="connsiteY23" fmla="*/ 775271 h 8091623"/>
                <a:gd name="connsiteX24" fmla="*/ 10911728 w 13676533"/>
                <a:gd name="connsiteY24" fmla="*/ 381133 h 8091623"/>
                <a:gd name="connsiteX25" fmla="*/ 11715770 w 13676533"/>
                <a:gd name="connsiteY25" fmla="*/ 65823 h 8091623"/>
                <a:gd name="connsiteX26" fmla="*/ 11936487 w 13676533"/>
                <a:gd name="connsiteY26" fmla="*/ 50057 h 8091623"/>
                <a:gd name="connsiteX27" fmla="*/ 12062611 w 13676533"/>
                <a:gd name="connsiteY27" fmla="*/ 176182 h 8091623"/>
                <a:gd name="connsiteX28" fmla="*/ 12283328 w 13676533"/>
                <a:gd name="connsiteY28" fmla="*/ 491492 h 8091623"/>
                <a:gd name="connsiteX29" fmla="*/ 12377921 w 13676533"/>
                <a:gd name="connsiteY29" fmla="*/ 995989 h 8091623"/>
                <a:gd name="connsiteX30" fmla="*/ 12377921 w 13676533"/>
                <a:gd name="connsiteY30" fmla="*/ 1090582 h 8091623"/>
                <a:gd name="connsiteX31" fmla="*/ 12992777 w 13676533"/>
                <a:gd name="connsiteY31" fmla="*/ 964457 h 8091623"/>
                <a:gd name="connsiteX32" fmla="*/ 13513039 w 13676533"/>
                <a:gd name="connsiteY32" fmla="*/ 917161 h 8091623"/>
                <a:gd name="connsiteX33" fmla="*/ 13607632 w 13676533"/>
                <a:gd name="connsiteY33" fmla="*/ 948692 h 8091623"/>
                <a:gd name="connsiteX34" fmla="*/ 13591866 w 13676533"/>
                <a:gd name="connsiteY34" fmla="*/ 1122113 h 8091623"/>
                <a:gd name="connsiteX35" fmla="*/ 13670694 w 13676533"/>
                <a:gd name="connsiteY35" fmla="*/ 2320292 h 8091623"/>
                <a:gd name="connsiteX36" fmla="*/ 13670694 w 13676533"/>
                <a:gd name="connsiteY36" fmla="*/ 4369809 h 8091623"/>
                <a:gd name="connsiteX37" fmla="*/ 13670694 w 13676533"/>
                <a:gd name="connsiteY37" fmla="*/ 6640044 h 8091623"/>
                <a:gd name="connsiteX38" fmla="*/ 13607632 w 13676533"/>
                <a:gd name="connsiteY38" fmla="*/ 6860761 h 8091623"/>
                <a:gd name="connsiteX39" fmla="*/ 13544570 w 13676533"/>
                <a:gd name="connsiteY39" fmla="*/ 7176071 h 8091623"/>
                <a:gd name="connsiteX40" fmla="*/ 13528804 w 13676533"/>
                <a:gd name="connsiteY40" fmla="*/ 7270664 h 8091623"/>
                <a:gd name="connsiteX41" fmla="*/ 13197728 w 13676533"/>
                <a:gd name="connsiteY41" fmla="*/ 7207602 h 8091623"/>
                <a:gd name="connsiteX42" fmla="*/ 12456749 w 13676533"/>
                <a:gd name="connsiteY42" fmla="*/ 7081478 h 8091623"/>
                <a:gd name="connsiteX43" fmla="*/ 12409452 w 13676533"/>
                <a:gd name="connsiteY43" fmla="*/ 7113009 h 8091623"/>
                <a:gd name="connsiteX44" fmla="*/ 12236032 w 13676533"/>
                <a:gd name="connsiteY44" fmla="*/ 7475616 h 8091623"/>
                <a:gd name="connsiteX45" fmla="*/ 12094142 w 13676533"/>
                <a:gd name="connsiteY45" fmla="*/ 7964347 h 8091623"/>
                <a:gd name="connsiteX46" fmla="*/ 11889190 w 13676533"/>
                <a:gd name="connsiteY46" fmla="*/ 8090471 h 8091623"/>
                <a:gd name="connsiteX47" fmla="*/ 11116680 w 13676533"/>
                <a:gd name="connsiteY47" fmla="*/ 7917051 h 8091623"/>
                <a:gd name="connsiteX48" fmla="*/ 10738308 w 13676533"/>
                <a:gd name="connsiteY48" fmla="*/ 7649037 h 8091623"/>
                <a:gd name="connsiteX49" fmla="*/ 10296873 w 13676533"/>
                <a:gd name="connsiteY49" fmla="*/ 7286430 h 8091623"/>
                <a:gd name="connsiteX50" fmla="*/ 10186514 w 13676533"/>
                <a:gd name="connsiteY50" fmla="*/ 7286430 h 8091623"/>
                <a:gd name="connsiteX51" fmla="*/ 10060390 w 13676533"/>
                <a:gd name="connsiteY51" fmla="*/ 7396789 h 8091623"/>
                <a:gd name="connsiteX52" fmla="*/ 9886970 w 13676533"/>
                <a:gd name="connsiteY52" fmla="*/ 7475616 h 8091623"/>
                <a:gd name="connsiteX53" fmla="*/ 9666252 w 13676533"/>
                <a:gd name="connsiteY53" fmla="*/ 7381023 h 8091623"/>
                <a:gd name="connsiteX54" fmla="*/ 9177521 w 13676533"/>
                <a:gd name="connsiteY54" fmla="*/ 7254899 h 8091623"/>
                <a:gd name="connsiteX55" fmla="*/ 8263121 w 13676533"/>
                <a:gd name="connsiteY55" fmla="*/ 7144540 h 8091623"/>
                <a:gd name="connsiteX56" fmla="*/ 6844225 w 13676533"/>
                <a:gd name="connsiteY56" fmla="*/ 7081478 h 8091623"/>
                <a:gd name="connsiteX57" fmla="*/ 6197839 w 13676533"/>
                <a:gd name="connsiteY57" fmla="*/ 7034182 h 8091623"/>
                <a:gd name="connsiteX58" fmla="*/ 6197839 w 13676533"/>
                <a:gd name="connsiteY58" fmla="*/ 7081478 h 8091623"/>
                <a:gd name="connsiteX59" fmla="*/ 5961356 w 13676533"/>
                <a:gd name="connsiteY59" fmla="*/ 7759395 h 8091623"/>
                <a:gd name="connsiteX60" fmla="*/ 5724873 w 13676533"/>
                <a:gd name="connsiteY60" fmla="*/ 8074706 h 8091623"/>
                <a:gd name="connsiteX61" fmla="*/ 5125783 w 13676533"/>
                <a:gd name="connsiteY61" fmla="*/ 7901285 h 8091623"/>
                <a:gd name="connsiteX62" fmla="*/ 4242914 w 13676533"/>
                <a:gd name="connsiteY62" fmla="*/ 7475616 h 8091623"/>
                <a:gd name="connsiteX63" fmla="*/ 3990666 w 13676533"/>
                <a:gd name="connsiteY63" fmla="*/ 7286430 h 8091623"/>
                <a:gd name="connsiteX64" fmla="*/ 3896073 w 13676533"/>
                <a:gd name="connsiteY64" fmla="*/ 7286430 h 8091623"/>
                <a:gd name="connsiteX65" fmla="*/ 3801480 w 13676533"/>
                <a:gd name="connsiteY65" fmla="*/ 7459851 h 8091623"/>
                <a:gd name="connsiteX66" fmla="*/ 3643825 w 13676533"/>
                <a:gd name="connsiteY66" fmla="*/ 7491382 h 8091623"/>
                <a:gd name="connsiteX67" fmla="*/ 3312749 w 13676533"/>
                <a:gd name="connsiteY67" fmla="*/ 7317961 h 8091623"/>
                <a:gd name="connsiteX68" fmla="*/ 2209163 w 13676533"/>
                <a:gd name="connsiteY68" fmla="*/ 7176071 h 8091623"/>
                <a:gd name="connsiteX69" fmla="*/ 632611 w 13676533"/>
                <a:gd name="connsiteY69" fmla="*/ 7097244 h 8091623"/>
                <a:gd name="connsiteX70" fmla="*/ 96583 w 13676533"/>
                <a:gd name="connsiteY70" fmla="*/ 7049947 h 8091623"/>
                <a:gd name="connsiteX71" fmla="*/ 1990 w 13676533"/>
                <a:gd name="connsiteY71" fmla="*/ 7065713 h 8091623"/>
                <a:gd name="connsiteX72" fmla="*/ 33521 w 13676533"/>
                <a:gd name="connsiteY72" fmla="*/ 7018416 h 8091623"/>
                <a:gd name="connsiteX73" fmla="*/ 49287 w 13676533"/>
                <a:gd name="connsiteY73" fmla="*/ 1043285 h 8091623"/>
                <a:gd name="connsiteX0" fmla="*/ 49287 w 13676533"/>
                <a:gd name="connsiteY0" fmla="*/ 1041585 h 8089923"/>
                <a:gd name="connsiteX1" fmla="*/ 251036 w 13676533"/>
                <a:gd name="connsiteY1" fmla="*/ 1038054 h 8089923"/>
                <a:gd name="connsiteX2" fmla="*/ 426017 w 13676533"/>
                <a:gd name="connsiteY2" fmla="*/ 1024342 h 8089923"/>
                <a:gd name="connsiteX3" fmla="*/ 1625839 w 13676533"/>
                <a:gd name="connsiteY3" fmla="*/ 968998 h 8089923"/>
                <a:gd name="connsiteX4" fmla="*/ 2628591 w 13676533"/>
                <a:gd name="connsiteY4" fmla="*/ 894030 h 8089923"/>
                <a:gd name="connsiteX5" fmla="*/ 3114038 w 13676533"/>
                <a:gd name="connsiteY5" fmla="*/ 801243 h 8089923"/>
                <a:gd name="connsiteX6" fmla="*/ 3415717 w 13676533"/>
                <a:gd name="connsiteY6" fmla="*/ 711988 h 8089923"/>
                <a:gd name="connsiteX7" fmla="*/ 3722652 w 13676533"/>
                <a:gd name="connsiteY7" fmla="*/ 647447 h 8089923"/>
                <a:gd name="connsiteX8" fmla="*/ 3872589 w 13676533"/>
                <a:gd name="connsiteY8" fmla="*/ 711987 h 8089923"/>
                <a:gd name="connsiteX9" fmla="*/ 4006432 w 13676533"/>
                <a:gd name="connsiteY9" fmla="*/ 773571 h 8089923"/>
                <a:gd name="connsiteX10" fmla="*/ 4164087 w 13676533"/>
                <a:gd name="connsiteY10" fmla="*/ 726275 h 8089923"/>
                <a:gd name="connsiteX11" fmla="*/ 4834861 w 13676533"/>
                <a:gd name="connsiteY11" fmla="*/ 339855 h 8089923"/>
                <a:gd name="connsiteX12" fmla="*/ 5504156 w 13676533"/>
                <a:gd name="connsiteY12" fmla="*/ 16826 h 8089923"/>
                <a:gd name="connsiteX13" fmla="*/ 5772170 w 13676533"/>
                <a:gd name="connsiteY13" fmla="*/ 64123 h 8089923"/>
                <a:gd name="connsiteX14" fmla="*/ 5977121 w 13676533"/>
                <a:gd name="connsiteY14" fmla="*/ 221778 h 8089923"/>
                <a:gd name="connsiteX15" fmla="*/ 6150542 w 13676533"/>
                <a:gd name="connsiteY15" fmla="*/ 773571 h 8089923"/>
                <a:gd name="connsiteX16" fmla="*/ 6245135 w 13676533"/>
                <a:gd name="connsiteY16" fmla="*/ 1057351 h 8089923"/>
                <a:gd name="connsiteX17" fmla="*/ 6591977 w 13676533"/>
                <a:gd name="connsiteY17" fmla="*/ 1057351 h 8089923"/>
                <a:gd name="connsiteX18" fmla="*/ 7616735 w 13676533"/>
                <a:gd name="connsiteY18" fmla="*/ 994289 h 8089923"/>
                <a:gd name="connsiteX19" fmla="*/ 9350942 w 13676533"/>
                <a:gd name="connsiteY19" fmla="*/ 789337 h 8089923"/>
                <a:gd name="connsiteX20" fmla="*/ 9918501 w 13676533"/>
                <a:gd name="connsiteY20" fmla="*/ 663213 h 8089923"/>
                <a:gd name="connsiteX21" fmla="*/ 10028859 w 13676533"/>
                <a:gd name="connsiteY21" fmla="*/ 663213 h 8089923"/>
                <a:gd name="connsiteX22" fmla="*/ 10170749 w 13676533"/>
                <a:gd name="connsiteY22" fmla="*/ 773571 h 8089923"/>
                <a:gd name="connsiteX23" fmla="*/ 10202280 w 13676533"/>
                <a:gd name="connsiteY23" fmla="*/ 773571 h 8089923"/>
                <a:gd name="connsiteX24" fmla="*/ 10911728 w 13676533"/>
                <a:gd name="connsiteY24" fmla="*/ 379433 h 8089923"/>
                <a:gd name="connsiteX25" fmla="*/ 11715770 w 13676533"/>
                <a:gd name="connsiteY25" fmla="*/ 64123 h 8089923"/>
                <a:gd name="connsiteX26" fmla="*/ 11936487 w 13676533"/>
                <a:gd name="connsiteY26" fmla="*/ 48357 h 8089923"/>
                <a:gd name="connsiteX27" fmla="*/ 12062611 w 13676533"/>
                <a:gd name="connsiteY27" fmla="*/ 174482 h 8089923"/>
                <a:gd name="connsiteX28" fmla="*/ 12283328 w 13676533"/>
                <a:gd name="connsiteY28" fmla="*/ 489792 h 8089923"/>
                <a:gd name="connsiteX29" fmla="*/ 12377921 w 13676533"/>
                <a:gd name="connsiteY29" fmla="*/ 994289 h 8089923"/>
                <a:gd name="connsiteX30" fmla="*/ 12377921 w 13676533"/>
                <a:gd name="connsiteY30" fmla="*/ 1088882 h 8089923"/>
                <a:gd name="connsiteX31" fmla="*/ 12992777 w 13676533"/>
                <a:gd name="connsiteY31" fmla="*/ 962757 h 8089923"/>
                <a:gd name="connsiteX32" fmla="*/ 13513039 w 13676533"/>
                <a:gd name="connsiteY32" fmla="*/ 915461 h 8089923"/>
                <a:gd name="connsiteX33" fmla="*/ 13607632 w 13676533"/>
                <a:gd name="connsiteY33" fmla="*/ 946992 h 8089923"/>
                <a:gd name="connsiteX34" fmla="*/ 13591866 w 13676533"/>
                <a:gd name="connsiteY34" fmla="*/ 1120413 h 8089923"/>
                <a:gd name="connsiteX35" fmla="*/ 13670694 w 13676533"/>
                <a:gd name="connsiteY35" fmla="*/ 2318592 h 8089923"/>
                <a:gd name="connsiteX36" fmla="*/ 13670694 w 13676533"/>
                <a:gd name="connsiteY36" fmla="*/ 4368109 h 8089923"/>
                <a:gd name="connsiteX37" fmla="*/ 13670694 w 13676533"/>
                <a:gd name="connsiteY37" fmla="*/ 6638344 h 8089923"/>
                <a:gd name="connsiteX38" fmla="*/ 13607632 w 13676533"/>
                <a:gd name="connsiteY38" fmla="*/ 6859061 h 8089923"/>
                <a:gd name="connsiteX39" fmla="*/ 13544570 w 13676533"/>
                <a:gd name="connsiteY39" fmla="*/ 7174371 h 8089923"/>
                <a:gd name="connsiteX40" fmla="*/ 13528804 w 13676533"/>
                <a:gd name="connsiteY40" fmla="*/ 7268964 h 8089923"/>
                <a:gd name="connsiteX41" fmla="*/ 13197728 w 13676533"/>
                <a:gd name="connsiteY41" fmla="*/ 7205902 h 8089923"/>
                <a:gd name="connsiteX42" fmla="*/ 12456749 w 13676533"/>
                <a:gd name="connsiteY42" fmla="*/ 7079778 h 8089923"/>
                <a:gd name="connsiteX43" fmla="*/ 12409452 w 13676533"/>
                <a:gd name="connsiteY43" fmla="*/ 7111309 h 8089923"/>
                <a:gd name="connsiteX44" fmla="*/ 12236032 w 13676533"/>
                <a:gd name="connsiteY44" fmla="*/ 7473916 h 8089923"/>
                <a:gd name="connsiteX45" fmla="*/ 12094142 w 13676533"/>
                <a:gd name="connsiteY45" fmla="*/ 7962647 h 8089923"/>
                <a:gd name="connsiteX46" fmla="*/ 11889190 w 13676533"/>
                <a:gd name="connsiteY46" fmla="*/ 8088771 h 8089923"/>
                <a:gd name="connsiteX47" fmla="*/ 11116680 w 13676533"/>
                <a:gd name="connsiteY47" fmla="*/ 7915351 h 8089923"/>
                <a:gd name="connsiteX48" fmla="*/ 10738308 w 13676533"/>
                <a:gd name="connsiteY48" fmla="*/ 7647337 h 8089923"/>
                <a:gd name="connsiteX49" fmla="*/ 10296873 w 13676533"/>
                <a:gd name="connsiteY49" fmla="*/ 7284730 h 8089923"/>
                <a:gd name="connsiteX50" fmla="*/ 10186514 w 13676533"/>
                <a:gd name="connsiteY50" fmla="*/ 7284730 h 8089923"/>
                <a:gd name="connsiteX51" fmla="*/ 10060390 w 13676533"/>
                <a:gd name="connsiteY51" fmla="*/ 7395089 h 8089923"/>
                <a:gd name="connsiteX52" fmla="*/ 9886970 w 13676533"/>
                <a:gd name="connsiteY52" fmla="*/ 7473916 h 8089923"/>
                <a:gd name="connsiteX53" fmla="*/ 9666252 w 13676533"/>
                <a:gd name="connsiteY53" fmla="*/ 7379323 h 8089923"/>
                <a:gd name="connsiteX54" fmla="*/ 9177521 w 13676533"/>
                <a:gd name="connsiteY54" fmla="*/ 7253199 h 8089923"/>
                <a:gd name="connsiteX55" fmla="*/ 8263121 w 13676533"/>
                <a:gd name="connsiteY55" fmla="*/ 7142840 h 8089923"/>
                <a:gd name="connsiteX56" fmla="*/ 6844225 w 13676533"/>
                <a:gd name="connsiteY56" fmla="*/ 7079778 h 8089923"/>
                <a:gd name="connsiteX57" fmla="*/ 6197839 w 13676533"/>
                <a:gd name="connsiteY57" fmla="*/ 7032482 h 8089923"/>
                <a:gd name="connsiteX58" fmla="*/ 6197839 w 13676533"/>
                <a:gd name="connsiteY58" fmla="*/ 7079778 h 8089923"/>
                <a:gd name="connsiteX59" fmla="*/ 5961356 w 13676533"/>
                <a:gd name="connsiteY59" fmla="*/ 7757695 h 8089923"/>
                <a:gd name="connsiteX60" fmla="*/ 5724873 w 13676533"/>
                <a:gd name="connsiteY60" fmla="*/ 8073006 h 8089923"/>
                <a:gd name="connsiteX61" fmla="*/ 5125783 w 13676533"/>
                <a:gd name="connsiteY61" fmla="*/ 7899585 h 8089923"/>
                <a:gd name="connsiteX62" fmla="*/ 4242914 w 13676533"/>
                <a:gd name="connsiteY62" fmla="*/ 7473916 h 8089923"/>
                <a:gd name="connsiteX63" fmla="*/ 3990666 w 13676533"/>
                <a:gd name="connsiteY63" fmla="*/ 7284730 h 8089923"/>
                <a:gd name="connsiteX64" fmla="*/ 3896073 w 13676533"/>
                <a:gd name="connsiteY64" fmla="*/ 7284730 h 8089923"/>
                <a:gd name="connsiteX65" fmla="*/ 3801480 w 13676533"/>
                <a:gd name="connsiteY65" fmla="*/ 7458151 h 8089923"/>
                <a:gd name="connsiteX66" fmla="*/ 3643825 w 13676533"/>
                <a:gd name="connsiteY66" fmla="*/ 7489682 h 8089923"/>
                <a:gd name="connsiteX67" fmla="*/ 3312749 w 13676533"/>
                <a:gd name="connsiteY67" fmla="*/ 7316261 h 8089923"/>
                <a:gd name="connsiteX68" fmla="*/ 2209163 w 13676533"/>
                <a:gd name="connsiteY68" fmla="*/ 7174371 h 8089923"/>
                <a:gd name="connsiteX69" fmla="*/ 632611 w 13676533"/>
                <a:gd name="connsiteY69" fmla="*/ 7095544 h 8089923"/>
                <a:gd name="connsiteX70" fmla="*/ 96583 w 13676533"/>
                <a:gd name="connsiteY70" fmla="*/ 7048247 h 8089923"/>
                <a:gd name="connsiteX71" fmla="*/ 1990 w 13676533"/>
                <a:gd name="connsiteY71" fmla="*/ 7064013 h 8089923"/>
                <a:gd name="connsiteX72" fmla="*/ 33521 w 13676533"/>
                <a:gd name="connsiteY72" fmla="*/ 7016716 h 8089923"/>
                <a:gd name="connsiteX73" fmla="*/ 49287 w 13676533"/>
                <a:gd name="connsiteY73" fmla="*/ 1041585 h 8089923"/>
                <a:gd name="connsiteX0" fmla="*/ 49287 w 13676533"/>
                <a:gd name="connsiteY0" fmla="*/ 1016521 h 8064859"/>
                <a:gd name="connsiteX1" fmla="*/ 251036 w 13676533"/>
                <a:gd name="connsiteY1" fmla="*/ 1012990 h 8064859"/>
                <a:gd name="connsiteX2" fmla="*/ 426017 w 13676533"/>
                <a:gd name="connsiteY2" fmla="*/ 999278 h 8064859"/>
                <a:gd name="connsiteX3" fmla="*/ 1625839 w 13676533"/>
                <a:gd name="connsiteY3" fmla="*/ 943934 h 8064859"/>
                <a:gd name="connsiteX4" fmla="*/ 2628591 w 13676533"/>
                <a:gd name="connsiteY4" fmla="*/ 868966 h 8064859"/>
                <a:gd name="connsiteX5" fmla="*/ 3114038 w 13676533"/>
                <a:gd name="connsiteY5" fmla="*/ 776179 h 8064859"/>
                <a:gd name="connsiteX6" fmla="*/ 3415717 w 13676533"/>
                <a:gd name="connsiteY6" fmla="*/ 686924 h 8064859"/>
                <a:gd name="connsiteX7" fmla="*/ 3722652 w 13676533"/>
                <a:gd name="connsiteY7" fmla="*/ 622383 h 8064859"/>
                <a:gd name="connsiteX8" fmla="*/ 3872589 w 13676533"/>
                <a:gd name="connsiteY8" fmla="*/ 686923 h 8064859"/>
                <a:gd name="connsiteX9" fmla="*/ 4006432 w 13676533"/>
                <a:gd name="connsiteY9" fmla="*/ 748507 h 8064859"/>
                <a:gd name="connsiteX10" fmla="*/ 4164087 w 13676533"/>
                <a:gd name="connsiteY10" fmla="*/ 701211 h 8064859"/>
                <a:gd name="connsiteX11" fmla="*/ 4834861 w 13676533"/>
                <a:gd name="connsiteY11" fmla="*/ 314791 h 8064859"/>
                <a:gd name="connsiteX12" fmla="*/ 5504156 w 13676533"/>
                <a:gd name="connsiteY12" fmla="*/ 22718 h 8064859"/>
                <a:gd name="connsiteX13" fmla="*/ 5772170 w 13676533"/>
                <a:gd name="connsiteY13" fmla="*/ 39059 h 8064859"/>
                <a:gd name="connsiteX14" fmla="*/ 5977121 w 13676533"/>
                <a:gd name="connsiteY14" fmla="*/ 196714 h 8064859"/>
                <a:gd name="connsiteX15" fmla="*/ 6150542 w 13676533"/>
                <a:gd name="connsiteY15" fmla="*/ 748507 h 8064859"/>
                <a:gd name="connsiteX16" fmla="*/ 6245135 w 13676533"/>
                <a:gd name="connsiteY16" fmla="*/ 1032287 h 8064859"/>
                <a:gd name="connsiteX17" fmla="*/ 6591977 w 13676533"/>
                <a:gd name="connsiteY17" fmla="*/ 1032287 h 8064859"/>
                <a:gd name="connsiteX18" fmla="*/ 7616735 w 13676533"/>
                <a:gd name="connsiteY18" fmla="*/ 969225 h 8064859"/>
                <a:gd name="connsiteX19" fmla="*/ 9350942 w 13676533"/>
                <a:gd name="connsiteY19" fmla="*/ 764273 h 8064859"/>
                <a:gd name="connsiteX20" fmla="*/ 9918501 w 13676533"/>
                <a:gd name="connsiteY20" fmla="*/ 638149 h 8064859"/>
                <a:gd name="connsiteX21" fmla="*/ 10028859 w 13676533"/>
                <a:gd name="connsiteY21" fmla="*/ 638149 h 8064859"/>
                <a:gd name="connsiteX22" fmla="*/ 10170749 w 13676533"/>
                <a:gd name="connsiteY22" fmla="*/ 748507 h 8064859"/>
                <a:gd name="connsiteX23" fmla="*/ 10202280 w 13676533"/>
                <a:gd name="connsiteY23" fmla="*/ 748507 h 8064859"/>
                <a:gd name="connsiteX24" fmla="*/ 10911728 w 13676533"/>
                <a:gd name="connsiteY24" fmla="*/ 354369 h 8064859"/>
                <a:gd name="connsiteX25" fmla="*/ 11715770 w 13676533"/>
                <a:gd name="connsiteY25" fmla="*/ 39059 h 8064859"/>
                <a:gd name="connsiteX26" fmla="*/ 11936487 w 13676533"/>
                <a:gd name="connsiteY26" fmla="*/ 23293 h 8064859"/>
                <a:gd name="connsiteX27" fmla="*/ 12062611 w 13676533"/>
                <a:gd name="connsiteY27" fmla="*/ 149418 h 8064859"/>
                <a:gd name="connsiteX28" fmla="*/ 12283328 w 13676533"/>
                <a:gd name="connsiteY28" fmla="*/ 464728 h 8064859"/>
                <a:gd name="connsiteX29" fmla="*/ 12377921 w 13676533"/>
                <a:gd name="connsiteY29" fmla="*/ 969225 h 8064859"/>
                <a:gd name="connsiteX30" fmla="*/ 12377921 w 13676533"/>
                <a:gd name="connsiteY30" fmla="*/ 1063818 h 8064859"/>
                <a:gd name="connsiteX31" fmla="*/ 12992777 w 13676533"/>
                <a:gd name="connsiteY31" fmla="*/ 937693 h 8064859"/>
                <a:gd name="connsiteX32" fmla="*/ 13513039 w 13676533"/>
                <a:gd name="connsiteY32" fmla="*/ 890397 h 8064859"/>
                <a:gd name="connsiteX33" fmla="*/ 13607632 w 13676533"/>
                <a:gd name="connsiteY33" fmla="*/ 921928 h 8064859"/>
                <a:gd name="connsiteX34" fmla="*/ 13591866 w 13676533"/>
                <a:gd name="connsiteY34" fmla="*/ 1095349 h 8064859"/>
                <a:gd name="connsiteX35" fmla="*/ 13670694 w 13676533"/>
                <a:gd name="connsiteY35" fmla="*/ 2293528 h 8064859"/>
                <a:gd name="connsiteX36" fmla="*/ 13670694 w 13676533"/>
                <a:gd name="connsiteY36" fmla="*/ 4343045 h 8064859"/>
                <a:gd name="connsiteX37" fmla="*/ 13670694 w 13676533"/>
                <a:gd name="connsiteY37" fmla="*/ 6613280 h 8064859"/>
                <a:gd name="connsiteX38" fmla="*/ 13607632 w 13676533"/>
                <a:gd name="connsiteY38" fmla="*/ 6833997 h 8064859"/>
                <a:gd name="connsiteX39" fmla="*/ 13544570 w 13676533"/>
                <a:gd name="connsiteY39" fmla="*/ 7149307 h 8064859"/>
                <a:gd name="connsiteX40" fmla="*/ 13528804 w 13676533"/>
                <a:gd name="connsiteY40" fmla="*/ 7243900 h 8064859"/>
                <a:gd name="connsiteX41" fmla="*/ 13197728 w 13676533"/>
                <a:gd name="connsiteY41" fmla="*/ 7180838 h 8064859"/>
                <a:gd name="connsiteX42" fmla="*/ 12456749 w 13676533"/>
                <a:gd name="connsiteY42" fmla="*/ 7054714 h 8064859"/>
                <a:gd name="connsiteX43" fmla="*/ 12409452 w 13676533"/>
                <a:gd name="connsiteY43" fmla="*/ 7086245 h 8064859"/>
                <a:gd name="connsiteX44" fmla="*/ 12236032 w 13676533"/>
                <a:gd name="connsiteY44" fmla="*/ 7448852 h 8064859"/>
                <a:gd name="connsiteX45" fmla="*/ 12094142 w 13676533"/>
                <a:gd name="connsiteY45" fmla="*/ 7937583 h 8064859"/>
                <a:gd name="connsiteX46" fmla="*/ 11889190 w 13676533"/>
                <a:gd name="connsiteY46" fmla="*/ 8063707 h 8064859"/>
                <a:gd name="connsiteX47" fmla="*/ 11116680 w 13676533"/>
                <a:gd name="connsiteY47" fmla="*/ 7890287 h 8064859"/>
                <a:gd name="connsiteX48" fmla="*/ 10738308 w 13676533"/>
                <a:gd name="connsiteY48" fmla="*/ 7622273 h 8064859"/>
                <a:gd name="connsiteX49" fmla="*/ 10296873 w 13676533"/>
                <a:gd name="connsiteY49" fmla="*/ 7259666 h 8064859"/>
                <a:gd name="connsiteX50" fmla="*/ 10186514 w 13676533"/>
                <a:gd name="connsiteY50" fmla="*/ 7259666 h 8064859"/>
                <a:gd name="connsiteX51" fmla="*/ 10060390 w 13676533"/>
                <a:gd name="connsiteY51" fmla="*/ 7370025 h 8064859"/>
                <a:gd name="connsiteX52" fmla="*/ 9886970 w 13676533"/>
                <a:gd name="connsiteY52" fmla="*/ 7448852 h 8064859"/>
                <a:gd name="connsiteX53" fmla="*/ 9666252 w 13676533"/>
                <a:gd name="connsiteY53" fmla="*/ 7354259 h 8064859"/>
                <a:gd name="connsiteX54" fmla="*/ 9177521 w 13676533"/>
                <a:gd name="connsiteY54" fmla="*/ 7228135 h 8064859"/>
                <a:gd name="connsiteX55" fmla="*/ 8263121 w 13676533"/>
                <a:gd name="connsiteY55" fmla="*/ 7117776 h 8064859"/>
                <a:gd name="connsiteX56" fmla="*/ 6844225 w 13676533"/>
                <a:gd name="connsiteY56" fmla="*/ 7054714 h 8064859"/>
                <a:gd name="connsiteX57" fmla="*/ 6197839 w 13676533"/>
                <a:gd name="connsiteY57" fmla="*/ 7007418 h 8064859"/>
                <a:gd name="connsiteX58" fmla="*/ 6197839 w 13676533"/>
                <a:gd name="connsiteY58" fmla="*/ 7054714 h 8064859"/>
                <a:gd name="connsiteX59" fmla="*/ 5961356 w 13676533"/>
                <a:gd name="connsiteY59" fmla="*/ 7732631 h 8064859"/>
                <a:gd name="connsiteX60" fmla="*/ 5724873 w 13676533"/>
                <a:gd name="connsiteY60" fmla="*/ 8047942 h 8064859"/>
                <a:gd name="connsiteX61" fmla="*/ 5125783 w 13676533"/>
                <a:gd name="connsiteY61" fmla="*/ 7874521 h 8064859"/>
                <a:gd name="connsiteX62" fmla="*/ 4242914 w 13676533"/>
                <a:gd name="connsiteY62" fmla="*/ 7448852 h 8064859"/>
                <a:gd name="connsiteX63" fmla="*/ 3990666 w 13676533"/>
                <a:gd name="connsiteY63" fmla="*/ 7259666 h 8064859"/>
                <a:gd name="connsiteX64" fmla="*/ 3896073 w 13676533"/>
                <a:gd name="connsiteY64" fmla="*/ 7259666 h 8064859"/>
                <a:gd name="connsiteX65" fmla="*/ 3801480 w 13676533"/>
                <a:gd name="connsiteY65" fmla="*/ 7433087 h 8064859"/>
                <a:gd name="connsiteX66" fmla="*/ 3643825 w 13676533"/>
                <a:gd name="connsiteY66" fmla="*/ 7464618 h 8064859"/>
                <a:gd name="connsiteX67" fmla="*/ 3312749 w 13676533"/>
                <a:gd name="connsiteY67" fmla="*/ 7291197 h 8064859"/>
                <a:gd name="connsiteX68" fmla="*/ 2209163 w 13676533"/>
                <a:gd name="connsiteY68" fmla="*/ 7149307 h 8064859"/>
                <a:gd name="connsiteX69" fmla="*/ 632611 w 13676533"/>
                <a:gd name="connsiteY69" fmla="*/ 7070480 h 8064859"/>
                <a:gd name="connsiteX70" fmla="*/ 96583 w 13676533"/>
                <a:gd name="connsiteY70" fmla="*/ 7023183 h 8064859"/>
                <a:gd name="connsiteX71" fmla="*/ 1990 w 13676533"/>
                <a:gd name="connsiteY71" fmla="*/ 7038949 h 8064859"/>
                <a:gd name="connsiteX72" fmla="*/ 33521 w 13676533"/>
                <a:gd name="connsiteY72" fmla="*/ 6991652 h 8064859"/>
                <a:gd name="connsiteX73" fmla="*/ 49287 w 13676533"/>
                <a:gd name="connsiteY73" fmla="*/ 1016521 h 8064859"/>
                <a:gd name="connsiteX0" fmla="*/ 49287 w 13676533"/>
                <a:gd name="connsiteY0" fmla="*/ 1021336 h 8069674"/>
                <a:gd name="connsiteX1" fmla="*/ 251036 w 13676533"/>
                <a:gd name="connsiteY1" fmla="*/ 1017805 h 8069674"/>
                <a:gd name="connsiteX2" fmla="*/ 426017 w 13676533"/>
                <a:gd name="connsiteY2" fmla="*/ 1004093 h 8069674"/>
                <a:gd name="connsiteX3" fmla="*/ 1625839 w 13676533"/>
                <a:gd name="connsiteY3" fmla="*/ 948749 h 8069674"/>
                <a:gd name="connsiteX4" fmla="*/ 2628591 w 13676533"/>
                <a:gd name="connsiteY4" fmla="*/ 873781 h 8069674"/>
                <a:gd name="connsiteX5" fmla="*/ 3114038 w 13676533"/>
                <a:gd name="connsiteY5" fmla="*/ 780994 h 8069674"/>
                <a:gd name="connsiteX6" fmla="*/ 3415717 w 13676533"/>
                <a:gd name="connsiteY6" fmla="*/ 691739 h 8069674"/>
                <a:gd name="connsiteX7" fmla="*/ 3722652 w 13676533"/>
                <a:gd name="connsiteY7" fmla="*/ 627198 h 8069674"/>
                <a:gd name="connsiteX8" fmla="*/ 3872589 w 13676533"/>
                <a:gd name="connsiteY8" fmla="*/ 691738 h 8069674"/>
                <a:gd name="connsiteX9" fmla="*/ 4006432 w 13676533"/>
                <a:gd name="connsiteY9" fmla="*/ 753322 h 8069674"/>
                <a:gd name="connsiteX10" fmla="*/ 4164087 w 13676533"/>
                <a:gd name="connsiteY10" fmla="*/ 706026 h 8069674"/>
                <a:gd name="connsiteX11" fmla="*/ 4834861 w 13676533"/>
                <a:gd name="connsiteY11" fmla="*/ 319606 h 8069674"/>
                <a:gd name="connsiteX12" fmla="*/ 5504156 w 13676533"/>
                <a:gd name="connsiteY12" fmla="*/ 27533 h 8069674"/>
                <a:gd name="connsiteX13" fmla="*/ 5784076 w 13676533"/>
                <a:gd name="connsiteY13" fmla="*/ 31968 h 8069674"/>
                <a:gd name="connsiteX14" fmla="*/ 5977121 w 13676533"/>
                <a:gd name="connsiteY14" fmla="*/ 201529 h 8069674"/>
                <a:gd name="connsiteX15" fmla="*/ 6150542 w 13676533"/>
                <a:gd name="connsiteY15" fmla="*/ 753322 h 8069674"/>
                <a:gd name="connsiteX16" fmla="*/ 6245135 w 13676533"/>
                <a:gd name="connsiteY16" fmla="*/ 1037102 h 8069674"/>
                <a:gd name="connsiteX17" fmla="*/ 6591977 w 13676533"/>
                <a:gd name="connsiteY17" fmla="*/ 1037102 h 8069674"/>
                <a:gd name="connsiteX18" fmla="*/ 7616735 w 13676533"/>
                <a:gd name="connsiteY18" fmla="*/ 974040 h 8069674"/>
                <a:gd name="connsiteX19" fmla="*/ 9350942 w 13676533"/>
                <a:gd name="connsiteY19" fmla="*/ 769088 h 8069674"/>
                <a:gd name="connsiteX20" fmla="*/ 9918501 w 13676533"/>
                <a:gd name="connsiteY20" fmla="*/ 642964 h 8069674"/>
                <a:gd name="connsiteX21" fmla="*/ 10028859 w 13676533"/>
                <a:gd name="connsiteY21" fmla="*/ 642964 h 8069674"/>
                <a:gd name="connsiteX22" fmla="*/ 10170749 w 13676533"/>
                <a:gd name="connsiteY22" fmla="*/ 753322 h 8069674"/>
                <a:gd name="connsiteX23" fmla="*/ 10202280 w 13676533"/>
                <a:gd name="connsiteY23" fmla="*/ 753322 h 8069674"/>
                <a:gd name="connsiteX24" fmla="*/ 10911728 w 13676533"/>
                <a:gd name="connsiteY24" fmla="*/ 359184 h 8069674"/>
                <a:gd name="connsiteX25" fmla="*/ 11715770 w 13676533"/>
                <a:gd name="connsiteY25" fmla="*/ 43874 h 8069674"/>
                <a:gd name="connsiteX26" fmla="*/ 11936487 w 13676533"/>
                <a:gd name="connsiteY26" fmla="*/ 28108 h 8069674"/>
                <a:gd name="connsiteX27" fmla="*/ 12062611 w 13676533"/>
                <a:gd name="connsiteY27" fmla="*/ 154233 h 8069674"/>
                <a:gd name="connsiteX28" fmla="*/ 12283328 w 13676533"/>
                <a:gd name="connsiteY28" fmla="*/ 469543 h 8069674"/>
                <a:gd name="connsiteX29" fmla="*/ 12377921 w 13676533"/>
                <a:gd name="connsiteY29" fmla="*/ 974040 h 8069674"/>
                <a:gd name="connsiteX30" fmla="*/ 12377921 w 13676533"/>
                <a:gd name="connsiteY30" fmla="*/ 1068633 h 8069674"/>
                <a:gd name="connsiteX31" fmla="*/ 12992777 w 13676533"/>
                <a:gd name="connsiteY31" fmla="*/ 942508 h 8069674"/>
                <a:gd name="connsiteX32" fmla="*/ 13513039 w 13676533"/>
                <a:gd name="connsiteY32" fmla="*/ 895212 h 8069674"/>
                <a:gd name="connsiteX33" fmla="*/ 13607632 w 13676533"/>
                <a:gd name="connsiteY33" fmla="*/ 926743 h 8069674"/>
                <a:gd name="connsiteX34" fmla="*/ 13591866 w 13676533"/>
                <a:gd name="connsiteY34" fmla="*/ 1100164 h 8069674"/>
                <a:gd name="connsiteX35" fmla="*/ 13670694 w 13676533"/>
                <a:gd name="connsiteY35" fmla="*/ 2298343 h 8069674"/>
                <a:gd name="connsiteX36" fmla="*/ 13670694 w 13676533"/>
                <a:gd name="connsiteY36" fmla="*/ 4347860 h 8069674"/>
                <a:gd name="connsiteX37" fmla="*/ 13670694 w 13676533"/>
                <a:gd name="connsiteY37" fmla="*/ 6618095 h 8069674"/>
                <a:gd name="connsiteX38" fmla="*/ 13607632 w 13676533"/>
                <a:gd name="connsiteY38" fmla="*/ 6838812 h 8069674"/>
                <a:gd name="connsiteX39" fmla="*/ 13544570 w 13676533"/>
                <a:gd name="connsiteY39" fmla="*/ 7154122 h 8069674"/>
                <a:gd name="connsiteX40" fmla="*/ 13528804 w 13676533"/>
                <a:gd name="connsiteY40" fmla="*/ 7248715 h 8069674"/>
                <a:gd name="connsiteX41" fmla="*/ 13197728 w 13676533"/>
                <a:gd name="connsiteY41" fmla="*/ 7185653 h 8069674"/>
                <a:gd name="connsiteX42" fmla="*/ 12456749 w 13676533"/>
                <a:gd name="connsiteY42" fmla="*/ 7059529 h 8069674"/>
                <a:gd name="connsiteX43" fmla="*/ 12409452 w 13676533"/>
                <a:gd name="connsiteY43" fmla="*/ 7091060 h 8069674"/>
                <a:gd name="connsiteX44" fmla="*/ 12236032 w 13676533"/>
                <a:gd name="connsiteY44" fmla="*/ 7453667 h 8069674"/>
                <a:gd name="connsiteX45" fmla="*/ 12094142 w 13676533"/>
                <a:gd name="connsiteY45" fmla="*/ 7942398 h 8069674"/>
                <a:gd name="connsiteX46" fmla="*/ 11889190 w 13676533"/>
                <a:gd name="connsiteY46" fmla="*/ 8068522 h 8069674"/>
                <a:gd name="connsiteX47" fmla="*/ 11116680 w 13676533"/>
                <a:gd name="connsiteY47" fmla="*/ 7895102 h 8069674"/>
                <a:gd name="connsiteX48" fmla="*/ 10738308 w 13676533"/>
                <a:gd name="connsiteY48" fmla="*/ 7627088 h 8069674"/>
                <a:gd name="connsiteX49" fmla="*/ 10296873 w 13676533"/>
                <a:gd name="connsiteY49" fmla="*/ 7264481 h 8069674"/>
                <a:gd name="connsiteX50" fmla="*/ 10186514 w 13676533"/>
                <a:gd name="connsiteY50" fmla="*/ 7264481 h 8069674"/>
                <a:gd name="connsiteX51" fmla="*/ 10060390 w 13676533"/>
                <a:gd name="connsiteY51" fmla="*/ 7374840 h 8069674"/>
                <a:gd name="connsiteX52" fmla="*/ 9886970 w 13676533"/>
                <a:gd name="connsiteY52" fmla="*/ 7453667 h 8069674"/>
                <a:gd name="connsiteX53" fmla="*/ 9666252 w 13676533"/>
                <a:gd name="connsiteY53" fmla="*/ 7359074 h 8069674"/>
                <a:gd name="connsiteX54" fmla="*/ 9177521 w 13676533"/>
                <a:gd name="connsiteY54" fmla="*/ 7232950 h 8069674"/>
                <a:gd name="connsiteX55" fmla="*/ 8263121 w 13676533"/>
                <a:gd name="connsiteY55" fmla="*/ 7122591 h 8069674"/>
                <a:gd name="connsiteX56" fmla="*/ 6844225 w 13676533"/>
                <a:gd name="connsiteY56" fmla="*/ 7059529 h 8069674"/>
                <a:gd name="connsiteX57" fmla="*/ 6197839 w 13676533"/>
                <a:gd name="connsiteY57" fmla="*/ 7012233 h 8069674"/>
                <a:gd name="connsiteX58" fmla="*/ 6197839 w 13676533"/>
                <a:gd name="connsiteY58" fmla="*/ 7059529 h 8069674"/>
                <a:gd name="connsiteX59" fmla="*/ 5961356 w 13676533"/>
                <a:gd name="connsiteY59" fmla="*/ 7737446 h 8069674"/>
                <a:gd name="connsiteX60" fmla="*/ 5724873 w 13676533"/>
                <a:gd name="connsiteY60" fmla="*/ 8052757 h 8069674"/>
                <a:gd name="connsiteX61" fmla="*/ 5125783 w 13676533"/>
                <a:gd name="connsiteY61" fmla="*/ 7879336 h 8069674"/>
                <a:gd name="connsiteX62" fmla="*/ 4242914 w 13676533"/>
                <a:gd name="connsiteY62" fmla="*/ 7453667 h 8069674"/>
                <a:gd name="connsiteX63" fmla="*/ 3990666 w 13676533"/>
                <a:gd name="connsiteY63" fmla="*/ 7264481 h 8069674"/>
                <a:gd name="connsiteX64" fmla="*/ 3896073 w 13676533"/>
                <a:gd name="connsiteY64" fmla="*/ 7264481 h 8069674"/>
                <a:gd name="connsiteX65" fmla="*/ 3801480 w 13676533"/>
                <a:gd name="connsiteY65" fmla="*/ 7437902 h 8069674"/>
                <a:gd name="connsiteX66" fmla="*/ 3643825 w 13676533"/>
                <a:gd name="connsiteY66" fmla="*/ 7469433 h 8069674"/>
                <a:gd name="connsiteX67" fmla="*/ 3312749 w 13676533"/>
                <a:gd name="connsiteY67" fmla="*/ 7296012 h 8069674"/>
                <a:gd name="connsiteX68" fmla="*/ 2209163 w 13676533"/>
                <a:gd name="connsiteY68" fmla="*/ 7154122 h 8069674"/>
                <a:gd name="connsiteX69" fmla="*/ 632611 w 13676533"/>
                <a:gd name="connsiteY69" fmla="*/ 7075295 h 8069674"/>
                <a:gd name="connsiteX70" fmla="*/ 96583 w 13676533"/>
                <a:gd name="connsiteY70" fmla="*/ 7027998 h 8069674"/>
                <a:gd name="connsiteX71" fmla="*/ 1990 w 13676533"/>
                <a:gd name="connsiteY71" fmla="*/ 7043764 h 8069674"/>
                <a:gd name="connsiteX72" fmla="*/ 33521 w 13676533"/>
                <a:gd name="connsiteY72" fmla="*/ 6996467 h 8069674"/>
                <a:gd name="connsiteX73" fmla="*/ 49287 w 13676533"/>
                <a:gd name="connsiteY73" fmla="*/ 1021336 h 806967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50542 w 13676533"/>
                <a:gd name="connsiteY15" fmla="*/ 753442 h 8069794"/>
                <a:gd name="connsiteX16" fmla="*/ 6245135 w 13676533"/>
                <a:gd name="connsiteY16" fmla="*/ 1037222 h 8069794"/>
                <a:gd name="connsiteX17" fmla="*/ 6591977 w 13676533"/>
                <a:gd name="connsiteY17" fmla="*/ 1037222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45135 w 13676533"/>
                <a:gd name="connsiteY16" fmla="*/ 1037222 h 8069794"/>
                <a:gd name="connsiteX17" fmla="*/ 6591977 w 13676533"/>
                <a:gd name="connsiteY17" fmla="*/ 1037222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45135 w 13676533"/>
                <a:gd name="connsiteY16" fmla="*/ 1037222 h 8069794"/>
                <a:gd name="connsiteX17" fmla="*/ 6591977 w 13676533"/>
                <a:gd name="connsiteY17" fmla="*/ 1037222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37222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22935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6735 w 13676533"/>
                <a:gd name="connsiteY18" fmla="*/ 974160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50942 w 13676533"/>
                <a:gd name="connsiteY19" fmla="*/ 769208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60467 w 13676533"/>
                <a:gd name="connsiteY19" fmla="*/ 771589 h 8069794"/>
                <a:gd name="connsiteX20" fmla="*/ 9918501 w 13676533"/>
                <a:gd name="connsiteY20" fmla="*/ 643084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60467 w 13676533"/>
                <a:gd name="connsiteY19" fmla="*/ 771589 h 8069794"/>
                <a:gd name="connsiteX20" fmla="*/ 9768483 w 13676533"/>
                <a:gd name="connsiteY20" fmla="*/ 652609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10028859 w 13676533"/>
                <a:gd name="connsiteY21" fmla="*/ 643084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70749 w 13676533"/>
                <a:gd name="connsiteY22" fmla="*/ 753442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02280 w 13676533"/>
                <a:gd name="connsiteY23" fmla="*/ 753442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1728 w 13676533"/>
                <a:gd name="connsiteY24" fmla="*/ 359304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62611 w 13676533"/>
                <a:gd name="connsiteY27" fmla="*/ 154353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715770 w 13676533"/>
                <a:gd name="connsiteY25" fmla="*/ 43994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83328 w 13676533"/>
                <a:gd name="connsiteY28" fmla="*/ 469663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77921 w 13676533"/>
                <a:gd name="connsiteY29" fmla="*/ 974160 h 8069794"/>
                <a:gd name="connsiteX30" fmla="*/ 12377921 w 13676533"/>
                <a:gd name="connsiteY30" fmla="*/ 1068753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77921 w 13676533"/>
                <a:gd name="connsiteY29" fmla="*/ 974160 h 8069794"/>
                <a:gd name="connsiteX30" fmla="*/ 12604139 w 13676533"/>
                <a:gd name="connsiteY30" fmla="*/ 985409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92209 w 13676533"/>
                <a:gd name="connsiteY29" fmla="*/ 959872 h 8069794"/>
                <a:gd name="connsiteX30" fmla="*/ 12604139 w 13676533"/>
                <a:gd name="connsiteY30" fmla="*/ 985409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92209 w 13676533"/>
                <a:gd name="connsiteY29" fmla="*/ 959872 h 8069794"/>
                <a:gd name="connsiteX30" fmla="*/ 12604139 w 13676533"/>
                <a:gd name="connsiteY30" fmla="*/ 985409 h 8069794"/>
                <a:gd name="connsiteX31" fmla="*/ 12992777 w 13676533"/>
                <a:gd name="connsiteY31" fmla="*/ 942628 h 8069794"/>
                <a:gd name="connsiteX32" fmla="*/ 13513039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92209 w 13676533"/>
                <a:gd name="connsiteY29" fmla="*/ 959872 h 8069794"/>
                <a:gd name="connsiteX30" fmla="*/ 12604139 w 13676533"/>
                <a:gd name="connsiteY30" fmla="*/ 985409 h 8069794"/>
                <a:gd name="connsiteX31" fmla="*/ 12992777 w 13676533"/>
                <a:gd name="connsiteY31" fmla="*/ 942628 h 8069794"/>
                <a:gd name="connsiteX32" fmla="*/ 13384452 w 13676533"/>
                <a:gd name="connsiteY32" fmla="*/ 895332 h 8069794"/>
                <a:gd name="connsiteX33" fmla="*/ 13607632 w 13676533"/>
                <a:gd name="connsiteY33" fmla="*/ 92686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6533"/>
                <a:gd name="connsiteY0" fmla="*/ 1021456 h 8069794"/>
                <a:gd name="connsiteX1" fmla="*/ 251036 w 13676533"/>
                <a:gd name="connsiteY1" fmla="*/ 1017925 h 8069794"/>
                <a:gd name="connsiteX2" fmla="*/ 426017 w 13676533"/>
                <a:gd name="connsiteY2" fmla="*/ 1004213 h 8069794"/>
                <a:gd name="connsiteX3" fmla="*/ 1625839 w 13676533"/>
                <a:gd name="connsiteY3" fmla="*/ 948869 h 8069794"/>
                <a:gd name="connsiteX4" fmla="*/ 2628591 w 13676533"/>
                <a:gd name="connsiteY4" fmla="*/ 873901 h 8069794"/>
                <a:gd name="connsiteX5" fmla="*/ 3114038 w 13676533"/>
                <a:gd name="connsiteY5" fmla="*/ 781114 h 8069794"/>
                <a:gd name="connsiteX6" fmla="*/ 3415717 w 13676533"/>
                <a:gd name="connsiteY6" fmla="*/ 691859 h 8069794"/>
                <a:gd name="connsiteX7" fmla="*/ 3722652 w 13676533"/>
                <a:gd name="connsiteY7" fmla="*/ 627318 h 8069794"/>
                <a:gd name="connsiteX8" fmla="*/ 3872589 w 13676533"/>
                <a:gd name="connsiteY8" fmla="*/ 691858 h 8069794"/>
                <a:gd name="connsiteX9" fmla="*/ 4006432 w 13676533"/>
                <a:gd name="connsiteY9" fmla="*/ 753442 h 8069794"/>
                <a:gd name="connsiteX10" fmla="*/ 4164087 w 13676533"/>
                <a:gd name="connsiteY10" fmla="*/ 706146 h 8069794"/>
                <a:gd name="connsiteX11" fmla="*/ 4834861 w 13676533"/>
                <a:gd name="connsiteY11" fmla="*/ 319726 h 8069794"/>
                <a:gd name="connsiteX12" fmla="*/ 5504156 w 13676533"/>
                <a:gd name="connsiteY12" fmla="*/ 27653 h 8069794"/>
                <a:gd name="connsiteX13" fmla="*/ 5784076 w 13676533"/>
                <a:gd name="connsiteY13" fmla="*/ 32088 h 8069794"/>
                <a:gd name="connsiteX14" fmla="*/ 5967596 w 13676533"/>
                <a:gd name="connsiteY14" fmla="*/ 204030 h 8069794"/>
                <a:gd name="connsiteX15" fmla="*/ 6133874 w 13676533"/>
                <a:gd name="connsiteY15" fmla="*/ 753442 h 8069794"/>
                <a:gd name="connsiteX16" fmla="*/ 6228466 w 13676533"/>
                <a:gd name="connsiteY16" fmla="*/ 1018172 h 8069794"/>
                <a:gd name="connsiteX17" fmla="*/ 6591977 w 13676533"/>
                <a:gd name="connsiteY17" fmla="*/ 1006266 h 8069794"/>
                <a:gd name="connsiteX18" fmla="*/ 7614353 w 13676533"/>
                <a:gd name="connsiteY18" fmla="*/ 950348 h 8069794"/>
                <a:gd name="connsiteX19" fmla="*/ 9346180 w 13676533"/>
                <a:gd name="connsiteY19" fmla="*/ 778733 h 8069794"/>
                <a:gd name="connsiteX20" fmla="*/ 9768483 w 13676533"/>
                <a:gd name="connsiteY20" fmla="*/ 652609 h 8069794"/>
                <a:gd name="connsiteX21" fmla="*/ 9997903 w 13676533"/>
                <a:gd name="connsiteY21" fmla="*/ 640702 h 8069794"/>
                <a:gd name="connsiteX22" fmla="*/ 10146937 w 13676533"/>
                <a:gd name="connsiteY22" fmla="*/ 743917 h 8069794"/>
                <a:gd name="connsiteX23" fmla="*/ 10295149 w 13676533"/>
                <a:gd name="connsiteY23" fmla="*/ 746298 h 8069794"/>
                <a:gd name="connsiteX24" fmla="*/ 10914109 w 13676533"/>
                <a:gd name="connsiteY24" fmla="*/ 373592 h 8069794"/>
                <a:gd name="connsiteX25" fmla="*/ 11596708 w 13676533"/>
                <a:gd name="connsiteY25" fmla="*/ 70188 h 8069794"/>
                <a:gd name="connsiteX26" fmla="*/ 11936487 w 13676533"/>
                <a:gd name="connsiteY26" fmla="*/ 28228 h 8069794"/>
                <a:gd name="connsiteX27" fmla="*/ 12098330 w 13676533"/>
                <a:gd name="connsiteY27" fmla="*/ 121016 h 8069794"/>
                <a:gd name="connsiteX28" fmla="*/ 12257134 w 13676533"/>
                <a:gd name="connsiteY28" fmla="*/ 467282 h 8069794"/>
                <a:gd name="connsiteX29" fmla="*/ 12392209 w 13676533"/>
                <a:gd name="connsiteY29" fmla="*/ 959872 h 8069794"/>
                <a:gd name="connsiteX30" fmla="*/ 12604139 w 13676533"/>
                <a:gd name="connsiteY30" fmla="*/ 985409 h 8069794"/>
                <a:gd name="connsiteX31" fmla="*/ 12992777 w 13676533"/>
                <a:gd name="connsiteY31" fmla="*/ 942628 h 8069794"/>
                <a:gd name="connsiteX32" fmla="*/ 13384452 w 13676533"/>
                <a:gd name="connsiteY32" fmla="*/ 895332 h 8069794"/>
                <a:gd name="connsiteX33" fmla="*/ 13533813 w 13676533"/>
                <a:gd name="connsiteY33" fmla="*/ 907813 h 8069794"/>
                <a:gd name="connsiteX34" fmla="*/ 13591866 w 13676533"/>
                <a:gd name="connsiteY34" fmla="*/ 1100284 h 8069794"/>
                <a:gd name="connsiteX35" fmla="*/ 13670694 w 13676533"/>
                <a:gd name="connsiteY35" fmla="*/ 2298463 h 8069794"/>
                <a:gd name="connsiteX36" fmla="*/ 13670694 w 13676533"/>
                <a:gd name="connsiteY36" fmla="*/ 4347980 h 8069794"/>
                <a:gd name="connsiteX37" fmla="*/ 13670694 w 13676533"/>
                <a:gd name="connsiteY37" fmla="*/ 6618215 h 8069794"/>
                <a:gd name="connsiteX38" fmla="*/ 13607632 w 13676533"/>
                <a:gd name="connsiteY38" fmla="*/ 6838932 h 8069794"/>
                <a:gd name="connsiteX39" fmla="*/ 13544570 w 13676533"/>
                <a:gd name="connsiteY39" fmla="*/ 7154242 h 8069794"/>
                <a:gd name="connsiteX40" fmla="*/ 13528804 w 13676533"/>
                <a:gd name="connsiteY40" fmla="*/ 7248835 h 8069794"/>
                <a:gd name="connsiteX41" fmla="*/ 13197728 w 13676533"/>
                <a:gd name="connsiteY41" fmla="*/ 7185773 h 8069794"/>
                <a:gd name="connsiteX42" fmla="*/ 12456749 w 13676533"/>
                <a:gd name="connsiteY42" fmla="*/ 7059649 h 8069794"/>
                <a:gd name="connsiteX43" fmla="*/ 12409452 w 13676533"/>
                <a:gd name="connsiteY43" fmla="*/ 7091180 h 8069794"/>
                <a:gd name="connsiteX44" fmla="*/ 12236032 w 13676533"/>
                <a:gd name="connsiteY44" fmla="*/ 7453787 h 8069794"/>
                <a:gd name="connsiteX45" fmla="*/ 12094142 w 13676533"/>
                <a:gd name="connsiteY45" fmla="*/ 7942518 h 8069794"/>
                <a:gd name="connsiteX46" fmla="*/ 11889190 w 13676533"/>
                <a:gd name="connsiteY46" fmla="*/ 8068642 h 8069794"/>
                <a:gd name="connsiteX47" fmla="*/ 11116680 w 13676533"/>
                <a:gd name="connsiteY47" fmla="*/ 7895222 h 8069794"/>
                <a:gd name="connsiteX48" fmla="*/ 10738308 w 13676533"/>
                <a:gd name="connsiteY48" fmla="*/ 7627208 h 8069794"/>
                <a:gd name="connsiteX49" fmla="*/ 10296873 w 13676533"/>
                <a:gd name="connsiteY49" fmla="*/ 7264601 h 8069794"/>
                <a:gd name="connsiteX50" fmla="*/ 10186514 w 13676533"/>
                <a:gd name="connsiteY50" fmla="*/ 7264601 h 8069794"/>
                <a:gd name="connsiteX51" fmla="*/ 10060390 w 13676533"/>
                <a:gd name="connsiteY51" fmla="*/ 7374960 h 8069794"/>
                <a:gd name="connsiteX52" fmla="*/ 9886970 w 13676533"/>
                <a:gd name="connsiteY52" fmla="*/ 7453787 h 8069794"/>
                <a:gd name="connsiteX53" fmla="*/ 9666252 w 13676533"/>
                <a:gd name="connsiteY53" fmla="*/ 7359194 h 8069794"/>
                <a:gd name="connsiteX54" fmla="*/ 9177521 w 13676533"/>
                <a:gd name="connsiteY54" fmla="*/ 7233070 h 8069794"/>
                <a:gd name="connsiteX55" fmla="*/ 8263121 w 13676533"/>
                <a:gd name="connsiteY55" fmla="*/ 7122711 h 8069794"/>
                <a:gd name="connsiteX56" fmla="*/ 6844225 w 13676533"/>
                <a:gd name="connsiteY56" fmla="*/ 7059649 h 8069794"/>
                <a:gd name="connsiteX57" fmla="*/ 6197839 w 13676533"/>
                <a:gd name="connsiteY57" fmla="*/ 7012353 h 8069794"/>
                <a:gd name="connsiteX58" fmla="*/ 6197839 w 13676533"/>
                <a:gd name="connsiteY58" fmla="*/ 7059649 h 8069794"/>
                <a:gd name="connsiteX59" fmla="*/ 5961356 w 13676533"/>
                <a:gd name="connsiteY59" fmla="*/ 7737566 h 8069794"/>
                <a:gd name="connsiteX60" fmla="*/ 5724873 w 13676533"/>
                <a:gd name="connsiteY60" fmla="*/ 8052877 h 8069794"/>
                <a:gd name="connsiteX61" fmla="*/ 5125783 w 13676533"/>
                <a:gd name="connsiteY61" fmla="*/ 7879456 h 8069794"/>
                <a:gd name="connsiteX62" fmla="*/ 4242914 w 13676533"/>
                <a:gd name="connsiteY62" fmla="*/ 7453787 h 8069794"/>
                <a:gd name="connsiteX63" fmla="*/ 3990666 w 13676533"/>
                <a:gd name="connsiteY63" fmla="*/ 7264601 h 8069794"/>
                <a:gd name="connsiteX64" fmla="*/ 3896073 w 13676533"/>
                <a:gd name="connsiteY64" fmla="*/ 7264601 h 8069794"/>
                <a:gd name="connsiteX65" fmla="*/ 3801480 w 13676533"/>
                <a:gd name="connsiteY65" fmla="*/ 7438022 h 8069794"/>
                <a:gd name="connsiteX66" fmla="*/ 3643825 w 13676533"/>
                <a:gd name="connsiteY66" fmla="*/ 7469553 h 8069794"/>
                <a:gd name="connsiteX67" fmla="*/ 3312749 w 13676533"/>
                <a:gd name="connsiteY67" fmla="*/ 7296132 h 8069794"/>
                <a:gd name="connsiteX68" fmla="*/ 2209163 w 13676533"/>
                <a:gd name="connsiteY68" fmla="*/ 7154242 h 8069794"/>
                <a:gd name="connsiteX69" fmla="*/ 632611 w 13676533"/>
                <a:gd name="connsiteY69" fmla="*/ 7075415 h 8069794"/>
                <a:gd name="connsiteX70" fmla="*/ 96583 w 13676533"/>
                <a:gd name="connsiteY70" fmla="*/ 7028118 h 8069794"/>
                <a:gd name="connsiteX71" fmla="*/ 1990 w 13676533"/>
                <a:gd name="connsiteY71" fmla="*/ 7043884 h 8069794"/>
                <a:gd name="connsiteX72" fmla="*/ 33521 w 13676533"/>
                <a:gd name="connsiteY72" fmla="*/ 6996587 h 8069794"/>
                <a:gd name="connsiteX73" fmla="*/ 49287 w 13676533"/>
                <a:gd name="connsiteY73" fmla="*/ 1021456 h 8069794"/>
                <a:gd name="connsiteX0" fmla="*/ 49287 w 13679178"/>
                <a:gd name="connsiteY0" fmla="*/ 1021456 h 8069794"/>
                <a:gd name="connsiteX1" fmla="*/ 251036 w 13679178"/>
                <a:gd name="connsiteY1" fmla="*/ 1017925 h 8069794"/>
                <a:gd name="connsiteX2" fmla="*/ 426017 w 13679178"/>
                <a:gd name="connsiteY2" fmla="*/ 1004213 h 8069794"/>
                <a:gd name="connsiteX3" fmla="*/ 1625839 w 13679178"/>
                <a:gd name="connsiteY3" fmla="*/ 948869 h 8069794"/>
                <a:gd name="connsiteX4" fmla="*/ 2628591 w 13679178"/>
                <a:gd name="connsiteY4" fmla="*/ 873901 h 8069794"/>
                <a:gd name="connsiteX5" fmla="*/ 3114038 w 13679178"/>
                <a:gd name="connsiteY5" fmla="*/ 781114 h 8069794"/>
                <a:gd name="connsiteX6" fmla="*/ 3415717 w 13679178"/>
                <a:gd name="connsiteY6" fmla="*/ 691859 h 8069794"/>
                <a:gd name="connsiteX7" fmla="*/ 3722652 w 13679178"/>
                <a:gd name="connsiteY7" fmla="*/ 627318 h 8069794"/>
                <a:gd name="connsiteX8" fmla="*/ 3872589 w 13679178"/>
                <a:gd name="connsiteY8" fmla="*/ 691858 h 8069794"/>
                <a:gd name="connsiteX9" fmla="*/ 4006432 w 13679178"/>
                <a:gd name="connsiteY9" fmla="*/ 753442 h 8069794"/>
                <a:gd name="connsiteX10" fmla="*/ 4164087 w 13679178"/>
                <a:gd name="connsiteY10" fmla="*/ 706146 h 8069794"/>
                <a:gd name="connsiteX11" fmla="*/ 4834861 w 13679178"/>
                <a:gd name="connsiteY11" fmla="*/ 319726 h 8069794"/>
                <a:gd name="connsiteX12" fmla="*/ 5504156 w 13679178"/>
                <a:gd name="connsiteY12" fmla="*/ 27653 h 8069794"/>
                <a:gd name="connsiteX13" fmla="*/ 5784076 w 13679178"/>
                <a:gd name="connsiteY13" fmla="*/ 32088 h 8069794"/>
                <a:gd name="connsiteX14" fmla="*/ 5967596 w 13679178"/>
                <a:gd name="connsiteY14" fmla="*/ 204030 h 8069794"/>
                <a:gd name="connsiteX15" fmla="*/ 6133874 w 13679178"/>
                <a:gd name="connsiteY15" fmla="*/ 753442 h 8069794"/>
                <a:gd name="connsiteX16" fmla="*/ 6228466 w 13679178"/>
                <a:gd name="connsiteY16" fmla="*/ 1018172 h 8069794"/>
                <a:gd name="connsiteX17" fmla="*/ 6591977 w 13679178"/>
                <a:gd name="connsiteY17" fmla="*/ 1006266 h 8069794"/>
                <a:gd name="connsiteX18" fmla="*/ 7614353 w 13679178"/>
                <a:gd name="connsiteY18" fmla="*/ 950348 h 8069794"/>
                <a:gd name="connsiteX19" fmla="*/ 9346180 w 13679178"/>
                <a:gd name="connsiteY19" fmla="*/ 778733 h 8069794"/>
                <a:gd name="connsiteX20" fmla="*/ 9768483 w 13679178"/>
                <a:gd name="connsiteY20" fmla="*/ 652609 h 8069794"/>
                <a:gd name="connsiteX21" fmla="*/ 9997903 w 13679178"/>
                <a:gd name="connsiteY21" fmla="*/ 640702 h 8069794"/>
                <a:gd name="connsiteX22" fmla="*/ 10146937 w 13679178"/>
                <a:gd name="connsiteY22" fmla="*/ 743917 h 8069794"/>
                <a:gd name="connsiteX23" fmla="*/ 10295149 w 13679178"/>
                <a:gd name="connsiteY23" fmla="*/ 746298 h 8069794"/>
                <a:gd name="connsiteX24" fmla="*/ 10914109 w 13679178"/>
                <a:gd name="connsiteY24" fmla="*/ 373592 h 8069794"/>
                <a:gd name="connsiteX25" fmla="*/ 11596708 w 13679178"/>
                <a:gd name="connsiteY25" fmla="*/ 70188 h 8069794"/>
                <a:gd name="connsiteX26" fmla="*/ 11936487 w 13679178"/>
                <a:gd name="connsiteY26" fmla="*/ 28228 h 8069794"/>
                <a:gd name="connsiteX27" fmla="*/ 12098330 w 13679178"/>
                <a:gd name="connsiteY27" fmla="*/ 121016 h 8069794"/>
                <a:gd name="connsiteX28" fmla="*/ 12257134 w 13679178"/>
                <a:gd name="connsiteY28" fmla="*/ 467282 h 8069794"/>
                <a:gd name="connsiteX29" fmla="*/ 12392209 w 13679178"/>
                <a:gd name="connsiteY29" fmla="*/ 959872 h 8069794"/>
                <a:gd name="connsiteX30" fmla="*/ 12604139 w 13679178"/>
                <a:gd name="connsiteY30" fmla="*/ 985409 h 8069794"/>
                <a:gd name="connsiteX31" fmla="*/ 12992777 w 13679178"/>
                <a:gd name="connsiteY31" fmla="*/ 942628 h 8069794"/>
                <a:gd name="connsiteX32" fmla="*/ 13384452 w 13679178"/>
                <a:gd name="connsiteY32" fmla="*/ 895332 h 8069794"/>
                <a:gd name="connsiteX33" fmla="*/ 13533813 w 13679178"/>
                <a:gd name="connsiteY33" fmla="*/ 907813 h 8069794"/>
                <a:gd name="connsiteX34" fmla="*/ 13556148 w 13679178"/>
                <a:gd name="connsiteY34" fmla="*/ 1136003 h 8069794"/>
                <a:gd name="connsiteX35" fmla="*/ 13670694 w 13679178"/>
                <a:gd name="connsiteY35" fmla="*/ 2298463 h 8069794"/>
                <a:gd name="connsiteX36" fmla="*/ 13670694 w 13679178"/>
                <a:gd name="connsiteY36" fmla="*/ 4347980 h 8069794"/>
                <a:gd name="connsiteX37" fmla="*/ 13670694 w 13679178"/>
                <a:gd name="connsiteY37" fmla="*/ 6618215 h 8069794"/>
                <a:gd name="connsiteX38" fmla="*/ 13607632 w 13679178"/>
                <a:gd name="connsiteY38" fmla="*/ 6838932 h 8069794"/>
                <a:gd name="connsiteX39" fmla="*/ 13544570 w 13679178"/>
                <a:gd name="connsiteY39" fmla="*/ 7154242 h 8069794"/>
                <a:gd name="connsiteX40" fmla="*/ 13528804 w 13679178"/>
                <a:gd name="connsiteY40" fmla="*/ 7248835 h 8069794"/>
                <a:gd name="connsiteX41" fmla="*/ 13197728 w 13679178"/>
                <a:gd name="connsiteY41" fmla="*/ 7185773 h 8069794"/>
                <a:gd name="connsiteX42" fmla="*/ 12456749 w 13679178"/>
                <a:gd name="connsiteY42" fmla="*/ 7059649 h 8069794"/>
                <a:gd name="connsiteX43" fmla="*/ 12409452 w 13679178"/>
                <a:gd name="connsiteY43" fmla="*/ 7091180 h 8069794"/>
                <a:gd name="connsiteX44" fmla="*/ 12236032 w 13679178"/>
                <a:gd name="connsiteY44" fmla="*/ 7453787 h 8069794"/>
                <a:gd name="connsiteX45" fmla="*/ 12094142 w 13679178"/>
                <a:gd name="connsiteY45" fmla="*/ 7942518 h 8069794"/>
                <a:gd name="connsiteX46" fmla="*/ 11889190 w 13679178"/>
                <a:gd name="connsiteY46" fmla="*/ 8068642 h 8069794"/>
                <a:gd name="connsiteX47" fmla="*/ 11116680 w 13679178"/>
                <a:gd name="connsiteY47" fmla="*/ 7895222 h 8069794"/>
                <a:gd name="connsiteX48" fmla="*/ 10738308 w 13679178"/>
                <a:gd name="connsiteY48" fmla="*/ 7627208 h 8069794"/>
                <a:gd name="connsiteX49" fmla="*/ 10296873 w 13679178"/>
                <a:gd name="connsiteY49" fmla="*/ 7264601 h 8069794"/>
                <a:gd name="connsiteX50" fmla="*/ 10186514 w 13679178"/>
                <a:gd name="connsiteY50" fmla="*/ 7264601 h 8069794"/>
                <a:gd name="connsiteX51" fmla="*/ 10060390 w 13679178"/>
                <a:gd name="connsiteY51" fmla="*/ 7374960 h 8069794"/>
                <a:gd name="connsiteX52" fmla="*/ 9886970 w 13679178"/>
                <a:gd name="connsiteY52" fmla="*/ 7453787 h 8069794"/>
                <a:gd name="connsiteX53" fmla="*/ 9666252 w 13679178"/>
                <a:gd name="connsiteY53" fmla="*/ 7359194 h 8069794"/>
                <a:gd name="connsiteX54" fmla="*/ 9177521 w 13679178"/>
                <a:gd name="connsiteY54" fmla="*/ 7233070 h 8069794"/>
                <a:gd name="connsiteX55" fmla="*/ 8263121 w 13679178"/>
                <a:gd name="connsiteY55" fmla="*/ 7122711 h 8069794"/>
                <a:gd name="connsiteX56" fmla="*/ 6844225 w 13679178"/>
                <a:gd name="connsiteY56" fmla="*/ 7059649 h 8069794"/>
                <a:gd name="connsiteX57" fmla="*/ 6197839 w 13679178"/>
                <a:gd name="connsiteY57" fmla="*/ 7012353 h 8069794"/>
                <a:gd name="connsiteX58" fmla="*/ 6197839 w 13679178"/>
                <a:gd name="connsiteY58" fmla="*/ 7059649 h 8069794"/>
                <a:gd name="connsiteX59" fmla="*/ 5961356 w 13679178"/>
                <a:gd name="connsiteY59" fmla="*/ 7737566 h 8069794"/>
                <a:gd name="connsiteX60" fmla="*/ 5724873 w 13679178"/>
                <a:gd name="connsiteY60" fmla="*/ 8052877 h 8069794"/>
                <a:gd name="connsiteX61" fmla="*/ 5125783 w 13679178"/>
                <a:gd name="connsiteY61" fmla="*/ 7879456 h 8069794"/>
                <a:gd name="connsiteX62" fmla="*/ 4242914 w 13679178"/>
                <a:gd name="connsiteY62" fmla="*/ 7453787 h 8069794"/>
                <a:gd name="connsiteX63" fmla="*/ 3990666 w 13679178"/>
                <a:gd name="connsiteY63" fmla="*/ 7264601 h 8069794"/>
                <a:gd name="connsiteX64" fmla="*/ 3896073 w 13679178"/>
                <a:gd name="connsiteY64" fmla="*/ 7264601 h 8069794"/>
                <a:gd name="connsiteX65" fmla="*/ 3801480 w 13679178"/>
                <a:gd name="connsiteY65" fmla="*/ 7438022 h 8069794"/>
                <a:gd name="connsiteX66" fmla="*/ 3643825 w 13679178"/>
                <a:gd name="connsiteY66" fmla="*/ 7469553 h 8069794"/>
                <a:gd name="connsiteX67" fmla="*/ 3312749 w 13679178"/>
                <a:gd name="connsiteY67" fmla="*/ 7296132 h 8069794"/>
                <a:gd name="connsiteX68" fmla="*/ 2209163 w 13679178"/>
                <a:gd name="connsiteY68" fmla="*/ 7154242 h 8069794"/>
                <a:gd name="connsiteX69" fmla="*/ 632611 w 13679178"/>
                <a:gd name="connsiteY69" fmla="*/ 7075415 h 8069794"/>
                <a:gd name="connsiteX70" fmla="*/ 96583 w 13679178"/>
                <a:gd name="connsiteY70" fmla="*/ 7028118 h 8069794"/>
                <a:gd name="connsiteX71" fmla="*/ 1990 w 13679178"/>
                <a:gd name="connsiteY71" fmla="*/ 7043884 h 8069794"/>
                <a:gd name="connsiteX72" fmla="*/ 33521 w 13679178"/>
                <a:gd name="connsiteY72" fmla="*/ 6996587 h 8069794"/>
                <a:gd name="connsiteX73" fmla="*/ 49287 w 13679178"/>
                <a:gd name="connsiteY73" fmla="*/ 1021456 h 8069794"/>
                <a:gd name="connsiteX0" fmla="*/ 49287 w 13679178"/>
                <a:gd name="connsiteY0" fmla="*/ 1021456 h 8069794"/>
                <a:gd name="connsiteX1" fmla="*/ 251036 w 13679178"/>
                <a:gd name="connsiteY1" fmla="*/ 1017925 h 8069794"/>
                <a:gd name="connsiteX2" fmla="*/ 426017 w 13679178"/>
                <a:gd name="connsiteY2" fmla="*/ 1004213 h 8069794"/>
                <a:gd name="connsiteX3" fmla="*/ 1625839 w 13679178"/>
                <a:gd name="connsiteY3" fmla="*/ 948869 h 8069794"/>
                <a:gd name="connsiteX4" fmla="*/ 2628591 w 13679178"/>
                <a:gd name="connsiteY4" fmla="*/ 873901 h 8069794"/>
                <a:gd name="connsiteX5" fmla="*/ 3114038 w 13679178"/>
                <a:gd name="connsiteY5" fmla="*/ 781114 h 8069794"/>
                <a:gd name="connsiteX6" fmla="*/ 3415717 w 13679178"/>
                <a:gd name="connsiteY6" fmla="*/ 691859 h 8069794"/>
                <a:gd name="connsiteX7" fmla="*/ 3722652 w 13679178"/>
                <a:gd name="connsiteY7" fmla="*/ 627318 h 8069794"/>
                <a:gd name="connsiteX8" fmla="*/ 3872589 w 13679178"/>
                <a:gd name="connsiteY8" fmla="*/ 691858 h 8069794"/>
                <a:gd name="connsiteX9" fmla="*/ 4006432 w 13679178"/>
                <a:gd name="connsiteY9" fmla="*/ 753442 h 8069794"/>
                <a:gd name="connsiteX10" fmla="*/ 4164087 w 13679178"/>
                <a:gd name="connsiteY10" fmla="*/ 706146 h 8069794"/>
                <a:gd name="connsiteX11" fmla="*/ 4834861 w 13679178"/>
                <a:gd name="connsiteY11" fmla="*/ 319726 h 8069794"/>
                <a:gd name="connsiteX12" fmla="*/ 5504156 w 13679178"/>
                <a:gd name="connsiteY12" fmla="*/ 27653 h 8069794"/>
                <a:gd name="connsiteX13" fmla="*/ 5784076 w 13679178"/>
                <a:gd name="connsiteY13" fmla="*/ 32088 h 8069794"/>
                <a:gd name="connsiteX14" fmla="*/ 5967596 w 13679178"/>
                <a:gd name="connsiteY14" fmla="*/ 204030 h 8069794"/>
                <a:gd name="connsiteX15" fmla="*/ 6133874 w 13679178"/>
                <a:gd name="connsiteY15" fmla="*/ 753442 h 8069794"/>
                <a:gd name="connsiteX16" fmla="*/ 6228466 w 13679178"/>
                <a:gd name="connsiteY16" fmla="*/ 1018172 h 8069794"/>
                <a:gd name="connsiteX17" fmla="*/ 6591977 w 13679178"/>
                <a:gd name="connsiteY17" fmla="*/ 1006266 h 8069794"/>
                <a:gd name="connsiteX18" fmla="*/ 7614353 w 13679178"/>
                <a:gd name="connsiteY18" fmla="*/ 950348 h 8069794"/>
                <a:gd name="connsiteX19" fmla="*/ 9346180 w 13679178"/>
                <a:gd name="connsiteY19" fmla="*/ 778733 h 8069794"/>
                <a:gd name="connsiteX20" fmla="*/ 9768483 w 13679178"/>
                <a:gd name="connsiteY20" fmla="*/ 652609 h 8069794"/>
                <a:gd name="connsiteX21" fmla="*/ 9997903 w 13679178"/>
                <a:gd name="connsiteY21" fmla="*/ 640702 h 8069794"/>
                <a:gd name="connsiteX22" fmla="*/ 10146937 w 13679178"/>
                <a:gd name="connsiteY22" fmla="*/ 743917 h 8069794"/>
                <a:gd name="connsiteX23" fmla="*/ 10295149 w 13679178"/>
                <a:gd name="connsiteY23" fmla="*/ 746298 h 8069794"/>
                <a:gd name="connsiteX24" fmla="*/ 10914109 w 13679178"/>
                <a:gd name="connsiteY24" fmla="*/ 373592 h 8069794"/>
                <a:gd name="connsiteX25" fmla="*/ 11596708 w 13679178"/>
                <a:gd name="connsiteY25" fmla="*/ 70188 h 8069794"/>
                <a:gd name="connsiteX26" fmla="*/ 11936487 w 13679178"/>
                <a:gd name="connsiteY26" fmla="*/ 28228 h 8069794"/>
                <a:gd name="connsiteX27" fmla="*/ 12098330 w 13679178"/>
                <a:gd name="connsiteY27" fmla="*/ 121016 h 8069794"/>
                <a:gd name="connsiteX28" fmla="*/ 12257134 w 13679178"/>
                <a:gd name="connsiteY28" fmla="*/ 467282 h 8069794"/>
                <a:gd name="connsiteX29" fmla="*/ 12392209 w 13679178"/>
                <a:gd name="connsiteY29" fmla="*/ 959872 h 8069794"/>
                <a:gd name="connsiteX30" fmla="*/ 12604139 w 13679178"/>
                <a:gd name="connsiteY30" fmla="*/ 985409 h 8069794"/>
                <a:gd name="connsiteX31" fmla="*/ 12992777 w 13679178"/>
                <a:gd name="connsiteY31" fmla="*/ 942628 h 8069794"/>
                <a:gd name="connsiteX32" fmla="*/ 13384452 w 13679178"/>
                <a:gd name="connsiteY32" fmla="*/ 895332 h 8069794"/>
                <a:gd name="connsiteX33" fmla="*/ 13533813 w 13679178"/>
                <a:gd name="connsiteY33" fmla="*/ 907813 h 8069794"/>
                <a:gd name="connsiteX34" fmla="*/ 13556148 w 13679178"/>
                <a:gd name="connsiteY34" fmla="*/ 1136003 h 8069794"/>
                <a:gd name="connsiteX35" fmla="*/ 13670694 w 13679178"/>
                <a:gd name="connsiteY35" fmla="*/ 2298463 h 8069794"/>
                <a:gd name="connsiteX36" fmla="*/ 13670694 w 13679178"/>
                <a:gd name="connsiteY36" fmla="*/ 4347980 h 8069794"/>
                <a:gd name="connsiteX37" fmla="*/ 13670694 w 13679178"/>
                <a:gd name="connsiteY37" fmla="*/ 6618215 h 8069794"/>
                <a:gd name="connsiteX38" fmla="*/ 13607632 w 13679178"/>
                <a:gd name="connsiteY38" fmla="*/ 6838932 h 8069794"/>
                <a:gd name="connsiteX39" fmla="*/ 13544570 w 13679178"/>
                <a:gd name="connsiteY39" fmla="*/ 7154242 h 8069794"/>
                <a:gd name="connsiteX40" fmla="*/ 13528804 w 13679178"/>
                <a:gd name="connsiteY40" fmla="*/ 7248835 h 8069794"/>
                <a:gd name="connsiteX41" fmla="*/ 13197728 w 13679178"/>
                <a:gd name="connsiteY41" fmla="*/ 7185773 h 8069794"/>
                <a:gd name="connsiteX42" fmla="*/ 12456749 w 13679178"/>
                <a:gd name="connsiteY42" fmla="*/ 7059649 h 8069794"/>
                <a:gd name="connsiteX43" fmla="*/ 12409452 w 13679178"/>
                <a:gd name="connsiteY43" fmla="*/ 7091180 h 8069794"/>
                <a:gd name="connsiteX44" fmla="*/ 12236032 w 13679178"/>
                <a:gd name="connsiteY44" fmla="*/ 7453787 h 8069794"/>
                <a:gd name="connsiteX45" fmla="*/ 12094142 w 13679178"/>
                <a:gd name="connsiteY45" fmla="*/ 7942518 h 8069794"/>
                <a:gd name="connsiteX46" fmla="*/ 11889190 w 13679178"/>
                <a:gd name="connsiteY46" fmla="*/ 8068642 h 8069794"/>
                <a:gd name="connsiteX47" fmla="*/ 11116680 w 13679178"/>
                <a:gd name="connsiteY47" fmla="*/ 7895222 h 8069794"/>
                <a:gd name="connsiteX48" fmla="*/ 10738308 w 13679178"/>
                <a:gd name="connsiteY48" fmla="*/ 7627208 h 8069794"/>
                <a:gd name="connsiteX49" fmla="*/ 10296873 w 13679178"/>
                <a:gd name="connsiteY49" fmla="*/ 7264601 h 8069794"/>
                <a:gd name="connsiteX50" fmla="*/ 10186514 w 13679178"/>
                <a:gd name="connsiteY50" fmla="*/ 7264601 h 8069794"/>
                <a:gd name="connsiteX51" fmla="*/ 10060390 w 13679178"/>
                <a:gd name="connsiteY51" fmla="*/ 7374960 h 8069794"/>
                <a:gd name="connsiteX52" fmla="*/ 9886970 w 13679178"/>
                <a:gd name="connsiteY52" fmla="*/ 7453787 h 8069794"/>
                <a:gd name="connsiteX53" fmla="*/ 9666252 w 13679178"/>
                <a:gd name="connsiteY53" fmla="*/ 7359194 h 8069794"/>
                <a:gd name="connsiteX54" fmla="*/ 9177521 w 13679178"/>
                <a:gd name="connsiteY54" fmla="*/ 7233070 h 8069794"/>
                <a:gd name="connsiteX55" fmla="*/ 8263121 w 13679178"/>
                <a:gd name="connsiteY55" fmla="*/ 7122711 h 8069794"/>
                <a:gd name="connsiteX56" fmla="*/ 6844225 w 13679178"/>
                <a:gd name="connsiteY56" fmla="*/ 7059649 h 8069794"/>
                <a:gd name="connsiteX57" fmla="*/ 6197839 w 13679178"/>
                <a:gd name="connsiteY57" fmla="*/ 7012353 h 8069794"/>
                <a:gd name="connsiteX58" fmla="*/ 6197839 w 13679178"/>
                <a:gd name="connsiteY58" fmla="*/ 7059649 h 8069794"/>
                <a:gd name="connsiteX59" fmla="*/ 5961356 w 13679178"/>
                <a:gd name="connsiteY59" fmla="*/ 7737566 h 8069794"/>
                <a:gd name="connsiteX60" fmla="*/ 5724873 w 13679178"/>
                <a:gd name="connsiteY60" fmla="*/ 8052877 h 8069794"/>
                <a:gd name="connsiteX61" fmla="*/ 5125783 w 13679178"/>
                <a:gd name="connsiteY61" fmla="*/ 7879456 h 8069794"/>
                <a:gd name="connsiteX62" fmla="*/ 4242914 w 13679178"/>
                <a:gd name="connsiteY62" fmla="*/ 7453787 h 8069794"/>
                <a:gd name="connsiteX63" fmla="*/ 3990666 w 13679178"/>
                <a:gd name="connsiteY63" fmla="*/ 7264601 h 8069794"/>
                <a:gd name="connsiteX64" fmla="*/ 3896073 w 13679178"/>
                <a:gd name="connsiteY64" fmla="*/ 7264601 h 8069794"/>
                <a:gd name="connsiteX65" fmla="*/ 3801480 w 13679178"/>
                <a:gd name="connsiteY65" fmla="*/ 7438022 h 8069794"/>
                <a:gd name="connsiteX66" fmla="*/ 3643825 w 13679178"/>
                <a:gd name="connsiteY66" fmla="*/ 7469553 h 8069794"/>
                <a:gd name="connsiteX67" fmla="*/ 3312749 w 13679178"/>
                <a:gd name="connsiteY67" fmla="*/ 7296132 h 8069794"/>
                <a:gd name="connsiteX68" fmla="*/ 2209163 w 13679178"/>
                <a:gd name="connsiteY68" fmla="*/ 7154242 h 8069794"/>
                <a:gd name="connsiteX69" fmla="*/ 632611 w 13679178"/>
                <a:gd name="connsiteY69" fmla="*/ 7075415 h 8069794"/>
                <a:gd name="connsiteX70" fmla="*/ 96583 w 13679178"/>
                <a:gd name="connsiteY70" fmla="*/ 7028118 h 8069794"/>
                <a:gd name="connsiteX71" fmla="*/ 1990 w 13679178"/>
                <a:gd name="connsiteY71" fmla="*/ 7043884 h 8069794"/>
                <a:gd name="connsiteX72" fmla="*/ 33521 w 13679178"/>
                <a:gd name="connsiteY72" fmla="*/ 6996587 h 8069794"/>
                <a:gd name="connsiteX73" fmla="*/ 49287 w 13679178"/>
                <a:gd name="connsiteY73" fmla="*/ 1021456 h 8069794"/>
                <a:gd name="connsiteX0" fmla="*/ 49287 w 13680339"/>
                <a:gd name="connsiteY0" fmla="*/ 1021456 h 8069794"/>
                <a:gd name="connsiteX1" fmla="*/ 251036 w 13680339"/>
                <a:gd name="connsiteY1" fmla="*/ 1017925 h 8069794"/>
                <a:gd name="connsiteX2" fmla="*/ 426017 w 13680339"/>
                <a:gd name="connsiteY2" fmla="*/ 1004213 h 8069794"/>
                <a:gd name="connsiteX3" fmla="*/ 1625839 w 13680339"/>
                <a:gd name="connsiteY3" fmla="*/ 948869 h 8069794"/>
                <a:gd name="connsiteX4" fmla="*/ 2628591 w 13680339"/>
                <a:gd name="connsiteY4" fmla="*/ 873901 h 8069794"/>
                <a:gd name="connsiteX5" fmla="*/ 3114038 w 13680339"/>
                <a:gd name="connsiteY5" fmla="*/ 781114 h 8069794"/>
                <a:gd name="connsiteX6" fmla="*/ 3415717 w 13680339"/>
                <a:gd name="connsiteY6" fmla="*/ 691859 h 8069794"/>
                <a:gd name="connsiteX7" fmla="*/ 3722652 w 13680339"/>
                <a:gd name="connsiteY7" fmla="*/ 627318 h 8069794"/>
                <a:gd name="connsiteX8" fmla="*/ 3872589 w 13680339"/>
                <a:gd name="connsiteY8" fmla="*/ 691858 h 8069794"/>
                <a:gd name="connsiteX9" fmla="*/ 4006432 w 13680339"/>
                <a:gd name="connsiteY9" fmla="*/ 753442 h 8069794"/>
                <a:gd name="connsiteX10" fmla="*/ 4164087 w 13680339"/>
                <a:gd name="connsiteY10" fmla="*/ 706146 h 8069794"/>
                <a:gd name="connsiteX11" fmla="*/ 4834861 w 13680339"/>
                <a:gd name="connsiteY11" fmla="*/ 319726 h 8069794"/>
                <a:gd name="connsiteX12" fmla="*/ 5504156 w 13680339"/>
                <a:gd name="connsiteY12" fmla="*/ 27653 h 8069794"/>
                <a:gd name="connsiteX13" fmla="*/ 5784076 w 13680339"/>
                <a:gd name="connsiteY13" fmla="*/ 32088 h 8069794"/>
                <a:gd name="connsiteX14" fmla="*/ 5967596 w 13680339"/>
                <a:gd name="connsiteY14" fmla="*/ 204030 h 8069794"/>
                <a:gd name="connsiteX15" fmla="*/ 6133874 w 13680339"/>
                <a:gd name="connsiteY15" fmla="*/ 753442 h 8069794"/>
                <a:gd name="connsiteX16" fmla="*/ 6228466 w 13680339"/>
                <a:gd name="connsiteY16" fmla="*/ 1018172 h 8069794"/>
                <a:gd name="connsiteX17" fmla="*/ 6591977 w 13680339"/>
                <a:gd name="connsiteY17" fmla="*/ 1006266 h 8069794"/>
                <a:gd name="connsiteX18" fmla="*/ 7614353 w 13680339"/>
                <a:gd name="connsiteY18" fmla="*/ 950348 h 8069794"/>
                <a:gd name="connsiteX19" fmla="*/ 9346180 w 13680339"/>
                <a:gd name="connsiteY19" fmla="*/ 778733 h 8069794"/>
                <a:gd name="connsiteX20" fmla="*/ 9768483 w 13680339"/>
                <a:gd name="connsiteY20" fmla="*/ 652609 h 8069794"/>
                <a:gd name="connsiteX21" fmla="*/ 9997903 w 13680339"/>
                <a:gd name="connsiteY21" fmla="*/ 640702 h 8069794"/>
                <a:gd name="connsiteX22" fmla="*/ 10146937 w 13680339"/>
                <a:gd name="connsiteY22" fmla="*/ 743917 h 8069794"/>
                <a:gd name="connsiteX23" fmla="*/ 10295149 w 13680339"/>
                <a:gd name="connsiteY23" fmla="*/ 746298 h 8069794"/>
                <a:gd name="connsiteX24" fmla="*/ 10914109 w 13680339"/>
                <a:gd name="connsiteY24" fmla="*/ 373592 h 8069794"/>
                <a:gd name="connsiteX25" fmla="*/ 11596708 w 13680339"/>
                <a:gd name="connsiteY25" fmla="*/ 70188 h 8069794"/>
                <a:gd name="connsiteX26" fmla="*/ 11936487 w 13680339"/>
                <a:gd name="connsiteY26" fmla="*/ 28228 h 8069794"/>
                <a:gd name="connsiteX27" fmla="*/ 12098330 w 13680339"/>
                <a:gd name="connsiteY27" fmla="*/ 121016 h 8069794"/>
                <a:gd name="connsiteX28" fmla="*/ 12257134 w 13680339"/>
                <a:gd name="connsiteY28" fmla="*/ 467282 h 8069794"/>
                <a:gd name="connsiteX29" fmla="*/ 12392209 w 13680339"/>
                <a:gd name="connsiteY29" fmla="*/ 959872 h 8069794"/>
                <a:gd name="connsiteX30" fmla="*/ 12604139 w 13680339"/>
                <a:gd name="connsiteY30" fmla="*/ 985409 h 8069794"/>
                <a:gd name="connsiteX31" fmla="*/ 12992777 w 13680339"/>
                <a:gd name="connsiteY31" fmla="*/ 942628 h 8069794"/>
                <a:gd name="connsiteX32" fmla="*/ 13384452 w 13680339"/>
                <a:gd name="connsiteY32" fmla="*/ 895332 h 8069794"/>
                <a:gd name="connsiteX33" fmla="*/ 13533813 w 13680339"/>
                <a:gd name="connsiteY33" fmla="*/ 907813 h 8069794"/>
                <a:gd name="connsiteX34" fmla="*/ 13556148 w 13680339"/>
                <a:gd name="connsiteY34" fmla="*/ 1136003 h 8069794"/>
                <a:gd name="connsiteX35" fmla="*/ 13670694 w 13680339"/>
                <a:gd name="connsiteY35" fmla="*/ 2298463 h 8069794"/>
                <a:gd name="connsiteX36" fmla="*/ 13670694 w 13680339"/>
                <a:gd name="connsiteY36" fmla="*/ 4347980 h 8069794"/>
                <a:gd name="connsiteX37" fmla="*/ 13642119 w 13680339"/>
                <a:gd name="connsiteY37" fmla="*/ 6318177 h 8069794"/>
                <a:gd name="connsiteX38" fmla="*/ 13607632 w 13680339"/>
                <a:gd name="connsiteY38" fmla="*/ 6838932 h 8069794"/>
                <a:gd name="connsiteX39" fmla="*/ 13544570 w 13680339"/>
                <a:gd name="connsiteY39" fmla="*/ 7154242 h 8069794"/>
                <a:gd name="connsiteX40" fmla="*/ 13528804 w 13680339"/>
                <a:gd name="connsiteY40" fmla="*/ 7248835 h 8069794"/>
                <a:gd name="connsiteX41" fmla="*/ 13197728 w 13680339"/>
                <a:gd name="connsiteY41" fmla="*/ 7185773 h 8069794"/>
                <a:gd name="connsiteX42" fmla="*/ 12456749 w 13680339"/>
                <a:gd name="connsiteY42" fmla="*/ 7059649 h 8069794"/>
                <a:gd name="connsiteX43" fmla="*/ 12409452 w 13680339"/>
                <a:gd name="connsiteY43" fmla="*/ 7091180 h 8069794"/>
                <a:gd name="connsiteX44" fmla="*/ 12236032 w 13680339"/>
                <a:gd name="connsiteY44" fmla="*/ 7453787 h 8069794"/>
                <a:gd name="connsiteX45" fmla="*/ 12094142 w 13680339"/>
                <a:gd name="connsiteY45" fmla="*/ 7942518 h 8069794"/>
                <a:gd name="connsiteX46" fmla="*/ 11889190 w 13680339"/>
                <a:gd name="connsiteY46" fmla="*/ 8068642 h 8069794"/>
                <a:gd name="connsiteX47" fmla="*/ 11116680 w 13680339"/>
                <a:gd name="connsiteY47" fmla="*/ 7895222 h 8069794"/>
                <a:gd name="connsiteX48" fmla="*/ 10738308 w 13680339"/>
                <a:gd name="connsiteY48" fmla="*/ 7627208 h 8069794"/>
                <a:gd name="connsiteX49" fmla="*/ 10296873 w 13680339"/>
                <a:gd name="connsiteY49" fmla="*/ 7264601 h 8069794"/>
                <a:gd name="connsiteX50" fmla="*/ 10186514 w 13680339"/>
                <a:gd name="connsiteY50" fmla="*/ 7264601 h 8069794"/>
                <a:gd name="connsiteX51" fmla="*/ 10060390 w 13680339"/>
                <a:gd name="connsiteY51" fmla="*/ 7374960 h 8069794"/>
                <a:gd name="connsiteX52" fmla="*/ 9886970 w 13680339"/>
                <a:gd name="connsiteY52" fmla="*/ 7453787 h 8069794"/>
                <a:gd name="connsiteX53" fmla="*/ 9666252 w 13680339"/>
                <a:gd name="connsiteY53" fmla="*/ 7359194 h 8069794"/>
                <a:gd name="connsiteX54" fmla="*/ 9177521 w 13680339"/>
                <a:gd name="connsiteY54" fmla="*/ 7233070 h 8069794"/>
                <a:gd name="connsiteX55" fmla="*/ 8263121 w 13680339"/>
                <a:gd name="connsiteY55" fmla="*/ 7122711 h 8069794"/>
                <a:gd name="connsiteX56" fmla="*/ 6844225 w 13680339"/>
                <a:gd name="connsiteY56" fmla="*/ 7059649 h 8069794"/>
                <a:gd name="connsiteX57" fmla="*/ 6197839 w 13680339"/>
                <a:gd name="connsiteY57" fmla="*/ 7012353 h 8069794"/>
                <a:gd name="connsiteX58" fmla="*/ 6197839 w 13680339"/>
                <a:gd name="connsiteY58" fmla="*/ 7059649 h 8069794"/>
                <a:gd name="connsiteX59" fmla="*/ 5961356 w 13680339"/>
                <a:gd name="connsiteY59" fmla="*/ 7737566 h 8069794"/>
                <a:gd name="connsiteX60" fmla="*/ 5724873 w 13680339"/>
                <a:gd name="connsiteY60" fmla="*/ 8052877 h 8069794"/>
                <a:gd name="connsiteX61" fmla="*/ 5125783 w 13680339"/>
                <a:gd name="connsiteY61" fmla="*/ 7879456 h 8069794"/>
                <a:gd name="connsiteX62" fmla="*/ 4242914 w 13680339"/>
                <a:gd name="connsiteY62" fmla="*/ 7453787 h 8069794"/>
                <a:gd name="connsiteX63" fmla="*/ 3990666 w 13680339"/>
                <a:gd name="connsiteY63" fmla="*/ 7264601 h 8069794"/>
                <a:gd name="connsiteX64" fmla="*/ 3896073 w 13680339"/>
                <a:gd name="connsiteY64" fmla="*/ 7264601 h 8069794"/>
                <a:gd name="connsiteX65" fmla="*/ 3801480 w 13680339"/>
                <a:gd name="connsiteY65" fmla="*/ 7438022 h 8069794"/>
                <a:gd name="connsiteX66" fmla="*/ 3643825 w 13680339"/>
                <a:gd name="connsiteY66" fmla="*/ 7469553 h 8069794"/>
                <a:gd name="connsiteX67" fmla="*/ 3312749 w 13680339"/>
                <a:gd name="connsiteY67" fmla="*/ 7296132 h 8069794"/>
                <a:gd name="connsiteX68" fmla="*/ 2209163 w 13680339"/>
                <a:gd name="connsiteY68" fmla="*/ 7154242 h 8069794"/>
                <a:gd name="connsiteX69" fmla="*/ 632611 w 13680339"/>
                <a:gd name="connsiteY69" fmla="*/ 7075415 h 8069794"/>
                <a:gd name="connsiteX70" fmla="*/ 96583 w 13680339"/>
                <a:gd name="connsiteY70" fmla="*/ 7028118 h 8069794"/>
                <a:gd name="connsiteX71" fmla="*/ 1990 w 13680339"/>
                <a:gd name="connsiteY71" fmla="*/ 7043884 h 8069794"/>
                <a:gd name="connsiteX72" fmla="*/ 33521 w 13680339"/>
                <a:gd name="connsiteY72" fmla="*/ 6996587 h 8069794"/>
                <a:gd name="connsiteX73" fmla="*/ 49287 w 13680339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607632 w 13680885"/>
                <a:gd name="connsiteY38" fmla="*/ 6838932 h 8069794"/>
                <a:gd name="connsiteX39" fmla="*/ 13544570 w 13680885"/>
                <a:gd name="connsiteY39" fmla="*/ 7154242 h 8069794"/>
                <a:gd name="connsiteX40" fmla="*/ 13528804 w 13680885"/>
                <a:gd name="connsiteY40" fmla="*/ 7248835 h 8069794"/>
                <a:gd name="connsiteX41" fmla="*/ 13197728 w 13680885"/>
                <a:gd name="connsiteY41" fmla="*/ 7185773 h 8069794"/>
                <a:gd name="connsiteX42" fmla="*/ 12456749 w 13680885"/>
                <a:gd name="connsiteY42" fmla="*/ 7059649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44570 w 13680885"/>
                <a:gd name="connsiteY39" fmla="*/ 7154242 h 8069794"/>
                <a:gd name="connsiteX40" fmla="*/ 13528804 w 13680885"/>
                <a:gd name="connsiteY40" fmla="*/ 7248835 h 8069794"/>
                <a:gd name="connsiteX41" fmla="*/ 13197728 w 13680885"/>
                <a:gd name="connsiteY41" fmla="*/ 7185773 h 8069794"/>
                <a:gd name="connsiteX42" fmla="*/ 12456749 w 13680885"/>
                <a:gd name="connsiteY42" fmla="*/ 7059649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528804 w 13680885"/>
                <a:gd name="connsiteY40" fmla="*/ 7248835 h 8069794"/>
                <a:gd name="connsiteX41" fmla="*/ 13197728 w 13680885"/>
                <a:gd name="connsiteY41" fmla="*/ 7185773 h 8069794"/>
                <a:gd name="connsiteX42" fmla="*/ 12456749 w 13680885"/>
                <a:gd name="connsiteY42" fmla="*/ 7059649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452604 w 13680885"/>
                <a:gd name="connsiteY40" fmla="*/ 7172635 h 8069794"/>
                <a:gd name="connsiteX41" fmla="*/ 13197728 w 13680885"/>
                <a:gd name="connsiteY41" fmla="*/ 7185773 h 8069794"/>
                <a:gd name="connsiteX42" fmla="*/ 12456749 w 13680885"/>
                <a:gd name="connsiteY42" fmla="*/ 7059649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452604 w 13680885"/>
                <a:gd name="connsiteY40" fmla="*/ 7172635 h 8069794"/>
                <a:gd name="connsiteX41" fmla="*/ 13185822 w 13680885"/>
                <a:gd name="connsiteY41" fmla="*/ 7159579 h 8069794"/>
                <a:gd name="connsiteX42" fmla="*/ 12456749 w 13680885"/>
                <a:gd name="connsiteY42" fmla="*/ 7059649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452604 w 13680885"/>
                <a:gd name="connsiteY40" fmla="*/ 7172635 h 8069794"/>
                <a:gd name="connsiteX41" fmla="*/ 13185822 w 13680885"/>
                <a:gd name="connsiteY41" fmla="*/ 7159579 h 8069794"/>
                <a:gd name="connsiteX42" fmla="*/ 12630580 w 13680885"/>
                <a:gd name="connsiteY42" fmla="*/ 7100130 h 8069794"/>
                <a:gd name="connsiteX43" fmla="*/ 12409452 w 13680885"/>
                <a:gd name="connsiteY43" fmla="*/ 7091180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452604 w 13680885"/>
                <a:gd name="connsiteY40" fmla="*/ 7172635 h 8069794"/>
                <a:gd name="connsiteX41" fmla="*/ 13185822 w 13680885"/>
                <a:gd name="connsiteY41" fmla="*/ 7159579 h 8069794"/>
                <a:gd name="connsiteX42" fmla="*/ 12630580 w 13680885"/>
                <a:gd name="connsiteY42" fmla="*/ 7100130 h 8069794"/>
                <a:gd name="connsiteX43" fmla="*/ 12373733 w 13680885"/>
                <a:gd name="connsiteY43" fmla="*/ 7086417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94"/>
                <a:gd name="connsiteX1" fmla="*/ 251036 w 13680885"/>
                <a:gd name="connsiteY1" fmla="*/ 1017925 h 8069794"/>
                <a:gd name="connsiteX2" fmla="*/ 426017 w 13680885"/>
                <a:gd name="connsiteY2" fmla="*/ 1004213 h 8069794"/>
                <a:gd name="connsiteX3" fmla="*/ 1625839 w 13680885"/>
                <a:gd name="connsiteY3" fmla="*/ 948869 h 8069794"/>
                <a:gd name="connsiteX4" fmla="*/ 2628591 w 13680885"/>
                <a:gd name="connsiteY4" fmla="*/ 873901 h 8069794"/>
                <a:gd name="connsiteX5" fmla="*/ 3114038 w 13680885"/>
                <a:gd name="connsiteY5" fmla="*/ 781114 h 8069794"/>
                <a:gd name="connsiteX6" fmla="*/ 3415717 w 13680885"/>
                <a:gd name="connsiteY6" fmla="*/ 691859 h 8069794"/>
                <a:gd name="connsiteX7" fmla="*/ 3722652 w 13680885"/>
                <a:gd name="connsiteY7" fmla="*/ 627318 h 8069794"/>
                <a:gd name="connsiteX8" fmla="*/ 3872589 w 13680885"/>
                <a:gd name="connsiteY8" fmla="*/ 691858 h 8069794"/>
                <a:gd name="connsiteX9" fmla="*/ 4006432 w 13680885"/>
                <a:gd name="connsiteY9" fmla="*/ 753442 h 8069794"/>
                <a:gd name="connsiteX10" fmla="*/ 4164087 w 13680885"/>
                <a:gd name="connsiteY10" fmla="*/ 706146 h 8069794"/>
                <a:gd name="connsiteX11" fmla="*/ 4834861 w 13680885"/>
                <a:gd name="connsiteY11" fmla="*/ 319726 h 8069794"/>
                <a:gd name="connsiteX12" fmla="*/ 5504156 w 13680885"/>
                <a:gd name="connsiteY12" fmla="*/ 27653 h 8069794"/>
                <a:gd name="connsiteX13" fmla="*/ 5784076 w 13680885"/>
                <a:gd name="connsiteY13" fmla="*/ 32088 h 8069794"/>
                <a:gd name="connsiteX14" fmla="*/ 5967596 w 13680885"/>
                <a:gd name="connsiteY14" fmla="*/ 204030 h 8069794"/>
                <a:gd name="connsiteX15" fmla="*/ 6133874 w 13680885"/>
                <a:gd name="connsiteY15" fmla="*/ 753442 h 8069794"/>
                <a:gd name="connsiteX16" fmla="*/ 6228466 w 13680885"/>
                <a:gd name="connsiteY16" fmla="*/ 1018172 h 8069794"/>
                <a:gd name="connsiteX17" fmla="*/ 6591977 w 13680885"/>
                <a:gd name="connsiteY17" fmla="*/ 1006266 h 8069794"/>
                <a:gd name="connsiteX18" fmla="*/ 7614353 w 13680885"/>
                <a:gd name="connsiteY18" fmla="*/ 950348 h 8069794"/>
                <a:gd name="connsiteX19" fmla="*/ 9346180 w 13680885"/>
                <a:gd name="connsiteY19" fmla="*/ 778733 h 8069794"/>
                <a:gd name="connsiteX20" fmla="*/ 9768483 w 13680885"/>
                <a:gd name="connsiteY20" fmla="*/ 652609 h 8069794"/>
                <a:gd name="connsiteX21" fmla="*/ 9997903 w 13680885"/>
                <a:gd name="connsiteY21" fmla="*/ 640702 h 8069794"/>
                <a:gd name="connsiteX22" fmla="*/ 10146937 w 13680885"/>
                <a:gd name="connsiteY22" fmla="*/ 743917 h 8069794"/>
                <a:gd name="connsiteX23" fmla="*/ 10295149 w 13680885"/>
                <a:gd name="connsiteY23" fmla="*/ 746298 h 8069794"/>
                <a:gd name="connsiteX24" fmla="*/ 10914109 w 13680885"/>
                <a:gd name="connsiteY24" fmla="*/ 373592 h 8069794"/>
                <a:gd name="connsiteX25" fmla="*/ 11596708 w 13680885"/>
                <a:gd name="connsiteY25" fmla="*/ 70188 h 8069794"/>
                <a:gd name="connsiteX26" fmla="*/ 11936487 w 13680885"/>
                <a:gd name="connsiteY26" fmla="*/ 28228 h 8069794"/>
                <a:gd name="connsiteX27" fmla="*/ 12098330 w 13680885"/>
                <a:gd name="connsiteY27" fmla="*/ 121016 h 8069794"/>
                <a:gd name="connsiteX28" fmla="*/ 12257134 w 13680885"/>
                <a:gd name="connsiteY28" fmla="*/ 467282 h 8069794"/>
                <a:gd name="connsiteX29" fmla="*/ 12392209 w 13680885"/>
                <a:gd name="connsiteY29" fmla="*/ 959872 h 8069794"/>
                <a:gd name="connsiteX30" fmla="*/ 12604139 w 13680885"/>
                <a:gd name="connsiteY30" fmla="*/ 985409 h 8069794"/>
                <a:gd name="connsiteX31" fmla="*/ 12992777 w 13680885"/>
                <a:gd name="connsiteY31" fmla="*/ 942628 h 8069794"/>
                <a:gd name="connsiteX32" fmla="*/ 13384452 w 13680885"/>
                <a:gd name="connsiteY32" fmla="*/ 895332 h 8069794"/>
                <a:gd name="connsiteX33" fmla="*/ 13533813 w 13680885"/>
                <a:gd name="connsiteY33" fmla="*/ 907813 h 8069794"/>
                <a:gd name="connsiteX34" fmla="*/ 13556148 w 13680885"/>
                <a:gd name="connsiteY34" fmla="*/ 1136003 h 8069794"/>
                <a:gd name="connsiteX35" fmla="*/ 13670694 w 13680885"/>
                <a:gd name="connsiteY35" fmla="*/ 2298463 h 8069794"/>
                <a:gd name="connsiteX36" fmla="*/ 13670694 w 13680885"/>
                <a:gd name="connsiteY36" fmla="*/ 4347980 h 8069794"/>
                <a:gd name="connsiteX37" fmla="*/ 13630213 w 13680885"/>
                <a:gd name="connsiteY37" fmla="*/ 6111008 h 8069794"/>
                <a:gd name="connsiteX38" fmla="*/ 13574294 w 13680885"/>
                <a:gd name="connsiteY38" fmla="*/ 6781782 h 8069794"/>
                <a:gd name="connsiteX39" fmla="*/ 13525520 w 13680885"/>
                <a:gd name="connsiteY39" fmla="*/ 7099473 h 8069794"/>
                <a:gd name="connsiteX40" fmla="*/ 13452604 w 13680885"/>
                <a:gd name="connsiteY40" fmla="*/ 7172635 h 8069794"/>
                <a:gd name="connsiteX41" fmla="*/ 13185822 w 13680885"/>
                <a:gd name="connsiteY41" fmla="*/ 7159579 h 8069794"/>
                <a:gd name="connsiteX42" fmla="*/ 12630580 w 13680885"/>
                <a:gd name="connsiteY42" fmla="*/ 7100130 h 8069794"/>
                <a:gd name="connsiteX43" fmla="*/ 12373733 w 13680885"/>
                <a:gd name="connsiteY43" fmla="*/ 7086417 h 8069794"/>
                <a:gd name="connsiteX44" fmla="*/ 12236032 w 13680885"/>
                <a:gd name="connsiteY44" fmla="*/ 7453787 h 8069794"/>
                <a:gd name="connsiteX45" fmla="*/ 12094142 w 13680885"/>
                <a:gd name="connsiteY45" fmla="*/ 7942518 h 8069794"/>
                <a:gd name="connsiteX46" fmla="*/ 11889190 w 13680885"/>
                <a:gd name="connsiteY46" fmla="*/ 8068642 h 8069794"/>
                <a:gd name="connsiteX47" fmla="*/ 11116680 w 13680885"/>
                <a:gd name="connsiteY47" fmla="*/ 7895222 h 8069794"/>
                <a:gd name="connsiteX48" fmla="*/ 10738308 w 13680885"/>
                <a:gd name="connsiteY48" fmla="*/ 7627208 h 8069794"/>
                <a:gd name="connsiteX49" fmla="*/ 10296873 w 13680885"/>
                <a:gd name="connsiteY49" fmla="*/ 7264601 h 8069794"/>
                <a:gd name="connsiteX50" fmla="*/ 10186514 w 13680885"/>
                <a:gd name="connsiteY50" fmla="*/ 7264601 h 8069794"/>
                <a:gd name="connsiteX51" fmla="*/ 10060390 w 13680885"/>
                <a:gd name="connsiteY51" fmla="*/ 7374960 h 8069794"/>
                <a:gd name="connsiteX52" fmla="*/ 9886970 w 13680885"/>
                <a:gd name="connsiteY52" fmla="*/ 7453787 h 8069794"/>
                <a:gd name="connsiteX53" fmla="*/ 9666252 w 13680885"/>
                <a:gd name="connsiteY53" fmla="*/ 7359194 h 8069794"/>
                <a:gd name="connsiteX54" fmla="*/ 9177521 w 13680885"/>
                <a:gd name="connsiteY54" fmla="*/ 7233070 h 8069794"/>
                <a:gd name="connsiteX55" fmla="*/ 8263121 w 13680885"/>
                <a:gd name="connsiteY55" fmla="*/ 7122711 h 8069794"/>
                <a:gd name="connsiteX56" fmla="*/ 6844225 w 13680885"/>
                <a:gd name="connsiteY56" fmla="*/ 7059649 h 8069794"/>
                <a:gd name="connsiteX57" fmla="*/ 6197839 w 13680885"/>
                <a:gd name="connsiteY57" fmla="*/ 7012353 h 8069794"/>
                <a:gd name="connsiteX58" fmla="*/ 6197839 w 13680885"/>
                <a:gd name="connsiteY58" fmla="*/ 7059649 h 8069794"/>
                <a:gd name="connsiteX59" fmla="*/ 5961356 w 13680885"/>
                <a:gd name="connsiteY59" fmla="*/ 7737566 h 8069794"/>
                <a:gd name="connsiteX60" fmla="*/ 5724873 w 13680885"/>
                <a:gd name="connsiteY60" fmla="*/ 8052877 h 8069794"/>
                <a:gd name="connsiteX61" fmla="*/ 5125783 w 13680885"/>
                <a:gd name="connsiteY61" fmla="*/ 7879456 h 8069794"/>
                <a:gd name="connsiteX62" fmla="*/ 4242914 w 13680885"/>
                <a:gd name="connsiteY62" fmla="*/ 7453787 h 8069794"/>
                <a:gd name="connsiteX63" fmla="*/ 3990666 w 13680885"/>
                <a:gd name="connsiteY63" fmla="*/ 7264601 h 8069794"/>
                <a:gd name="connsiteX64" fmla="*/ 3896073 w 13680885"/>
                <a:gd name="connsiteY64" fmla="*/ 7264601 h 8069794"/>
                <a:gd name="connsiteX65" fmla="*/ 3801480 w 13680885"/>
                <a:gd name="connsiteY65" fmla="*/ 7438022 h 8069794"/>
                <a:gd name="connsiteX66" fmla="*/ 3643825 w 13680885"/>
                <a:gd name="connsiteY66" fmla="*/ 7469553 h 8069794"/>
                <a:gd name="connsiteX67" fmla="*/ 3312749 w 13680885"/>
                <a:gd name="connsiteY67" fmla="*/ 7296132 h 8069794"/>
                <a:gd name="connsiteX68" fmla="*/ 2209163 w 13680885"/>
                <a:gd name="connsiteY68" fmla="*/ 7154242 h 8069794"/>
                <a:gd name="connsiteX69" fmla="*/ 632611 w 13680885"/>
                <a:gd name="connsiteY69" fmla="*/ 7075415 h 8069794"/>
                <a:gd name="connsiteX70" fmla="*/ 96583 w 13680885"/>
                <a:gd name="connsiteY70" fmla="*/ 7028118 h 8069794"/>
                <a:gd name="connsiteX71" fmla="*/ 1990 w 13680885"/>
                <a:gd name="connsiteY71" fmla="*/ 7043884 h 8069794"/>
                <a:gd name="connsiteX72" fmla="*/ 33521 w 13680885"/>
                <a:gd name="connsiteY72" fmla="*/ 6996587 h 8069794"/>
                <a:gd name="connsiteX73" fmla="*/ 49287 w 13680885"/>
                <a:gd name="connsiteY73" fmla="*/ 1021456 h 8069794"/>
                <a:gd name="connsiteX0" fmla="*/ 49287 w 13680885"/>
                <a:gd name="connsiteY0" fmla="*/ 1021456 h 8069765"/>
                <a:gd name="connsiteX1" fmla="*/ 251036 w 13680885"/>
                <a:gd name="connsiteY1" fmla="*/ 1017925 h 8069765"/>
                <a:gd name="connsiteX2" fmla="*/ 426017 w 13680885"/>
                <a:gd name="connsiteY2" fmla="*/ 1004213 h 8069765"/>
                <a:gd name="connsiteX3" fmla="*/ 1625839 w 13680885"/>
                <a:gd name="connsiteY3" fmla="*/ 948869 h 8069765"/>
                <a:gd name="connsiteX4" fmla="*/ 2628591 w 13680885"/>
                <a:gd name="connsiteY4" fmla="*/ 873901 h 8069765"/>
                <a:gd name="connsiteX5" fmla="*/ 3114038 w 13680885"/>
                <a:gd name="connsiteY5" fmla="*/ 781114 h 8069765"/>
                <a:gd name="connsiteX6" fmla="*/ 3415717 w 13680885"/>
                <a:gd name="connsiteY6" fmla="*/ 691859 h 8069765"/>
                <a:gd name="connsiteX7" fmla="*/ 3722652 w 13680885"/>
                <a:gd name="connsiteY7" fmla="*/ 627318 h 8069765"/>
                <a:gd name="connsiteX8" fmla="*/ 3872589 w 13680885"/>
                <a:gd name="connsiteY8" fmla="*/ 691858 h 8069765"/>
                <a:gd name="connsiteX9" fmla="*/ 4006432 w 13680885"/>
                <a:gd name="connsiteY9" fmla="*/ 753442 h 8069765"/>
                <a:gd name="connsiteX10" fmla="*/ 4164087 w 13680885"/>
                <a:gd name="connsiteY10" fmla="*/ 706146 h 8069765"/>
                <a:gd name="connsiteX11" fmla="*/ 4834861 w 13680885"/>
                <a:gd name="connsiteY11" fmla="*/ 319726 h 8069765"/>
                <a:gd name="connsiteX12" fmla="*/ 5504156 w 13680885"/>
                <a:gd name="connsiteY12" fmla="*/ 27653 h 8069765"/>
                <a:gd name="connsiteX13" fmla="*/ 5784076 w 13680885"/>
                <a:gd name="connsiteY13" fmla="*/ 32088 h 8069765"/>
                <a:gd name="connsiteX14" fmla="*/ 5967596 w 13680885"/>
                <a:gd name="connsiteY14" fmla="*/ 204030 h 8069765"/>
                <a:gd name="connsiteX15" fmla="*/ 6133874 w 13680885"/>
                <a:gd name="connsiteY15" fmla="*/ 753442 h 8069765"/>
                <a:gd name="connsiteX16" fmla="*/ 6228466 w 13680885"/>
                <a:gd name="connsiteY16" fmla="*/ 1018172 h 8069765"/>
                <a:gd name="connsiteX17" fmla="*/ 6591977 w 13680885"/>
                <a:gd name="connsiteY17" fmla="*/ 1006266 h 8069765"/>
                <a:gd name="connsiteX18" fmla="*/ 7614353 w 13680885"/>
                <a:gd name="connsiteY18" fmla="*/ 950348 h 8069765"/>
                <a:gd name="connsiteX19" fmla="*/ 9346180 w 13680885"/>
                <a:gd name="connsiteY19" fmla="*/ 778733 h 8069765"/>
                <a:gd name="connsiteX20" fmla="*/ 9768483 w 13680885"/>
                <a:gd name="connsiteY20" fmla="*/ 652609 h 8069765"/>
                <a:gd name="connsiteX21" fmla="*/ 9997903 w 13680885"/>
                <a:gd name="connsiteY21" fmla="*/ 640702 h 8069765"/>
                <a:gd name="connsiteX22" fmla="*/ 10146937 w 13680885"/>
                <a:gd name="connsiteY22" fmla="*/ 743917 h 8069765"/>
                <a:gd name="connsiteX23" fmla="*/ 10295149 w 13680885"/>
                <a:gd name="connsiteY23" fmla="*/ 746298 h 8069765"/>
                <a:gd name="connsiteX24" fmla="*/ 10914109 w 13680885"/>
                <a:gd name="connsiteY24" fmla="*/ 373592 h 8069765"/>
                <a:gd name="connsiteX25" fmla="*/ 11596708 w 13680885"/>
                <a:gd name="connsiteY25" fmla="*/ 70188 h 8069765"/>
                <a:gd name="connsiteX26" fmla="*/ 11936487 w 13680885"/>
                <a:gd name="connsiteY26" fmla="*/ 28228 h 8069765"/>
                <a:gd name="connsiteX27" fmla="*/ 12098330 w 13680885"/>
                <a:gd name="connsiteY27" fmla="*/ 121016 h 8069765"/>
                <a:gd name="connsiteX28" fmla="*/ 12257134 w 13680885"/>
                <a:gd name="connsiteY28" fmla="*/ 467282 h 8069765"/>
                <a:gd name="connsiteX29" fmla="*/ 12392209 w 13680885"/>
                <a:gd name="connsiteY29" fmla="*/ 959872 h 8069765"/>
                <a:gd name="connsiteX30" fmla="*/ 12604139 w 13680885"/>
                <a:gd name="connsiteY30" fmla="*/ 985409 h 8069765"/>
                <a:gd name="connsiteX31" fmla="*/ 12992777 w 13680885"/>
                <a:gd name="connsiteY31" fmla="*/ 942628 h 8069765"/>
                <a:gd name="connsiteX32" fmla="*/ 13384452 w 13680885"/>
                <a:gd name="connsiteY32" fmla="*/ 895332 h 8069765"/>
                <a:gd name="connsiteX33" fmla="*/ 13533813 w 13680885"/>
                <a:gd name="connsiteY33" fmla="*/ 907813 h 8069765"/>
                <a:gd name="connsiteX34" fmla="*/ 13556148 w 13680885"/>
                <a:gd name="connsiteY34" fmla="*/ 1136003 h 8069765"/>
                <a:gd name="connsiteX35" fmla="*/ 13670694 w 13680885"/>
                <a:gd name="connsiteY35" fmla="*/ 2298463 h 8069765"/>
                <a:gd name="connsiteX36" fmla="*/ 13670694 w 13680885"/>
                <a:gd name="connsiteY36" fmla="*/ 4347980 h 8069765"/>
                <a:gd name="connsiteX37" fmla="*/ 13630213 w 13680885"/>
                <a:gd name="connsiteY37" fmla="*/ 6111008 h 8069765"/>
                <a:gd name="connsiteX38" fmla="*/ 13574294 w 13680885"/>
                <a:gd name="connsiteY38" fmla="*/ 6781782 h 8069765"/>
                <a:gd name="connsiteX39" fmla="*/ 13525520 w 13680885"/>
                <a:gd name="connsiteY39" fmla="*/ 7099473 h 8069765"/>
                <a:gd name="connsiteX40" fmla="*/ 13452604 w 13680885"/>
                <a:gd name="connsiteY40" fmla="*/ 7172635 h 8069765"/>
                <a:gd name="connsiteX41" fmla="*/ 13185822 w 13680885"/>
                <a:gd name="connsiteY41" fmla="*/ 7159579 h 8069765"/>
                <a:gd name="connsiteX42" fmla="*/ 12630580 w 13680885"/>
                <a:gd name="connsiteY42" fmla="*/ 7100130 h 8069765"/>
                <a:gd name="connsiteX43" fmla="*/ 12373733 w 13680885"/>
                <a:gd name="connsiteY43" fmla="*/ 7086417 h 8069765"/>
                <a:gd name="connsiteX44" fmla="*/ 12266988 w 13680885"/>
                <a:gd name="connsiteY44" fmla="*/ 7460931 h 8069765"/>
                <a:gd name="connsiteX45" fmla="*/ 12094142 w 13680885"/>
                <a:gd name="connsiteY45" fmla="*/ 7942518 h 8069765"/>
                <a:gd name="connsiteX46" fmla="*/ 11889190 w 13680885"/>
                <a:gd name="connsiteY46" fmla="*/ 8068642 h 8069765"/>
                <a:gd name="connsiteX47" fmla="*/ 11116680 w 13680885"/>
                <a:gd name="connsiteY47" fmla="*/ 7895222 h 8069765"/>
                <a:gd name="connsiteX48" fmla="*/ 10738308 w 13680885"/>
                <a:gd name="connsiteY48" fmla="*/ 7627208 h 8069765"/>
                <a:gd name="connsiteX49" fmla="*/ 10296873 w 13680885"/>
                <a:gd name="connsiteY49" fmla="*/ 7264601 h 8069765"/>
                <a:gd name="connsiteX50" fmla="*/ 10186514 w 13680885"/>
                <a:gd name="connsiteY50" fmla="*/ 7264601 h 8069765"/>
                <a:gd name="connsiteX51" fmla="*/ 10060390 w 13680885"/>
                <a:gd name="connsiteY51" fmla="*/ 7374960 h 8069765"/>
                <a:gd name="connsiteX52" fmla="*/ 9886970 w 13680885"/>
                <a:gd name="connsiteY52" fmla="*/ 7453787 h 8069765"/>
                <a:gd name="connsiteX53" fmla="*/ 9666252 w 13680885"/>
                <a:gd name="connsiteY53" fmla="*/ 7359194 h 8069765"/>
                <a:gd name="connsiteX54" fmla="*/ 9177521 w 13680885"/>
                <a:gd name="connsiteY54" fmla="*/ 7233070 h 8069765"/>
                <a:gd name="connsiteX55" fmla="*/ 8263121 w 13680885"/>
                <a:gd name="connsiteY55" fmla="*/ 7122711 h 8069765"/>
                <a:gd name="connsiteX56" fmla="*/ 6844225 w 13680885"/>
                <a:gd name="connsiteY56" fmla="*/ 7059649 h 8069765"/>
                <a:gd name="connsiteX57" fmla="*/ 6197839 w 13680885"/>
                <a:gd name="connsiteY57" fmla="*/ 7012353 h 8069765"/>
                <a:gd name="connsiteX58" fmla="*/ 6197839 w 13680885"/>
                <a:gd name="connsiteY58" fmla="*/ 7059649 h 8069765"/>
                <a:gd name="connsiteX59" fmla="*/ 5961356 w 13680885"/>
                <a:gd name="connsiteY59" fmla="*/ 7737566 h 8069765"/>
                <a:gd name="connsiteX60" fmla="*/ 5724873 w 13680885"/>
                <a:gd name="connsiteY60" fmla="*/ 8052877 h 8069765"/>
                <a:gd name="connsiteX61" fmla="*/ 5125783 w 13680885"/>
                <a:gd name="connsiteY61" fmla="*/ 7879456 h 8069765"/>
                <a:gd name="connsiteX62" fmla="*/ 4242914 w 13680885"/>
                <a:gd name="connsiteY62" fmla="*/ 7453787 h 8069765"/>
                <a:gd name="connsiteX63" fmla="*/ 3990666 w 13680885"/>
                <a:gd name="connsiteY63" fmla="*/ 7264601 h 8069765"/>
                <a:gd name="connsiteX64" fmla="*/ 3896073 w 13680885"/>
                <a:gd name="connsiteY64" fmla="*/ 7264601 h 8069765"/>
                <a:gd name="connsiteX65" fmla="*/ 3801480 w 13680885"/>
                <a:gd name="connsiteY65" fmla="*/ 7438022 h 8069765"/>
                <a:gd name="connsiteX66" fmla="*/ 3643825 w 13680885"/>
                <a:gd name="connsiteY66" fmla="*/ 7469553 h 8069765"/>
                <a:gd name="connsiteX67" fmla="*/ 3312749 w 13680885"/>
                <a:gd name="connsiteY67" fmla="*/ 7296132 h 8069765"/>
                <a:gd name="connsiteX68" fmla="*/ 2209163 w 13680885"/>
                <a:gd name="connsiteY68" fmla="*/ 7154242 h 8069765"/>
                <a:gd name="connsiteX69" fmla="*/ 632611 w 13680885"/>
                <a:gd name="connsiteY69" fmla="*/ 7075415 h 8069765"/>
                <a:gd name="connsiteX70" fmla="*/ 96583 w 13680885"/>
                <a:gd name="connsiteY70" fmla="*/ 7028118 h 8069765"/>
                <a:gd name="connsiteX71" fmla="*/ 1990 w 13680885"/>
                <a:gd name="connsiteY71" fmla="*/ 7043884 h 8069765"/>
                <a:gd name="connsiteX72" fmla="*/ 33521 w 13680885"/>
                <a:gd name="connsiteY72" fmla="*/ 6996587 h 8069765"/>
                <a:gd name="connsiteX73" fmla="*/ 49287 w 13680885"/>
                <a:gd name="connsiteY73" fmla="*/ 1021456 h 8069765"/>
                <a:gd name="connsiteX0" fmla="*/ 49287 w 13680885"/>
                <a:gd name="connsiteY0" fmla="*/ 1021456 h 8068684"/>
                <a:gd name="connsiteX1" fmla="*/ 251036 w 13680885"/>
                <a:gd name="connsiteY1" fmla="*/ 1017925 h 8068684"/>
                <a:gd name="connsiteX2" fmla="*/ 426017 w 13680885"/>
                <a:gd name="connsiteY2" fmla="*/ 1004213 h 8068684"/>
                <a:gd name="connsiteX3" fmla="*/ 1625839 w 13680885"/>
                <a:gd name="connsiteY3" fmla="*/ 948869 h 8068684"/>
                <a:gd name="connsiteX4" fmla="*/ 2628591 w 13680885"/>
                <a:gd name="connsiteY4" fmla="*/ 873901 h 8068684"/>
                <a:gd name="connsiteX5" fmla="*/ 3114038 w 13680885"/>
                <a:gd name="connsiteY5" fmla="*/ 781114 h 8068684"/>
                <a:gd name="connsiteX6" fmla="*/ 3415717 w 13680885"/>
                <a:gd name="connsiteY6" fmla="*/ 691859 h 8068684"/>
                <a:gd name="connsiteX7" fmla="*/ 3722652 w 13680885"/>
                <a:gd name="connsiteY7" fmla="*/ 627318 h 8068684"/>
                <a:gd name="connsiteX8" fmla="*/ 3872589 w 13680885"/>
                <a:gd name="connsiteY8" fmla="*/ 691858 h 8068684"/>
                <a:gd name="connsiteX9" fmla="*/ 4006432 w 13680885"/>
                <a:gd name="connsiteY9" fmla="*/ 753442 h 8068684"/>
                <a:gd name="connsiteX10" fmla="*/ 4164087 w 13680885"/>
                <a:gd name="connsiteY10" fmla="*/ 706146 h 8068684"/>
                <a:gd name="connsiteX11" fmla="*/ 4834861 w 13680885"/>
                <a:gd name="connsiteY11" fmla="*/ 319726 h 8068684"/>
                <a:gd name="connsiteX12" fmla="*/ 5504156 w 13680885"/>
                <a:gd name="connsiteY12" fmla="*/ 27653 h 8068684"/>
                <a:gd name="connsiteX13" fmla="*/ 5784076 w 13680885"/>
                <a:gd name="connsiteY13" fmla="*/ 32088 h 8068684"/>
                <a:gd name="connsiteX14" fmla="*/ 5967596 w 13680885"/>
                <a:gd name="connsiteY14" fmla="*/ 204030 h 8068684"/>
                <a:gd name="connsiteX15" fmla="*/ 6133874 w 13680885"/>
                <a:gd name="connsiteY15" fmla="*/ 753442 h 8068684"/>
                <a:gd name="connsiteX16" fmla="*/ 6228466 w 13680885"/>
                <a:gd name="connsiteY16" fmla="*/ 1018172 h 8068684"/>
                <a:gd name="connsiteX17" fmla="*/ 6591977 w 13680885"/>
                <a:gd name="connsiteY17" fmla="*/ 1006266 h 8068684"/>
                <a:gd name="connsiteX18" fmla="*/ 7614353 w 13680885"/>
                <a:gd name="connsiteY18" fmla="*/ 950348 h 8068684"/>
                <a:gd name="connsiteX19" fmla="*/ 9346180 w 13680885"/>
                <a:gd name="connsiteY19" fmla="*/ 778733 h 8068684"/>
                <a:gd name="connsiteX20" fmla="*/ 9768483 w 13680885"/>
                <a:gd name="connsiteY20" fmla="*/ 652609 h 8068684"/>
                <a:gd name="connsiteX21" fmla="*/ 9997903 w 13680885"/>
                <a:gd name="connsiteY21" fmla="*/ 640702 h 8068684"/>
                <a:gd name="connsiteX22" fmla="*/ 10146937 w 13680885"/>
                <a:gd name="connsiteY22" fmla="*/ 743917 h 8068684"/>
                <a:gd name="connsiteX23" fmla="*/ 10295149 w 13680885"/>
                <a:gd name="connsiteY23" fmla="*/ 746298 h 8068684"/>
                <a:gd name="connsiteX24" fmla="*/ 10914109 w 13680885"/>
                <a:gd name="connsiteY24" fmla="*/ 373592 h 8068684"/>
                <a:gd name="connsiteX25" fmla="*/ 11596708 w 13680885"/>
                <a:gd name="connsiteY25" fmla="*/ 70188 h 8068684"/>
                <a:gd name="connsiteX26" fmla="*/ 11936487 w 13680885"/>
                <a:gd name="connsiteY26" fmla="*/ 28228 h 8068684"/>
                <a:gd name="connsiteX27" fmla="*/ 12098330 w 13680885"/>
                <a:gd name="connsiteY27" fmla="*/ 121016 h 8068684"/>
                <a:gd name="connsiteX28" fmla="*/ 12257134 w 13680885"/>
                <a:gd name="connsiteY28" fmla="*/ 467282 h 8068684"/>
                <a:gd name="connsiteX29" fmla="*/ 12392209 w 13680885"/>
                <a:gd name="connsiteY29" fmla="*/ 959872 h 8068684"/>
                <a:gd name="connsiteX30" fmla="*/ 12604139 w 13680885"/>
                <a:gd name="connsiteY30" fmla="*/ 985409 h 8068684"/>
                <a:gd name="connsiteX31" fmla="*/ 12992777 w 13680885"/>
                <a:gd name="connsiteY31" fmla="*/ 942628 h 8068684"/>
                <a:gd name="connsiteX32" fmla="*/ 13384452 w 13680885"/>
                <a:gd name="connsiteY32" fmla="*/ 895332 h 8068684"/>
                <a:gd name="connsiteX33" fmla="*/ 13533813 w 13680885"/>
                <a:gd name="connsiteY33" fmla="*/ 907813 h 8068684"/>
                <a:gd name="connsiteX34" fmla="*/ 13556148 w 13680885"/>
                <a:gd name="connsiteY34" fmla="*/ 1136003 h 8068684"/>
                <a:gd name="connsiteX35" fmla="*/ 13670694 w 13680885"/>
                <a:gd name="connsiteY35" fmla="*/ 2298463 h 8068684"/>
                <a:gd name="connsiteX36" fmla="*/ 13670694 w 13680885"/>
                <a:gd name="connsiteY36" fmla="*/ 4347980 h 8068684"/>
                <a:gd name="connsiteX37" fmla="*/ 13630213 w 13680885"/>
                <a:gd name="connsiteY37" fmla="*/ 6111008 h 8068684"/>
                <a:gd name="connsiteX38" fmla="*/ 13574294 w 13680885"/>
                <a:gd name="connsiteY38" fmla="*/ 6781782 h 8068684"/>
                <a:gd name="connsiteX39" fmla="*/ 13525520 w 13680885"/>
                <a:gd name="connsiteY39" fmla="*/ 7099473 h 8068684"/>
                <a:gd name="connsiteX40" fmla="*/ 13452604 w 13680885"/>
                <a:gd name="connsiteY40" fmla="*/ 7172635 h 8068684"/>
                <a:gd name="connsiteX41" fmla="*/ 13185822 w 13680885"/>
                <a:gd name="connsiteY41" fmla="*/ 7159579 h 8068684"/>
                <a:gd name="connsiteX42" fmla="*/ 12630580 w 13680885"/>
                <a:gd name="connsiteY42" fmla="*/ 7100130 h 8068684"/>
                <a:gd name="connsiteX43" fmla="*/ 12373733 w 13680885"/>
                <a:gd name="connsiteY43" fmla="*/ 7086417 h 8068684"/>
                <a:gd name="connsiteX44" fmla="*/ 12266988 w 13680885"/>
                <a:gd name="connsiteY44" fmla="*/ 7460931 h 8068684"/>
                <a:gd name="connsiteX45" fmla="*/ 12113192 w 13680885"/>
                <a:gd name="connsiteY45" fmla="*/ 7880606 h 8068684"/>
                <a:gd name="connsiteX46" fmla="*/ 11889190 w 13680885"/>
                <a:gd name="connsiteY46" fmla="*/ 8068642 h 8068684"/>
                <a:gd name="connsiteX47" fmla="*/ 11116680 w 13680885"/>
                <a:gd name="connsiteY47" fmla="*/ 7895222 h 8068684"/>
                <a:gd name="connsiteX48" fmla="*/ 10738308 w 13680885"/>
                <a:gd name="connsiteY48" fmla="*/ 7627208 h 8068684"/>
                <a:gd name="connsiteX49" fmla="*/ 10296873 w 13680885"/>
                <a:gd name="connsiteY49" fmla="*/ 7264601 h 8068684"/>
                <a:gd name="connsiteX50" fmla="*/ 10186514 w 13680885"/>
                <a:gd name="connsiteY50" fmla="*/ 7264601 h 8068684"/>
                <a:gd name="connsiteX51" fmla="*/ 10060390 w 13680885"/>
                <a:gd name="connsiteY51" fmla="*/ 7374960 h 8068684"/>
                <a:gd name="connsiteX52" fmla="*/ 9886970 w 13680885"/>
                <a:gd name="connsiteY52" fmla="*/ 7453787 h 8068684"/>
                <a:gd name="connsiteX53" fmla="*/ 9666252 w 13680885"/>
                <a:gd name="connsiteY53" fmla="*/ 7359194 h 8068684"/>
                <a:gd name="connsiteX54" fmla="*/ 9177521 w 13680885"/>
                <a:gd name="connsiteY54" fmla="*/ 7233070 h 8068684"/>
                <a:gd name="connsiteX55" fmla="*/ 8263121 w 13680885"/>
                <a:gd name="connsiteY55" fmla="*/ 7122711 h 8068684"/>
                <a:gd name="connsiteX56" fmla="*/ 6844225 w 13680885"/>
                <a:gd name="connsiteY56" fmla="*/ 7059649 h 8068684"/>
                <a:gd name="connsiteX57" fmla="*/ 6197839 w 13680885"/>
                <a:gd name="connsiteY57" fmla="*/ 7012353 h 8068684"/>
                <a:gd name="connsiteX58" fmla="*/ 6197839 w 13680885"/>
                <a:gd name="connsiteY58" fmla="*/ 7059649 h 8068684"/>
                <a:gd name="connsiteX59" fmla="*/ 5961356 w 13680885"/>
                <a:gd name="connsiteY59" fmla="*/ 7737566 h 8068684"/>
                <a:gd name="connsiteX60" fmla="*/ 5724873 w 13680885"/>
                <a:gd name="connsiteY60" fmla="*/ 8052877 h 8068684"/>
                <a:gd name="connsiteX61" fmla="*/ 5125783 w 13680885"/>
                <a:gd name="connsiteY61" fmla="*/ 7879456 h 8068684"/>
                <a:gd name="connsiteX62" fmla="*/ 4242914 w 13680885"/>
                <a:gd name="connsiteY62" fmla="*/ 7453787 h 8068684"/>
                <a:gd name="connsiteX63" fmla="*/ 3990666 w 13680885"/>
                <a:gd name="connsiteY63" fmla="*/ 7264601 h 8068684"/>
                <a:gd name="connsiteX64" fmla="*/ 3896073 w 13680885"/>
                <a:gd name="connsiteY64" fmla="*/ 7264601 h 8068684"/>
                <a:gd name="connsiteX65" fmla="*/ 3801480 w 13680885"/>
                <a:gd name="connsiteY65" fmla="*/ 7438022 h 8068684"/>
                <a:gd name="connsiteX66" fmla="*/ 3643825 w 13680885"/>
                <a:gd name="connsiteY66" fmla="*/ 7469553 h 8068684"/>
                <a:gd name="connsiteX67" fmla="*/ 3312749 w 13680885"/>
                <a:gd name="connsiteY67" fmla="*/ 7296132 h 8068684"/>
                <a:gd name="connsiteX68" fmla="*/ 2209163 w 13680885"/>
                <a:gd name="connsiteY68" fmla="*/ 7154242 h 8068684"/>
                <a:gd name="connsiteX69" fmla="*/ 632611 w 13680885"/>
                <a:gd name="connsiteY69" fmla="*/ 7075415 h 8068684"/>
                <a:gd name="connsiteX70" fmla="*/ 96583 w 13680885"/>
                <a:gd name="connsiteY70" fmla="*/ 7028118 h 8068684"/>
                <a:gd name="connsiteX71" fmla="*/ 1990 w 13680885"/>
                <a:gd name="connsiteY71" fmla="*/ 7043884 h 8068684"/>
                <a:gd name="connsiteX72" fmla="*/ 33521 w 13680885"/>
                <a:gd name="connsiteY72" fmla="*/ 6996587 h 8068684"/>
                <a:gd name="connsiteX73" fmla="*/ 49287 w 13680885"/>
                <a:gd name="connsiteY73" fmla="*/ 1021456 h 8068684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116680 w 13680885"/>
                <a:gd name="connsiteY47" fmla="*/ 7895222 h 8056466"/>
                <a:gd name="connsiteX48" fmla="*/ 10738308 w 13680885"/>
                <a:gd name="connsiteY48" fmla="*/ 7627208 h 8056466"/>
                <a:gd name="connsiteX49" fmla="*/ 10296873 w 13680885"/>
                <a:gd name="connsiteY49" fmla="*/ 7264601 h 8056466"/>
                <a:gd name="connsiteX50" fmla="*/ 10186514 w 13680885"/>
                <a:gd name="connsiteY50" fmla="*/ 7264601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38308 w 13680885"/>
                <a:gd name="connsiteY48" fmla="*/ 7627208 h 8056466"/>
                <a:gd name="connsiteX49" fmla="*/ 10296873 w 13680885"/>
                <a:gd name="connsiteY49" fmla="*/ 7264601 h 8056466"/>
                <a:gd name="connsiteX50" fmla="*/ 10186514 w 13680885"/>
                <a:gd name="connsiteY50" fmla="*/ 7264601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38308 w 13680885"/>
                <a:gd name="connsiteY48" fmla="*/ 7627208 h 8056466"/>
                <a:gd name="connsiteX49" fmla="*/ 10296873 w 13680885"/>
                <a:gd name="connsiteY49" fmla="*/ 7264601 h 8056466"/>
                <a:gd name="connsiteX50" fmla="*/ 10186514 w 13680885"/>
                <a:gd name="connsiteY50" fmla="*/ 7264601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62121 w 13680885"/>
                <a:gd name="connsiteY48" fmla="*/ 7567677 h 8056466"/>
                <a:gd name="connsiteX49" fmla="*/ 10296873 w 13680885"/>
                <a:gd name="connsiteY49" fmla="*/ 7264601 h 8056466"/>
                <a:gd name="connsiteX50" fmla="*/ 10186514 w 13680885"/>
                <a:gd name="connsiteY50" fmla="*/ 7264601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96873 w 13680885"/>
                <a:gd name="connsiteY49" fmla="*/ 7264601 h 8056466"/>
                <a:gd name="connsiteX50" fmla="*/ 10186514 w 13680885"/>
                <a:gd name="connsiteY50" fmla="*/ 7264601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96873 w 13680885"/>
                <a:gd name="connsiteY49" fmla="*/ 7264601 h 8056466"/>
                <a:gd name="connsiteX50" fmla="*/ 10103171 w 13680885"/>
                <a:gd name="connsiteY50" fmla="*/ 7305082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60390 w 13680885"/>
                <a:gd name="connsiteY51" fmla="*/ 7374960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29434 w 13680885"/>
                <a:gd name="connsiteY51" fmla="*/ 7370197 h 8056466"/>
                <a:gd name="connsiteX52" fmla="*/ 9886970 w 13680885"/>
                <a:gd name="connsiteY52" fmla="*/ 7453787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29434 w 13680885"/>
                <a:gd name="connsiteY51" fmla="*/ 7370197 h 8056466"/>
                <a:gd name="connsiteX52" fmla="*/ 9886970 w 13680885"/>
                <a:gd name="connsiteY52" fmla="*/ 7427593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63121 w 13680885"/>
                <a:gd name="connsiteY55" fmla="*/ 7122711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29434 w 13680885"/>
                <a:gd name="connsiteY51" fmla="*/ 7370197 h 8056466"/>
                <a:gd name="connsiteX52" fmla="*/ 9886970 w 13680885"/>
                <a:gd name="connsiteY52" fmla="*/ 7427593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55977 w 13680885"/>
                <a:gd name="connsiteY55" fmla="*/ 7144142 h 8056466"/>
                <a:gd name="connsiteX56" fmla="*/ 6844225 w 13680885"/>
                <a:gd name="connsiteY56" fmla="*/ 7059649 h 8056466"/>
                <a:gd name="connsiteX57" fmla="*/ 6197839 w 13680885"/>
                <a:gd name="connsiteY57" fmla="*/ 701235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29434 w 13680885"/>
                <a:gd name="connsiteY51" fmla="*/ 7370197 h 8056466"/>
                <a:gd name="connsiteX52" fmla="*/ 9886970 w 13680885"/>
                <a:gd name="connsiteY52" fmla="*/ 7427593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55977 w 13680885"/>
                <a:gd name="connsiteY55" fmla="*/ 7144142 h 8056466"/>
                <a:gd name="connsiteX56" fmla="*/ 6844225 w 13680885"/>
                <a:gd name="connsiteY56" fmla="*/ 7059649 h 8056466"/>
                <a:gd name="connsiteX57" fmla="*/ 6355001 w 13680885"/>
                <a:gd name="connsiteY57" fmla="*/ 7031403 h 8056466"/>
                <a:gd name="connsiteX58" fmla="*/ 6197839 w 13680885"/>
                <a:gd name="connsiteY58" fmla="*/ 70596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466"/>
                <a:gd name="connsiteX1" fmla="*/ 251036 w 13680885"/>
                <a:gd name="connsiteY1" fmla="*/ 1017925 h 8056466"/>
                <a:gd name="connsiteX2" fmla="*/ 426017 w 13680885"/>
                <a:gd name="connsiteY2" fmla="*/ 1004213 h 8056466"/>
                <a:gd name="connsiteX3" fmla="*/ 1625839 w 13680885"/>
                <a:gd name="connsiteY3" fmla="*/ 948869 h 8056466"/>
                <a:gd name="connsiteX4" fmla="*/ 2628591 w 13680885"/>
                <a:gd name="connsiteY4" fmla="*/ 873901 h 8056466"/>
                <a:gd name="connsiteX5" fmla="*/ 3114038 w 13680885"/>
                <a:gd name="connsiteY5" fmla="*/ 781114 h 8056466"/>
                <a:gd name="connsiteX6" fmla="*/ 3415717 w 13680885"/>
                <a:gd name="connsiteY6" fmla="*/ 691859 h 8056466"/>
                <a:gd name="connsiteX7" fmla="*/ 3722652 w 13680885"/>
                <a:gd name="connsiteY7" fmla="*/ 627318 h 8056466"/>
                <a:gd name="connsiteX8" fmla="*/ 3872589 w 13680885"/>
                <a:gd name="connsiteY8" fmla="*/ 691858 h 8056466"/>
                <a:gd name="connsiteX9" fmla="*/ 4006432 w 13680885"/>
                <a:gd name="connsiteY9" fmla="*/ 753442 h 8056466"/>
                <a:gd name="connsiteX10" fmla="*/ 4164087 w 13680885"/>
                <a:gd name="connsiteY10" fmla="*/ 706146 h 8056466"/>
                <a:gd name="connsiteX11" fmla="*/ 4834861 w 13680885"/>
                <a:gd name="connsiteY11" fmla="*/ 319726 h 8056466"/>
                <a:gd name="connsiteX12" fmla="*/ 5504156 w 13680885"/>
                <a:gd name="connsiteY12" fmla="*/ 27653 h 8056466"/>
                <a:gd name="connsiteX13" fmla="*/ 5784076 w 13680885"/>
                <a:gd name="connsiteY13" fmla="*/ 32088 h 8056466"/>
                <a:gd name="connsiteX14" fmla="*/ 5967596 w 13680885"/>
                <a:gd name="connsiteY14" fmla="*/ 204030 h 8056466"/>
                <a:gd name="connsiteX15" fmla="*/ 6133874 w 13680885"/>
                <a:gd name="connsiteY15" fmla="*/ 753442 h 8056466"/>
                <a:gd name="connsiteX16" fmla="*/ 6228466 w 13680885"/>
                <a:gd name="connsiteY16" fmla="*/ 1018172 h 8056466"/>
                <a:gd name="connsiteX17" fmla="*/ 6591977 w 13680885"/>
                <a:gd name="connsiteY17" fmla="*/ 1006266 h 8056466"/>
                <a:gd name="connsiteX18" fmla="*/ 7614353 w 13680885"/>
                <a:gd name="connsiteY18" fmla="*/ 950348 h 8056466"/>
                <a:gd name="connsiteX19" fmla="*/ 9346180 w 13680885"/>
                <a:gd name="connsiteY19" fmla="*/ 778733 h 8056466"/>
                <a:gd name="connsiteX20" fmla="*/ 9768483 w 13680885"/>
                <a:gd name="connsiteY20" fmla="*/ 652609 h 8056466"/>
                <a:gd name="connsiteX21" fmla="*/ 9997903 w 13680885"/>
                <a:gd name="connsiteY21" fmla="*/ 640702 h 8056466"/>
                <a:gd name="connsiteX22" fmla="*/ 10146937 w 13680885"/>
                <a:gd name="connsiteY22" fmla="*/ 743917 h 8056466"/>
                <a:gd name="connsiteX23" fmla="*/ 10295149 w 13680885"/>
                <a:gd name="connsiteY23" fmla="*/ 746298 h 8056466"/>
                <a:gd name="connsiteX24" fmla="*/ 10914109 w 13680885"/>
                <a:gd name="connsiteY24" fmla="*/ 373592 h 8056466"/>
                <a:gd name="connsiteX25" fmla="*/ 11596708 w 13680885"/>
                <a:gd name="connsiteY25" fmla="*/ 70188 h 8056466"/>
                <a:gd name="connsiteX26" fmla="*/ 11936487 w 13680885"/>
                <a:gd name="connsiteY26" fmla="*/ 28228 h 8056466"/>
                <a:gd name="connsiteX27" fmla="*/ 12098330 w 13680885"/>
                <a:gd name="connsiteY27" fmla="*/ 121016 h 8056466"/>
                <a:gd name="connsiteX28" fmla="*/ 12257134 w 13680885"/>
                <a:gd name="connsiteY28" fmla="*/ 467282 h 8056466"/>
                <a:gd name="connsiteX29" fmla="*/ 12392209 w 13680885"/>
                <a:gd name="connsiteY29" fmla="*/ 959872 h 8056466"/>
                <a:gd name="connsiteX30" fmla="*/ 12604139 w 13680885"/>
                <a:gd name="connsiteY30" fmla="*/ 985409 h 8056466"/>
                <a:gd name="connsiteX31" fmla="*/ 12992777 w 13680885"/>
                <a:gd name="connsiteY31" fmla="*/ 942628 h 8056466"/>
                <a:gd name="connsiteX32" fmla="*/ 13384452 w 13680885"/>
                <a:gd name="connsiteY32" fmla="*/ 895332 h 8056466"/>
                <a:gd name="connsiteX33" fmla="*/ 13533813 w 13680885"/>
                <a:gd name="connsiteY33" fmla="*/ 907813 h 8056466"/>
                <a:gd name="connsiteX34" fmla="*/ 13556148 w 13680885"/>
                <a:gd name="connsiteY34" fmla="*/ 1136003 h 8056466"/>
                <a:gd name="connsiteX35" fmla="*/ 13670694 w 13680885"/>
                <a:gd name="connsiteY35" fmla="*/ 2298463 h 8056466"/>
                <a:gd name="connsiteX36" fmla="*/ 13670694 w 13680885"/>
                <a:gd name="connsiteY36" fmla="*/ 4347980 h 8056466"/>
                <a:gd name="connsiteX37" fmla="*/ 13630213 w 13680885"/>
                <a:gd name="connsiteY37" fmla="*/ 6111008 h 8056466"/>
                <a:gd name="connsiteX38" fmla="*/ 13574294 w 13680885"/>
                <a:gd name="connsiteY38" fmla="*/ 6781782 h 8056466"/>
                <a:gd name="connsiteX39" fmla="*/ 13525520 w 13680885"/>
                <a:gd name="connsiteY39" fmla="*/ 7099473 h 8056466"/>
                <a:gd name="connsiteX40" fmla="*/ 13452604 w 13680885"/>
                <a:gd name="connsiteY40" fmla="*/ 7172635 h 8056466"/>
                <a:gd name="connsiteX41" fmla="*/ 13185822 w 13680885"/>
                <a:gd name="connsiteY41" fmla="*/ 7159579 h 8056466"/>
                <a:gd name="connsiteX42" fmla="*/ 12630580 w 13680885"/>
                <a:gd name="connsiteY42" fmla="*/ 7100130 h 8056466"/>
                <a:gd name="connsiteX43" fmla="*/ 12373733 w 13680885"/>
                <a:gd name="connsiteY43" fmla="*/ 7086417 h 8056466"/>
                <a:gd name="connsiteX44" fmla="*/ 12266988 w 13680885"/>
                <a:gd name="connsiteY44" fmla="*/ 7460931 h 8056466"/>
                <a:gd name="connsiteX45" fmla="*/ 12113192 w 13680885"/>
                <a:gd name="connsiteY45" fmla="*/ 7880606 h 8056466"/>
                <a:gd name="connsiteX46" fmla="*/ 11841565 w 13680885"/>
                <a:gd name="connsiteY46" fmla="*/ 8037686 h 8056466"/>
                <a:gd name="connsiteX47" fmla="*/ 11221455 w 13680885"/>
                <a:gd name="connsiteY47" fmla="*/ 7828547 h 8056466"/>
                <a:gd name="connsiteX48" fmla="*/ 10752596 w 13680885"/>
                <a:gd name="connsiteY48" fmla="*/ 7584346 h 8056466"/>
                <a:gd name="connsiteX49" fmla="*/ 10275442 w 13680885"/>
                <a:gd name="connsiteY49" fmla="*/ 7309844 h 8056466"/>
                <a:gd name="connsiteX50" fmla="*/ 10103171 w 13680885"/>
                <a:gd name="connsiteY50" fmla="*/ 7305082 h 8056466"/>
                <a:gd name="connsiteX51" fmla="*/ 10029434 w 13680885"/>
                <a:gd name="connsiteY51" fmla="*/ 7370197 h 8056466"/>
                <a:gd name="connsiteX52" fmla="*/ 9886970 w 13680885"/>
                <a:gd name="connsiteY52" fmla="*/ 7427593 h 8056466"/>
                <a:gd name="connsiteX53" fmla="*/ 9666252 w 13680885"/>
                <a:gd name="connsiteY53" fmla="*/ 7359194 h 8056466"/>
                <a:gd name="connsiteX54" fmla="*/ 9177521 w 13680885"/>
                <a:gd name="connsiteY54" fmla="*/ 7233070 h 8056466"/>
                <a:gd name="connsiteX55" fmla="*/ 8255977 w 13680885"/>
                <a:gd name="connsiteY55" fmla="*/ 7144142 h 8056466"/>
                <a:gd name="connsiteX56" fmla="*/ 6844225 w 13680885"/>
                <a:gd name="connsiteY56" fmla="*/ 7059649 h 8056466"/>
                <a:gd name="connsiteX57" fmla="*/ 6355001 w 13680885"/>
                <a:gd name="connsiteY57" fmla="*/ 7031403 h 8056466"/>
                <a:gd name="connsiteX58" fmla="*/ 6159739 w 13680885"/>
                <a:gd name="connsiteY58" fmla="*/ 7097749 h 8056466"/>
                <a:gd name="connsiteX59" fmla="*/ 5961356 w 13680885"/>
                <a:gd name="connsiteY59" fmla="*/ 7737566 h 8056466"/>
                <a:gd name="connsiteX60" fmla="*/ 5724873 w 13680885"/>
                <a:gd name="connsiteY60" fmla="*/ 8052877 h 8056466"/>
                <a:gd name="connsiteX61" fmla="*/ 5125783 w 13680885"/>
                <a:gd name="connsiteY61" fmla="*/ 7879456 h 8056466"/>
                <a:gd name="connsiteX62" fmla="*/ 4242914 w 13680885"/>
                <a:gd name="connsiteY62" fmla="*/ 7453787 h 8056466"/>
                <a:gd name="connsiteX63" fmla="*/ 3990666 w 13680885"/>
                <a:gd name="connsiteY63" fmla="*/ 7264601 h 8056466"/>
                <a:gd name="connsiteX64" fmla="*/ 3896073 w 13680885"/>
                <a:gd name="connsiteY64" fmla="*/ 7264601 h 8056466"/>
                <a:gd name="connsiteX65" fmla="*/ 3801480 w 13680885"/>
                <a:gd name="connsiteY65" fmla="*/ 7438022 h 8056466"/>
                <a:gd name="connsiteX66" fmla="*/ 3643825 w 13680885"/>
                <a:gd name="connsiteY66" fmla="*/ 7469553 h 8056466"/>
                <a:gd name="connsiteX67" fmla="*/ 3312749 w 13680885"/>
                <a:gd name="connsiteY67" fmla="*/ 7296132 h 8056466"/>
                <a:gd name="connsiteX68" fmla="*/ 2209163 w 13680885"/>
                <a:gd name="connsiteY68" fmla="*/ 7154242 h 8056466"/>
                <a:gd name="connsiteX69" fmla="*/ 632611 w 13680885"/>
                <a:gd name="connsiteY69" fmla="*/ 7075415 h 8056466"/>
                <a:gd name="connsiteX70" fmla="*/ 96583 w 13680885"/>
                <a:gd name="connsiteY70" fmla="*/ 7028118 h 8056466"/>
                <a:gd name="connsiteX71" fmla="*/ 1990 w 13680885"/>
                <a:gd name="connsiteY71" fmla="*/ 7043884 h 8056466"/>
                <a:gd name="connsiteX72" fmla="*/ 33521 w 13680885"/>
                <a:gd name="connsiteY72" fmla="*/ 6996587 h 8056466"/>
                <a:gd name="connsiteX73" fmla="*/ 49287 w 13680885"/>
                <a:gd name="connsiteY73" fmla="*/ 1021456 h 8056466"/>
                <a:gd name="connsiteX0" fmla="*/ 49287 w 13680885"/>
                <a:gd name="connsiteY0" fmla="*/ 1021456 h 8056271"/>
                <a:gd name="connsiteX1" fmla="*/ 251036 w 13680885"/>
                <a:gd name="connsiteY1" fmla="*/ 1017925 h 8056271"/>
                <a:gd name="connsiteX2" fmla="*/ 426017 w 13680885"/>
                <a:gd name="connsiteY2" fmla="*/ 1004213 h 8056271"/>
                <a:gd name="connsiteX3" fmla="*/ 1625839 w 13680885"/>
                <a:gd name="connsiteY3" fmla="*/ 948869 h 8056271"/>
                <a:gd name="connsiteX4" fmla="*/ 2628591 w 13680885"/>
                <a:gd name="connsiteY4" fmla="*/ 873901 h 8056271"/>
                <a:gd name="connsiteX5" fmla="*/ 3114038 w 13680885"/>
                <a:gd name="connsiteY5" fmla="*/ 781114 h 8056271"/>
                <a:gd name="connsiteX6" fmla="*/ 3415717 w 13680885"/>
                <a:gd name="connsiteY6" fmla="*/ 691859 h 8056271"/>
                <a:gd name="connsiteX7" fmla="*/ 3722652 w 13680885"/>
                <a:gd name="connsiteY7" fmla="*/ 627318 h 8056271"/>
                <a:gd name="connsiteX8" fmla="*/ 3872589 w 13680885"/>
                <a:gd name="connsiteY8" fmla="*/ 691858 h 8056271"/>
                <a:gd name="connsiteX9" fmla="*/ 4006432 w 13680885"/>
                <a:gd name="connsiteY9" fmla="*/ 753442 h 8056271"/>
                <a:gd name="connsiteX10" fmla="*/ 4164087 w 13680885"/>
                <a:gd name="connsiteY10" fmla="*/ 706146 h 8056271"/>
                <a:gd name="connsiteX11" fmla="*/ 4834861 w 13680885"/>
                <a:gd name="connsiteY11" fmla="*/ 319726 h 8056271"/>
                <a:gd name="connsiteX12" fmla="*/ 5504156 w 13680885"/>
                <a:gd name="connsiteY12" fmla="*/ 27653 h 8056271"/>
                <a:gd name="connsiteX13" fmla="*/ 5784076 w 13680885"/>
                <a:gd name="connsiteY13" fmla="*/ 32088 h 8056271"/>
                <a:gd name="connsiteX14" fmla="*/ 5967596 w 13680885"/>
                <a:gd name="connsiteY14" fmla="*/ 204030 h 8056271"/>
                <a:gd name="connsiteX15" fmla="*/ 6133874 w 13680885"/>
                <a:gd name="connsiteY15" fmla="*/ 753442 h 8056271"/>
                <a:gd name="connsiteX16" fmla="*/ 6228466 w 13680885"/>
                <a:gd name="connsiteY16" fmla="*/ 1018172 h 8056271"/>
                <a:gd name="connsiteX17" fmla="*/ 6591977 w 13680885"/>
                <a:gd name="connsiteY17" fmla="*/ 1006266 h 8056271"/>
                <a:gd name="connsiteX18" fmla="*/ 7614353 w 13680885"/>
                <a:gd name="connsiteY18" fmla="*/ 950348 h 8056271"/>
                <a:gd name="connsiteX19" fmla="*/ 9346180 w 13680885"/>
                <a:gd name="connsiteY19" fmla="*/ 778733 h 8056271"/>
                <a:gd name="connsiteX20" fmla="*/ 9768483 w 13680885"/>
                <a:gd name="connsiteY20" fmla="*/ 652609 h 8056271"/>
                <a:gd name="connsiteX21" fmla="*/ 9997903 w 13680885"/>
                <a:gd name="connsiteY21" fmla="*/ 640702 h 8056271"/>
                <a:gd name="connsiteX22" fmla="*/ 10146937 w 13680885"/>
                <a:gd name="connsiteY22" fmla="*/ 743917 h 8056271"/>
                <a:gd name="connsiteX23" fmla="*/ 10295149 w 13680885"/>
                <a:gd name="connsiteY23" fmla="*/ 746298 h 8056271"/>
                <a:gd name="connsiteX24" fmla="*/ 10914109 w 13680885"/>
                <a:gd name="connsiteY24" fmla="*/ 373592 h 8056271"/>
                <a:gd name="connsiteX25" fmla="*/ 11596708 w 13680885"/>
                <a:gd name="connsiteY25" fmla="*/ 70188 h 8056271"/>
                <a:gd name="connsiteX26" fmla="*/ 11936487 w 13680885"/>
                <a:gd name="connsiteY26" fmla="*/ 28228 h 8056271"/>
                <a:gd name="connsiteX27" fmla="*/ 12098330 w 13680885"/>
                <a:gd name="connsiteY27" fmla="*/ 121016 h 8056271"/>
                <a:gd name="connsiteX28" fmla="*/ 12257134 w 13680885"/>
                <a:gd name="connsiteY28" fmla="*/ 467282 h 8056271"/>
                <a:gd name="connsiteX29" fmla="*/ 12392209 w 13680885"/>
                <a:gd name="connsiteY29" fmla="*/ 959872 h 8056271"/>
                <a:gd name="connsiteX30" fmla="*/ 12604139 w 13680885"/>
                <a:gd name="connsiteY30" fmla="*/ 985409 h 8056271"/>
                <a:gd name="connsiteX31" fmla="*/ 12992777 w 13680885"/>
                <a:gd name="connsiteY31" fmla="*/ 942628 h 8056271"/>
                <a:gd name="connsiteX32" fmla="*/ 13384452 w 13680885"/>
                <a:gd name="connsiteY32" fmla="*/ 895332 h 8056271"/>
                <a:gd name="connsiteX33" fmla="*/ 13533813 w 13680885"/>
                <a:gd name="connsiteY33" fmla="*/ 907813 h 8056271"/>
                <a:gd name="connsiteX34" fmla="*/ 13556148 w 13680885"/>
                <a:gd name="connsiteY34" fmla="*/ 1136003 h 8056271"/>
                <a:gd name="connsiteX35" fmla="*/ 13670694 w 13680885"/>
                <a:gd name="connsiteY35" fmla="*/ 2298463 h 8056271"/>
                <a:gd name="connsiteX36" fmla="*/ 13670694 w 13680885"/>
                <a:gd name="connsiteY36" fmla="*/ 4347980 h 8056271"/>
                <a:gd name="connsiteX37" fmla="*/ 13630213 w 13680885"/>
                <a:gd name="connsiteY37" fmla="*/ 6111008 h 8056271"/>
                <a:gd name="connsiteX38" fmla="*/ 13574294 w 13680885"/>
                <a:gd name="connsiteY38" fmla="*/ 6781782 h 8056271"/>
                <a:gd name="connsiteX39" fmla="*/ 13525520 w 13680885"/>
                <a:gd name="connsiteY39" fmla="*/ 7099473 h 8056271"/>
                <a:gd name="connsiteX40" fmla="*/ 13452604 w 13680885"/>
                <a:gd name="connsiteY40" fmla="*/ 7172635 h 8056271"/>
                <a:gd name="connsiteX41" fmla="*/ 13185822 w 13680885"/>
                <a:gd name="connsiteY41" fmla="*/ 7159579 h 8056271"/>
                <a:gd name="connsiteX42" fmla="*/ 12630580 w 13680885"/>
                <a:gd name="connsiteY42" fmla="*/ 7100130 h 8056271"/>
                <a:gd name="connsiteX43" fmla="*/ 12373733 w 13680885"/>
                <a:gd name="connsiteY43" fmla="*/ 7086417 h 8056271"/>
                <a:gd name="connsiteX44" fmla="*/ 12266988 w 13680885"/>
                <a:gd name="connsiteY44" fmla="*/ 7460931 h 8056271"/>
                <a:gd name="connsiteX45" fmla="*/ 12113192 w 13680885"/>
                <a:gd name="connsiteY45" fmla="*/ 7880606 h 8056271"/>
                <a:gd name="connsiteX46" fmla="*/ 11841565 w 13680885"/>
                <a:gd name="connsiteY46" fmla="*/ 8037686 h 8056271"/>
                <a:gd name="connsiteX47" fmla="*/ 11221455 w 13680885"/>
                <a:gd name="connsiteY47" fmla="*/ 7828547 h 8056271"/>
                <a:gd name="connsiteX48" fmla="*/ 10752596 w 13680885"/>
                <a:gd name="connsiteY48" fmla="*/ 7584346 h 8056271"/>
                <a:gd name="connsiteX49" fmla="*/ 10275442 w 13680885"/>
                <a:gd name="connsiteY49" fmla="*/ 7309844 h 8056271"/>
                <a:gd name="connsiteX50" fmla="*/ 10103171 w 13680885"/>
                <a:gd name="connsiteY50" fmla="*/ 7305082 h 8056271"/>
                <a:gd name="connsiteX51" fmla="*/ 10029434 w 13680885"/>
                <a:gd name="connsiteY51" fmla="*/ 7370197 h 8056271"/>
                <a:gd name="connsiteX52" fmla="*/ 9886970 w 13680885"/>
                <a:gd name="connsiteY52" fmla="*/ 7427593 h 8056271"/>
                <a:gd name="connsiteX53" fmla="*/ 9666252 w 13680885"/>
                <a:gd name="connsiteY53" fmla="*/ 7359194 h 8056271"/>
                <a:gd name="connsiteX54" fmla="*/ 9177521 w 13680885"/>
                <a:gd name="connsiteY54" fmla="*/ 7233070 h 8056271"/>
                <a:gd name="connsiteX55" fmla="*/ 8255977 w 13680885"/>
                <a:gd name="connsiteY55" fmla="*/ 7144142 h 8056271"/>
                <a:gd name="connsiteX56" fmla="*/ 6844225 w 13680885"/>
                <a:gd name="connsiteY56" fmla="*/ 7059649 h 8056271"/>
                <a:gd name="connsiteX57" fmla="*/ 6355001 w 13680885"/>
                <a:gd name="connsiteY57" fmla="*/ 7031403 h 8056271"/>
                <a:gd name="connsiteX58" fmla="*/ 6159739 w 13680885"/>
                <a:gd name="connsiteY58" fmla="*/ 7097749 h 8056271"/>
                <a:gd name="connsiteX59" fmla="*/ 5970881 w 13680885"/>
                <a:gd name="connsiteY59" fmla="*/ 7742328 h 8056271"/>
                <a:gd name="connsiteX60" fmla="*/ 5724873 w 13680885"/>
                <a:gd name="connsiteY60" fmla="*/ 8052877 h 8056271"/>
                <a:gd name="connsiteX61" fmla="*/ 5125783 w 13680885"/>
                <a:gd name="connsiteY61" fmla="*/ 7879456 h 8056271"/>
                <a:gd name="connsiteX62" fmla="*/ 4242914 w 13680885"/>
                <a:gd name="connsiteY62" fmla="*/ 7453787 h 8056271"/>
                <a:gd name="connsiteX63" fmla="*/ 3990666 w 13680885"/>
                <a:gd name="connsiteY63" fmla="*/ 7264601 h 8056271"/>
                <a:gd name="connsiteX64" fmla="*/ 3896073 w 13680885"/>
                <a:gd name="connsiteY64" fmla="*/ 7264601 h 8056271"/>
                <a:gd name="connsiteX65" fmla="*/ 3801480 w 13680885"/>
                <a:gd name="connsiteY65" fmla="*/ 7438022 h 8056271"/>
                <a:gd name="connsiteX66" fmla="*/ 3643825 w 13680885"/>
                <a:gd name="connsiteY66" fmla="*/ 7469553 h 8056271"/>
                <a:gd name="connsiteX67" fmla="*/ 3312749 w 13680885"/>
                <a:gd name="connsiteY67" fmla="*/ 7296132 h 8056271"/>
                <a:gd name="connsiteX68" fmla="*/ 2209163 w 13680885"/>
                <a:gd name="connsiteY68" fmla="*/ 7154242 h 8056271"/>
                <a:gd name="connsiteX69" fmla="*/ 632611 w 13680885"/>
                <a:gd name="connsiteY69" fmla="*/ 7075415 h 8056271"/>
                <a:gd name="connsiteX70" fmla="*/ 96583 w 13680885"/>
                <a:gd name="connsiteY70" fmla="*/ 7028118 h 8056271"/>
                <a:gd name="connsiteX71" fmla="*/ 1990 w 13680885"/>
                <a:gd name="connsiteY71" fmla="*/ 7043884 h 8056271"/>
                <a:gd name="connsiteX72" fmla="*/ 33521 w 13680885"/>
                <a:gd name="connsiteY72" fmla="*/ 6996587 h 8056271"/>
                <a:gd name="connsiteX73" fmla="*/ 49287 w 13680885"/>
                <a:gd name="connsiteY73" fmla="*/ 1021456 h 8056271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42914 w 13680885"/>
                <a:gd name="connsiteY62" fmla="*/ 7453787 h 8038416"/>
                <a:gd name="connsiteX63" fmla="*/ 3990666 w 13680885"/>
                <a:gd name="connsiteY63" fmla="*/ 7264601 h 8038416"/>
                <a:gd name="connsiteX64" fmla="*/ 3896073 w 13680885"/>
                <a:gd name="connsiteY64" fmla="*/ 7264601 h 8038416"/>
                <a:gd name="connsiteX65" fmla="*/ 3801480 w 13680885"/>
                <a:gd name="connsiteY65" fmla="*/ 7438022 h 8038416"/>
                <a:gd name="connsiteX66" fmla="*/ 3643825 w 13680885"/>
                <a:gd name="connsiteY66" fmla="*/ 7469553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3990666 w 13680885"/>
                <a:gd name="connsiteY63" fmla="*/ 7264601 h 8038416"/>
                <a:gd name="connsiteX64" fmla="*/ 3896073 w 13680885"/>
                <a:gd name="connsiteY64" fmla="*/ 7264601 h 8038416"/>
                <a:gd name="connsiteX65" fmla="*/ 3801480 w 13680885"/>
                <a:gd name="connsiteY65" fmla="*/ 7438022 h 8038416"/>
                <a:gd name="connsiteX66" fmla="*/ 3643825 w 13680885"/>
                <a:gd name="connsiteY66" fmla="*/ 7469553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896073 w 13680885"/>
                <a:gd name="connsiteY64" fmla="*/ 7264601 h 8038416"/>
                <a:gd name="connsiteX65" fmla="*/ 3801480 w 13680885"/>
                <a:gd name="connsiteY65" fmla="*/ 7438022 h 8038416"/>
                <a:gd name="connsiteX66" fmla="*/ 3643825 w 13680885"/>
                <a:gd name="connsiteY66" fmla="*/ 7469553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801480 w 13680885"/>
                <a:gd name="connsiteY65" fmla="*/ 7438022 h 8038416"/>
                <a:gd name="connsiteX66" fmla="*/ 3643825 w 13680885"/>
                <a:gd name="connsiteY66" fmla="*/ 7469553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789574 w 13680885"/>
                <a:gd name="connsiteY65" fmla="*/ 7407066 h 8038416"/>
                <a:gd name="connsiteX66" fmla="*/ 3643825 w 13680885"/>
                <a:gd name="connsiteY66" fmla="*/ 7469553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789574 w 13680885"/>
                <a:gd name="connsiteY65" fmla="*/ 7407066 h 8038416"/>
                <a:gd name="connsiteX66" fmla="*/ 3658113 w 13680885"/>
                <a:gd name="connsiteY66" fmla="*/ 7429072 h 8038416"/>
                <a:gd name="connsiteX67" fmla="*/ 3312749 w 13680885"/>
                <a:gd name="connsiteY67" fmla="*/ 7296132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789574 w 13680885"/>
                <a:gd name="connsiteY65" fmla="*/ 7407066 h 8038416"/>
                <a:gd name="connsiteX66" fmla="*/ 3658113 w 13680885"/>
                <a:gd name="connsiteY66" fmla="*/ 7429072 h 8038416"/>
                <a:gd name="connsiteX67" fmla="*/ 3257980 w 13680885"/>
                <a:gd name="connsiteY67" fmla="*/ 7291370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789574 w 13680885"/>
                <a:gd name="connsiteY65" fmla="*/ 7407066 h 8038416"/>
                <a:gd name="connsiteX66" fmla="*/ 3658113 w 13680885"/>
                <a:gd name="connsiteY66" fmla="*/ 7429072 h 8038416"/>
                <a:gd name="connsiteX67" fmla="*/ 3172255 w 13680885"/>
                <a:gd name="connsiteY67" fmla="*/ 7279463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287 w 13680885"/>
                <a:gd name="connsiteY0" fmla="*/ 1021456 h 8038416"/>
                <a:gd name="connsiteX1" fmla="*/ 251036 w 13680885"/>
                <a:gd name="connsiteY1" fmla="*/ 1017925 h 8038416"/>
                <a:gd name="connsiteX2" fmla="*/ 426017 w 13680885"/>
                <a:gd name="connsiteY2" fmla="*/ 1004213 h 8038416"/>
                <a:gd name="connsiteX3" fmla="*/ 1625839 w 13680885"/>
                <a:gd name="connsiteY3" fmla="*/ 948869 h 8038416"/>
                <a:gd name="connsiteX4" fmla="*/ 2628591 w 13680885"/>
                <a:gd name="connsiteY4" fmla="*/ 873901 h 8038416"/>
                <a:gd name="connsiteX5" fmla="*/ 3114038 w 13680885"/>
                <a:gd name="connsiteY5" fmla="*/ 781114 h 8038416"/>
                <a:gd name="connsiteX6" fmla="*/ 3415717 w 13680885"/>
                <a:gd name="connsiteY6" fmla="*/ 691859 h 8038416"/>
                <a:gd name="connsiteX7" fmla="*/ 3722652 w 13680885"/>
                <a:gd name="connsiteY7" fmla="*/ 627318 h 8038416"/>
                <a:gd name="connsiteX8" fmla="*/ 3872589 w 13680885"/>
                <a:gd name="connsiteY8" fmla="*/ 691858 h 8038416"/>
                <a:gd name="connsiteX9" fmla="*/ 4006432 w 13680885"/>
                <a:gd name="connsiteY9" fmla="*/ 753442 h 8038416"/>
                <a:gd name="connsiteX10" fmla="*/ 4164087 w 13680885"/>
                <a:gd name="connsiteY10" fmla="*/ 706146 h 8038416"/>
                <a:gd name="connsiteX11" fmla="*/ 4834861 w 13680885"/>
                <a:gd name="connsiteY11" fmla="*/ 319726 h 8038416"/>
                <a:gd name="connsiteX12" fmla="*/ 5504156 w 13680885"/>
                <a:gd name="connsiteY12" fmla="*/ 27653 h 8038416"/>
                <a:gd name="connsiteX13" fmla="*/ 5784076 w 13680885"/>
                <a:gd name="connsiteY13" fmla="*/ 32088 h 8038416"/>
                <a:gd name="connsiteX14" fmla="*/ 5967596 w 13680885"/>
                <a:gd name="connsiteY14" fmla="*/ 204030 h 8038416"/>
                <a:gd name="connsiteX15" fmla="*/ 6133874 w 13680885"/>
                <a:gd name="connsiteY15" fmla="*/ 753442 h 8038416"/>
                <a:gd name="connsiteX16" fmla="*/ 6228466 w 13680885"/>
                <a:gd name="connsiteY16" fmla="*/ 1018172 h 8038416"/>
                <a:gd name="connsiteX17" fmla="*/ 6591977 w 13680885"/>
                <a:gd name="connsiteY17" fmla="*/ 1006266 h 8038416"/>
                <a:gd name="connsiteX18" fmla="*/ 7614353 w 13680885"/>
                <a:gd name="connsiteY18" fmla="*/ 950348 h 8038416"/>
                <a:gd name="connsiteX19" fmla="*/ 9346180 w 13680885"/>
                <a:gd name="connsiteY19" fmla="*/ 778733 h 8038416"/>
                <a:gd name="connsiteX20" fmla="*/ 9768483 w 13680885"/>
                <a:gd name="connsiteY20" fmla="*/ 652609 h 8038416"/>
                <a:gd name="connsiteX21" fmla="*/ 9997903 w 13680885"/>
                <a:gd name="connsiteY21" fmla="*/ 640702 h 8038416"/>
                <a:gd name="connsiteX22" fmla="*/ 10146937 w 13680885"/>
                <a:gd name="connsiteY22" fmla="*/ 743917 h 8038416"/>
                <a:gd name="connsiteX23" fmla="*/ 10295149 w 13680885"/>
                <a:gd name="connsiteY23" fmla="*/ 746298 h 8038416"/>
                <a:gd name="connsiteX24" fmla="*/ 10914109 w 13680885"/>
                <a:gd name="connsiteY24" fmla="*/ 373592 h 8038416"/>
                <a:gd name="connsiteX25" fmla="*/ 11596708 w 13680885"/>
                <a:gd name="connsiteY25" fmla="*/ 70188 h 8038416"/>
                <a:gd name="connsiteX26" fmla="*/ 11936487 w 13680885"/>
                <a:gd name="connsiteY26" fmla="*/ 28228 h 8038416"/>
                <a:gd name="connsiteX27" fmla="*/ 12098330 w 13680885"/>
                <a:gd name="connsiteY27" fmla="*/ 121016 h 8038416"/>
                <a:gd name="connsiteX28" fmla="*/ 12257134 w 13680885"/>
                <a:gd name="connsiteY28" fmla="*/ 467282 h 8038416"/>
                <a:gd name="connsiteX29" fmla="*/ 12392209 w 13680885"/>
                <a:gd name="connsiteY29" fmla="*/ 959872 h 8038416"/>
                <a:gd name="connsiteX30" fmla="*/ 12604139 w 13680885"/>
                <a:gd name="connsiteY30" fmla="*/ 985409 h 8038416"/>
                <a:gd name="connsiteX31" fmla="*/ 12992777 w 13680885"/>
                <a:gd name="connsiteY31" fmla="*/ 942628 h 8038416"/>
                <a:gd name="connsiteX32" fmla="*/ 13384452 w 13680885"/>
                <a:gd name="connsiteY32" fmla="*/ 895332 h 8038416"/>
                <a:gd name="connsiteX33" fmla="*/ 13533813 w 13680885"/>
                <a:gd name="connsiteY33" fmla="*/ 907813 h 8038416"/>
                <a:gd name="connsiteX34" fmla="*/ 13556148 w 13680885"/>
                <a:gd name="connsiteY34" fmla="*/ 1136003 h 8038416"/>
                <a:gd name="connsiteX35" fmla="*/ 13670694 w 13680885"/>
                <a:gd name="connsiteY35" fmla="*/ 2298463 h 8038416"/>
                <a:gd name="connsiteX36" fmla="*/ 13670694 w 13680885"/>
                <a:gd name="connsiteY36" fmla="*/ 4347980 h 8038416"/>
                <a:gd name="connsiteX37" fmla="*/ 13630213 w 13680885"/>
                <a:gd name="connsiteY37" fmla="*/ 6111008 h 8038416"/>
                <a:gd name="connsiteX38" fmla="*/ 13574294 w 13680885"/>
                <a:gd name="connsiteY38" fmla="*/ 6781782 h 8038416"/>
                <a:gd name="connsiteX39" fmla="*/ 13525520 w 13680885"/>
                <a:gd name="connsiteY39" fmla="*/ 7099473 h 8038416"/>
                <a:gd name="connsiteX40" fmla="*/ 13452604 w 13680885"/>
                <a:gd name="connsiteY40" fmla="*/ 7172635 h 8038416"/>
                <a:gd name="connsiteX41" fmla="*/ 13185822 w 13680885"/>
                <a:gd name="connsiteY41" fmla="*/ 7159579 h 8038416"/>
                <a:gd name="connsiteX42" fmla="*/ 12630580 w 13680885"/>
                <a:gd name="connsiteY42" fmla="*/ 7100130 h 8038416"/>
                <a:gd name="connsiteX43" fmla="*/ 12373733 w 13680885"/>
                <a:gd name="connsiteY43" fmla="*/ 7086417 h 8038416"/>
                <a:gd name="connsiteX44" fmla="*/ 12266988 w 13680885"/>
                <a:gd name="connsiteY44" fmla="*/ 7460931 h 8038416"/>
                <a:gd name="connsiteX45" fmla="*/ 12113192 w 13680885"/>
                <a:gd name="connsiteY45" fmla="*/ 7880606 h 8038416"/>
                <a:gd name="connsiteX46" fmla="*/ 11841565 w 13680885"/>
                <a:gd name="connsiteY46" fmla="*/ 8037686 h 8038416"/>
                <a:gd name="connsiteX47" fmla="*/ 11221455 w 13680885"/>
                <a:gd name="connsiteY47" fmla="*/ 7828547 h 8038416"/>
                <a:gd name="connsiteX48" fmla="*/ 10752596 w 13680885"/>
                <a:gd name="connsiteY48" fmla="*/ 7584346 h 8038416"/>
                <a:gd name="connsiteX49" fmla="*/ 10275442 w 13680885"/>
                <a:gd name="connsiteY49" fmla="*/ 7309844 h 8038416"/>
                <a:gd name="connsiteX50" fmla="*/ 10103171 w 13680885"/>
                <a:gd name="connsiteY50" fmla="*/ 7305082 h 8038416"/>
                <a:gd name="connsiteX51" fmla="*/ 10029434 w 13680885"/>
                <a:gd name="connsiteY51" fmla="*/ 7370197 h 8038416"/>
                <a:gd name="connsiteX52" fmla="*/ 9886970 w 13680885"/>
                <a:gd name="connsiteY52" fmla="*/ 7427593 h 8038416"/>
                <a:gd name="connsiteX53" fmla="*/ 9666252 w 13680885"/>
                <a:gd name="connsiteY53" fmla="*/ 7359194 h 8038416"/>
                <a:gd name="connsiteX54" fmla="*/ 9177521 w 13680885"/>
                <a:gd name="connsiteY54" fmla="*/ 7233070 h 8038416"/>
                <a:gd name="connsiteX55" fmla="*/ 8255977 w 13680885"/>
                <a:gd name="connsiteY55" fmla="*/ 7144142 h 8038416"/>
                <a:gd name="connsiteX56" fmla="*/ 6844225 w 13680885"/>
                <a:gd name="connsiteY56" fmla="*/ 7059649 h 8038416"/>
                <a:gd name="connsiteX57" fmla="*/ 6355001 w 13680885"/>
                <a:gd name="connsiteY57" fmla="*/ 7031403 h 8038416"/>
                <a:gd name="connsiteX58" fmla="*/ 6159739 w 13680885"/>
                <a:gd name="connsiteY58" fmla="*/ 7097749 h 8038416"/>
                <a:gd name="connsiteX59" fmla="*/ 5970881 w 13680885"/>
                <a:gd name="connsiteY59" fmla="*/ 7742328 h 8038416"/>
                <a:gd name="connsiteX60" fmla="*/ 5684392 w 13680885"/>
                <a:gd name="connsiteY60" fmla="*/ 8033827 h 8038416"/>
                <a:gd name="connsiteX61" fmla="*/ 5125783 w 13680885"/>
                <a:gd name="connsiteY61" fmla="*/ 7879456 h 8038416"/>
                <a:gd name="connsiteX62" fmla="*/ 4285777 w 13680885"/>
                <a:gd name="connsiteY62" fmla="*/ 7432356 h 8038416"/>
                <a:gd name="connsiteX63" fmla="*/ 4102585 w 13680885"/>
                <a:gd name="connsiteY63" fmla="*/ 7340801 h 8038416"/>
                <a:gd name="connsiteX64" fmla="*/ 3919886 w 13680885"/>
                <a:gd name="connsiteY64" fmla="*/ 7290795 h 8038416"/>
                <a:gd name="connsiteX65" fmla="*/ 3789574 w 13680885"/>
                <a:gd name="connsiteY65" fmla="*/ 7407066 h 8038416"/>
                <a:gd name="connsiteX66" fmla="*/ 3658113 w 13680885"/>
                <a:gd name="connsiteY66" fmla="*/ 7429072 h 8038416"/>
                <a:gd name="connsiteX67" fmla="*/ 3172255 w 13680885"/>
                <a:gd name="connsiteY67" fmla="*/ 7279463 h 8038416"/>
                <a:gd name="connsiteX68" fmla="*/ 2209163 w 13680885"/>
                <a:gd name="connsiteY68" fmla="*/ 7154242 h 8038416"/>
                <a:gd name="connsiteX69" fmla="*/ 632611 w 13680885"/>
                <a:gd name="connsiteY69" fmla="*/ 7075415 h 8038416"/>
                <a:gd name="connsiteX70" fmla="*/ 96583 w 13680885"/>
                <a:gd name="connsiteY70" fmla="*/ 7028118 h 8038416"/>
                <a:gd name="connsiteX71" fmla="*/ 1990 w 13680885"/>
                <a:gd name="connsiteY71" fmla="*/ 7043884 h 8038416"/>
                <a:gd name="connsiteX72" fmla="*/ 33521 w 13680885"/>
                <a:gd name="connsiteY72" fmla="*/ 6996587 h 8038416"/>
                <a:gd name="connsiteX73" fmla="*/ 49287 w 13680885"/>
                <a:gd name="connsiteY73" fmla="*/ 1021456 h 8038416"/>
                <a:gd name="connsiteX0" fmla="*/ 49181 w 13680779"/>
                <a:gd name="connsiteY0" fmla="*/ 1021456 h 8038416"/>
                <a:gd name="connsiteX1" fmla="*/ 250930 w 13680779"/>
                <a:gd name="connsiteY1" fmla="*/ 1017925 h 8038416"/>
                <a:gd name="connsiteX2" fmla="*/ 425911 w 13680779"/>
                <a:gd name="connsiteY2" fmla="*/ 1004213 h 8038416"/>
                <a:gd name="connsiteX3" fmla="*/ 1625733 w 13680779"/>
                <a:gd name="connsiteY3" fmla="*/ 948869 h 8038416"/>
                <a:gd name="connsiteX4" fmla="*/ 2628485 w 13680779"/>
                <a:gd name="connsiteY4" fmla="*/ 873901 h 8038416"/>
                <a:gd name="connsiteX5" fmla="*/ 3113932 w 13680779"/>
                <a:gd name="connsiteY5" fmla="*/ 781114 h 8038416"/>
                <a:gd name="connsiteX6" fmla="*/ 3415611 w 13680779"/>
                <a:gd name="connsiteY6" fmla="*/ 691859 h 8038416"/>
                <a:gd name="connsiteX7" fmla="*/ 3722546 w 13680779"/>
                <a:gd name="connsiteY7" fmla="*/ 627318 h 8038416"/>
                <a:gd name="connsiteX8" fmla="*/ 3872483 w 13680779"/>
                <a:gd name="connsiteY8" fmla="*/ 691858 h 8038416"/>
                <a:gd name="connsiteX9" fmla="*/ 4006326 w 13680779"/>
                <a:gd name="connsiteY9" fmla="*/ 753442 h 8038416"/>
                <a:gd name="connsiteX10" fmla="*/ 4163981 w 13680779"/>
                <a:gd name="connsiteY10" fmla="*/ 706146 h 8038416"/>
                <a:gd name="connsiteX11" fmla="*/ 4834755 w 13680779"/>
                <a:gd name="connsiteY11" fmla="*/ 319726 h 8038416"/>
                <a:gd name="connsiteX12" fmla="*/ 5504050 w 13680779"/>
                <a:gd name="connsiteY12" fmla="*/ 27653 h 8038416"/>
                <a:gd name="connsiteX13" fmla="*/ 5783970 w 13680779"/>
                <a:gd name="connsiteY13" fmla="*/ 32088 h 8038416"/>
                <a:gd name="connsiteX14" fmla="*/ 5967490 w 13680779"/>
                <a:gd name="connsiteY14" fmla="*/ 204030 h 8038416"/>
                <a:gd name="connsiteX15" fmla="*/ 6133768 w 13680779"/>
                <a:gd name="connsiteY15" fmla="*/ 753442 h 8038416"/>
                <a:gd name="connsiteX16" fmla="*/ 6228360 w 13680779"/>
                <a:gd name="connsiteY16" fmla="*/ 1018172 h 8038416"/>
                <a:gd name="connsiteX17" fmla="*/ 6591871 w 13680779"/>
                <a:gd name="connsiteY17" fmla="*/ 1006266 h 8038416"/>
                <a:gd name="connsiteX18" fmla="*/ 7614247 w 13680779"/>
                <a:gd name="connsiteY18" fmla="*/ 950348 h 8038416"/>
                <a:gd name="connsiteX19" fmla="*/ 9346074 w 13680779"/>
                <a:gd name="connsiteY19" fmla="*/ 778733 h 8038416"/>
                <a:gd name="connsiteX20" fmla="*/ 9768377 w 13680779"/>
                <a:gd name="connsiteY20" fmla="*/ 652609 h 8038416"/>
                <a:gd name="connsiteX21" fmla="*/ 9997797 w 13680779"/>
                <a:gd name="connsiteY21" fmla="*/ 640702 h 8038416"/>
                <a:gd name="connsiteX22" fmla="*/ 10146831 w 13680779"/>
                <a:gd name="connsiteY22" fmla="*/ 743917 h 8038416"/>
                <a:gd name="connsiteX23" fmla="*/ 10295043 w 13680779"/>
                <a:gd name="connsiteY23" fmla="*/ 746298 h 8038416"/>
                <a:gd name="connsiteX24" fmla="*/ 10914003 w 13680779"/>
                <a:gd name="connsiteY24" fmla="*/ 373592 h 8038416"/>
                <a:gd name="connsiteX25" fmla="*/ 11596602 w 13680779"/>
                <a:gd name="connsiteY25" fmla="*/ 70188 h 8038416"/>
                <a:gd name="connsiteX26" fmla="*/ 11936381 w 13680779"/>
                <a:gd name="connsiteY26" fmla="*/ 28228 h 8038416"/>
                <a:gd name="connsiteX27" fmla="*/ 12098224 w 13680779"/>
                <a:gd name="connsiteY27" fmla="*/ 121016 h 8038416"/>
                <a:gd name="connsiteX28" fmla="*/ 12257028 w 13680779"/>
                <a:gd name="connsiteY28" fmla="*/ 467282 h 8038416"/>
                <a:gd name="connsiteX29" fmla="*/ 12392103 w 13680779"/>
                <a:gd name="connsiteY29" fmla="*/ 959872 h 8038416"/>
                <a:gd name="connsiteX30" fmla="*/ 12604033 w 13680779"/>
                <a:gd name="connsiteY30" fmla="*/ 985409 h 8038416"/>
                <a:gd name="connsiteX31" fmla="*/ 12992671 w 13680779"/>
                <a:gd name="connsiteY31" fmla="*/ 942628 h 8038416"/>
                <a:gd name="connsiteX32" fmla="*/ 13384346 w 13680779"/>
                <a:gd name="connsiteY32" fmla="*/ 895332 h 8038416"/>
                <a:gd name="connsiteX33" fmla="*/ 13533707 w 13680779"/>
                <a:gd name="connsiteY33" fmla="*/ 907813 h 8038416"/>
                <a:gd name="connsiteX34" fmla="*/ 13556042 w 13680779"/>
                <a:gd name="connsiteY34" fmla="*/ 1136003 h 8038416"/>
                <a:gd name="connsiteX35" fmla="*/ 13670588 w 13680779"/>
                <a:gd name="connsiteY35" fmla="*/ 2298463 h 8038416"/>
                <a:gd name="connsiteX36" fmla="*/ 13670588 w 13680779"/>
                <a:gd name="connsiteY36" fmla="*/ 4347980 h 8038416"/>
                <a:gd name="connsiteX37" fmla="*/ 13630107 w 13680779"/>
                <a:gd name="connsiteY37" fmla="*/ 6111008 h 8038416"/>
                <a:gd name="connsiteX38" fmla="*/ 13574188 w 13680779"/>
                <a:gd name="connsiteY38" fmla="*/ 6781782 h 8038416"/>
                <a:gd name="connsiteX39" fmla="*/ 13525414 w 13680779"/>
                <a:gd name="connsiteY39" fmla="*/ 7099473 h 8038416"/>
                <a:gd name="connsiteX40" fmla="*/ 13452498 w 13680779"/>
                <a:gd name="connsiteY40" fmla="*/ 7172635 h 8038416"/>
                <a:gd name="connsiteX41" fmla="*/ 13185716 w 13680779"/>
                <a:gd name="connsiteY41" fmla="*/ 7159579 h 8038416"/>
                <a:gd name="connsiteX42" fmla="*/ 12630474 w 13680779"/>
                <a:gd name="connsiteY42" fmla="*/ 7100130 h 8038416"/>
                <a:gd name="connsiteX43" fmla="*/ 12373627 w 13680779"/>
                <a:gd name="connsiteY43" fmla="*/ 7086417 h 8038416"/>
                <a:gd name="connsiteX44" fmla="*/ 12266882 w 13680779"/>
                <a:gd name="connsiteY44" fmla="*/ 7460931 h 8038416"/>
                <a:gd name="connsiteX45" fmla="*/ 12113086 w 13680779"/>
                <a:gd name="connsiteY45" fmla="*/ 7880606 h 8038416"/>
                <a:gd name="connsiteX46" fmla="*/ 11841459 w 13680779"/>
                <a:gd name="connsiteY46" fmla="*/ 8037686 h 8038416"/>
                <a:gd name="connsiteX47" fmla="*/ 11221349 w 13680779"/>
                <a:gd name="connsiteY47" fmla="*/ 7828547 h 8038416"/>
                <a:gd name="connsiteX48" fmla="*/ 10752490 w 13680779"/>
                <a:gd name="connsiteY48" fmla="*/ 7584346 h 8038416"/>
                <a:gd name="connsiteX49" fmla="*/ 10275336 w 13680779"/>
                <a:gd name="connsiteY49" fmla="*/ 7309844 h 8038416"/>
                <a:gd name="connsiteX50" fmla="*/ 10103065 w 13680779"/>
                <a:gd name="connsiteY50" fmla="*/ 7305082 h 8038416"/>
                <a:gd name="connsiteX51" fmla="*/ 10029328 w 13680779"/>
                <a:gd name="connsiteY51" fmla="*/ 7370197 h 8038416"/>
                <a:gd name="connsiteX52" fmla="*/ 9886864 w 13680779"/>
                <a:gd name="connsiteY52" fmla="*/ 7427593 h 8038416"/>
                <a:gd name="connsiteX53" fmla="*/ 9666146 w 13680779"/>
                <a:gd name="connsiteY53" fmla="*/ 7359194 h 8038416"/>
                <a:gd name="connsiteX54" fmla="*/ 9177415 w 13680779"/>
                <a:gd name="connsiteY54" fmla="*/ 7233070 h 8038416"/>
                <a:gd name="connsiteX55" fmla="*/ 8255871 w 13680779"/>
                <a:gd name="connsiteY55" fmla="*/ 7144142 h 8038416"/>
                <a:gd name="connsiteX56" fmla="*/ 6844119 w 13680779"/>
                <a:gd name="connsiteY56" fmla="*/ 7059649 h 8038416"/>
                <a:gd name="connsiteX57" fmla="*/ 6354895 w 13680779"/>
                <a:gd name="connsiteY57" fmla="*/ 7031403 h 8038416"/>
                <a:gd name="connsiteX58" fmla="*/ 6159633 w 13680779"/>
                <a:gd name="connsiteY58" fmla="*/ 7097749 h 8038416"/>
                <a:gd name="connsiteX59" fmla="*/ 5970775 w 13680779"/>
                <a:gd name="connsiteY59" fmla="*/ 7742328 h 8038416"/>
                <a:gd name="connsiteX60" fmla="*/ 5684286 w 13680779"/>
                <a:gd name="connsiteY60" fmla="*/ 8033827 h 8038416"/>
                <a:gd name="connsiteX61" fmla="*/ 5125677 w 13680779"/>
                <a:gd name="connsiteY61" fmla="*/ 7879456 h 8038416"/>
                <a:gd name="connsiteX62" fmla="*/ 4285671 w 13680779"/>
                <a:gd name="connsiteY62" fmla="*/ 7432356 h 8038416"/>
                <a:gd name="connsiteX63" fmla="*/ 4102479 w 13680779"/>
                <a:gd name="connsiteY63" fmla="*/ 7340801 h 8038416"/>
                <a:gd name="connsiteX64" fmla="*/ 3919780 w 13680779"/>
                <a:gd name="connsiteY64" fmla="*/ 7290795 h 8038416"/>
                <a:gd name="connsiteX65" fmla="*/ 3789468 w 13680779"/>
                <a:gd name="connsiteY65" fmla="*/ 7407066 h 8038416"/>
                <a:gd name="connsiteX66" fmla="*/ 3658007 w 13680779"/>
                <a:gd name="connsiteY66" fmla="*/ 7429072 h 8038416"/>
                <a:gd name="connsiteX67" fmla="*/ 3172149 w 13680779"/>
                <a:gd name="connsiteY67" fmla="*/ 7279463 h 8038416"/>
                <a:gd name="connsiteX68" fmla="*/ 2209057 w 13680779"/>
                <a:gd name="connsiteY68" fmla="*/ 7154242 h 8038416"/>
                <a:gd name="connsiteX69" fmla="*/ 632505 w 13680779"/>
                <a:gd name="connsiteY69" fmla="*/ 7075415 h 8038416"/>
                <a:gd name="connsiteX70" fmla="*/ 96477 w 13680779"/>
                <a:gd name="connsiteY70" fmla="*/ 7028118 h 8038416"/>
                <a:gd name="connsiteX71" fmla="*/ 1884 w 13680779"/>
                <a:gd name="connsiteY71" fmla="*/ 7043884 h 8038416"/>
                <a:gd name="connsiteX72" fmla="*/ 35796 w 13680779"/>
                <a:gd name="connsiteY72" fmla="*/ 6765606 h 8038416"/>
                <a:gd name="connsiteX73" fmla="*/ 49181 w 13680779"/>
                <a:gd name="connsiteY73" fmla="*/ 1021456 h 8038416"/>
                <a:gd name="connsiteX0" fmla="*/ 48929 w 13680527"/>
                <a:gd name="connsiteY0" fmla="*/ 1021456 h 8038416"/>
                <a:gd name="connsiteX1" fmla="*/ 250678 w 13680527"/>
                <a:gd name="connsiteY1" fmla="*/ 1017925 h 8038416"/>
                <a:gd name="connsiteX2" fmla="*/ 425659 w 13680527"/>
                <a:gd name="connsiteY2" fmla="*/ 1004213 h 8038416"/>
                <a:gd name="connsiteX3" fmla="*/ 1625481 w 13680527"/>
                <a:gd name="connsiteY3" fmla="*/ 948869 h 8038416"/>
                <a:gd name="connsiteX4" fmla="*/ 2628233 w 13680527"/>
                <a:gd name="connsiteY4" fmla="*/ 873901 h 8038416"/>
                <a:gd name="connsiteX5" fmla="*/ 3113680 w 13680527"/>
                <a:gd name="connsiteY5" fmla="*/ 781114 h 8038416"/>
                <a:gd name="connsiteX6" fmla="*/ 3415359 w 13680527"/>
                <a:gd name="connsiteY6" fmla="*/ 691859 h 8038416"/>
                <a:gd name="connsiteX7" fmla="*/ 3722294 w 13680527"/>
                <a:gd name="connsiteY7" fmla="*/ 627318 h 8038416"/>
                <a:gd name="connsiteX8" fmla="*/ 3872231 w 13680527"/>
                <a:gd name="connsiteY8" fmla="*/ 691858 h 8038416"/>
                <a:gd name="connsiteX9" fmla="*/ 4006074 w 13680527"/>
                <a:gd name="connsiteY9" fmla="*/ 753442 h 8038416"/>
                <a:gd name="connsiteX10" fmla="*/ 4163729 w 13680527"/>
                <a:gd name="connsiteY10" fmla="*/ 706146 h 8038416"/>
                <a:gd name="connsiteX11" fmla="*/ 4834503 w 13680527"/>
                <a:gd name="connsiteY11" fmla="*/ 319726 h 8038416"/>
                <a:gd name="connsiteX12" fmla="*/ 5503798 w 13680527"/>
                <a:gd name="connsiteY12" fmla="*/ 27653 h 8038416"/>
                <a:gd name="connsiteX13" fmla="*/ 5783718 w 13680527"/>
                <a:gd name="connsiteY13" fmla="*/ 32088 h 8038416"/>
                <a:gd name="connsiteX14" fmla="*/ 5967238 w 13680527"/>
                <a:gd name="connsiteY14" fmla="*/ 204030 h 8038416"/>
                <a:gd name="connsiteX15" fmla="*/ 6133516 w 13680527"/>
                <a:gd name="connsiteY15" fmla="*/ 753442 h 8038416"/>
                <a:gd name="connsiteX16" fmla="*/ 6228108 w 13680527"/>
                <a:gd name="connsiteY16" fmla="*/ 1018172 h 8038416"/>
                <a:gd name="connsiteX17" fmla="*/ 6591619 w 13680527"/>
                <a:gd name="connsiteY17" fmla="*/ 1006266 h 8038416"/>
                <a:gd name="connsiteX18" fmla="*/ 7613995 w 13680527"/>
                <a:gd name="connsiteY18" fmla="*/ 950348 h 8038416"/>
                <a:gd name="connsiteX19" fmla="*/ 9345822 w 13680527"/>
                <a:gd name="connsiteY19" fmla="*/ 778733 h 8038416"/>
                <a:gd name="connsiteX20" fmla="*/ 9768125 w 13680527"/>
                <a:gd name="connsiteY20" fmla="*/ 652609 h 8038416"/>
                <a:gd name="connsiteX21" fmla="*/ 9997545 w 13680527"/>
                <a:gd name="connsiteY21" fmla="*/ 640702 h 8038416"/>
                <a:gd name="connsiteX22" fmla="*/ 10146579 w 13680527"/>
                <a:gd name="connsiteY22" fmla="*/ 743917 h 8038416"/>
                <a:gd name="connsiteX23" fmla="*/ 10294791 w 13680527"/>
                <a:gd name="connsiteY23" fmla="*/ 746298 h 8038416"/>
                <a:gd name="connsiteX24" fmla="*/ 10913751 w 13680527"/>
                <a:gd name="connsiteY24" fmla="*/ 373592 h 8038416"/>
                <a:gd name="connsiteX25" fmla="*/ 11596350 w 13680527"/>
                <a:gd name="connsiteY25" fmla="*/ 70188 h 8038416"/>
                <a:gd name="connsiteX26" fmla="*/ 11936129 w 13680527"/>
                <a:gd name="connsiteY26" fmla="*/ 28228 h 8038416"/>
                <a:gd name="connsiteX27" fmla="*/ 12097972 w 13680527"/>
                <a:gd name="connsiteY27" fmla="*/ 121016 h 8038416"/>
                <a:gd name="connsiteX28" fmla="*/ 12256776 w 13680527"/>
                <a:gd name="connsiteY28" fmla="*/ 467282 h 8038416"/>
                <a:gd name="connsiteX29" fmla="*/ 12391851 w 13680527"/>
                <a:gd name="connsiteY29" fmla="*/ 959872 h 8038416"/>
                <a:gd name="connsiteX30" fmla="*/ 12603781 w 13680527"/>
                <a:gd name="connsiteY30" fmla="*/ 985409 h 8038416"/>
                <a:gd name="connsiteX31" fmla="*/ 12992419 w 13680527"/>
                <a:gd name="connsiteY31" fmla="*/ 942628 h 8038416"/>
                <a:gd name="connsiteX32" fmla="*/ 13384094 w 13680527"/>
                <a:gd name="connsiteY32" fmla="*/ 895332 h 8038416"/>
                <a:gd name="connsiteX33" fmla="*/ 13533455 w 13680527"/>
                <a:gd name="connsiteY33" fmla="*/ 907813 h 8038416"/>
                <a:gd name="connsiteX34" fmla="*/ 13555790 w 13680527"/>
                <a:gd name="connsiteY34" fmla="*/ 1136003 h 8038416"/>
                <a:gd name="connsiteX35" fmla="*/ 13670336 w 13680527"/>
                <a:gd name="connsiteY35" fmla="*/ 2298463 h 8038416"/>
                <a:gd name="connsiteX36" fmla="*/ 13670336 w 13680527"/>
                <a:gd name="connsiteY36" fmla="*/ 4347980 h 8038416"/>
                <a:gd name="connsiteX37" fmla="*/ 13629855 w 13680527"/>
                <a:gd name="connsiteY37" fmla="*/ 6111008 h 8038416"/>
                <a:gd name="connsiteX38" fmla="*/ 13573936 w 13680527"/>
                <a:gd name="connsiteY38" fmla="*/ 6781782 h 8038416"/>
                <a:gd name="connsiteX39" fmla="*/ 13525162 w 13680527"/>
                <a:gd name="connsiteY39" fmla="*/ 7099473 h 8038416"/>
                <a:gd name="connsiteX40" fmla="*/ 13452246 w 13680527"/>
                <a:gd name="connsiteY40" fmla="*/ 7172635 h 8038416"/>
                <a:gd name="connsiteX41" fmla="*/ 13185464 w 13680527"/>
                <a:gd name="connsiteY41" fmla="*/ 7159579 h 8038416"/>
                <a:gd name="connsiteX42" fmla="*/ 12630222 w 13680527"/>
                <a:gd name="connsiteY42" fmla="*/ 7100130 h 8038416"/>
                <a:gd name="connsiteX43" fmla="*/ 12373375 w 13680527"/>
                <a:gd name="connsiteY43" fmla="*/ 7086417 h 8038416"/>
                <a:gd name="connsiteX44" fmla="*/ 12266630 w 13680527"/>
                <a:gd name="connsiteY44" fmla="*/ 7460931 h 8038416"/>
                <a:gd name="connsiteX45" fmla="*/ 12112834 w 13680527"/>
                <a:gd name="connsiteY45" fmla="*/ 7880606 h 8038416"/>
                <a:gd name="connsiteX46" fmla="*/ 11841207 w 13680527"/>
                <a:gd name="connsiteY46" fmla="*/ 8037686 h 8038416"/>
                <a:gd name="connsiteX47" fmla="*/ 11221097 w 13680527"/>
                <a:gd name="connsiteY47" fmla="*/ 7828547 h 8038416"/>
                <a:gd name="connsiteX48" fmla="*/ 10752238 w 13680527"/>
                <a:gd name="connsiteY48" fmla="*/ 7584346 h 8038416"/>
                <a:gd name="connsiteX49" fmla="*/ 10275084 w 13680527"/>
                <a:gd name="connsiteY49" fmla="*/ 7309844 h 8038416"/>
                <a:gd name="connsiteX50" fmla="*/ 10102813 w 13680527"/>
                <a:gd name="connsiteY50" fmla="*/ 7305082 h 8038416"/>
                <a:gd name="connsiteX51" fmla="*/ 10029076 w 13680527"/>
                <a:gd name="connsiteY51" fmla="*/ 7370197 h 8038416"/>
                <a:gd name="connsiteX52" fmla="*/ 9886612 w 13680527"/>
                <a:gd name="connsiteY52" fmla="*/ 7427593 h 8038416"/>
                <a:gd name="connsiteX53" fmla="*/ 9665894 w 13680527"/>
                <a:gd name="connsiteY53" fmla="*/ 7359194 h 8038416"/>
                <a:gd name="connsiteX54" fmla="*/ 9177163 w 13680527"/>
                <a:gd name="connsiteY54" fmla="*/ 7233070 h 8038416"/>
                <a:gd name="connsiteX55" fmla="*/ 8255619 w 13680527"/>
                <a:gd name="connsiteY55" fmla="*/ 7144142 h 8038416"/>
                <a:gd name="connsiteX56" fmla="*/ 6843867 w 13680527"/>
                <a:gd name="connsiteY56" fmla="*/ 7059649 h 8038416"/>
                <a:gd name="connsiteX57" fmla="*/ 6354643 w 13680527"/>
                <a:gd name="connsiteY57" fmla="*/ 7031403 h 8038416"/>
                <a:gd name="connsiteX58" fmla="*/ 6159381 w 13680527"/>
                <a:gd name="connsiteY58" fmla="*/ 7097749 h 8038416"/>
                <a:gd name="connsiteX59" fmla="*/ 5970523 w 13680527"/>
                <a:gd name="connsiteY59" fmla="*/ 7742328 h 8038416"/>
                <a:gd name="connsiteX60" fmla="*/ 5684034 w 13680527"/>
                <a:gd name="connsiteY60" fmla="*/ 8033827 h 8038416"/>
                <a:gd name="connsiteX61" fmla="*/ 5125425 w 13680527"/>
                <a:gd name="connsiteY61" fmla="*/ 7879456 h 8038416"/>
                <a:gd name="connsiteX62" fmla="*/ 4285419 w 13680527"/>
                <a:gd name="connsiteY62" fmla="*/ 7432356 h 8038416"/>
                <a:gd name="connsiteX63" fmla="*/ 4102227 w 13680527"/>
                <a:gd name="connsiteY63" fmla="*/ 7340801 h 8038416"/>
                <a:gd name="connsiteX64" fmla="*/ 3919528 w 13680527"/>
                <a:gd name="connsiteY64" fmla="*/ 7290795 h 8038416"/>
                <a:gd name="connsiteX65" fmla="*/ 3789216 w 13680527"/>
                <a:gd name="connsiteY65" fmla="*/ 7407066 h 8038416"/>
                <a:gd name="connsiteX66" fmla="*/ 3657755 w 13680527"/>
                <a:gd name="connsiteY66" fmla="*/ 7429072 h 8038416"/>
                <a:gd name="connsiteX67" fmla="*/ 3171897 w 13680527"/>
                <a:gd name="connsiteY67" fmla="*/ 7279463 h 8038416"/>
                <a:gd name="connsiteX68" fmla="*/ 2208805 w 13680527"/>
                <a:gd name="connsiteY68" fmla="*/ 7154242 h 8038416"/>
                <a:gd name="connsiteX69" fmla="*/ 632253 w 13680527"/>
                <a:gd name="connsiteY69" fmla="*/ 7075415 h 8038416"/>
                <a:gd name="connsiteX70" fmla="*/ 96225 w 13680527"/>
                <a:gd name="connsiteY70" fmla="*/ 7028118 h 8038416"/>
                <a:gd name="connsiteX71" fmla="*/ 1632 w 13680527"/>
                <a:gd name="connsiteY71" fmla="*/ 7043884 h 8038416"/>
                <a:gd name="connsiteX72" fmla="*/ 35544 w 13680527"/>
                <a:gd name="connsiteY72" fmla="*/ 6765606 h 8038416"/>
                <a:gd name="connsiteX73" fmla="*/ 48929 w 13680527"/>
                <a:gd name="connsiteY73" fmla="*/ 1021456 h 8038416"/>
                <a:gd name="connsiteX0" fmla="*/ 63449 w 13695047"/>
                <a:gd name="connsiteY0" fmla="*/ 1021456 h 8038416"/>
                <a:gd name="connsiteX1" fmla="*/ 265198 w 13695047"/>
                <a:gd name="connsiteY1" fmla="*/ 1017925 h 8038416"/>
                <a:gd name="connsiteX2" fmla="*/ 440179 w 13695047"/>
                <a:gd name="connsiteY2" fmla="*/ 1004213 h 8038416"/>
                <a:gd name="connsiteX3" fmla="*/ 1640001 w 13695047"/>
                <a:gd name="connsiteY3" fmla="*/ 948869 h 8038416"/>
                <a:gd name="connsiteX4" fmla="*/ 2642753 w 13695047"/>
                <a:gd name="connsiteY4" fmla="*/ 873901 h 8038416"/>
                <a:gd name="connsiteX5" fmla="*/ 3128200 w 13695047"/>
                <a:gd name="connsiteY5" fmla="*/ 781114 h 8038416"/>
                <a:gd name="connsiteX6" fmla="*/ 3429879 w 13695047"/>
                <a:gd name="connsiteY6" fmla="*/ 691859 h 8038416"/>
                <a:gd name="connsiteX7" fmla="*/ 3736814 w 13695047"/>
                <a:gd name="connsiteY7" fmla="*/ 627318 h 8038416"/>
                <a:gd name="connsiteX8" fmla="*/ 3886751 w 13695047"/>
                <a:gd name="connsiteY8" fmla="*/ 691858 h 8038416"/>
                <a:gd name="connsiteX9" fmla="*/ 4020594 w 13695047"/>
                <a:gd name="connsiteY9" fmla="*/ 753442 h 8038416"/>
                <a:gd name="connsiteX10" fmla="*/ 4178249 w 13695047"/>
                <a:gd name="connsiteY10" fmla="*/ 706146 h 8038416"/>
                <a:gd name="connsiteX11" fmla="*/ 4849023 w 13695047"/>
                <a:gd name="connsiteY11" fmla="*/ 319726 h 8038416"/>
                <a:gd name="connsiteX12" fmla="*/ 5518318 w 13695047"/>
                <a:gd name="connsiteY12" fmla="*/ 27653 h 8038416"/>
                <a:gd name="connsiteX13" fmla="*/ 5798238 w 13695047"/>
                <a:gd name="connsiteY13" fmla="*/ 32088 h 8038416"/>
                <a:gd name="connsiteX14" fmla="*/ 5981758 w 13695047"/>
                <a:gd name="connsiteY14" fmla="*/ 204030 h 8038416"/>
                <a:gd name="connsiteX15" fmla="*/ 6148036 w 13695047"/>
                <a:gd name="connsiteY15" fmla="*/ 753442 h 8038416"/>
                <a:gd name="connsiteX16" fmla="*/ 6242628 w 13695047"/>
                <a:gd name="connsiteY16" fmla="*/ 1018172 h 8038416"/>
                <a:gd name="connsiteX17" fmla="*/ 6606139 w 13695047"/>
                <a:gd name="connsiteY17" fmla="*/ 1006266 h 8038416"/>
                <a:gd name="connsiteX18" fmla="*/ 7628515 w 13695047"/>
                <a:gd name="connsiteY18" fmla="*/ 950348 h 8038416"/>
                <a:gd name="connsiteX19" fmla="*/ 9360342 w 13695047"/>
                <a:gd name="connsiteY19" fmla="*/ 778733 h 8038416"/>
                <a:gd name="connsiteX20" fmla="*/ 9782645 w 13695047"/>
                <a:gd name="connsiteY20" fmla="*/ 652609 h 8038416"/>
                <a:gd name="connsiteX21" fmla="*/ 10012065 w 13695047"/>
                <a:gd name="connsiteY21" fmla="*/ 640702 h 8038416"/>
                <a:gd name="connsiteX22" fmla="*/ 10161099 w 13695047"/>
                <a:gd name="connsiteY22" fmla="*/ 743917 h 8038416"/>
                <a:gd name="connsiteX23" fmla="*/ 10309311 w 13695047"/>
                <a:gd name="connsiteY23" fmla="*/ 746298 h 8038416"/>
                <a:gd name="connsiteX24" fmla="*/ 10928271 w 13695047"/>
                <a:gd name="connsiteY24" fmla="*/ 373592 h 8038416"/>
                <a:gd name="connsiteX25" fmla="*/ 11610870 w 13695047"/>
                <a:gd name="connsiteY25" fmla="*/ 70188 h 8038416"/>
                <a:gd name="connsiteX26" fmla="*/ 11950649 w 13695047"/>
                <a:gd name="connsiteY26" fmla="*/ 28228 h 8038416"/>
                <a:gd name="connsiteX27" fmla="*/ 12112492 w 13695047"/>
                <a:gd name="connsiteY27" fmla="*/ 121016 h 8038416"/>
                <a:gd name="connsiteX28" fmla="*/ 12271296 w 13695047"/>
                <a:gd name="connsiteY28" fmla="*/ 467282 h 8038416"/>
                <a:gd name="connsiteX29" fmla="*/ 12406371 w 13695047"/>
                <a:gd name="connsiteY29" fmla="*/ 959872 h 8038416"/>
                <a:gd name="connsiteX30" fmla="*/ 12618301 w 13695047"/>
                <a:gd name="connsiteY30" fmla="*/ 985409 h 8038416"/>
                <a:gd name="connsiteX31" fmla="*/ 13006939 w 13695047"/>
                <a:gd name="connsiteY31" fmla="*/ 942628 h 8038416"/>
                <a:gd name="connsiteX32" fmla="*/ 13398614 w 13695047"/>
                <a:gd name="connsiteY32" fmla="*/ 895332 h 8038416"/>
                <a:gd name="connsiteX33" fmla="*/ 13547975 w 13695047"/>
                <a:gd name="connsiteY33" fmla="*/ 907813 h 8038416"/>
                <a:gd name="connsiteX34" fmla="*/ 13570310 w 13695047"/>
                <a:gd name="connsiteY34" fmla="*/ 1136003 h 8038416"/>
                <a:gd name="connsiteX35" fmla="*/ 13684856 w 13695047"/>
                <a:gd name="connsiteY35" fmla="*/ 2298463 h 8038416"/>
                <a:gd name="connsiteX36" fmla="*/ 13684856 w 13695047"/>
                <a:gd name="connsiteY36" fmla="*/ 4347980 h 8038416"/>
                <a:gd name="connsiteX37" fmla="*/ 13644375 w 13695047"/>
                <a:gd name="connsiteY37" fmla="*/ 6111008 h 8038416"/>
                <a:gd name="connsiteX38" fmla="*/ 13588456 w 13695047"/>
                <a:gd name="connsiteY38" fmla="*/ 6781782 h 8038416"/>
                <a:gd name="connsiteX39" fmla="*/ 13539682 w 13695047"/>
                <a:gd name="connsiteY39" fmla="*/ 7099473 h 8038416"/>
                <a:gd name="connsiteX40" fmla="*/ 13466766 w 13695047"/>
                <a:gd name="connsiteY40" fmla="*/ 7172635 h 8038416"/>
                <a:gd name="connsiteX41" fmla="*/ 13199984 w 13695047"/>
                <a:gd name="connsiteY41" fmla="*/ 7159579 h 8038416"/>
                <a:gd name="connsiteX42" fmla="*/ 12644742 w 13695047"/>
                <a:gd name="connsiteY42" fmla="*/ 7100130 h 8038416"/>
                <a:gd name="connsiteX43" fmla="*/ 12387895 w 13695047"/>
                <a:gd name="connsiteY43" fmla="*/ 7086417 h 8038416"/>
                <a:gd name="connsiteX44" fmla="*/ 12281150 w 13695047"/>
                <a:gd name="connsiteY44" fmla="*/ 7460931 h 8038416"/>
                <a:gd name="connsiteX45" fmla="*/ 12127354 w 13695047"/>
                <a:gd name="connsiteY45" fmla="*/ 7880606 h 8038416"/>
                <a:gd name="connsiteX46" fmla="*/ 11855727 w 13695047"/>
                <a:gd name="connsiteY46" fmla="*/ 8037686 h 8038416"/>
                <a:gd name="connsiteX47" fmla="*/ 11235617 w 13695047"/>
                <a:gd name="connsiteY47" fmla="*/ 7828547 h 8038416"/>
                <a:gd name="connsiteX48" fmla="*/ 10766758 w 13695047"/>
                <a:gd name="connsiteY48" fmla="*/ 7584346 h 8038416"/>
                <a:gd name="connsiteX49" fmla="*/ 10289604 w 13695047"/>
                <a:gd name="connsiteY49" fmla="*/ 7309844 h 8038416"/>
                <a:gd name="connsiteX50" fmla="*/ 10117333 w 13695047"/>
                <a:gd name="connsiteY50" fmla="*/ 7305082 h 8038416"/>
                <a:gd name="connsiteX51" fmla="*/ 10043596 w 13695047"/>
                <a:gd name="connsiteY51" fmla="*/ 7370197 h 8038416"/>
                <a:gd name="connsiteX52" fmla="*/ 9901132 w 13695047"/>
                <a:gd name="connsiteY52" fmla="*/ 7427593 h 8038416"/>
                <a:gd name="connsiteX53" fmla="*/ 9680414 w 13695047"/>
                <a:gd name="connsiteY53" fmla="*/ 7359194 h 8038416"/>
                <a:gd name="connsiteX54" fmla="*/ 9191683 w 13695047"/>
                <a:gd name="connsiteY54" fmla="*/ 7233070 h 8038416"/>
                <a:gd name="connsiteX55" fmla="*/ 8270139 w 13695047"/>
                <a:gd name="connsiteY55" fmla="*/ 7144142 h 8038416"/>
                <a:gd name="connsiteX56" fmla="*/ 6858387 w 13695047"/>
                <a:gd name="connsiteY56" fmla="*/ 7059649 h 8038416"/>
                <a:gd name="connsiteX57" fmla="*/ 6369163 w 13695047"/>
                <a:gd name="connsiteY57" fmla="*/ 7031403 h 8038416"/>
                <a:gd name="connsiteX58" fmla="*/ 6173901 w 13695047"/>
                <a:gd name="connsiteY58" fmla="*/ 7097749 h 8038416"/>
                <a:gd name="connsiteX59" fmla="*/ 5985043 w 13695047"/>
                <a:gd name="connsiteY59" fmla="*/ 7742328 h 8038416"/>
                <a:gd name="connsiteX60" fmla="*/ 5698554 w 13695047"/>
                <a:gd name="connsiteY60" fmla="*/ 8033827 h 8038416"/>
                <a:gd name="connsiteX61" fmla="*/ 5139945 w 13695047"/>
                <a:gd name="connsiteY61" fmla="*/ 7879456 h 8038416"/>
                <a:gd name="connsiteX62" fmla="*/ 4299939 w 13695047"/>
                <a:gd name="connsiteY62" fmla="*/ 7432356 h 8038416"/>
                <a:gd name="connsiteX63" fmla="*/ 4116747 w 13695047"/>
                <a:gd name="connsiteY63" fmla="*/ 7340801 h 8038416"/>
                <a:gd name="connsiteX64" fmla="*/ 3934048 w 13695047"/>
                <a:gd name="connsiteY64" fmla="*/ 7290795 h 8038416"/>
                <a:gd name="connsiteX65" fmla="*/ 3803736 w 13695047"/>
                <a:gd name="connsiteY65" fmla="*/ 7407066 h 8038416"/>
                <a:gd name="connsiteX66" fmla="*/ 3672275 w 13695047"/>
                <a:gd name="connsiteY66" fmla="*/ 7429072 h 8038416"/>
                <a:gd name="connsiteX67" fmla="*/ 3186417 w 13695047"/>
                <a:gd name="connsiteY67" fmla="*/ 7279463 h 8038416"/>
                <a:gd name="connsiteX68" fmla="*/ 2223325 w 13695047"/>
                <a:gd name="connsiteY68" fmla="*/ 7154242 h 8038416"/>
                <a:gd name="connsiteX69" fmla="*/ 646773 w 13695047"/>
                <a:gd name="connsiteY69" fmla="*/ 7075415 h 8038416"/>
                <a:gd name="connsiteX70" fmla="*/ 110745 w 13695047"/>
                <a:gd name="connsiteY70" fmla="*/ 7028118 h 8038416"/>
                <a:gd name="connsiteX71" fmla="*/ 16152 w 13695047"/>
                <a:gd name="connsiteY71" fmla="*/ 7043884 h 8038416"/>
                <a:gd name="connsiteX72" fmla="*/ 58 w 13695047"/>
                <a:gd name="connsiteY72" fmla="*/ 6765606 h 8038416"/>
                <a:gd name="connsiteX73" fmla="*/ 63449 w 13695047"/>
                <a:gd name="connsiteY73" fmla="*/ 1021456 h 8038416"/>
                <a:gd name="connsiteX0" fmla="*/ 65757 w 13697355"/>
                <a:gd name="connsiteY0" fmla="*/ 1021456 h 8038416"/>
                <a:gd name="connsiteX1" fmla="*/ 267506 w 13697355"/>
                <a:gd name="connsiteY1" fmla="*/ 1017925 h 8038416"/>
                <a:gd name="connsiteX2" fmla="*/ 442487 w 13697355"/>
                <a:gd name="connsiteY2" fmla="*/ 1004213 h 8038416"/>
                <a:gd name="connsiteX3" fmla="*/ 1642309 w 13697355"/>
                <a:gd name="connsiteY3" fmla="*/ 948869 h 8038416"/>
                <a:gd name="connsiteX4" fmla="*/ 2645061 w 13697355"/>
                <a:gd name="connsiteY4" fmla="*/ 873901 h 8038416"/>
                <a:gd name="connsiteX5" fmla="*/ 3130508 w 13697355"/>
                <a:gd name="connsiteY5" fmla="*/ 781114 h 8038416"/>
                <a:gd name="connsiteX6" fmla="*/ 3432187 w 13697355"/>
                <a:gd name="connsiteY6" fmla="*/ 691859 h 8038416"/>
                <a:gd name="connsiteX7" fmla="*/ 3739122 w 13697355"/>
                <a:gd name="connsiteY7" fmla="*/ 627318 h 8038416"/>
                <a:gd name="connsiteX8" fmla="*/ 3889059 w 13697355"/>
                <a:gd name="connsiteY8" fmla="*/ 691858 h 8038416"/>
                <a:gd name="connsiteX9" fmla="*/ 4022902 w 13697355"/>
                <a:gd name="connsiteY9" fmla="*/ 753442 h 8038416"/>
                <a:gd name="connsiteX10" fmla="*/ 4180557 w 13697355"/>
                <a:gd name="connsiteY10" fmla="*/ 706146 h 8038416"/>
                <a:gd name="connsiteX11" fmla="*/ 4851331 w 13697355"/>
                <a:gd name="connsiteY11" fmla="*/ 319726 h 8038416"/>
                <a:gd name="connsiteX12" fmla="*/ 5520626 w 13697355"/>
                <a:gd name="connsiteY12" fmla="*/ 27653 h 8038416"/>
                <a:gd name="connsiteX13" fmla="*/ 5800546 w 13697355"/>
                <a:gd name="connsiteY13" fmla="*/ 32088 h 8038416"/>
                <a:gd name="connsiteX14" fmla="*/ 5984066 w 13697355"/>
                <a:gd name="connsiteY14" fmla="*/ 204030 h 8038416"/>
                <a:gd name="connsiteX15" fmla="*/ 6150344 w 13697355"/>
                <a:gd name="connsiteY15" fmla="*/ 753442 h 8038416"/>
                <a:gd name="connsiteX16" fmla="*/ 6244936 w 13697355"/>
                <a:gd name="connsiteY16" fmla="*/ 1018172 h 8038416"/>
                <a:gd name="connsiteX17" fmla="*/ 6608447 w 13697355"/>
                <a:gd name="connsiteY17" fmla="*/ 1006266 h 8038416"/>
                <a:gd name="connsiteX18" fmla="*/ 7630823 w 13697355"/>
                <a:gd name="connsiteY18" fmla="*/ 950348 h 8038416"/>
                <a:gd name="connsiteX19" fmla="*/ 9362650 w 13697355"/>
                <a:gd name="connsiteY19" fmla="*/ 778733 h 8038416"/>
                <a:gd name="connsiteX20" fmla="*/ 9784953 w 13697355"/>
                <a:gd name="connsiteY20" fmla="*/ 652609 h 8038416"/>
                <a:gd name="connsiteX21" fmla="*/ 10014373 w 13697355"/>
                <a:gd name="connsiteY21" fmla="*/ 640702 h 8038416"/>
                <a:gd name="connsiteX22" fmla="*/ 10163407 w 13697355"/>
                <a:gd name="connsiteY22" fmla="*/ 743917 h 8038416"/>
                <a:gd name="connsiteX23" fmla="*/ 10311619 w 13697355"/>
                <a:gd name="connsiteY23" fmla="*/ 746298 h 8038416"/>
                <a:gd name="connsiteX24" fmla="*/ 10930579 w 13697355"/>
                <a:gd name="connsiteY24" fmla="*/ 373592 h 8038416"/>
                <a:gd name="connsiteX25" fmla="*/ 11613178 w 13697355"/>
                <a:gd name="connsiteY25" fmla="*/ 70188 h 8038416"/>
                <a:gd name="connsiteX26" fmla="*/ 11952957 w 13697355"/>
                <a:gd name="connsiteY26" fmla="*/ 28228 h 8038416"/>
                <a:gd name="connsiteX27" fmla="*/ 12114800 w 13697355"/>
                <a:gd name="connsiteY27" fmla="*/ 121016 h 8038416"/>
                <a:gd name="connsiteX28" fmla="*/ 12273604 w 13697355"/>
                <a:gd name="connsiteY28" fmla="*/ 467282 h 8038416"/>
                <a:gd name="connsiteX29" fmla="*/ 12408679 w 13697355"/>
                <a:gd name="connsiteY29" fmla="*/ 959872 h 8038416"/>
                <a:gd name="connsiteX30" fmla="*/ 12620609 w 13697355"/>
                <a:gd name="connsiteY30" fmla="*/ 985409 h 8038416"/>
                <a:gd name="connsiteX31" fmla="*/ 13009247 w 13697355"/>
                <a:gd name="connsiteY31" fmla="*/ 942628 h 8038416"/>
                <a:gd name="connsiteX32" fmla="*/ 13400922 w 13697355"/>
                <a:gd name="connsiteY32" fmla="*/ 895332 h 8038416"/>
                <a:gd name="connsiteX33" fmla="*/ 13550283 w 13697355"/>
                <a:gd name="connsiteY33" fmla="*/ 907813 h 8038416"/>
                <a:gd name="connsiteX34" fmla="*/ 13572618 w 13697355"/>
                <a:gd name="connsiteY34" fmla="*/ 1136003 h 8038416"/>
                <a:gd name="connsiteX35" fmla="*/ 13687164 w 13697355"/>
                <a:gd name="connsiteY35" fmla="*/ 2298463 h 8038416"/>
                <a:gd name="connsiteX36" fmla="*/ 13687164 w 13697355"/>
                <a:gd name="connsiteY36" fmla="*/ 4347980 h 8038416"/>
                <a:gd name="connsiteX37" fmla="*/ 13646683 w 13697355"/>
                <a:gd name="connsiteY37" fmla="*/ 6111008 h 8038416"/>
                <a:gd name="connsiteX38" fmla="*/ 13590764 w 13697355"/>
                <a:gd name="connsiteY38" fmla="*/ 6781782 h 8038416"/>
                <a:gd name="connsiteX39" fmla="*/ 13541990 w 13697355"/>
                <a:gd name="connsiteY39" fmla="*/ 7099473 h 8038416"/>
                <a:gd name="connsiteX40" fmla="*/ 13469074 w 13697355"/>
                <a:gd name="connsiteY40" fmla="*/ 7172635 h 8038416"/>
                <a:gd name="connsiteX41" fmla="*/ 13202292 w 13697355"/>
                <a:gd name="connsiteY41" fmla="*/ 7159579 h 8038416"/>
                <a:gd name="connsiteX42" fmla="*/ 12647050 w 13697355"/>
                <a:gd name="connsiteY42" fmla="*/ 7100130 h 8038416"/>
                <a:gd name="connsiteX43" fmla="*/ 12390203 w 13697355"/>
                <a:gd name="connsiteY43" fmla="*/ 7086417 h 8038416"/>
                <a:gd name="connsiteX44" fmla="*/ 12283458 w 13697355"/>
                <a:gd name="connsiteY44" fmla="*/ 7460931 h 8038416"/>
                <a:gd name="connsiteX45" fmla="*/ 12129662 w 13697355"/>
                <a:gd name="connsiteY45" fmla="*/ 7880606 h 8038416"/>
                <a:gd name="connsiteX46" fmla="*/ 11858035 w 13697355"/>
                <a:gd name="connsiteY46" fmla="*/ 8037686 h 8038416"/>
                <a:gd name="connsiteX47" fmla="*/ 11237925 w 13697355"/>
                <a:gd name="connsiteY47" fmla="*/ 7828547 h 8038416"/>
                <a:gd name="connsiteX48" fmla="*/ 10769066 w 13697355"/>
                <a:gd name="connsiteY48" fmla="*/ 7584346 h 8038416"/>
                <a:gd name="connsiteX49" fmla="*/ 10291912 w 13697355"/>
                <a:gd name="connsiteY49" fmla="*/ 7309844 h 8038416"/>
                <a:gd name="connsiteX50" fmla="*/ 10119641 w 13697355"/>
                <a:gd name="connsiteY50" fmla="*/ 7305082 h 8038416"/>
                <a:gd name="connsiteX51" fmla="*/ 10045904 w 13697355"/>
                <a:gd name="connsiteY51" fmla="*/ 7370197 h 8038416"/>
                <a:gd name="connsiteX52" fmla="*/ 9903440 w 13697355"/>
                <a:gd name="connsiteY52" fmla="*/ 7427593 h 8038416"/>
                <a:gd name="connsiteX53" fmla="*/ 9682722 w 13697355"/>
                <a:gd name="connsiteY53" fmla="*/ 7359194 h 8038416"/>
                <a:gd name="connsiteX54" fmla="*/ 9193991 w 13697355"/>
                <a:gd name="connsiteY54" fmla="*/ 7233070 h 8038416"/>
                <a:gd name="connsiteX55" fmla="*/ 8272447 w 13697355"/>
                <a:gd name="connsiteY55" fmla="*/ 7144142 h 8038416"/>
                <a:gd name="connsiteX56" fmla="*/ 6860695 w 13697355"/>
                <a:gd name="connsiteY56" fmla="*/ 7059649 h 8038416"/>
                <a:gd name="connsiteX57" fmla="*/ 6371471 w 13697355"/>
                <a:gd name="connsiteY57" fmla="*/ 7031403 h 8038416"/>
                <a:gd name="connsiteX58" fmla="*/ 6176209 w 13697355"/>
                <a:gd name="connsiteY58" fmla="*/ 7097749 h 8038416"/>
                <a:gd name="connsiteX59" fmla="*/ 5987351 w 13697355"/>
                <a:gd name="connsiteY59" fmla="*/ 7742328 h 8038416"/>
                <a:gd name="connsiteX60" fmla="*/ 5700862 w 13697355"/>
                <a:gd name="connsiteY60" fmla="*/ 8033827 h 8038416"/>
                <a:gd name="connsiteX61" fmla="*/ 5142253 w 13697355"/>
                <a:gd name="connsiteY61" fmla="*/ 7879456 h 8038416"/>
                <a:gd name="connsiteX62" fmla="*/ 4302247 w 13697355"/>
                <a:gd name="connsiteY62" fmla="*/ 7432356 h 8038416"/>
                <a:gd name="connsiteX63" fmla="*/ 4119055 w 13697355"/>
                <a:gd name="connsiteY63" fmla="*/ 7340801 h 8038416"/>
                <a:gd name="connsiteX64" fmla="*/ 3936356 w 13697355"/>
                <a:gd name="connsiteY64" fmla="*/ 7290795 h 8038416"/>
                <a:gd name="connsiteX65" fmla="*/ 3806044 w 13697355"/>
                <a:gd name="connsiteY65" fmla="*/ 7407066 h 8038416"/>
                <a:gd name="connsiteX66" fmla="*/ 3674583 w 13697355"/>
                <a:gd name="connsiteY66" fmla="*/ 7429072 h 8038416"/>
                <a:gd name="connsiteX67" fmla="*/ 3188725 w 13697355"/>
                <a:gd name="connsiteY67" fmla="*/ 7279463 h 8038416"/>
                <a:gd name="connsiteX68" fmla="*/ 2225633 w 13697355"/>
                <a:gd name="connsiteY68" fmla="*/ 7154242 h 8038416"/>
                <a:gd name="connsiteX69" fmla="*/ 649081 w 13697355"/>
                <a:gd name="connsiteY69" fmla="*/ 7075415 h 8038416"/>
                <a:gd name="connsiteX70" fmla="*/ 113053 w 13697355"/>
                <a:gd name="connsiteY70" fmla="*/ 7028118 h 8038416"/>
                <a:gd name="connsiteX71" fmla="*/ 18460 w 13697355"/>
                <a:gd name="connsiteY71" fmla="*/ 7036740 h 8038416"/>
                <a:gd name="connsiteX72" fmla="*/ 2366 w 13697355"/>
                <a:gd name="connsiteY72" fmla="*/ 6765606 h 8038416"/>
                <a:gd name="connsiteX73" fmla="*/ 65757 w 13697355"/>
                <a:gd name="connsiteY73" fmla="*/ 1021456 h 8038416"/>
                <a:gd name="connsiteX0" fmla="*/ 63450 w 13695048"/>
                <a:gd name="connsiteY0" fmla="*/ 1021456 h 8038416"/>
                <a:gd name="connsiteX1" fmla="*/ 265199 w 13695048"/>
                <a:gd name="connsiteY1" fmla="*/ 1017925 h 8038416"/>
                <a:gd name="connsiteX2" fmla="*/ 440180 w 13695048"/>
                <a:gd name="connsiteY2" fmla="*/ 1004213 h 8038416"/>
                <a:gd name="connsiteX3" fmla="*/ 1640002 w 13695048"/>
                <a:gd name="connsiteY3" fmla="*/ 948869 h 8038416"/>
                <a:gd name="connsiteX4" fmla="*/ 2642754 w 13695048"/>
                <a:gd name="connsiteY4" fmla="*/ 873901 h 8038416"/>
                <a:gd name="connsiteX5" fmla="*/ 3128201 w 13695048"/>
                <a:gd name="connsiteY5" fmla="*/ 781114 h 8038416"/>
                <a:gd name="connsiteX6" fmla="*/ 3429880 w 13695048"/>
                <a:gd name="connsiteY6" fmla="*/ 691859 h 8038416"/>
                <a:gd name="connsiteX7" fmla="*/ 3736815 w 13695048"/>
                <a:gd name="connsiteY7" fmla="*/ 627318 h 8038416"/>
                <a:gd name="connsiteX8" fmla="*/ 3886752 w 13695048"/>
                <a:gd name="connsiteY8" fmla="*/ 691858 h 8038416"/>
                <a:gd name="connsiteX9" fmla="*/ 4020595 w 13695048"/>
                <a:gd name="connsiteY9" fmla="*/ 753442 h 8038416"/>
                <a:gd name="connsiteX10" fmla="*/ 4178250 w 13695048"/>
                <a:gd name="connsiteY10" fmla="*/ 706146 h 8038416"/>
                <a:gd name="connsiteX11" fmla="*/ 4849024 w 13695048"/>
                <a:gd name="connsiteY11" fmla="*/ 319726 h 8038416"/>
                <a:gd name="connsiteX12" fmla="*/ 5518319 w 13695048"/>
                <a:gd name="connsiteY12" fmla="*/ 27653 h 8038416"/>
                <a:gd name="connsiteX13" fmla="*/ 5798239 w 13695048"/>
                <a:gd name="connsiteY13" fmla="*/ 32088 h 8038416"/>
                <a:gd name="connsiteX14" fmla="*/ 5981759 w 13695048"/>
                <a:gd name="connsiteY14" fmla="*/ 204030 h 8038416"/>
                <a:gd name="connsiteX15" fmla="*/ 6148037 w 13695048"/>
                <a:gd name="connsiteY15" fmla="*/ 753442 h 8038416"/>
                <a:gd name="connsiteX16" fmla="*/ 6242629 w 13695048"/>
                <a:gd name="connsiteY16" fmla="*/ 1018172 h 8038416"/>
                <a:gd name="connsiteX17" fmla="*/ 6606140 w 13695048"/>
                <a:gd name="connsiteY17" fmla="*/ 1006266 h 8038416"/>
                <a:gd name="connsiteX18" fmla="*/ 7628516 w 13695048"/>
                <a:gd name="connsiteY18" fmla="*/ 950348 h 8038416"/>
                <a:gd name="connsiteX19" fmla="*/ 9360343 w 13695048"/>
                <a:gd name="connsiteY19" fmla="*/ 778733 h 8038416"/>
                <a:gd name="connsiteX20" fmla="*/ 9782646 w 13695048"/>
                <a:gd name="connsiteY20" fmla="*/ 652609 h 8038416"/>
                <a:gd name="connsiteX21" fmla="*/ 10012066 w 13695048"/>
                <a:gd name="connsiteY21" fmla="*/ 640702 h 8038416"/>
                <a:gd name="connsiteX22" fmla="*/ 10161100 w 13695048"/>
                <a:gd name="connsiteY22" fmla="*/ 743917 h 8038416"/>
                <a:gd name="connsiteX23" fmla="*/ 10309312 w 13695048"/>
                <a:gd name="connsiteY23" fmla="*/ 746298 h 8038416"/>
                <a:gd name="connsiteX24" fmla="*/ 10928272 w 13695048"/>
                <a:gd name="connsiteY24" fmla="*/ 373592 h 8038416"/>
                <a:gd name="connsiteX25" fmla="*/ 11610871 w 13695048"/>
                <a:gd name="connsiteY25" fmla="*/ 70188 h 8038416"/>
                <a:gd name="connsiteX26" fmla="*/ 11950650 w 13695048"/>
                <a:gd name="connsiteY26" fmla="*/ 28228 h 8038416"/>
                <a:gd name="connsiteX27" fmla="*/ 12112493 w 13695048"/>
                <a:gd name="connsiteY27" fmla="*/ 121016 h 8038416"/>
                <a:gd name="connsiteX28" fmla="*/ 12271297 w 13695048"/>
                <a:gd name="connsiteY28" fmla="*/ 467282 h 8038416"/>
                <a:gd name="connsiteX29" fmla="*/ 12406372 w 13695048"/>
                <a:gd name="connsiteY29" fmla="*/ 959872 h 8038416"/>
                <a:gd name="connsiteX30" fmla="*/ 12618302 w 13695048"/>
                <a:gd name="connsiteY30" fmla="*/ 985409 h 8038416"/>
                <a:gd name="connsiteX31" fmla="*/ 13006940 w 13695048"/>
                <a:gd name="connsiteY31" fmla="*/ 942628 h 8038416"/>
                <a:gd name="connsiteX32" fmla="*/ 13398615 w 13695048"/>
                <a:gd name="connsiteY32" fmla="*/ 895332 h 8038416"/>
                <a:gd name="connsiteX33" fmla="*/ 13547976 w 13695048"/>
                <a:gd name="connsiteY33" fmla="*/ 907813 h 8038416"/>
                <a:gd name="connsiteX34" fmla="*/ 13570311 w 13695048"/>
                <a:gd name="connsiteY34" fmla="*/ 1136003 h 8038416"/>
                <a:gd name="connsiteX35" fmla="*/ 13684857 w 13695048"/>
                <a:gd name="connsiteY35" fmla="*/ 2298463 h 8038416"/>
                <a:gd name="connsiteX36" fmla="*/ 13684857 w 13695048"/>
                <a:gd name="connsiteY36" fmla="*/ 4347980 h 8038416"/>
                <a:gd name="connsiteX37" fmla="*/ 13644376 w 13695048"/>
                <a:gd name="connsiteY37" fmla="*/ 6111008 h 8038416"/>
                <a:gd name="connsiteX38" fmla="*/ 13588457 w 13695048"/>
                <a:gd name="connsiteY38" fmla="*/ 6781782 h 8038416"/>
                <a:gd name="connsiteX39" fmla="*/ 13539683 w 13695048"/>
                <a:gd name="connsiteY39" fmla="*/ 7099473 h 8038416"/>
                <a:gd name="connsiteX40" fmla="*/ 13466767 w 13695048"/>
                <a:gd name="connsiteY40" fmla="*/ 7172635 h 8038416"/>
                <a:gd name="connsiteX41" fmla="*/ 13199985 w 13695048"/>
                <a:gd name="connsiteY41" fmla="*/ 7159579 h 8038416"/>
                <a:gd name="connsiteX42" fmla="*/ 12644743 w 13695048"/>
                <a:gd name="connsiteY42" fmla="*/ 7100130 h 8038416"/>
                <a:gd name="connsiteX43" fmla="*/ 12387896 w 13695048"/>
                <a:gd name="connsiteY43" fmla="*/ 7086417 h 8038416"/>
                <a:gd name="connsiteX44" fmla="*/ 12281151 w 13695048"/>
                <a:gd name="connsiteY44" fmla="*/ 7460931 h 8038416"/>
                <a:gd name="connsiteX45" fmla="*/ 12127355 w 13695048"/>
                <a:gd name="connsiteY45" fmla="*/ 7880606 h 8038416"/>
                <a:gd name="connsiteX46" fmla="*/ 11855728 w 13695048"/>
                <a:gd name="connsiteY46" fmla="*/ 8037686 h 8038416"/>
                <a:gd name="connsiteX47" fmla="*/ 11235618 w 13695048"/>
                <a:gd name="connsiteY47" fmla="*/ 7828547 h 8038416"/>
                <a:gd name="connsiteX48" fmla="*/ 10766759 w 13695048"/>
                <a:gd name="connsiteY48" fmla="*/ 7584346 h 8038416"/>
                <a:gd name="connsiteX49" fmla="*/ 10289605 w 13695048"/>
                <a:gd name="connsiteY49" fmla="*/ 7309844 h 8038416"/>
                <a:gd name="connsiteX50" fmla="*/ 10117334 w 13695048"/>
                <a:gd name="connsiteY50" fmla="*/ 7305082 h 8038416"/>
                <a:gd name="connsiteX51" fmla="*/ 10043597 w 13695048"/>
                <a:gd name="connsiteY51" fmla="*/ 7370197 h 8038416"/>
                <a:gd name="connsiteX52" fmla="*/ 9901133 w 13695048"/>
                <a:gd name="connsiteY52" fmla="*/ 7427593 h 8038416"/>
                <a:gd name="connsiteX53" fmla="*/ 9680415 w 13695048"/>
                <a:gd name="connsiteY53" fmla="*/ 7359194 h 8038416"/>
                <a:gd name="connsiteX54" fmla="*/ 9191684 w 13695048"/>
                <a:gd name="connsiteY54" fmla="*/ 7233070 h 8038416"/>
                <a:gd name="connsiteX55" fmla="*/ 8270140 w 13695048"/>
                <a:gd name="connsiteY55" fmla="*/ 7144142 h 8038416"/>
                <a:gd name="connsiteX56" fmla="*/ 6858388 w 13695048"/>
                <a:gd name="connsiteY56" fmla="*/ 7059649 h 8038416"/>
                <a:gd name="connsiteX57" fmla="*/ 6369164 w 13695048"/>
                <a:gd name="connsiteY57" fmla="*/ 7031403 h 8038416"/>
                <a:gd name="connsiteX58" fmla="*/ 6173902 w 13695048"/>
                <a:gd name="connsiteY58" fmla="*/ 7097749 h 8038416"/>
                <a:gd name="connsiteX59" fmla="*/ 5985044 w 13695048"/>
                <a:gd name="connsiteY59" fmla="*/ 7742328 h 8038416"/>
                <a:gd name="connsiteX60" fmla="*/ 5698555 w 13695048"/>
                <a:gd name="connsiteY60" fmla="*/ 8033827 h 8038416"/>
                <a:gd name="connsiteX61" fmla="*/ 5139946 w 13695048"/>
                <a:gd name="connsiteY61" fmla="*/ 7879456 h 8038416"/>
                <a:gd name="connsiteX62" fmla="*/ 4299940 w 13695048"/>
                <a:gd name="connsiteY62" fmla="*/ 7432356 h 8038416"/>
                <a:gd name="connsiteX63" fmla="*/ 4116748 w 13695048"/>
                <a:gd name="connsiteY63" fmla="*/ 7340801 h 8038416"/>
                <a:gd name="connsiteX64" fmla="*/ 3934049 w 13695048"/>
                <a:gd name="connsiteY64" fmla="*/ 7290795 h 8038416"/>
                <a:gd name="connsiteX65" fmla="*/ 3803737 w 13695048"/>
                <a:gd name="connsiteY65" fmla="*/ 7407066 h 8038416"/>
                <a:gd name="connsiteX66" fmla="*/ 3672276 w 13695048"/>
                <a:gd name="connsiteY66" fmla="*/ 7429072 h 8038416"/>
                <a:gd name="connsiteX67" fmla="*/ 3186418 w 13695048"/>
                <a:gd name="connsiteY67" fmla="*/ 7279463 h 8038416"/>
                <a:gd name="connsiteX68" fmla="*/ 2223326 w 13695048"/>
                <a:gd name="connsiteY68" fmla="*/ 7154242 h 8038416"/>
                <a:gd name="connsiteX69" fmla="*/ 646774 w 13695048"/>
                <a:gd name="connsiteY69" fmla="*/ 7075415 h 8038416"/>
                <a:gd name="connsiteX70" fmla="*/ 110746 w 13695048"/>
                <a:gd name="connsiteY70" fmla="*/ 7028118 h 8038416"/>
                <a:gd name="connsiteX71" fmla="*/ 16153 w 13695048"/>
                <a:gd name="connsiteY71" fmla="*/ 7036740 h 8038416"/>
                <a:gd name="connsiteX72" fmla="*/ 59 w 13695048"/>
                <a:gd name="connsiteY72" fmla="*/ 6765606 h 8038416"/>
                <a:gd name="connsiteX73" fmla="*/ 63450 w 13695048"/>
                <a:gd name="connsiteY73" fmla="*/ 1021456 h 8038416"/>
                <a:gd name="connsiteX0" fmla="*/ 63450 w 13695048"/>
                <a:gd name="connsiteY0" fmla="*/ 1021456 h 8038416"/>
                <a:gd name="connsiteX1" fmla="*/ 265199 w 13695048"/>
                <a:gd name="connsiteY1" fmla="*/ 1017925 h 8038416"/>
                <a:gd name="connsiteX2" fmla="*/ 440180 w 13695048"/>
                <a:gd name="connsiteY2" fmla="*/ 1004213 h 8038416"/>
                <a:gd name="connsiteX3" fmla="*/ 1640002 w 13695048"/>
                <a:gd name="connsiteY3" fmla="*/ 948869 h 8038416"/>
                <a:gd name="connsiteX4" fmla="*/ 2642754 w 13695048"/>
                <a:gd name="connsiteY4" fmla="*/ 873901 h 8038416"/>
                <a:gd name="connsiteX5" fmla="*/ 3128201 w 13695048"/>
                <a:gd name="connsiteY5" fmla="*/ 781114 h 8038416"/>
                <a:gd name="connsiteX6" fmla="*/ 3429880 w 13695048"/>
                <a:gd name="connsiteY6" fmla="*/ 691859 h 8038416"/>
                <a:gd name="connsiteX7" fmla="*/ 3736815 w 13695048"/>
                <a:gd name="connsiteY7" fmla="*/ 627318 h 8038416"/>
                <a:gd name="connsiteX8" fmla="*/ 3886752 w 13695048"/>
                <a:gd name="connsiteY8" fmla="*/ 691858 h 8038416"/>
                <a:gd name="connsiteX9" fmla="*/ 4020595 w 13695048"/>
                <a:gd name="connsiteY9" fmla="*/ 753442 h 8038416"/>
                <a:gd name="connsiteX10" fmla="*/ 4178250 w 13695048"/>
                <a:gd name="connsiteY10" fmla="*/ 706146 h 8038416"/>
                <a:gd name="connsiteX11" fmla="*/ 4849024 w 13695048"/>
                <a:gd name="connsiteY11" fmla="*/ 319726 h 8038416"/>
                <a:gd name="connsiteX12" fmla="*/ 5518319 w 13695048"/>
                <a:gd name="connsiteY12" fmla="*/ 27653 h 8038416"/>
                <a:gd name="connsiteX13" fmla="*/ 5798239 w 13695048"/>
                <a:gd name="connsiteY13" fmla="*/ 32088 h 8038416"/>
                <a:gd name="connsiteX14" fmla="*/ 5981759 w 13695048"/>
                <a:gd name="connsiteY14" fmla="*/ 204030 h 8038416"/>
                <a:gd name="connsiteX15" fmla="*/ 6148037 w 13695048"/>
                <a:gd name="connsiteY15" fmla="*/ 753442 h 8038416"/>
                <a:gd name="connsiteX16" fmla="*/ 6242629 w 13695048"/>
                <a:gd name="connsiteY16" fmla="*/ 1018172 h 8038416"/>
                <a:gd name="connsiteX17" fmla="*/ 6606140 w 13695048"/>
                <a:gd name="connsiteY17" fmla="*/ 1006266 h 8038416"/>
                <a:gd name="connsiteX18" fmla="*/ 7628516 w 13695048"/>
                <a:gd name="connsiteY18" fmla="*/ 950348 h 8038416"/>
                <a:gd name="connsiteX19" fmla="*/ 9360343 w 13695048"/>
                <a:gd name="connsiteY19" fmla="*/ 778733 h 8038416"/>
                <a:gd name="connsiteX20" fmla="*/ 9782646 w 13695048"/>
                <a:gd name="connsiteY20" fmla="*/ 652609 h 8038416"/>
                <a:gd name="connsiteX21" fmla="*/ 10012066 w 13695048"/>
                <a:gd name="connsiteY21" fmla="*/ 640702 h 8038416"/>
                <a:gd name="connsiteX22" fmla="*/ 10161100 w 13695048"/>
                <a:gd name="connsiteY22" fmla="*/ 743917 h 8038416"/>
                <a:gd name="connsiteX23" fmla="*/ 10309312 w 13695048"/>
                <a:gd name="connsiteY23" fmla="*/ 746298 h 8038416"/>
                <a:gd name="connsiteX24" fmla="*/ 10928272 w 13695048"/>
                <a:gd name="connsiteY24" fmla="*/ 373592 h 8038416"/>
                <a:gd name="connsiteX25" fmla="*/ 11610871 w 13695048"/>
                <a:gd name="connsiteY25" fmla="*/ 70188 h 8038416"/>
                <a:gd name="connsiteX26" fmla="*/ 11950650 w 13695048"/>
                <a:gd name="connsiteY26" fmla="*/ 28228 h 8038416"/>
                <a:gd name="connsiteX27" fmla="*/ 12112493 w 13695048"/>
                <a:gd name="connsiteY27" fmla="*/ 121016 h 8038416"/>
                <a:gd name="connsiteX28" fmla="*/ 12271297 w 13695048"/>
                <a:gd name="connsiteY28" fmla="*/ 467282 h 8038416"/>
                <a:gd name="connsiteX29" fmla="*/ 12406372 w 13695048"/>
                <a:gd name="connsiteY29" fmla="*/ 959872 h 8038416"/>
                <a:gd name="connsiteX30" fmla="*/ 12618302 w 13695048"/>
                <a:gd name="connsiteY30" fmla="*/ 985409 h 8038416"/>
                <a:gd name="connsiteX31" fmla="*/ 13006940 w 13695048"/>
                <a:gd name="connsiteY31" fmla="*/ 942628 h 8038416"/>
                <a:gd name="connsiteX32" fmla="*/ 13398615 w 13695048"/>
                <a:gd name="connsiteY32" fmla="*/ 895332 h 8038416"/>
                <a:gd name="connsiteX33" fmla="*/ 13547976 w 13695048"/>
                <a:gd name="connsiteY33" fmla="*/ 907813 h 8038416"/>
                <a:gd name="connsiteX34" fmla="*/ 13570311 w 13695048"/>
                <a:gd name="connsiteY34" fmla="*/ 1136003 h 8038416"/>
                <a:gd name="connsiteX35" fmla="*/ 13684857 w 13695048"/>
                <a:gd name="connsiteY35" fmla="*/ 2298463 h 8038416"/>
                <a:gd name="connsiteX36" fmla="*/ 13684857 w 13695048"/>
                <a:gd name="connsiteY36" fmla="*/ 4347980 h 8038416"/>
                <a:gd name="connsiteX37" fmla="*/ 13644376 w 13695048"/>
                <a:gd name="connsiteY37" fmla="*/ 6111008 h 8038416"/>
                <a:gd name="connsiteX38" fmla="*/ 13588457 w 13695048"/>
                <a:gd name="connsiteY38" fmla="*/ 6781782 h 8038416"/>
                <a:gd name="connsiteX39" fmla="*/ 13539683 w 13695048"/>
                <a:gd name="connsiteY39" fmla="*/ 7099473 h 8038416"/>
                <a:gd name="connsiteX40" fmla="*/ 13466767 w 13695048"/>
                <a:gd name="connsiteY40" fmla="*/ 7172635 h 8038416"/>
                <a:gd name="connsiteX41" fmla="*/ 13199985 w 13695048"/>
                <a:gd name="connsiteY41" fmla="*/ 7159579 h 8038416"/>
                <a:gd name="connsiteX42" fmla="*/ 12644743 w 13695048"/>
                <a:gd name="connsiteY42" fmla="*/ 7100130 h 8038416"/>
                <a:gd name="connsiteX43" fmla="*/ 12387896 w 13695048"/>
                <a:gd name="connsiteY43" fmla="*/ 7086417 h 8038416"/>
                <a:gd name="connsiteX44" fmla="*/ 12281151 w 13695048"/>
                <a:gd name="connsiteY44" fmla="*/ 7460931 h 8038416"/>
                <a:gd name="connsiteX45" fmla="*/ 12127355 w 13695048"/>
                <a:gd name="connsiteY45" fmla="*/ 7880606 h 8038416"/>
                <a:gd name="connsiteX46" fmla="*/ 11855728 w 13695048"/>
                <a:gd name="connsiteY46" fmla="*/ 8037686 h 8038416"/>
                <a:gd name="connsiteX47" fmla="*/ 11235618 w 13695048"/>
                <a:gd name="connsiteY47" fmla="*/ 7828547 h 8038416"/>
                <a:gd name="connsiteX48" fmla="*/ 10766759 w 13695048"/>
                <a:gd name="connsiteY48" fmla="*/ 7584346 h 8038416"/>
                <a:gd name="connsiteX49" fmla="*/ 10289605 w 13695048"/>
                <a:gd name="connsiteY49" fmla="*/ 7309844 h 8038416"/>
                <a:gd name="connsiteX50" fmla="*/ 10117334 w 13695048"/>
                <a:gd name="connsiteY50" fmla="*/ 7305082 h 8038416"/>
                <a:gd name="connsiteX51" fmla="*/ 10043597 w 13695048"/>
                <a:gd name="connsiteY51" fmla="*/ 7370197 h 8038416"/>
                <a:gd name="connsiteX52" fmla="*/ 9901133 w 13695048"/>
                <a:gd name="connsiteY52" fmla="*/ 7427593 h 8038416"/>
                <a:gd name="connsiteX53" fmla="*/ 9680415 w 13695048"/>
                <a:gd name="connsiteY53" fmla="*/ 7359194 h 8038416"/>
                <a:gd name="connsiteX54" fmla="*/ 9191684 w 13695048"/>
                <a:gd name="connsiteY54" fmla="*/ 7233070 h 8038416"/>
                <a:gd name="connsiteX55" fmla="*/ 8270140 w 13695048"/>
                <a:gd name="connsiteY55" fmla="*/ 7144142 h 8038416"/>
                <a:gd name="connsiteX56" fmla="*/ 6858388 w 13695048"/>
                <a:gd name="connsiteY56" fmla="*/ 7059649 h 8038416"/>
                <a:gd name="connsiteX57" fmla="*/ 6369164 w 13695048"/>
                <a:gd name="connsiteY57" fmla="*/ 7031403 h 8038416"/>
                <a:gd name="connsiteX58" fmla="*/ 6173902 w 13695048"/>
                <a:gd name="connsiteY58" fmla="*/ 7097749 h 8038416"/>
                <a:gd name="connsiteX59" fmla="*/ 5985044 w 13695048"/>
                <a:gd name="connsiteY59" fmla="*/ 7742328 h 8038416"/>
                <a:gd name="connsiteX60" fmla="*/ 5698555 w 13695048"/>
                <a:gd name="connsiteY60" fmla="*/ 8033827 h 8038416"/>
                <a:gd name="connsiteX61" fmla="*/ 5139946 w 13695048"/>
                <a:gd name="connsiteY61" fmla="*/ 7879456 h 8038416"/>
                <a:gd name="connsiteX62" fmla="*/ 4299940 w 13695048"/>
                <a:gd name="connsiteY62" fmla="*/ 7432356 h 8038416"/>
                <a:gd name="connsiteX63" fmla="*/ 4116748 w 13695048"/>
                <a:gd name="connsiteY63" fmla="*/ 7340801 h 8038416"/>
                <a:gd name="connsiteX64" fmla="*/ 3934049 w 13695048"/>
                <a:gd name="connsiteY64" fmla="*/ 7290795 h 8038416"/>
                <a:gd name="connsiteX65" fmla="*/ 3803737 w 13695048"/>
                <a:gd name="connsiteY65" fmla="*/ 7407066 h 8038416"/>
                <a:gd name="connsiteX66" fmla="*/ 3672276 w 13695048"/>
                <a:gd name="connsiteY66" fmla="*/ 7429072 h 8038416"/>
                <a:gd name="connsiteX67" fmla="*/ 3186418 w 13695048"/>
                <a:gd name="connsiteY67" fmla="*/ 7279463 h 8038416"/>
                <a:gd name="connsiteX68" fmla="*/ 2223326 w 13695048"/>
                <a:gd name="connsiteY68" fmla="*/ 7154242 h 8038416"/>
                <a:gd name="connsiteX69" fmla="*/ 646774 w 13695048"/>
                <a:gd name="connsiteY69" fmla="*/ 7075415 h 8038416"/>
                <a:gd name="connsiteX70" fmla="*/ 110746 w 13695048"/>
                <a:gd name="connsiteY70" fmla="*/ 7028118 h 8038416"/>
                <a:gd name="connsiteX71" fmla="*/ 16153 w 13695048"/>
                <a:gd name="connsiteY71" fmla="*/ 7036740 h 8038416"/>
                <a:gd name="connsiteX72" fmla="*/ 59 w 13695048"/>
                <a:gd name="connsiteY72" fmla="*/ 6765606 h 8038416"/>
                <a:gd name="connsiteX73" fmla="*/ 63450 w 13695048"/>
                <a:gd name="connsiteY73" fmla="*/ 1021456 h 803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3695048" h="8038416">
                  <a:moveTo>
                    <a:pt x="63450" y="1021456"/>
                  </a:moveTo>
                  <a:cubicBezTo>
                    <a:pt x="90387" y="969282"/>
                    <a:pt x="202411" y="1020799"/>
                    <a:pt x="265199" y="1017925"/>
                  </a:cubicBezTo>
                  <a:cubicBezTo>
                    <a:pt x="327987" y="1015051"/>
                    <a:pt x="211046" y="1015722"/>
                    <a:pt x="440180" y="1004213"/>
                  </a:cubicBezTo>
                  <a:lnTo>
                    <a:pt x="1640002" y="948869"/>
                  </a:lnTo>
                  <a:cubicBezTo>
                    <a:pt x="2007098" y="927150"/>
                    <a:pt x="2394721" y="901860"/>
                    <a:pt x="2642754" y="873901"/>
                  </a:cubicBezTo>
                  <a:cubicBezTo>
                    <a:pt x="2890787" y="845942"/>
                    <a:pt x="2997014" y="811454"/>
                    <a:pt x="3128201" y="781114"/>
                  </a:cubicBezTo>
                  <a:cubicBezTo>
                    <a:pt x="3259388" y="750774"/>
                    <a:pt x="3328444" y="717492"/>
                    <a:pt x="3429880" y="691859"/>
                  </a:cubicBezTo>
                  <a:cubicBezTo>
                    <a:pt x="3531316" y="666226"/>
                    <a:pt x="3660670" y="627318"/>
                    <a:pt x="3736815" y="627318"/>
                  </a:cubicBezTo>
                  <a:cubicBezTo>
                    <a:pt x="3812960" y="627318"/>
                    <a:pt x="3839455" y="670837"/>
                    <a:pt x="3886752" y="691858"/>
                  </a:cubicBezTo>
                  <a:cubicBezTo>
                    <a:pt x="3934049" y="712879"/>
                    <a:pt x="3972012" y="751061"/>
                    <a:pt x="4020595" y="753442"/>
                  </a:cubicBezTo>
                  <a:cubicBezTo>
                    <a:pt x="4069178" y="755823"/>
                    <a:pt x="4040178" y="778432"/>
                    <a:pt x="4178250" y="706146"/>
                  </a:cubicBezTo>
                  <a:cubicBezTo>
                    <a:pt x="4316322" y="633860"/>
                    <a:pt x="4625679" y="432808"/>
                    <a:pt x="4849024" y="319726"/>
                  </a:cubicBezTo>
                  <a:cubicBezTo>
                    <a:pt x="5072369" y="206644"/>
                    <a:pt x="5360117" y="75593"/>
                    <a:pt x="5518319" y="27653"/>
                  </a:cubicBezTo>
                  <a:cubicBezTo>
                    <a:pt x="5676521" y="-20287"/>
                    <a:pt x="5720999" y="2692"/>
                    <a:pt x="5798239" y="32088"/>
                  </a:cubicBezTo>
                  <a:cubicBezTo>
                    <a:pt x="5875479" y="61484"/>
                    <a:pt x="5923459" y="83804"/>
                    <a:pt x="5981759" y="204030"/>
                  </a:cubicBezTo>
                  <a:cubicBezTo>
                    <a:pt x="6040059" y="324256"/>
                    <a:pt x="6104559" y="617752"/>
                    <a:pt x="6148037" y="753442"/>
                  </a:cubicBezTo>
                  <a:cubicBezTo>
                    <a:pt x="6191515" y="889132"/>
                    <a:pt x="6166279" y="976035"/>
                    <a:pt x="6242629" y="1018172"/>
                  </a:cubicBezTo>
                  <a:cubicBezTo>
                    <a:pt x="6318980" y="1060309"/>
                    <a:pt x="6375159" y="1017570"/>
                    <a:pt x="6606140" y="1006266"/>
                  </a:cubicBezTo>
                  <a:cubicBezTo>
                    <a:pt x="6837121" y="994962"/>
                    <a:pt x="7169482" y="988270"/>
                    <a:pt x="7628516" y="950348"/>
                  </a:cubicBezTo>
                  <a:cubicBezTo>
                    <a:pt x="8087550" y="912426"/>
                    <a:pt x="9153721" y="837881"/>
                    <a:pt x="9360343" y="778733"/>
                  </a:cubicBezTo>
                  <a:cubicBezTo>
                    <a:pt x="9566965" y="719585"/>
                    <a:pt x="9674026" y="675614"/>
                    <a:pt x="9782646" y="652609"/>
                  </a:cubicBezTo>
                  <a:cubicBezTo>
                    <a:pt x="9891266" y="629604"/>
                    <a:pt x="9948990" y="625484"/>
                    <a:pt x="10012066" y="640702"/>
                  </a:cubicBezTo>
                  <a:cubicBezTo>
                    <a:pt x="10075142" y="655920"/>
                    <a:pt x="10111559" y="726318"/>
                    <a:pt x="10161100" y="743917"/>
                  </a:cubicBezTo>
                  <a:cubicBezTo>
                    <a:pt x="10210641" y="761516"/>
                    <a:pt x="10181450" y="808019"/>
                    <a:pt x="10309312" y="746298"/>
                  </a:cubicBezTo>
                  <a:cubicBezTo>
                    <a:pt x="10437174" y="684577"/>
                    <a:pt x="10711345" y="486277"/>
                    <a:pt x="10928272" y="373592"/>
                  </a:cubicBezTo>
                  <a:cubicBezTo>
                    <a:pt x="11145199" y="260907"/>
                    <a:pt x="11440475" y="127749"/>
                    <a:pt x="11610871" y="70188"/>
                  </a:cubicBezTo>
                  <a:cubicBezTo>
                    <a:pt x="11781267" y="12627"/>
                    <a:pt x="11867046" y="5470"/>
                    <a:pt x="11950650" y="28228"/>
                  </a:cubicBezTo>
                  <a:cubicBezTo>
                    <a:pt x="12034254" y="50986"/>
                    <a:pt x="12059052" y="47840"/>
                    <a:pt x="12112493" y="121016"/>
                  </a:cubicBezTo>
                  <a:cubicBezTo>
                    <a:pt x="12165934" y="194192"/>
                    <a:pt x="12222317" y="327473"/>
                    <a:pt x="12271297" y="467282"/>
                  </a:cubicBezTo>
                  <a:cubicBezTo>
                    <a:pt x="12320277" y="607091"/>
                    <a:pt x="12369970" y="911617"/>
                    <a:pt x="12406372" y="959872"/>
                  </a:cubicBezTo>
                  <a:cubicBezTo>
                    <a:pt x="12442774" y="1008127"/>
                    <a:pt x="12518207" y="988283"/>
                    <a:pt x="12618302" y="985409"/>
                  </a:cubicBezTo>
                  <a:cubicBezTo>
                    <a:pt x="12718397" y="982535"/>
                    <a:pt x="12876888" y="957641"/>
                    <a:pt x="13006940" y="942628"/>
                  </a:cubicBezTo>
                  <a:cubicBezTo>
                    <a:pt x="13136992" y="927615"/>
                    <a:pt x="13308442" y="901135"/>
                    <a:pt x="13398615" y="895332"/>
                  </a:cubicBezTo>
                  <a:cubicBezTo>
                    <a:pt x="13488788" y="889529"/>
                    <a:pt x="13533647" y="881988"/>
                    <a:pt x="13547976" y="907813"/>
                  </a:cubicBezTo>
                  <a:cubicBezTo>
                    <a:pt x="13562305" y="933638"/>
                    <a:pt x="13547498" y="904228"/>
                    <a:pt x="13570311" y="1136003"/>
                  </a:cubicBezTo>
                  <a:cubicBezTo>
                    <a:pt x="13593125" y="1367778"/>
                    <a:pt x="13665766" y="1763134"/>
                    <a:pt x="13684857" y="2298463"/>
                  </a:cubicBezTo>
                  <a:cubicBezTo>
                    <a:pt x="13703948" y="2833792"/>
                    <a:pt x="13691604" y="3712556"/>
                    <a:pt x="13684857" y="4347980"/>
                  </a:cubicBezTo>
                  <a:cubicBezTo>
                    <a:pt x="13678110" y="4983404"/>
                    <a:pt x="13660443" y="5705374"/>
                    <a:pt x="13644376" y="6111008"/>
                  </a:cubicBezTo>
                  <a:cubicBezTo>
                    <a:pt x="13628309" y="6516642"/>
                    <a:pt x="13605906" y="6617038"/>
                    <a:pt x="13588457" y="6781782"/>
                  </a:cubicBezTo>
                  <a:cubicBezTo>
                    <a:pt x="13571008" y="6946526"/>
                    <a:pt x="13559965" y="7034331"/>
                    <a:pt x="13539683" y="7099473"/>
                  </a:cubicBezTo>
                  <a:cubicBezTo>
                    <a:pt x="13519401" y="7164615"/>
                    <a:pt x="13523383" y="7162617"/>
                    <a:pt x="13466767" y="7172635"/>
                  </a:cubicBezTo>
                  <a:cubicBezTo>
                    <a:pt x="13410151" y="7182653"/>
                    <a:pt x="13336989" y="7171663"/>
                    <a:pt x="13199985" y="7159579"/>
                  </a:cubicBezTo>
                  <a:cubicBezTo>
                    <a:pt x="13062981" y="7147495"/>
                    <a:pt x="12780091" y="7112324"/>
                    <a:pt x="12644743" y="7100130"/>
                  </a:cubicBezTo>
                  <a:cubicBezTo>
                    <a:pt x="12509395" y="7087936"/>
                    <a:pt x="12448495" y="7026284"/>
                    <a:pt x="12387896" y="7086417"/>
                  </a:cubicBezTo>
                  <a:cubicBezTo>
                    <a:pt x="12327297" y="7146550"/>
                    <a:pt x="12324575" y="7328566"/>
                    <a:pt x="12281151" y="7460931"/>
                  </a:cubicBezTo>
                  <a:cubicBezTo>
                    <a:pt x="12237728" y="7593296"/>
                    <a:pt x="12198259" y="7784480"/>
                    <a:pt x="12127355" y="7880606"/>
                  </a:cubicBezTo>
                  <a:cubicBezTo>
                    <a:pt x="12056451" y="7976732"/>
                    <a:pt x="12004351" y="8046363"/>
                    <a:pt x="11855728" y="8037686"/>
                  </a:cubicBezTo>
                  <a:cubicBezTo>
                    <a:pt x="11707105" y="8029010"/>
                    <a:pt x="11417113" y="7904104"/>
                    <a:pt x="11235618" y="7828547"/>
                  </a:cubicBezTo>
                  <a:cubicBezTo>
                    <a:pt x="11054123" y="7752990"/>
                    <a:pt x="10924428" y="7670796"/>
                    <a:pt x="10766759" y="7584346"/>
                  </a:cubicBezTo>
                  <a:cubicBezTo>
                    <a:pt x="10609090" y="7497896"/>
                    <a:pt x="10397843" y="7356388"/>
                    <a:pt x="10289605" y="7309844"/>
                  </a:cubicBezTo>
                  <a:cubicBezTo>
                    <a:pt x="10181368" y="7263300"/>
                    <a:pt x="10158335" y="7295023"/>
                    <a:pt x="10117334" y="7305082"/>
                  </a:cubicBezTo>
                  <a:cubicBezTo>
                    <a:pt x="10076333" y="7315141"/>
                    <a:pt x="10079631" y="7349779"/>
                    <a:pt x="10043597" y="7370197"/>
                  </a:cubicBezTo>
                  <a:cubicBezTo>
                    <a:pt x="10007564" y="7390616"/>
                    <a:pt x="9961663" y="7429427"/>
                    <a:pt x="9901133" y="7427593"/>
                  </a:cubicBezTo>
                  <a:cubicBezTo>
                    <a:pt x="9840603" y="7425759"/>
                    <a:pt x="9798657" y="7391615"/>
                    <a:pt x="9680415" y="7359194"/>
                  </a:cubicBezTo>
                  <a:cubicBezTo>
                    <a:pt x="9562174" y="7326774"/>
                    <a:pt x="9426730" y="7268912"/>
                    <a:pt x="9191684" y="7233070"/>
                  </a:cubicBezTo>
                  <a:cubicBezTo>
                    <a:pt x="8956638" y="7197228"/>
                    <a:pt x="8659023" y="7173046"/>
                    <a:pt x="8270140" y="7144142"/>
                  </a:cubicBezTo>
                  <a:cubicBezTo>
                    <a:pt x="7881257" y="7115238"/>
                    <a:pt x="7175217" y="7078439"/>
                    <a:pt x="6858388" y="7059649"/>
                  </a:cubicBezTo>
                  <a:cubicBezTo>
                    <a:pt x="6541559" y="7040859"/>
                    <a:pt x="6483245" y="7025053"/>
                    <a:pt x="6369164" y="7031403"/>
                  </a:cubicBezTo>
                  <a:cubicBezTo>
                    <a:pt x="6255083" y="7037753"/>
                    <a:pt x="6237922" y="6979262"/>
                    <a:pt x="6173902" y="7097749"/>
                  </a:cubicBezTo>
                  <a:cubicBezTo>
                    <a:pt x="6109882" y="7216237"/>
                    <a:pt x="6064269" y="7586315"/>
                    <a:pt x="5985044" y="7742328"/>
                  </a:cubicBezTo>
                  <a:cubicBezTo>
                    <a:pt x="5905820" y="7898341"/>
                    <a:pt x="5839405" y="8010972"/>
                    <a:pt x="5698555" y="8033827"/>
                  </a:cubicBezTo>
                  <a:cubicBezTo>
                    <a:pt x="5557705" y="8056682"/>
                    <a:pt x="5373048" y="7979701"/>
                    <a:pt x="5139946" y="7879456"/>
                  </a:cubicBezTo>
                  <a:cubicBezTo>
                    <a:pt x="4906844" y="7779211"/>
                    <a:pt x="4470473" y="7522132"/>
                    <a:pt x="4299940" y="7432356"/>
                  </a:cubicBezTo>
                  <a:cubicBezTo>
                    <a:pt x="4129407" y="7342580"/>
                    <a:pt x="4177730" y="7364395"/>
                    <a:pt x="4116748" y="7340801"/>
                  </a:cubicBezTo>
                  <a:cubicBezTo>
                    <a:pt x="4055766" y="7317207"/>
                    <a:pt x="3986218" y="7279751"/>
                    <a:pt x="3934049" y="7290795"/>
                  </a:cubicBezTo>
                  <a:cubicBezTo>
                    <a:pt x="3881881" y="7301839"/>
                    <a:pt x="3847366" y="7384020"/>
                    <a:pt x="3803737" y="7407066"/>
                  </a:cubicBezTo>
                  <a:cubicBezTo>
                    <a:pt x="3760108" y="7430112"/>
                    <a:pt x="3775163" y="7450339"/>
                    <a:pt x="3672276" y="7429072"/>
                  </a:cubicBezTo>
                  <a:cubicBezTo>
                    <a:pt x="3569390" y="7407805"/>
                    <a:pt x="3351710" y="7325268"/>
                    <a:pt x="3186418" y="7279463"/>
                  </a:cubicBezTo>
                  <a:cubicBezTo>
                    <a:pt x="3021126" y="7233658"/>
                    <a:pt x="2646600" y="7188250"/>
                    <a:pt x="2223326" y="7154242"/>
                  </a:cubicBezTo>
                  <a:cubicBezTo>
                    <a:pt x="1800052" y="7120234"/>
                    <a:pt x="998871" y="7096436"/>
                    <a:pt x="646774" y="7075415"/>
                  </a:cubicBezTo>
                  <a:cubicBezTo>
                    <a:pt x="294677" y="7054394"/>
                    <a:pt x="215849" y="7034564"/>
                    <a:pt x="110746" y="7028118"/>
                  </a:cubicBezTo>
                  <a:cubicBezTo>
                    <a:pt x="5643" y="7021672"/>
                    <a:pt x="26663" y="7041995"/>
                    <a:pt x="16153" y="7036740"/>
                  </a:cubicBezTo>
                  <a:cubicBezTo>
                    <a:pt x="5643" y="7031485"/>
                    <a:pt x="-680" y="6951384"/>
                    <a:pt x="59" y="6765606"/>
                  </a:cubicBezTo>
                  <a:cubicBezTo>
                    <a:pt x="798" y="6579828"/>
                    <a:pt x="36513" y="1073630"/>
                    <a:pt x="63450" y="1021456"/>
                  </a:cubicBezTo>
                  <a:close/>
                </a:path>
              </a:pathLst>
            </a:custGeom>
            <a:gradFill>
              <a:gsLst>
                <a:gs pos="47000">
                  <a:srgbClr val="FF302B">
                    <a:alpha val="33000"/>
                  </a:srgbClr>
                </a:gs>
                <a:gs pos="43000">
                  <a:srgbClr val="FF302B"/>
                </a:gs>
                <a:gs pos="0">
                  <a:srgbClr val="FF302B">
                    <a:alpha val="12000"/>
                  </a:srgbClr>
                </a:gs>
                <a:gs pos="93000">
                  <a:srgbClr val="FD302B">
                    <a:alpha val="23000"/>
                  </a:srgbClr>
                </a:gs>
                <a:gs pos="91000">
                  <a:srgbClr val="FD302B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200"/>
            </a:p>
          </p:txBody>
        </p:sp>
        <p:grpSp>
          <p:nvGrpSpPr>
            <p:cNvPr id="123" name="Skupina 122"/>
            <p:cNvGrpSpPr/>
            <p:nvPr/>
          </p:nvGrpSpPr>
          <p:grpSpPr>
            <a:xfrm>
              <a:off x="326102" y="427172"/>
              <a:ext cx="13525317" cy="326719"/>
              <a:chOff x="318766" y="2777390"/>
              <a:chExt cx="8623215" cy="655148"/>
            </a:xfrm>
          </p:grpSpPr>
          <p:grpSp>
            <p:nvGrpSpPr>
              <p:cNvPr id="173" name="Skupina 172"/>
              <p:cNvGrpSpPr/>
              <p:nvPr/>
            </p:nvGrpSpPr>
            <p:grpSpPr>
              <a:xfrm>
                <a:off x="318766" y="2777390"/>
                <a:ext cx="7912586" cy="655148"/>
                <a:chOff x="318766" y="2777390"/>
                <a:chExt cx="7912586" cy="655148"/>
              </a:xfrm>
            </p:grpSpPr>
            <p:sp>
              <p:nvSpPr>
                <p:cNvPr id="175" name="Volný tvar 174"/>
                <p:cNvSpPr/>
                <p:nvPr/>
              </p:nvSpPr>
              <p:spPr>
                <a:xfrm flipH="1">
                  <a:off x="318766" y="2777390"/>
                  <a:ext cx="3960440" cy="651610"/>
                </a:xfrm>
                <a:custGeom>
                  <a:avLst/>
                  <a:gdLst>
                    <a:gd name="connsiteX0" fmla="*/ 0 w 4633538"/>
                    <a:gd name="connsiteY0" fmla="*/ 3662913 h 3678313"/>
                    <a:gd name="connsiteX1" fmla="*/ 570016 w 4633538"/>
                    <a:gd name="connsiteY1" fmla="*/ 361573 h 3678313"/>
                    <a:gd name="connsiteX2" fmla="*/ 973777 w 4633538"/>
                    <a:gd name="connsiteY2" fmla="*/ 314072 h 3678313"/>
                    <a:gd name="connsiteX3" fmla="*/ 1591294 w 4633538"/>
                    <a:gd name="connsiteY3" fmla="*/ 2392254 h 3678313"/>
                    <a:gd name="connsiteX4" fmla="*/ 1662546 w 4633538"/>
                    <a:gd name="connsiteY4" fmla="*/ 2677261 h 3678313"/>
                    <a:gd name="connsiteX5" fmla="*/ 1852551 w 4633538"/>
                    <a:gd name="connsiteY5" fmla="*/ 2202248 h 3678313"/>
                    <a:gd name="connsiteX6" fmla="*/ 2078182 w 4633538"/>
                    <a:gd name="connsiteY6" fmla="*/ 2499132 h 3678313"/>
                    <a:gd name="connsiteX7" fmla="*/ 2327564 w 4633538"/>
                    <a:gd name="connsiteY7" fmla="*/ 2784139 h 3678313"/>
                    <a:gd name="connsiteX8" fmla="*/ 2885704 w 4633538"/>
                    <a:gd name="connsiteY8" fmla="*/ 3140399 h 3678313"/>
                    <a:gd name="connsiteX9" fmla="*/ 4476998 w 4633538"/>
                    <a:gd name="connsiteY9" fmla="*/ 3591661 h 3678313"/>
                    <a:gd name="connsiteX10" fmla="*/ 4583875 w 4633538"/>
                    <a:gd name="connsiteY10" fmla="*/ 3674789 h 3678313"/>
                    <a:gd name="connsiteX11" fmla="*/ 4560125 w 4633538"/>
                    <a:gd name="connsiteY11" fmla="*/ 3662913 h 3678313"/>
                    <a:gd name="connsiteX12" fmla="*/ 4631377 w 4633538"/>
                    <a:gd name="connsiteY12" fmla="*/ 3662913 h 3678313"/>
                    <a:gd name="connsiteX0" fmla="*/ 0 w 4664107"/>
                    <a:gd name="connsiteY0" fmla="*/ 3662913 h 3677662"/>
                    <a:gd name="connsiteX1" fmla="*/ 570016 w 4664107"/>
                    <a:gd name="connsiteY1" fmla="*/ 361573 h 3677662"/>
                    <a:gd name="connsiteX2" fmla="*/ 973777 w 4664107"/>
                    <a:gd name="connsiteY2" fmla="*/ 314072 h 3677662"/>
                    <a:gd name="connsiteX3" fmla="*/ 1591294 w 4664107"/>
                    <a:gd name="connsiteY3" fmla="*/ 2392254 h 3677662"/>
                    <a:gd name="connsiteX4" fmla="*/ 1662546 w 4664107"/>
                    <a:gd name="connsiteY4" fmla="*/ 2677261 h 3677662"/>
                    <a:gd name="connsiteX5" fmla="*/ 1852551 w 4664107"/>
                    <a:gd name="connsiteY5" fmla="*/ 2202248 h 3677662"/>
                    <a:gd name="connsiteX6" fmla="*/ 2078182 w 4664107"/>
                    <a:gd name="connsiteY6" fmla="*/ 2499132 h 3677662"/>
                    <a:gd name="connsiteX7" fmla="*/ 2327564 w 4664107"/>
                    <a:gd name="connsiteY7" fmla="*/ 2784139 h 3677662"/>
                    <a:gd name="connsiteX8" fmla="*/ 2885704 w 4664107"/>
                    <a:gd name="connsiteY8" fmla="*/ 3140399 h 3677662"/>
                    <a:gd name="connsiteX9" fmla="*/ 4476998 w 4664107"/>
                    <a:gd name="connsiteY9" fmla="*/ 3591661 h 3677662"/>
                    <a:gd name="connsiteX10" fmla="*/ 4583875 w 4664107"/>
                    <a:gd name="connsiteY10" fmla="*/ 3674789 h 3677662"/>
                    <a:gd name="connsiteX11" fmla="*/ 4663492 w 4664107"/>
                    <a:gd name="connsiteY11" fmla="*/ 3658937 h 3677662"/>
                    <a:gd name="connsiteX12" fmla="*/ 4631377 w 4664107"/>
                    <a:gd name="connsiteY12" fmla="*/ 3662913 h 3677662"/>
                    <a:gd name="connsiteX0" fmla="*/ 0 w 4665618"/>
                    <a:gd name="connsiteY0" fmla="*/ 3662913 h 3677831"/>
                    <a:gd name="connsiteX1" fmla="*/ 570016 w 4665618"/>
                    <a:gd name="connsiteY1" fmla="*/ 361573 h 3677831"/>
                    <a:gd name="connsiteX2" fmla="*/ 973777 w 4665618"/>
                    <a:gd name="connsiteY2" fmla="*/ 314072 h 3677831"/>
                    <a:gd name="connsiteX3" fmla="*/ 1591294 w 4665618"/>
                    <a:gd name="connsiteY3" fmla="*/ 2392254 h 3677831"/>
                    <a:gd name="connsiteX4" fmla="*/ 1662546 w 4665618"/>
                    <a:gd name="connsiteY4" fmla="*/ 2677261 h 3677831"/>
                    <a:gd name="connsiteX5" fmla="*/ 1852551 w 4665618"/>
                    <a:gd name="connsiteY5" fmla="*/ 2202248 h 3677831"/>
                    <a:gd name="connsiteX6" fmla="*/ 2078182 w 4665618"/>
                    <a:gd name="connsiteY6" fmla="*/ 2499132 h 3677831"/>
                    <a:gd name="connsiteX7" fmla="*/ 2327564 w 4665618"/>
                    <a:gd name="connsiteY7" fmla="*/ 2784139 h 3677831"/>
                    <a:gd name="connsiteX8" fmla="*/ 2885704 w 4665618"/>
                    <a:gd name="connsiteY8" fmla="*/ 3140399 h 3677831"/>
                    <a:gd name="connsiteX9" fmla="*/ 4476998 w 4665618"/>
                    <a:gd name="connsiteY9" fmla="*/ 3591661 h 3677831"/>
                    <a:gd name="connsiteX10" fmla="*/ 4583875 w 4665618"/>
                    <a:gd name="connsiteY10" fmla="*/ 3674789 h 3677831"/>
                    <a:gd name="connsiteX11" fmla="*/ 4663492 w 4665618"/>
                    <a:gd name="connsiteY11" fmla="*/ 3658937 h 3677831"/>
                    <a:gd name="connsiteX12" fmla="*/ 4659207 w 4665618"/>
                    <a:gd name="connsiteY12" fmla="*/ 3650986 h 3677831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62546 w 4666415"/>
                    <a:gd name="connsiteY4" fmla="*/ 2677261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1199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39532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49478 h 3650754"/>
                    <a:gd name="connsiteX1" fmla="*/ 395326 w 4666415"/>
                    <a:gd name="connsiteY1" fmla="*/ 348138 h 3650754"/>
                    <a:gd name="connsiteX2" fmla="*/ 899871 w 4666415"/>
                    <a:gd name="connsiteY2" fmla="*/ 327168 h 3650754"/>
                    <a:gd name="connsiteX3" fmla="*/ 1576872 w 4666415"/>
                    <a:gd name="connsiteY3" fmla="*/ 2378819 h 3650754"/>
                    <a:gd name="connsiteX4" fmla="*/ 1653892 w 4666415"/>
                    <a:gd name="connsiteY4" fmla="*/ 2666711 h 3650754"/>
                    <a:gd name="connsiteX5" fmla="*/ 1727203 w 4666415"/>
                    <a:gd name="connsiteY5" fmla="*/ 2606885 h 3650754"/>
                    <a:gd name="connsiteX6" fmla="*/ 1858688 w 4666415"/>
                    <a:gd name="connsiteY6" fmla="*/ 2182676 h 3650754"/>
                    <a:gd name="connsiteX7" fmla="*/ 2111935 w 4666415"/>
                    <a:gd name="connsiteY7" fmla="*/ 2455013 h 3650754"/>
                    <a:gd name="connsiteX8" fmla="*/ 2327564 w 4666415"/>
                    <a:gd name="connsiteY8" fmla="*/ 2770704 h 3650754"/>
                    <a:gd name="connsiteX9" fmla="*/ 2885704 w 4666415"/>
                    <a:gd name="connsiteY9" fmla="*/ 3126964 h 3650754"/>
                    <a:gd name="connsiteX10" fmla="*/ 4476998 w 4666415"/>
                    <a:gd name="connsiteY10" fmla="*/ 3578226 h 3650754"/>
                    <a:gd name="connsiteX11" fmla="*/ 4647486 w 4666415"/>
                    <a:gd name="connsiteY11" fmla="*/ 3645451 h 3650754"/>
                    <a:gd name="connsiteX12" fmla="*/ 4663492 w 4666415"/>
                    <a:gd name="connsiteY12" fmla="*/ 3645502 h 3650754"/>
                    <a:gd name="connsiteX13" fmla="*/ 4659207 w 4666415"/>
                    <a:gd name="connsiteY13" fmla="*/ 3637551 h 3650754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77491 h 3678767"/>
                    <a:gd name="connsiteX1" fmla="*/ 260951 w 4666415"/>
                    <a:gd name="connsiteY1" fmla="*/ 323088 h 3678767"/>
                    <a:gd name="connsiteX2" fmla="*/ 839400 w 4666415"/>
                    <a:gd name="connsiteY2" fmla="*/ 368446 h 3678767"/>
                    <a:gd name="connsiteX3" fmla="*/ 1576872 w 4666415"/>
                    <a:gd name="connsiteY3" fmla="*/ 2406832 h 3678767"/>
                    <a:gd name="connsiteX4" fmla="*/ 1653892 w 4666415"/>
                    <a:gd name="connsiteY4" fmla="*/ 2694724 h 3678767"/>
                    <a:gd name="connsiteX5" fmla="*/ 1727203 w 4666415"/>
                    <a:gd name="connsiteY5" fmla="*/ 2634898 h 3678767"/>
                    <a:gd name="connsiteX6" fmla="*/ 1858688 w 4666415"/>
                    <a:gd name="connsiteY6" fmla="*/ 2210689 h 3678767"/>
                    <a:gd name="connsiteX7" fmla="*/ 2111935 w 4666415"/>
                    <a:gd name="connsiteY7" fmla="*/ 2483026 h 3678767"/>
                    <a:gd name="connsiteX8" fmla="*/ 2327564 w 4666415"/>
                    <a:gd name="connsiteY8" fmla="*/ 2798717 h 3678767"/>
                    <a:gd name="connsiteX9" fmla="*/ 2885704 w 4666415"/>
                    <a:gd name="connsiteY9" fmla="*/ 3154977 h 3678767"/>
                    <a:gd name="connsiteX10" fmla="*/ 4476998 w 4666415"/>
                    <a:gd name="connsiteY10" fmla="*/ 3606239 h 3678767"/>
                    <a:gd name="connsiteX11" fmla="*/ 4647486 w 4666415"/>
                    <a:gd name="connsiteY11" fmla="*/ 3673464 h 3678767"/>
                    <a:gd name="connsiteX12" fmla="*/ 4663492 w 4666415"/>
                    <a:gd name="connsiteY12" fmla="*/ 3673515 h 3678767"/>
                    <a:gd name="connsiteX13" fmla="*/ 4659207 w 4666415"/>
                    <a:gd name="connsiteY13" fmla="*/ 3665564 h 3678767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889 h 3670165"/>
                    <a:gd name="connsiteX1" fmla="*/ 260951 w 4666415"/>
                    <a:gd name="connsiteY1" fmla="*/ 314486 h 3670165"/>
                    <a:gd name="connsiteX2" fmla="*/ 731898 w 4666415"/>
                    <a:gd name="connsiteY2" fmla="*/ 379743 h 3670165"/>
                    <a:gd name="connsiteX3" fmla="*/ 1549997 w 4666415"/>
                    <a:gd name="connsiteY3" fmla="*/ 2404862 h 3670165"/>
                    <a:gd name="connsiteX4" fmla="*/ 1653892 w 4666415"/>
                    <a:gd name="connsiteY4" fmla="*/ 2686122 h 3670165"/>
                    <a:gd name="connsiteX5" fmla="*/ 1727203 w 4666415"/>
                    <a:gd name="connsiteY5" fmla="*/ 2626296 h 3670165"/>
                    <a:gd name="connsiteX6" fmla="*/ 1858688 w 4666415"/>
                    <a:gd name="connsiteY6" fmla="*/ 2202087 h 3670165"/>
                    <a:gd name="connsiteX7" fmla="*/ 2111935 w 4666415"/>
                    <a:gd name="connsiteY7" fmla="*/ 2474424 h 3670165"/>
                    <a:gd name="connsiteX8" fmla="*/ 2327564 w 4666415"/>
                    <a:gd name="connsiteY8" fmla="*/ 2790115 h 3670165"/>
                    <a:gd name="connsiteX9" fmla="*/ 2885704 w 4666415"/>
                    <a:gd name="connsiteY9" fmla="*/ 3146375 h 3670165"/>
                    <a:gd name="connsiteX10" fmla="*/ 4476998 w 4666415"/>
                    <a:gd name="connsiteY10" fmla="*/ 3597637 h 3670165"/>
                    <a:gd name="connsiteX11" fmla="*/ 4647486 w 4666415"/>
                    <a:gd name="connsiteY11" fmla="*/ 3664862 h 3670165"/>
                    <a:gd name="connsiteX12" fmla="*/ 4663492 w 4666415"/>
                    <a:gd name="connsiteY12" fmla="*/ 3664913 h 3670165"/>
                    <a:gd name="connsiteX13" fmla="*/ 4659207 w 4666415"/>
                    <a:gd name="connsiteY13" fmla="*/ 3656962 h 3670165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16402 w 4666415"/>
                    <a:gd name="connsiteY3" fmla="*/ 2397896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66415" h="3669832">
                      <a:moveTo>
                        <a:pt x="0" y="3668556"/>
                      </a:moveTo>
                      <a:cubicBezTo>
                        <a:pt x="129953" y="2296955"/>
                        <a:pt x="125530" y="862344"/>
                        <a:pt x="260951" y="314153"/>
                      </a:cubicBezTo>
                      <a:cubicBezTo>
                        <a:pt x="396372" y="-234038"/>
                        <a:pt x="522656" y="32120"/>
                        <a:pt x="731898" y="379410"/>
                      </a:cubicBezTo>
                      <a:cubicBezTo>
                        <a:pt x="941140" y="726700"/>
                        <a:pt x="1443363" y="2219118"/>
                        <a:pt x="1516402" y="2397896"/>
                      </a:cubicBezTo>
                      <a:cubicBezTo>
                        <a:pt x="1589441" y="2576674"/>
                        <a:pt x="1618759" y="2647778"/>
                        <a:pt x="1653892" y="2685789"/>
                      </a:cubicBezTo>
                      <a:cubicBezTo>
                        <a:pt x="1689025" y="2723800"/>
                        <a:pt x="1715246" y="2656575"/>
                        <a:pt x="1727203" y="2625963"/>
                      </a:cubicBezTo>
                      <a:cubicBezTo>
                        <a:pt x="1756467" y="2546313"/>
                        <a:pt x="1794566" y="2227066"/>
                        <a:pt x="1858688" y="2201754"/>
                      </a:cubicBezTo>
                      <a:cubicBezTo>
                        <a:pt x="1922810" y="2176442"/>
                        <a:pt x="2042995" y="2351539"/>
                        <a:pt x="2111935" y="2474091"/>
                      </a:cubicBezTo>
                      <a:cubicBezTo>
                        <a:pt x="2180875" y="2596643"/>
                        <a:pt x="2247698" y="2711543"/>
                        <a:pt x="2327564" y="2789782"/>
                      </a:cubicBezTo>
                      <a:cubicBezTo>
                        <a:pt x="2407430" y="2868021"/>
                        <a:pt x="2527465" y="3011455"/>
                        <a:pt x="2885704" y="3146042"/>
                      </a:cubicBezTo>
                      <a:cubicBezTo>
                        <a:pt x="3243943" y="3280629"/>
                        <a:pt x="4183368" y="3510889"/>
                        <a:pt x="4476998" y="3597304"/>
                      </a:cubicBezTo>
                      <a:cubicBezTo>
                        <a:pt x="4770628" y="3683719"/>
                        <a:pt x="4616404" y="3653316"/>
                        <a:pt x="4647486" y="3664529"/>
                      </a:cubicBezTo>
                      <a:cubicBezTo>
                        <a:pt x="4678568" y="3675742"/>
                        <a:pt x="4661539" y="3665897"/>
                        <a:pt x="4663492" y="3664580"/>
                      </a:cubicBezTo>
                      <a:cubicBezTo>
                        <a:pt x="4665445" y="3663263"/>
                        <a:pt x="4627539" y="3655639"/>
                        <a:pt x="4659207" y="3656629"/>
                      </a:cubicBezTo>
                    </a:path>
                  </a:pathLst>
                </a:custGeom>
                <a:noFill/>
                <a:ln w="57150"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6" name="Volný tvar 175"/>
                <p:cNvSpPr/>
                <p:nvPr/>
              </p:nvSpPr>
              <p:spPr>
                <a:xfrm flipH="1">
                  <a:off x="4270912" y="2780928"/>
                  <a:ext cx="3960440" cy="651610"/>
                </a:xfrm>
                <a:custGeom>
                  <a:avLst/>
                  <a:gdLst>
                    <a:gd name="connsiteX0" fmla="*/ 0 w 4633538"/>
                    <a:gd name="connsiteY0" fmla="*/ 3662913 h 3678313"/>
                    <a:gd name="connsiteX1" fmla="*/ 570016 w 4633538"/>
                    <a:gd name="connsiteY1" fmla="*/ 361573 h 3678313"/>
                    <a:gd name="connsiteX2" fmla="*/ 973777 w 4633538"/>
                    <a:gd name="connsiteY2" fmla="*/ 314072 h 3678313"/>
                    <a:gd name="connsiteX3" fmla="*/ 1591294 w 4633538"/>
                    <a:gd name="connsiteY3" fmla="*/ 2392254 h 3678313"/>
                    <a:gd name="connsiteX4" fmla="*/ 1662546 w 4633538"/>
                    <a:gd name="connsiteY4" fmla="*/ 2677261 h 3678313"/>
                    <a:gd name="connsiteX5" fmla="*/ 1852551 w 4633538"/>
                    <a:gd name="connsiteY5" fmla="*/ 2202248 h 3678313"/>
                    <a:gd name="connsiteX6" fmla="*/ 2078182 w 4633538"/>
                    <a:gd name="connsiteY6" fmla="*/ 2499132 h 3678313"/>
                    <a:gd name="connsiteX7" fmla="*/ 2327564 w 4633538"/>
                    <a:gd name="connsiteY7" fmla="*/ 2784139 h 3678313"/>
                    <a:gd name="connsiteX8" fmla="*/ 2885704 w 4633538"/>
                    <a:gd name="connsiteY8" fmla="*/ 3140399 h 3678313"/>
                    <a:gd name="connsiteX9" fmla="*/ 4476998 w 4633538"/>
                    <a:gd name="connsiteY9" fmla="*/ 3591661 h 3678313"/>
                    <a:gd name="connsiteX10" fmla="*/ 4583875 w 4633538"/>
                    <a:gd name="connsiteY10" fmla="*/ 3674789 h 3678313"/>
                    <a:gd name="connsiteX11" fmla="*/ 4560125 w 4633538"/>
                    <a:gd name="connsiteY11" fmla="*/ 3662913 h 3678313"/>
                    <a:gd name="connsiteX12" fmla="*/ 4631377 w 4633538"/>
                    <a:gd name="connsiteY12" fmla="*/ 3662913 h 3678313"/>
                    <a:gd name="connsiteX0" fmla="*/ 0 w 4664107"/>
                    <a:gd name="connsiteY0" fmla="*/ 3662913 h 3677662"/>
                    <a:gd name="connsiteX1" fmla="*/ 570016 w 4664107"/>
                    <a:gd name="connsiteY1" fmla="*/ 361573 h 3677662"/>
                    <a:gd name="connsiteX2" fmla="*/ 973777 w 4664107"/>
                    <a:gd name="connsiteY2" fmla="*/ 314072 h 3677662"/>
                    <a:gd name="connsiteX3" fmla="*/ 1591294 w 4664107"/>
                    <a:gd name="connsiteY3" fmla="*/ 2392254 h 3677662"/>
                    <a:gd name="connsiteX4" fmla="*/ 1662546 w 4664107"/>
                    <a:gd name="connsiteY4" fmla="*/ 2677261 h 3677662"/>
                    <a:gd name="connsiteX5" fmla="*/ 1852551 w 4664107"/>
                    <a:gd name="connsiteY5" fmla="*/ 2202248 h 3677662"/>
                    <a:gd name="connsiteX6" fmla="*/ 2078182 w 4664107"/>
                    <a:gd name="connsiteY6" fmla="*/ 2499132 h 3677662"/>
                    <a:gd name="connsiteX7" fmla="*/ 2327564 w 4664107"/>
                    <a:gd name="connsiteY7" fmla="*/ 2784139 h 3677662"/>
                    <a:gd name="connsiteX8" fmla="*/ 2885704 w 4664107"/>
                    <a:gd name="connsiteY8" fmla="*/ 3140399 h 3677662"/>
                    <a:gd name="connsiteX9" fmla="*/ 4476998 w 4664107"/>
                    <a:gd name="connsiteY9" fmla="*/ 3591661 h 3677662"/>
                    <a:gd name="connsiteX10" fmla="*/ 4583875 w 4664107"/>
                    <a:gd name="connsiteY10" fmla="*/ 3674789 h 3677662"/>
                    <a:gd name="connsiteX11" fmla="*/ 4663492 w 4664107"/>
                    <a:gd name="connsiteY11" fmla="*/ 3658937 h 3677662"/>
                    <a:gd name="connsiteX12" fmla="*/ 4631377 w 4664107"/>
                    <a:gd name="connsiteY12" fmla="*/ 3662913 h 3677662"/>
                    <a:gd name="connsiteX0" fmla="*/ 0 w 4665618"/>
                    <a:gd name="connsiteY0" fmla="*/ 3662913 h 3677831"/>
                    <a:gd name="connsiteX1" fmla="*/ 570016 w 4665618"/>
                    <a:gd name="connsiteY1" fmla="*/ 361573 h 3677831"/>
                    <a:gd name="connsiteX2" fmla="*/ 973777 w 4665618"/>
                    <a:gd name="connsiteY2" fmla="*/ 314072 h 3677831"/>
                    <a:gd name="connsiteX3" fmla="*/ 1591294 w 4665618"/>
                    <a:gd name="connsiteY3" fmla="*/ 2392254 h 3677831"/>
                    <a:gd name="connsiteX4" fmla="*/ 1662546 w 4665618"/>
                    <a:gd name="connsiteY4" fmla="*/ 2677261 h 3677831"/>
                    <a:gd name="connsiteX5" fmla="*/ 1852551 w 4665618"/>
                    <a:gd name="connsiteY5" fmla="*/ 2202248 h 3677831"/>
                    <a:gd name="connsiteX6" fmla="*/ 2078182 w 4665618"/>
                    <a:gd name="connsiteY6" fmla="*/ 2499132 h 3677831"/>
                    <a:gd name="connsiteX7" fmla="*/ 2327564 w 4665618"/>
                    <a:gd name="connsiteY7" fmla="*/ 2784139 h 3677831"/>
                    <a:gd name="connsiteX8" fmla="*/ 2885704 w 4665618"/>
                    <a:gd name="connsiteY8" fmla="*/ 3140399 h 3677831"/>
                    <a:gd name="connsiteX9" fmla="*/ 4476998 w 4665618"/>
                    <a:gd name="connsiteY9" fmla="*/ 3591661 h 3677831"/>
                    <a:gd name="connsiteX10" fmla="*/ 4583875 w 4665618"/>
                    <a:gd name="connsiteY10" fmla="*/ 3674789 h 3677831"/>
                    <a:gd name="connsiteX11" fmla="*/ 4663492 w 4665618"/>
                    <a:gd name="connsiteY11" fmla="*/ 3658937 h 3677831"/>
                    <a:gd name="connsiteX12" fmla="*/ 4659207 w 4665618"/>
                    <a:gd name="connsiteY12" fmla="*/ 3650986 h 3677831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62546 w 4666415"/>
                    <a:gd name="connsiteY4" fmla="*/ 2677261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1199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39532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49478 h 3650754"/>
                    <a:gd name="connsiteX1" fmla="*/ 395326 w 4666415"/>
                    <a:gd name="connsiteY1" fmla="*/ 348138 h 3650754"/>
                    <a:gd name="connsiteX2" fmla="*/ 899871 w 4666415"/>
                    <a:gd name="connsiteY2" fmla="*/ 327168 h 3650754"/>
                    <a:gd name="connsiteX3" fmla="*/ 1576872 w 4666415"/>
                    <a:gd name="connsiteY3" fmla="*/ 2378819 h 3650754"/>
                    <a:gd name="connsiteX4" fmla="*/ 1653892 w 4666415"/>
                    <a:gd name="connsiteY4" fmla="*/ 2666711 h 3650754"/>
                    <a:gd name="connsiteX5" fmla="*/ 1727203 w 4666415"/>
                    <a:gd name="connsiteY5" fmla="*/ 2606885 h 3650754"/>
                    <a:gd name="connsiteX6" fmla="*/ 1858688 w 4666415"/>
                    <a:gd name="connsiteY6" fmla="*/ 2182676 h 3650754"/>
                    <a:gd name="connsiteX7" fmla="*/ 2111935 w 4666415"/>
                    <a:gd name="connsiteY7" fmla="*/ 2455013 h 3650754"/>
                    <a:gd name="connsiteX8" fmla="*/ 2327564 w 4666415"/>
                    <a:gd name="connsiteY8" fmla="*/ 2770704 h 3650754"/>
                    <a:gd name="connsiteX9" fmla="*/ 2885704 w 4666415"/>
                    <a:gd name="connsiteY9" fmla="*/ 3126964 h 3650754"/>
                    <a:gd name="connsiteX10" fmla="*/ 4476998 w 4666415"/>
                    <a:gd name="connsiteY10" fmla="*/ 3578226 h 3650754"/>
                    <a:gd name="connsiteX11" fmla="*/ 4647486 w 4666415"/>
                    <a:gd name="connsiteY11" fmla="*/ 3645451 h 3650754"/>
                    <a:gd name="connsiteX12" fmla="*/ 4663492 w 4666415"/>
                    <a:gd name="connsiteY12" fmla="*/ 3645502 h 3650754"/>
                    <a:gd name="connsiteX13" fmla="*/ 4659207 w 4666415"/>
                    <a:gd name="connsiteY13" fmla="*/ 3637551 h 3650754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77491 h 3678767"/>
                    <a:gd name="connsiteX1" fmla="*/ 260951 w 4666415"/>
                    <a:gd name="connsiteY1" fmla="*/ 323088 h 3678767"/>
                    <a:gd name="connsiteX2" fmla="*/ 839400 w 4666415"/>
                    <a:gd name="connsiteY2" fmla="*/ 368446 h 3678767"/>
                    <a:gd name="connsiteX3" fmla="*/ 1576872 w 4666415"/>
                    <a:gd name="connsiteY3" fmla="*/ 2406832 h 3678767"/>
                    <a:gd name="connsiteX4" fmla="*/ 1653892 w 4666415"/>
                    <a:gd name="connsiteY4" fmla="*/ 2694724 h 3678767"/>
                    <a:gd name="connsiteX5" fmla="*/ 1727203 w 4666415"/>
                    <a:gd name="connsiteY5" fmla="*/ 2634898 h 3678767"/>
                    <a:gd name="connsiteX6" fmla="*/ 1858688 w 4666415"/>
                    <a:gd name="connsiteY6" fmla="*/ 2210689 h 3678767"/>
                    <a:gd name="connsiteX7" fmla="*/ 2111935 w 4666415"/>
                    <a:gd name="connsiteY7" fmla="*/ 2483026 h 3678767"/>
                    <a:gd name="connsiteX8" fmla="*/ 2327564 w 4666415"/>
                    <a:gd name="connsiteY8" fmla="*/ 2798717 h 3678767"/>
                    <a:gd name="connsiteX9" fmla="*/ 2885704 w 4666415"/>
                    <a:gd name="connsiteY9" fmla="*/ 3154977 h 3678767"/>
                    <a:gd name="connsiteX10" fmla="*/ 4476998 w 4666415"/>
                    <a:gd name="connsiteY10" fmla="*/ 3606239 h 3678767"/>
                    <a:gd name="connsiteX11" fmla="*/ 4647486 w 4666415"/>
                    <a:gd name="connsiteY11" fmla="*/ 3673464 h 3678767"/>
                    <a:gd name="connsiteX12" fmla="*/ 4663492 w 4666415"/>
                    <a:gd name="connsiteY12" fmla="*/ 3673515 h 3678767"/>
                    <a:gd name="connsiteX13" fmla="*/ 4659207 w 4666415"/>
                    <a:gd name="connsiteY13" fmla="*/ 3665564 h 3678767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889 h 3670165"/>
                    <a:gd name="connsiteX1" fmla="*/ 260951 w 4666415"/>
                    <a:gd name="connsiteY1" fmla="*/ 314486 h 3670165"/>
                    <a:gd name="connsiteX2" fmla="*/ 731898 w 4666415"/>
                    <a:gd name="connsiteY2" fmla="*/ 379743 h 3670165"/>
                    <a:gd name="connsiteX3" fmla="*/ 1549997 w 4666415"/>
                    <a:gd name="connsiteY3" fmla="*/ 2404862 h 3670165"/>
                    <a:gd name="connsiteX4" fmla="*/ 1653892 w 4666415"/>
                    <a:gd name="connsiteY4" fmla="*/ 2686122 h 3670165"/>
                    <a:gd name="connsiteX5" fmla="*/ 1727203 w 4666415"/>
                    <a:gd name="connsiteY5" fmla="*/ 2626296 h 3670165"/>
                    <a:gd name="connsiteX6" fmla="*/ 1858688 w 4666415"/>
                    <a:gd name="connsiteY6" fmla="*/ 2202087 h 3670165"/>
                    <a:gd name="connsiteX7" fmla="*/ 2111935 w 4666415"/>
                    <a:gd name="connsiteY7" fmla="*/ 2474424 h 3670165"/>
                    <a:gd name="connsiteX8" fmla="*/ 2327564 w 4666415"/>
                    <a:gd name="connsiteY8" fmla="*/ 2790115 h 3670165"/>
                    <a:gd name="connsiteX9" fmla="*/ 2885704 w 4666415"/>
                    <a:gd name="connsiteY9" fmla="*/ 3146375 h 3670165"/>
                    <a:gd name="connsiteX10" fmla="*/ 4476998 w 4666415"/>
                    <a:gd name="connsiteY10" fmla="*/ 3597637 h 3670165"/>
                    <a:gd name="connsiteX11" fmla="*/ 4647486 w 4666415"/>
                    <a:gd name="connsiteY11" fmla="*/ 3664862 h 3670165"/>
                    <a:gd name="connsiteX12" fmla="*/ 4663492 w 4666415"/>
                    <a:gd name="connsiteY12" fmla="*/ 3664913 h 3670165"/>
                    <a:gd name="connsiteX13" fmla="*/ 4659207 w 4666415"/>
                    <a:gd name="connsiteY13" fmla="*/ 3656962 h 3670165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16402 w 4666415"/>
                    <a:gd name="connsiteY3" fmla="*/ 2397896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66415" h="3669832">
                      <a:moveTo>
                        <a:pt x="0" y="3668556"/>
                      </a:moveTo>
                      <a:cubicBezTo>
                        <a:pt x="129953" y="2296955"/>
                        <a:pt x="125530" y="862344"/>
                        <a:pt x="260951" y="314153"/>
                      </a:cubicBezTo>
                      <a:cubicBezTo>
                        <a:pt x="396372" y="-234038"/>
                        <a:pt x="522656" y="32120"/>
                        <a:pt x="731898" y="379410"/>
                      </a:cubicBezTo>
                      <a:cubicBezTo>
                        <a:pt x="941140" y="726700"/>
                        <a:pt x="1443363" y="2219118"/>
                        <a:pt x="1516402" y="2397896"/>
                      </a:cubicBezTo>
                      <a:cubicBezTo>
                        <a:pt x="1589441" y="2576674"/>
                        <a:pt x="1618759" y="2647778"/>
                        <a:pt x="1653892" y="2685789"/>
                      </a:cubicBezTo>
                      <a:cubicBezTo>
                        <a:pt x="1689025" y="2723800"/>
                        <a:pt x="1715246" y="2656575"/>
                        <a:pt x="1727203" y="2625963"/>
                      </a:cubicBezTo>
                      <a:cubicBezTo>
                        <a:pt x="1756467" y="2546313"/>
                        <a:pt x="1794566" y="2227066"/>
                        <a:pt x="1858688" y="2201754"/>
                      </a:cubicBezTo>
                      <a:cubicBezTo>
                        <a:pt x="1922810" y="2176442"/>
                        <a:pt x="2042995" y="2351539"/>
                        <a:pt x="2111935" y="2474091"/>
                      </a:cubicBezTo>
                      <a:cubicBezTo>
                        <a:pt x="2180875" y="2596643"/>
                        <a:pt x="2247698" y="2711543"/>
                        <a:pt x="2327564" y="2789782"/>
                      </a:cubicBezTo>
                      <a:cubicBezTo>
                        <a:pt x="2407430" y="2868021"/>
                        <a:pt x="2527465" y="3011455"/>
                        <a:pt x="2885704" y="3146042"/>
                      </a:cubicBezTo>
                      <a:cubicBezTo>
                        <a:pt x="3243943" y="3280629"/>
                        <a:pt x="4183368" y="3510889"/>
                        <a:pt x="4476998" y="3597304"/>
                      </a:cubicBezTo>
                      <a:cubicBezTo>
                        <a:pt x="4770628" y="3683719"/>
                        <a:pt x="4616404" y="3653316"/>
                        <a:pt x="4647486" y="3664529"/>
                      </a:cubicBezTo>
                      <a:cubicBezTo>
                        <a:pt x="4678568" y="3675742"/>
                        <a:pt x="4661539" y="3665897"/>
                        <a:pt x="4663492" y="3664580"/>
                      </a:cubicBezTo>
                      <a:cubicBezTo>
                        <a:pt x="4665445" y="3663263"/>
                        <a:pt x="4627539" y="3655639"/>
                        <a:pt x="4659207" y="3656629"/>
                      </a:cubicBezTo>
                    </a:path>
                  </a:pathLst>
                </a:custGeom>
                <a:noFill/>
                <a:ln w="57150"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sz="1200" dirty="0" smtClean="0">
                      <a:solidFill>
                        <a:schemeClr val="tx1"/>
                      </a:solidFill>
                    </a:rPr>
                    <a:t>                 </a:t>
                  </a:r>
                  <a:endParaRPr lang="cs-CZ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4" name="Volný tvar 173"/>
              <p:cNvSpPr/>
              <p:nvPr/>
            </p:nvSpPr>
            <p:spPr>
              <a:xfrm>
                <a:off x="8218967" y="3338623"/>
                <a:ext cx="723014" cy="74428"/>
              </a:xfrm>
              <a:custGeom>
                <a:avLst/>
                <a:gdLst>
                  <a:gd name="connsiteX0" fmla="*/ 0 w 723014"/>
                  <a:gd name="connsiteY0" fmla="*/ 74428 h 74428"/>
                  <a:gd name="connsiteX1" fmla="*/ 467833 w 723014"/>
                  <a:gd name="connsiteY1" fmla="*/ 31898 h 74428"/>
                  <a:gd name="connsiteX2" fmla="*/ 723014 w 723014"/>
                  <a:gd name="connsiteY2" fmla="*/ 0 h 74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3014" h="74428">
                    <a:moveTo>
                      <a:pt x="0" y="74428"/>
                    </a:moveTo>
                    <a:lnTo>
                      <a:pt x="467833" y="31898"/>
                    </a:lnTo>
                    <a:cubicBezTo>
                      <a:pt x="588335" y="19493"/>
                      <a:pt x="655674" y="9746"/>
                      <a:pt x="723014" y="0"/>
                    </a:cubicBezTo>
                  </a:path>
                </a:pathLst>
              </a:custGeom>
              <a:noFill/>
              <a:ln w="57150">
                <a:solidFill>
                  <a:srgbClr val="7E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124" name="Skupina 123"/>
            <p:cNvGrpSpPr/>
            <p:nvPr/>
          </p:nvGrpSpPr>
          <p:grpSpPr>
            <a:xfrm>
              <a:off x="305861" y="2655343"/>
              <a:ext cx="13517752" cy="326017"/>
              <a:chOff x="305861" y="4431443"/>
              <a:chExt cx="8618392" cy="653741"/>
            </a:xfrm>
          </p:grpSpPr>
          <p:grpSp>
            <p:nvGrpSpPr>
              <p:cNvPr id="169" name="Skupina 168"/>
              <p:cNvGrpSpPr/>
              <p:nvPr/>
            </p:nvGrpSpPr>
            <p:grpSpPr>
              <a:xfrm flipV="1">
                <a:off x="305861" y="4431443"/>
                <a:ext cx="7918396" cy="653741"/>
                <a:chOff x="312956" y="2777390"/>
                <a:chExt cx="7918396" cy="653741"/>
              </a:xfrm>
            </p:grpSpPr>
            <p:sp>
              <p:nvSpPr>
                <p:cNvPr id="171" name="Volný tvar 170"/>
                <p:cNvSpPr/>
                <p:nvPr/>
              </p:nvSpPr>
              <p:spPr>
                <a:xfrm flipH="1">
                  <a:off x="312956" y="2777390"/>
                  <a:ext cx="3960440" cy="651610"/>
                </a:xfrm>
                <a:custGeom>
                  <a:avLst/>
                  <a:gdLst>
                    <a:gd name="connsiteX0" fmla="*/ 0 w 4633538"/>
                    <a:gd name="connsiteY0" fmla="*/ 3662913 h 3678313"/>
                    <a:gd name="connsiteX1" fmla="*/ 570016 w 4633538"/>
                    <a:gd name="connsiteY1" fmla="*/ 361573 h 3678313"/>
                    <a:gd name="connsiteX2" fmla="*/ 973777 w 4633538"/>
                    <a:gd name="connsiteY2" fmla="*/ 314072 h 3678313"/>
                    <a:gd name="connsiteX3" fmla="*/ 1591294 w 4633538"/>
                    <a:gd name="connsiteY3" fmla="*/ 2392254 h 3678313"/>
                    <a:gd name="connsiteX4" fmla="*/ 1662546 w 4633538"/>
                    <a:gd name="connsiteY4" fmla="*/ 2677261 h 3678313"/>
                    <a:gd name="connsiteX5" fmla="*/ 1852551 w 4633538"/>
                    <a:gd name="connsiteY5" fmla="*/ 2202248 h 3678313"/>
                    <a:gd name="connsiteX6" fmla="*/ 2078182 w 4633538"/>
                    <a:gd name="connsiteY6" fmla="*/ 2499132 h 3678313"/>
                    <a:gd name="connsiteX7" fmla="*/ 2327564 w 4633538"/>
                    <a:gd name="connsiteY7" fmla="*/ 2784139 h 3678313"/>
                    <a:gd name="connsiteX8" fmla="*/ 2885704 w 4633538"/>
                    <a:gd name="connsiteY8" fmla="*/ 3140399 h 3678313"/>
                    <a:gd name="connsiteX9" fmla="*/ 4476998 w 4633538"/>
                    <a:gd name="connsiteY9" fmla="*/ 3591661 h 3678313"/>
                    <a:gd name="connsiteX10" fmla="*/ 4583875 w 4633538"/>
                    <a:gd name="connsiteY10" fmla="*/ 3674789 h 3678313"/>
                    <a:gd name="connsiteX11" fmla="*/ 4560125 w 4633538"/>
                    <a:gd name="connsiteY11" fmla="*/ 3662913 h 3678313"/>
                    <a:gd name="connsiteX12" fmla="*/ 4631377 w 4633538"/>
                    <a:gd name="connsiteY12" fmla="*/ 3662913 h 3678313"/>
                    <a:gd name="connsiteX0" fmla="*/ 0 w 4664107"/>
                    <a:gd name="connsiteY0" fmla="*/ 3662913 h 3677662"/>
                    <a:gd name="connsiteX1" fmla="*/ 570016 w 4664107"/>
                    <a:gd name="connsiteY1" fmla="*/ 361573 h 3677662"/>
                    <a:gd name="connsiteX2" fmla="*/ 973777 w 4664107"/>
                    <a:gd name="connsiteY2" fmla="*/ 314072 h 3677662"/>
                    <a:gd name="connsiteX3" fmla="*/ 1591294 w 4664107"/>
                    <a:gd name="connsiteY3" fmla="*/ 2392254 h 3677662"/>
                    <a:gd name="connsiteX4" fmla="*/ 1662546 w 4664107"/>
                    <a:gd name="connsiteY4" fmla="*/ 2677261 h 3677662"/>
                    <a:gd name="connsiteX5" fmla="*/ 1852551 w 4664107"/>
                    <a:gd name="connsiteY5" fmla="*/ 2202248 h 3677662"/>
                    <a:gd name="connsiteX6" fmla="*/ 2078182 w 4664107"/>
                    <a:gd name="connsiteY6" fmla="*/ 2499132 h 3677662"/>
                    <a:gd name="connsiteX7" fmla="*/ 2327564 w 4664107"/>
                    <a:gd name="connsiteY7" fmla="*/ 2784139 h 3677662"/>
                    <a:gd name="connsiteX8" fmla="*/ 2885704 w 4664107"/>
                    <a:gd name="connsiteY8" fmla="*/ 3140399 h 3677662"/>
                    <a:gd name="connsiteX9" fmla="*/ 4476998 w 4664107"/>
                    <a:gd name="connsiteY9" fmla="*/ 3591661 h 3677662"/>
                    <a:gd name="connsiteX10" fmla="*/ 4583875 w 4664107"/>
                    <a:gd name="connsiteY10" fmla="*/ 3674789 h 3677662"/>
                    <a:gd name="connsiteX11" fmla="*/ 4663492 w 4664107"/>
                    <a:gd name="connsiteY11" fmla="*/ 3658937 h 3677662"/>
                    <a:gd name="connsiteX12" fmla="*/ 4631377 w 4664107"/>
                    <a:gd name="connsiteY12" fmla="*/ 3662913 h 3677662"/>
                    <a:gd name="connsiteX0" fmla="*/ 0 w 4665618"/>
                    <a:gd name="connsiteY0" fmla="*/ 3662913 h 3677831"/>
                    <a:gd name="connsiteX1" fmla="*/ 570016 w 4665618"/>
                    <a:gd name="connsiteY1" fmla="*/ 361573 h 3677831"/>
                    <a:gd name="connsiteX2" fmla="*/ 973777 w 4665618"/>
                    <a:gd name="connsiteY2" fmla="*/ 314072 h 3677831"/>
                    <a:gd name="connsiteX3" fmla="*/ 1591294 w 4665618"/>
                    <a:gd name="connsiteY3" fmla="*/ 2392254 h 3677831"/>
                    <a:gd name="connsiteX4" fmla="*/ 1662546 w 4665618"/>
                    <a:gd name="connsiteY4" fmla="*/ 2677261 h 3677831"/>
                    <a:gd name="connsiteX5" fmla="*/ 1852551 w 4665618"/>
                    <a:gd name="connsiteY5" fmla="*/ 2202248 h 3677831"/>
                    <a:gd name="connsiteX6" fmla="*/ 2078182 w 4665618"/>
                    <a:gd name="connsiteY6" fmla="*/ 2499132 h 3677831"/>
                    <a:gd name="connsiteX7" fmla="*/ 2327564 w 4665618"/>
                    <a:gd name="connsiteY7" fmla="*/ 2784139 h 3677831"/>
                    <a:gd name="connsiteX8" fmla="*/ 2885704 w 4665618"/>
                    <a:gd name="connsiteY8" fmla="*/ 3140399 h 3677831"/>
                    <a:gd name="connsiteX9" fmla="*/ 4476998 w 4665618"/>
                    <a:gd name="connsiteY9" fmla="*/ 3591661 h 3677831"/>
                    <a:gd name="connsiteX10" fmla="*/ 4583875 w 4665618"/>
                    <a:gd name="connsiteY10" fmla="*/ 3674789 h 3677831"/>
                    <a:gd name="connsiteX11" fmla="*/ 4663492 w 4665618"/>
                    <a:gd name="connsiteY11" fmla="*/ 3658937 h 3677831"/>
                    <a:gd name="connsiteX12" fmla="*/ 4659207 w 4665618"/>
                    <a:gd name="connsiteY12" fmla="*/ 3650986 h 3677831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62546 w 4666415"/>
                    <a:gd name="connsiteY4" fmla="*/ 2677261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1199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39532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49478 h 3650754"/>
                    <a:gd name="connsiteX1" fmla="*/ 395326 w 4666415"/>
                    <a:gd name="connsiteY1" fmla="*/ 348138 h 3650754"/>
                    <a:gd name="connsiteX2" fmla="*/ 899871 w 4666415"/>
                    <a:gd name="connsiteY2" fmla="*/ 327168 h 3650754"/>
                    <a:gd name="connsiteX3" fmla="*/ 1576872 w 4666415"/>
                    <a:gd name="connsiteY3" fmla="*/ 2378819 h 3650754"/>
                    <a:gd name="connsiteX4" fmla="*/ 1653892 w 4666415"/>
                    <a:gd name="connsiteY4" fmla="*/ 2666711 h 3650754"/>
                    <a:gd name="connsiteX5" fmla="*/ 1727203 w 4666415"/>
                    <a:gd name="connsiteY5" fmla="*/ 2606885 h 3650754"/>
                    <a:gd name="connsiteX6" fmla="*/ 1858688 w 4666415"/>
                    <a:gd name="connsiteY6" fmla="*/ 2182676 h 3650754"/>
                    <a:gd name="connsiteX7" fmla="*/ 2111935 w 4666415"/>
                    <a:gd name="connsiteY7" fmla="*/ 2455013 h 3650754"/>
                    <a:gd name="connsiteX8" fmla="*/ 2327564 w 4666415"/>
                    <a:gd name="connsiteY8" fmla="*/ 2770704 h 3650754"/>
                    <a:gd name="connsiteX9" fmla="*/ 2885704 w 4666415"/>
                    <a:gd name="connsiteY9" fmla="*/ 3126964 h 3650754"/>
                    <a:gd name="connsiteX10" fmla="*/ 4476998 w 4666415"/>
                    <a:gd name="connsiteY10" fmla="*/ 3578226 h 3650754"/>
                    <a:gd name="connsiteX11" fmla="*/ 4647486 w 4666415"/>
                    <a:gd name="connsiteY11" fmla="*/ 3645451 h 3650754"/>
                    <a:gd name="connsiteX12" fmla="*/ 4663492 w 4666415"/>
                    <a:gd name="connsiteY12" fmla="*/ 3645502 h 3650754"/>
                    <a:gd name="connsiteX13" fmla="*/ 4659207 w 4666415"/>
                    <a:gd name="connsiteY13" fmla="*/ 3637551 h 3650754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77491 h 3678767"/>
                    <a:gd name="connsiteX1" fmla="*/ 260951 w 4666415"/>
                    <a:gd name="connsiteY1" fmla="*/ 323088 h 3678767"/>
                    <a:gd name="connsiteX2" fmla="*/ 839400 w 4666415"/>
                    <a:gd name="connsiteY2" fmla="*/ 368446 h 3678767"/>
                    <a:gd name="connsiteX3" fmla="*/ 1576872 w 4666415"/>
                    <a:gd name="connsiteY3" fmla="*/ 2406832 h 3678767"/>
                    <a:gd name="connsiteX4" fmla="*/ 1653892 w 4666415"/>
                    <a:gd name="connsiteY4" fmla="*/ 2694724 h 3678767"/>
                    <a:gd name="connsiteX5" fmla="*/ 1727203 w 4666415"/>
                    <a:gd name="connsiteY5" fmla="*/ 2634898 h 3678767"/>
                    <a:gd name="connsiteX6" fmla="*/ 1858688 w 4666415"/>
                    <a:gd name="connsiteY6" fmla="*/ 2210689 h 3678767"/>
                    <a:gd name="connsiteX7" fmla="*/ 2111935 w 4666415"/>
                    <a:gd name="connsiteY7" fmla="*/ 2483026 h 3678767"/>
                    <a:gd name="connsiteX8" fmla="*/ 2327564 w 4666415"/>
                    <a:gd name="connsiteY8" fmla="*/ 2798717 h 3678767"/>
                    <a:gd name="connsiteX9" fmla="*/ 2885704 w 4666415"/>
                    <a:gd name="connsiteY9" fmla="*/ 3154977 h 3678767"/>
                    <a:gd name="connsiteX10" fmla="*/ 4476998 w 4666415"/>
                    <a:gd name="connsiteY10" fmla="*/ 3606239 h 3678767"/>
                    <a:gd name="connsiteX11" fmla="*/ 4647486 w 4666415"/>
                    <a:gd name="connsiteY11" fmla="*/ 3673464 h 3678767"/>
                    <a:gd name="connsiteX12" fmla="*/ 4663492 w 4666415"/>
                    <a:gd name="connsiteY12" fmla="*/ 3673515 h 3678767"/>
                    <a:gd name="connsiteX13" fmla="*/ 4659207 w 4666415"/>
                    <a:gd name="connsiteY13" fmla="*/ 3665564 h 3678767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889 h 3670165"/>
                    <a:gd name="connsiteX1" fmla="*/ 260951 w 4666415"/>
                    <a:gd name="connsiteY1" fmla="*/ 314486 h 3670165"/>
                    <a:gd name="connsiteX2" fmla="*/ 731898 w 4666415"/>
                    <a:gd name="connsiteY2" fmla="*/ 379743 h 3670165"/>
                    <a:gd name="connsiteX3" fmla="*/ 1549997 w 4666415"/>
                    <a:gd name="connsiteY3" fmla="*/ 2404862 h 3670165"/>
                    <a:gd name="connsiteX4" fmla="*/ 1653892 w 4666415"/>
                    <a:gd name="connsiteY4" fmla="*/ 2686122 h 3670165"/>
                    <a:gd name="connsiteX5" fmla="*/ 1727203 w 4666415"/>
                    <a:gd name="connsiteY5" fmla="*/ 2626296 h 3670165"/>
                    <a:gd name="connsiteX6" fmla="*/ 1858688 w 4666415"/>
                    <a:gd name="connsiteY6" fmla="*/ 2202087 h 3670165"/>
                    <a:gd name="connsiteX7" fmla="*/ 2111935 w 4666415"/>
                    <a:gd name="connsiteY7" fmla="*/ 2474424 h 3670165"/>
                    <a:gd name="connsiteX8" fmla="*/ 2327564 w 4666415"/>
                    <a:gd name="connsiteY8" fmla="*/ 2790115 h 3670165"/>
                    <a:gd name="connsiteX9" fmla="*/ 2885704 w 4666415"/>
                    <a:gd name="connsiteY9" fmla="*/ 3146375 h 3670165"/>
                    <a:gd name="connsiteX10" fmla="*/ 4476998 w 4666415"/>
                    <a:gd name="connsiteY10" fmla="*/ 3597637 h 3670165"/>
                    <a:gd name="connsiteX11" fmla="*/ 4647486 w 4666415"/>
                    <a:gd name="connsiteY11" fmla="*/ 3664862 h 3670165"/>
                    <a:gd name="connsiteX12" fmla="*/ 4663492 w 4666415"/>
                    <a:gd name="connsiteY12" fmla="*/ 3664913 h 3670165"/>
                    <a:gd name="connsiteX13" fmla="*/ 4659207 w 4666415"/>
                    <a:gd name="connsiteY13" fmla="*/ 3656962 h 3670165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16402 w 4666415"/>
                    <a:gd name="connsiteY3" fmla="*/ 2397896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66415" h="3669832">
                      <a:moveTo>
                        <a:pt x="0" y="3668556"/>
                      </a:moveTo>
                      <a:cubicBezTo>
                        <a:pt x="129953" y="2296955"/>
                        <a:pt x="125530" y="862344"/>
                        <a:pt x="260951" y="314153"/>
                      </a:cubicBezTo>
                      <a:cubicBezTo>
                        <a:pt x="396372" y="-234038"/>
                        <a:pt x="522656" y="32120"/>
                        <a:pt x="731898" y="379410"/>
                      </a:cubicBezTo>
                      <a:cubicBezTo>
                        <a:pt x="941140" y="726700"/>
                        <a:pt x="1443363" y="2219118"/>
                        <a:pt x="1516402" y="2397896"/>
                      </a:cubicBezTo>
                      <a:cubicBezTo>
                        <a:pt x="1589441" y="2576674"/>
                        <a:pt x="1618759" y="2647778"/>
                        <a:pt x="1653892" y="2685789"/>
                      </a:cubicBezTo>
                      <a:cubicBezTo>
                        <a:pt x="1689025" y="2723800"/>
                        <a:pt x="1715246" y="2656575"/>
                        <a:pt x="1727203" y="2625963"/>
                      </a:cubicBezTo>
                      <a:cubicBezTo>
                        <a:pt x="1756467" y="2546313"/>
                        <a:pt x="1794566" y="2227066"/>
                        <a:pt x="1858688" y="2201754"/>
                      </a:cubicBezTo>
                      <a:cubicBezTo>
                        <a:pt x="1922810" y="2176442"/>
                        <a:pt x="2042995" y="2351539"/>
                        <a:pt x="2111935" y="2474091"/>
                      </a:cubicBezTo>
                      <a:cubicBezTo>
                        <a:pt x="2180875" y="2596643"/>
                        <a:pt x="2247698" y="2711543"/>
                        <a:pt x="2327564" y="2789782"/>
                      </a:cubicBezTo>
                      <a:cubicBezTo>
                        <a:pt x="2407430" y="2868021"/>
                        <a:pt x="2527465" y="3011455"/>
                        <a:pt x="2885704" y="3146042"/>
                      </a:cubicBezTo>
                      <a:cubicBezTo>
                        <a:pt x="3243943" y="3280629"/>
                        <a:pt x="4183368" y="3510889"/>
                        <a:pt x="4476998" y="3597304"/>
                      </a:cubicBezTo>
                      <a:cubicBezTo>
                        <a:pt x="4770628" y="3683719"/>
                        <a:pt x="4616404" y="3653316"/>
                        <a:pt x="4647486" y="3664529"/>
                      </a:cubicBezTo>
                      <a:cubicBezTo>
                        <a:pt x="4678568" y="3675742"/>
                        <a:pt x="4661539" y="3665897"/>
                        <a:pt x="4663492" y="3664580"/>
                      </a:cubicBezTo>
                      <a:cubicBezTo>
                        <a:pt x="4665445" y="3663263"/>
                        <a:pt x="4627539" y="3655639"/>
                        <a:pt x="4659207" y="3656629"/>
                      </a:cubicBezTo>
                    </a:path>
                  </a:pathLst>
                </a:custGeom>
                <a:noFill/>
                <a:ln w="57150"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2" name="Volný tvar 171"/>
                <p:cNvSpPr/>
                <p:nvPr/>
              </p:nvSpPr>
              <p:spPr>
                <a:xfrm flipH="1">
                  <a:off x="4270912" y="2779521"/>
                  <a:ext cx="3960440" cy="651610"/>
                </a:xfrm>
                <a:custGeom>
                  <a:avLst/>
                  <a:gdLst>
                    <a:gd name="connsiteX0" fmla="*/ 0 w 4633538"/>
                    <a:gd name="connsiteY0" fmla="*/ 3662913 h 3678313"/>
                    <a:gd name="connsiteX1" fmla="*/ 570016 w 4633538"/>
                    <a:gd name="connsiteY1" fmla="*/ 361573 h 3678313"/>
                    <a:gd name="connsiteX2" fmla="*/ 973777 w 4633538"/>
                    <a:gd name="connsiteY2" fmla="*/ 314072 h 3678313"/>
                    <a:gd name="connsiteX3" fmla="*/ 1591294 w 4633538"/>
                    <a:gd name="connsiteY3" fmla="*/ 2392254 h 3678313"/>
                    <a:gd name="connsiteX4" fmla="*/ 1662546 w 4633538"/>
                    <a:gd name="connsiteY4" fmla="*/ 2677261 h 3678313"/>
                    <a:gd name="connsiteX5" fmla="*/ 1852551 w 4633538"/>
                    <a:gd name="connsiteY5" fmla="*/ 2202248 h 3678313"/>
                    <a:gd name="connsiteX6" fmla="*/ 2078182 w 4633538"/>
                    <a:gd name="connsiteY6" fmla="*/ 2499132 h 3678313"/>
                    <a:gd name="connsiteX7" fmla="*/ 2327564 w 4633538"/>
                    <a:gd name="connsiteY7" fmla="*/ 2784139 h 3678313"/>
                    <a:gd name="connsiteX8" fmla="*/ 2885704 w 4633538"/>
                    <a:gd name="connsiteY8" fmla="*/ 3140399 h 3678313"/>
                    <a:gd name="connsiteX9" fmla="*/ 4476998 w 4633538"/>
                    <a:gd name="connsiteY9" fmla="*/ 3591661 h 3678313"/>
                    <a:gd name="connsiteX10" fmla="*/ 4583875 w 4633538"/>
                    <a:gd name="connsiteY10" fmla="*/ 3674789 h 3678313"/>
                    <a:gd name="connsiteX11" fmla="*/ 4560125 w 4633538"/>
                    <a:gd name="connsiteY11" fmla="*/ 3662913 h 3678313"/>
                    <a:gd name="connsiteX12" fmla="*/ 4631377 w 4633538"/>
                    <a:gd name="connsiteY12" fmla="*/ 3662913 h 3678313"/>
                    <a:gd name="connsiteX0" fmla="*/ 0 w 4664107"/>
                    <a:gd name="connsiteY0" fmla="*/ 3662913 h 3677662"/>
                    <a:gd name="connsiteX1" fmla="*/ 570016 w 4664107"/>
                    <a:gd name="connsiteY1" fmla="*/ 361573 h 3677662"/>
                    <a:gd name="connsiteX2" fmla="*/ 973777 w 4664107"/>
                    <a:gd name="connsiteY2" fmla="*/ 314072 h 3677662"/>
                    <a:gd name="connsiteX3" fmla="*/ 1591294 w 4664107"/>
                    <a:gd name="connsiteY3" fmla="*/ 2392254 h 3677662"/>
                    <a:gd name="connsiteX4" fmla="*/ 1662546 w 4664107"/>
                    <a:gd name="connsiteY4" fmla="*/ 2677261 h 3677662"/>
                    <a:gd name="connsiteX5" fmla="*/ 1852551 w 4664107"/>
                    <a:gd name="connsiteY5" fmla="*/ 2202248 h 3677662"/>
                    <a:gd name="connsiteX6" fmla="*/ 2078182 w 4664107"/>
                    <a:gd name="connsiteY6" fmla="*/ 2499132 h 3677662"/>
                    <a:gd name="connsiteX7" fmla="*/ 2327564 w 4664107"/>
                    <a:gd name="connsiteY7" fmla="*/ 2784139 h 3677662"/>
                    <a:gd name="connsiteX8" fmla="*/ 2885704 w 4664107"/>
                    <a:gd name="connsiteY8" fmla="*/ 3140399 h 3677662"/>
                    <a:gd name="connsiteX9" fmla="*/ 4476998 w 4664107"/>
                    <a:gd name="connsiteY9" fmla="*/ 3591661 h 3677662"/>
                    <a:gd name="connsiteX10" fmla="*/ 4583875 w 4664107"/>
                    <a:gd name="connsiteY10" fmla="*/ 3674789 h 3677662"/>
                    <a:gd name="connsiteX11" fmla="*/ 4663492 w 4664107"/>
                    <a:gd name="connsiteY11" fmla="*/ 3658937 h 3677662"/>
                    <a:gd name="connsiteX12" fmla="*/ 4631377 w 4664107"/>
                    <a:gd name="connsiteY12" fmla="*/ 3662913 h 3677662"/>
                    <a:gd name="connsiteX0" fmla="*/ 0 w 4665618"/>
                    <a:gd name="connsiteY0" fmla="*/ 3662913 h 3677831"/>
                    <a:gd name="connsiteX1" fmla="*/ 570016 w 4665618"/>
                    <a:gd name="connsiteY1" fmla="*/ 361573 h 3677831"/>
                    <a:gd name="connsiteX2" fmla="*/ 973777 w 4665618"/>
                    <a:gd name="connsiteY2" fmla="*/ 314072 h 3677831"/>
                    <a:gd name="connsiteX3" fmla="*/ 1591294 w 4665618"/>
                    <a:gd name="connsiteY3" fmla="*/ 2392254 h 3677831"/>
                    <a:gd name="connsiteX4" fmla="*/ 1662546 w 4665618"/>
                    <a:gd name="connsiteY4" fmla="*/ 2677261 h 3677831"/>
                    <a:gd name="connsiteX5" fmla="*/ 1852551 w 4665618"/>
                    <a:gd name="connsiteY5" fmla="*/ 2202248 h 3677831"/>
                    <a:gd name="connsiteX6" fmla="*/ 2078182 w 4665618"/>
                    <a:gd name="connsiteY6" fmla="*/ 2499132 h 3677831"/>
                    <a:gd name="connsiteX7" fmla="*/ 2327564 w 4665618"/>
                    <a:gd name="connsiteY7" fmla="*/ 2784139 h 3677831"/>
                    <a:gd name="connsiteX8" fmla="*/ 2885704 w 4665618"/>
                    <a:gd name="connsiteY8" fmla="*/ 3140399 h 3677831"/>
                    <a:gd name="connsiteX9" fmla="*/ 4476998 w 4665618"/>
                    <a:gd name="connsiteY9" fmla="*/ 3591661 h 3677831"/>
                    <a:gd name="connsiteX10" fmla="*/ 4583875 w 4665618"/>
                    <a:gd name="connsiteY10" fmla="*/ 3674789 h 3677831"/>
                    <a:gd name="connsiteX11" fmla="*/ 4663492 w 4665618"/>
                    <a:gd name="connsiteY11" fmla="*/ 3658937 h 3677831"/>
                    <a:gd name="connsiteX12" fmla="*/ 4659207 w 4665618"/>
                    <a:gd name="connsiteY12" fmla="*/ 3650986 h 3677831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62546 w 4666415"/>
                    <a:gd name="connsiteY4" fmla="*/ 2677261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91294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852551 w 4666415"/>
                    <a:gd name="connsiteY5" fmla="*/ 2202248 h 3664189"/>
                    <a:gd name="connsiteX6" fmla="*/ 2078182 w 4666415"/>
                    <a:gd name="connsiteY6" fmla="*/ 2499132 h 3664189"/>
                    <a:gd name="connsiteX7" fmla="*/ 2327564 w 4666415"/>
                    <a:gd name="connsiteY7" fmla="*/ 2784139 h 3664189"/>
                    <a:gd name="connsiteX8" fmla="*/ 2885704 w 4666415"/>
                    <a:gd name="connsiteY8" fmla="*/ 3140399 h 3664189"/>
                    <a:gd name="connsiteX9" fmla="*/ 4476998 w 4666415"/>
                    <a:gd name="connsiteY9" fmla="*/ 3591661 h 3664189"/>
                    <a:gd name="connsiteX10" fmla="*/ 4647486 w 4666415"/>
                    <a:gd name="connsiteY10" fmla="*/ 3658886 h 3664189"/>
                    <a:gd name="connsiteX11" fmla="*/ 4663492 w 4666415"/>
                    <a:gd name="connsiteY11" fmla="*/ 3658937 h 3664189"/>
                    <a:gd name="connsiteX12" fmla="*/ 4659207 w 4666415"/>
                    <a:gd name="connsiteY12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6968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71199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2551 w 4666415"/>
                    <a:gd name="connsiteY6" fmla="*/ 2202248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078182 w 4666415"/>
                    <a:gd name="connsiteY7" fmla="*/ 2499132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57001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62913 h 3664189"/>
                    <a:gd name="connsiteX1" fmla="*/ 395326 w 4666415"/>
                    <a:gd name="connsiteY1" fmla="*/ 361573 h 3664189"/>
                    <a:gd name="connsiteX2" fmla="*/ 973777 w 4666415"/>
                    <a:gd name="connsiteY2" fmla="*/ 314072 h 3664189"/>
                    <a:gd name="connsiteX3" fmla="*/ 1576872 w 4666415"/>
                    <a:gd name="connsiteY3" fmla="*/ 2392254 h 3664189"/>
                    <a:gd name="connsiteX4" fmla="*/ 1653892 w 4666415"/>
                    <a:gd name="connsiteY4" fmla="*/ 2680146 h 3664189"/>
                    <a:gd name="connsiteX5" fmla="*/ 1727203 w 4666415"/>
                    <a:gd name="connsiteY5" fmla="*/ 2620320 h 3664189"/>
                    <a:gd name="connsiteX6" fmla="*/ 1858688 w 4666415"/>
                    <a:gd name="connsiteY6" fmla="*/ 2196111 h 3664189"/>
                    <a:gd name="connsiteX7" fmla="*/ 2111935 w 4666415"/>
                    <a:gd name="connsiteY7" fmla="*/ 2468448 h 3664189"/>
                    <a:gd name="connsiteX8" fmla="*/ 2327564 w 4666415"/>
                    <a:gd name="connsiteY8" fmla="*/ 2784139 h 3664189"/>
                    <a:gd name="connsiteX9" fmla="*/ 2885704 w 4666415"/>
                    <a:gd name="connsiteY9" fmla="*/ 3140399 h 3664189"/>
                    <a:gd name="connsiteX10" fmla="*/ 4476998 w 4666415"/>
                    <a:gd name="connsiteY10" fmla="*/ 3591661 h 3664189"/>
                    <a:gd name="connsiteX11" fmla="*/ 4647486 w 4666415"/>
                    <a:gd name="connsiteY11" fmla="*/ 3658886 h 3664189"/>
                    <a:gd name="connsiteX12" fmla="*/ 4663492 w 4666415"/>
                    <a:gd name="connsiteY12" fmla="*/ 3658937 h 3664189"/>
                    <a:gd name="connsiteX13" fmla="*/ 4659207 w 4666415"/>
                    <a:gd name="connsiteY13" fmla="*/ 3650986 h 3664189"/>
                    <a:gd name="connsiteX0" fmla="*/ 0 w 4666415"/>
                    <a:gd name="connsiteY0" fmla="*/ 3649478 h 3650754"/>
                    <a:gd name="connsiteX1" fmla="*/ 395326 w 4666415"/>
                    <a:gd name="connsiteY1" fmla="*/ 348138 h 3650754"/>
                    <a:gd name="connsiteX2" fmla="*/ 899871 w 4666415"/>
                    <a:gd name="connsiteY2" fmla="*/ 327168 h 3650754"/>
                    <a:gd name="connsiteX3" fmla="*/ 1576872 w 4666415"/>
                    <a:gd name="connsiteY3" fmla="*/ 2378819 h 3650754"/>
                    <a:gd name="connsiteX4" fmla="*/ 1653892 w 4666415"/>
                    <a:gd name="connsiteY4" fmla="*/ 2666711 h 3650754"/>
                    <a:gd name="connsiteX5" fmla="*/ 1727203 w 4666415"/>
                    <a:gd name="connsiteY5" fmla="*/ 2606885 h 3650754"/>
                    <a:gd name="connsiteX6" fmla="*/ 1858688 w 4666415"/>
                    <a:gd name="connsiteY6" fmla="*/ 2182676 h 3650754"/>
                    <a:gd name="connsiteX7" fmla="*/ 2111935 w 4666415"/>
                    <a:gd name="connsiteY7" fmla="*/ 2455013 h 3650754"/>
                    <a:gd name="connsiteX8" fmla="*/ 2327564 w 4666415"/>
                    <a:gd name="connsiteY8" fmla="*/ 2770704 h 3650754"/>
                    <a:gd name="connsiteX9" fmla="*/ 2885704 w 4666415"/>
                    <a:gd name="connsiteY9" fmla="*/ 3126964 h 3650754"/>
                    <a:gd name="connsiteX10" fmla="*/ 4476998 w 4666415"/>
                    <a:gd name="connsiteY10" fmla="*/ 3578226 h 3650754"/>
                    <a:gd name="connsiteX11" fmla="*/ 4647486 w 4666415"/>
                    <a:gd name="connsiteY11" fmla="*/ 3645451 h 3650754"/>
                    <a:gd name="connsiteX12" fmla="*/ 4663492 w 4666415"/>
                    <a:gd name="connsiteY12" fmla="*/ 3645502 h 3650754"/>
                    <a:gd name="connsiteX13" fmla="*/ 4659207 w 4666415"/>
                    <a:gd name="connsiteY13" fmla="*/ 3637551 h 3650754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42940 h 3644216"/>
                    <a:gd name="connsiteX1" fmla="*/ 395326 w 4666415"/>
                    <a:gd name="connsiteY1" fmla="*/ 341600 h 3644216"/>
                    <a:gd name="connsiteX2" fmla="*/ 839400 w 4666415"/>
                    <a:gd name="connsiteY2" fmla="*/ 333895 h 3644216"/>
                    <a:gd name="connsiteX3" fmla="*/ 1576872 w 4666415"/>
                    <a:gd name="connsiteY3" fmla="*/ 2372281 h 3644216"/>
                    <a:gd name="connsiteX4" fmla="*/ 1653892 w 4666415"/>
                    <a:gd name="connsiteY4" fmla="*/ 2660173 h 3644216"/>
                    <a:gd name="connsiteX5" fmla="*/ 1727203 w 4666415"/>
                    <a:gd name="connsiteY5" fmla="*/ 2600347 h 3644216"/>
                    <a:gd name="connsiteX6" fmla="*/ 1858688 w 4666415"/>
                    <a:gd name="connsiteY6" fmla="*/ 2176138 h 3644216"/>
                    <a:gd name="connsiteX7" fmla="*/ 2111935 w 4666415"/>
                    <a:gd name="connsiteY7" fmla="*/ 2448475 h 3644216"/>
                    <a:gd name="connsiteX8" fmla="*/ 2327564 w 4666415"/>
                    <a:gd name="connsiteY8" fmla="*/ 2764166 h 3644216"/>
                    <a:gd name="connsiteX9" fmla="*/ 2885704 w 4666415"/>
                    <a:gd name="connsiteY9" fmla="*/ 3120426 h 3644216"/>
                    <a:gd name="connsiteX10" fmla="*/ 4476998 w 4666415"/>
                    <a:gd name="connsiteY10" fmla="*/ 3571688 h 3644216"/>
                    <a:gd name="connsiteX11" fmla="*/ 4647486 w 4666415"/>
                    <a:gd name="connsiteY11" fmla="*/ 3638913 h 3644216"/>
                    <a:gd name="connsiteX12" fmla="*/ 4663492 w 4666415"/>
                    <a:gd name="connsiteY12" fmla="*/ 3638964 h 3644216"/>
                    <a:gd name="connsiteX13" fmla="*/ 4659207 w 4666415"/>
                    <a:gd name="connsiteY13" fmla="*/ 3631013 h 3644216"/>
                    <a:gd name="connsiteX0" fmla="*/ 0 w 4666415"/>
                    <a:gd name="connsiteY0" fmla="*/ 3677491 h 3678767"/>
                    <a:gd name="connsiteX1" fmla="*/ 260951 w 4666415"/>
                    <a:gd name="connsiteY1" fmla="*/ 323088 h 3678767"/>
                    <a:gd name="connsiteX2" fmla="*/ 839400 w 4666415"/>
                    <a:gd name="connsiteY2" fmla="*/ 368446 h 3678767"/>
                    <a:gd name="connsiteX3" fmla="*/ 1576872 w 4666415"/>
                    <a:gd name="connsiteY3" fmla="*/ 2406832 h 3678767"/>
                    <a:gd name="connsiteX4" fmla="*/ 1653892 w 4666415"/>
                    <a:gd name="connsiteY4" fmla="*/ 2694724 h 3678767"/>
                    <a:gd name="connsiteX5" fmla="*/ 1727203 w 4666415"/>
                    <a:gd name="connsiteY5" fmla="*/ 2634898 h 3678767"/>
                    <a:gd name="connsiteX6" fmla="*/ 1858688 w 4666415"/>
                    <a:gd name="connsiteY6" fmla="*/ 2210689 h 3678767"/>
                    <a:gd name="connsiteX7" fmla="*/ 2111935 w 4666415"/>
                    <a:gd name="connsiteY7" fmla="*/ 2483026 h 3678767"/>
                    <a:gd name="connsiteX8" fmla="*/ 2327564 w 4666415"/>
                    <a:gd name="connsiteY8" fmla="*/ 2798717 h 3678767"/>
                    <a:gd name="connsiteX9" fmla="*/ 2885704 w 4666415"/>
                    <a:gd name="connsiteY9" fmla="*/ 3154977 h 3678767"/>
                    <a:gd name="connsiteX10" fmla="*/ 4476998 w 4666415"/>
                    <a:gd name="connsiteY10" fmla="*/ 3606239 h 3678767"/>
                    <a:gd name="connsiteX11" fmla="*/ 4647486 w 4666415"/>
                    <a:gd name="connsiteY11" fmla="*/ 3673464 h 3678767"/>
                    <a:gd name="connsiteX12" fmla="*/ 4663492 w 4666415"/>
                    <a:gd name="connsiteY12" fmla="*/ 3673515 h 3678767"/>
                    <a:gd name="connsiteX13" fmla="*/ 4659207 w 4666415"/>
                    <a:gd name="connsiteY13" fmla="*/ 3665564 h 3678767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76872 w 4666415"/>
                    <a:gd name="connsiteY3" fmla="*/ 2397897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  <a:gd name="connsiteX0" fmla="*/ 0 w 4666415"/>
                    <a:gd name="connsiteY0" fmla="*/ 3668889 h 3670165"/>
                    <a:gd name="connsiteX1" fmla="*/ 260951 w 4666415"/>
                    <a:gd name="connsiteY1" fmla="*/ 314486 h 3670165"/>
                    <a:gd name="connsiteX2" fmla="*/ 731898 w 4666415"/>
                    <a:gd name="connsiteY2" fmla="*/ 379743 h 3670165"/>
                    <a:gd name="connsiteX3" fmla="*/ 1549997 w 4666415"/>
                    <a:gd name="connsiteY3" fmla="*/ 2404862 h 3670165"/>
                    <a:gd name="connsiteX4" fmla="*/ 1653892 w 4666415"/>
                    <a:gd name="connsiteY4" fmla="*/ 2686122 h 3670165"/>
                    <a:gd name="connsiteX5" fmla="*/ 1727203 w 4666415"/>
                    <a:gd name="connsiteY5" fmla="*/ 2626296 h 3670165"/>
                    <a:gd name="connsiteX6" fmla="*/ 1858688 w 4666415"/>
                    <a:gd name="connsiteY6" fmla="*/ 2202087 h 3670165"/>
                    <a:gd name="connsiteX7" fmla="*/ 2111935 w 4666415"/>
                    <a:gd name="connsiteY7" fmla="*/ 2474424 h 3670165"/>
                    <a:gd name="connsiteX8" fmla="*/ 2327564 w 4666415"/>
                    <a:gd name="connsiteY8" fmla="*/ 2790115 h 3670165"/>
                    <a:gd name="connsiteX9" fmla="*/ 2885704 w 4666415"/>
                    <a:gd name="connsiteY9" fmla="*/ 3146375 h 3670165"/>
                    <a:gd name="connsiteX10" fmla="*/ 4476998 w 4666415"/>
                    <a:gd name="connsiteY10" fmla="*/ 3597637 h 3670165"/>
                    <a:gd name="connsiteX11" fmla="*/ 4647486 w 4666415"/>
                    <a:gd name="connsiteY11" fmla="*/ 3664862 h 3670165"/>
                    <a:gd name="connsiteX12" fmla="*/ 4663492 w 4666415"/>
                    <a:gd name="connsiteY12" fmla="*/ 3664913 h 3670165"/>
                    <a:gd name="connsiteX13" fmla="*/ 4659207 w 4666415"/>
                    <a:gd name="connsiteY13" fmla="*/ 3656962 h 3670165"/>
                    <a:gd name="connsiteX0" fmla="*/ 0 w 4666415"/>
                    <a:gd name="connsiteY0" fmla="*/ 3668556 h 3669832"/>
                    <a:gd name="connsiteX1" fmla="*/ 260951 w 4666415"/>
                    <a:gd name="connsiteY1" fmla="*/ 314153 h 3669832"/>
                    <a:gd name="connsiteX2" fmla="*/ 731898 w 4666415"/>
                    <a:gd name="connsiteY2" fmla="*/ 379410 h 3669832"/>
                    <a:gd name="connsiteX3" fmla="*/ 1516402 w 4666415"/>
                    <a:gd name="connsiteY3" fmla="*/ 2397896 h 3669832"/>
                    <a:gd name="connsiteX4" fmla="*/ 1653892 w 4666415"/>
                    <a:gd name="connsiteY4" fmla="*/ 2685789 h 3669832"/>
                    <a:gd name="connsiteX5" fmla="*/ 1727203 w 4666415"/>
                    <a:gd name="connsiteY5" fmla="*/ 2625963 h 3669832"/>
                    <a:gd name="connsiteX6" fmla="*/ 1858688 w 4666415"/>
                    <a:gd name="connsiteY6" fmla="*/ 2201754 h 3669832"/>
                    <a:gd name="connsiteX7" fmla="*/ 2111935 w 4666415"/>
                    <a:gd name="connsiteY7" fmla="*/ 2474091 h 3669832"/>
                    <a:gd name="connsiteX8" fmla="*/ 2327564 w 4666415"/>
                    <a:gd name="connsiteY8" fmla="*/ 2789782 h 3669832"/>
                    <a:gd name="connsiteX9" fmla="*/ 2885704 w 4666415"/>
                    <a:gd name="connsiteY9" fmla="*/ 3146042 h 3669832"/>
                    <a:gd name="connsiteX10" fmla="*/ 4476998 w 4666415"/>
                    <a:gd name="connsiteY10" fmla="*/ 3597304 h 3669832"/>
                    <a:gd name="connsiteX11" fmla="*/ 4647486 w 4666415"/>
                    <a:gd name="connsiteY11" fmla="*/ 3664529 h 3669832"/>
                    <a:gd name="connsiteX12" fmla="*/ 4663492 w 4666415"/>
                    <a:gd name="connsiteY12" fmla="*/ 3664580 h 3669832"/>
                    <a:gd name="connsiteX13" fmla="*/ 4659207 w 4666415"/>
                    <a:gd name="connsiteY13" fmla="*/ 3656629 h 3669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666415" h="3669832">
                      <a:moveTo>
                        <a:pt x="0" y="3668556"/>
                      </a:moveTo>
                      <a:cubicBezTo>
                        <a:pt x="129953" y="2296955"/>
                        <a:pt x="125530" y="862344"/>
                        <a:pt x="260951" y="314153"/>
                      </a:cubicBezTo>
                      <a:cubicBezTo>
                        <a:pt x="396372" y="-234038"/>
                        <a:pt x="522656" y="32120"/>
                        <a:pt x="731898" y="379410"/>
                      </a:cubicBezTo>
                      <a:cubicBezTo>
                        <a:pt x="941140" y="726700"/>
                        <a:pt x="1443363" y="2219118"/>
                        <a:pt x="1516402" y="2397896"/>
                      </a:cubicBezTo>
                      <a:cubicBezTo>
                        <a:pt x="1589441" y="2576674"/>
                        <a:pt x="1618759" y="2647778"/>
                        <a:pt x="1653892" y="2685789"/>
                      </a:cubicBezTo>
                      <a:cubicBezTo>
                        <a:pt x="1689025" y="2723800"/>
                        <a:pt x="1715246" y="2656575"/>
                        <a:pt x="1727203" y="2625963"/>
                      </a:cubicBezTo>
                      <a:cubicBezTo>
                        <a:pt x="1756467" y="2546313"/>
                        <a:pt x="1794566" y="2227066"/>
                        <a:pt x="1858688" y="2201754"/>
                      </a:cubicBezTo>
                      <a:cubicBezTo>
                        <a:pt x="1922810" y="2176442"/>
                        <a:pt x="2042995" y="2351539"/>
                        <a:pt x="2111935" y="2474091"/>
                      </a:cubicBezTo>
                      <a:cubicBezTo>
                        <a:pt x="2180875" y="2596643"/>
                        <a:pt x="2247698" y="2711543"/>
                        <a:pt x="2327564" y="2789782"/>
                      </a:cubicBezTo>
                      <a:cubicBezTo>
                        <a:pt x="2407430" y="2868021"/>
                        <a:pt x="2527465" y="3011455"/>
                        <a:pt x="2885704" y="3146042"/>
                      </a:cubicBezTo>
                      <a:cubicBezTo>
                        <a:pt x="3243943" y="3280629"/>
                        <a:pt x="4183368" y="3510889"/>
                        <a:pt x="4476998" y="3597304"/>
                      </a:cubicBezTo>
                      <a:cubicBezTo>
                        <a:pt x="4770628" y="3683719"/>
                        <a:pt x="4616404" y="3653316"/>
                        <a:pt x="4647486" y="3664529"/>
                      </a:cubicBezTo>
                      <a:cubicBezTo>
                        <a:pt x="4678568" y="3675742"/>
                        <a:pt x="4661539" y="3665897"/>
                        <a:pt x="4663492" y="3664580"/>
                      </a:cubicBezTo>
                      <a:cubicBezTo>
                        <a:pt x="4665445" y="3663263"/>
                        <a:pt x="4627539" y="3655639"/>
                        <a:pt x="4659207" y="3656629"/>
                      </a:cubicBezTo>
                    </a:path>
                  </a:pathLst>
                </a:custGeom>
                <a:noFill/>
                <a:ln w="57150">
                  <a:solidFill>
                    <a:srgbClr val="7E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0" name="Volný tvar 169"/>
              <p:cNvSpPr/>
              <p:nvPr/>
            </p:nvSpPr>
            <p:spPr>
              <a:xfrm flipH="1">
                <a:off x="8201239" y="4459619"/>
                <a:ext cx="723014" cy="74428"/>
              </a:xfrm>
              <a:custGeom>
                <a:avLst/>
                <a:gdLst>
                  <a:gd name="connsiteX0" fmla="*/ 0 w 723014"/>
                  <a:gd name="connsiteY0" fmla="*/ 74428 h 74428"/>
                  <a:gd name="connsiteX1" fmla="*/ 467833 w 723014"/>
                  <a:gd name="connsiteY1" fmla="*/ 31898 h 74428"/>
                  <a:gd name="connsiteX2" fmla="*/ 723014 w 723014"/>
                  <a:gd name="connsiteY2" fmla="*/ 0 h 74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3014" h="74428">
                    <a:moveTo>
                      <a:pt x="0" y="74428"/>
                    </a:moveTo>
                    <a:lnTo>
                      <a:pt x="467833" y="31898"/>
                    </a:lnTo>
                    <a:cubicBezTo>
                      <a:pt x="588335" y="19493"/>
                      <a:pt x="655674" y="9746"/>
                      <a:pt x="723014" y="0"/>
                    </a:cubicBezTo>
                  </a:path>
                </a:pathLst>
              </a:custGeom>
              <a:noFill/>
              <a:ln w="57150">
                <a:solidFill>
                  <a:srgbClr val="7E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cxnSp>
          <p:nvCxnSpPr>
            <p:cNvPr id="125" name="Přímá spojnice se šipkou 124"/>
            <p:cNvCxnSpPr/>
            <p:nvPr/>
          </p:nvCxnSpPr>
          <p:spPr>
            <a:xfrm>
              <a:off x="2923293" y="1858761"/>
              <a:ext cx="3107944" cy="0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se šipkou 125"/>
            <p:cNvCxnSpPr/>
            <p:nvPr/>
          </p:nvCxnSpPr>
          <p:spPr>
            <a:xfrm>
              <a:off x="9672748" y="1833459"/>
              <a:ext cx="3107944" cy="0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ovéPole 126"/>
            <p:cNvSpPr txBox="1"/>
            <p:nvPr/>
          </p:nvSpPr>
          <p:spPr>
            <a:xfrm>
              <a:off x="5267409" y="1117685"/>
              <a:ext cx="1538118" cy="749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SBP</a:t>
              </a:r>
              <a:endPara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6042430" y="1591111"/>
              <a:ext cx="1538118" cy="749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DBP</a:t>
              </a:r>
              <a:endPara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9" name="Skupina 128"/>
            <p:cNvGrpSpPr/>
            <p:nvPr/>
          </p:nvGrpSpPr>
          <p:grpSpPr>
            <a:xfrm>
              <a:off x="542869" y="2197755"/>
              <a:ext cx="6217356" cy="744891"/>
              <a:chOff x="542869" y="2197755"/>
              <a:chExt cx="6217356" cy="744891"/>
            </a:xfrm>
          </p:grpSpPr>
          <p:grpSp>
            <p:nvGrpSpPr>
              <p:cNvPr id="150" name="Skupina 149"/>
              <p:cNvGrpSpPr/>
              <p:nvPr/>
            </p:nvGrpSpPr>
            <p:grpSpPr>
              <a:xfrm flipV="1">
                <a:off x="542869" y="2232322"/>
                <a:ext cx="5873031" cy="693684"/>
                <a:chOff x="464691" y="2868954"/>
                <a:chExt cx="3744416" cy="706831"/>
              </a:xfrm>
            </p:grpSpPr>
            <p:cxnSp>
              <p:nvCxnSpPr>
                <p:cNvPr id="153" name="Přímá spojnice se šipkou 152"/>
                <p:cNvCxnSpPr/>
                <p:nvPr/>
              </p:nvCxnSpPr>
              <p:spPr>
                <a:xfrm flipV="1">
                  <a:off x="3741055" y="2868954"/>
                  <a:ext cx="0" cy="702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se šipkou 153"/>
                <p:cNvCxnSpPr/>
                <p:nvPr/>
              </p:nvCxnSpPr>
              <p:spPr>
                <a:xfrm flipV="1">
                  <a:off x="3507029" y="2979462"/>
                  <a:ext cx="0" cy="594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se šipkou 154"/>
                <p:cNvCxnSpPr/>
                <p:nvPr/>
              </p:nvCxnSpPr>
              <p:spPr>
                <a:xfrm flipV="1">
                  <a:off x="3273003" y="3021856"/>
                  <a:ext cx="0" cy="55023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se šipkou 155"/>
                <p:cNvCxnSpPr/>
                <p:nvPr/>
              </p:nvCxnSpPr>
              <p:spPr>
                <a:xfrm flipV="1">
                  <a:off x="3038977" y="3129554"/>
                  <a:ext cx="0" cy="44018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se šipkou 156"/>
                <p:cNvCxnSpPr/>
                <p:nvPr/>
              </p:nvCxnSpPr>
              <p:spPr>
                <a:xfrm flipV="1">
                  <a:off x="2804951" y="3169306"/>
                  <a:ext cx="0" cy="40350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se šipkou 157"/>
                <p:cNvCxnSpPr/>
                <p:nvPr/>
              </p:nvCxnSpPr>
              <p:spPr>
                <a:xfrm flipV="1">
                  <a:off x="2570925" y="3130985"/>
                  <a:ext cx="0" cy="44018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se šipkou 158"/>
                <p:cNvCxnSpPr/>
                <p:nvPr/>
              </p:nvCxnSpPr>
              <p:spPr>
                <a:xfrm flipV="1">
                  <a:off x="464691" y="3348550"/>
                  <a:ext cx="0" cy="2200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se šipkou 159"/>
                <p:cNvCxnSpPr/>
                <p:nvPr/>
              </p:nvCxnSpPr>
              <p:spPr>
                <a:xfrm flipV="1">
                  <a:off x="698717" y="3355461"/>
                  <a:ext cx="0" cy="2200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se šipkou 160"/>
                <p:cNvCxnSpPr/>
                <p:nvPr/>
              </p:nvCxnSpPr>
              <p:spPr>
                <a:xfrm flipV="1">
                  <a:off x="932743" y="3317733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se šipkou 161"/>
                <p:cNvCxnSpPr/>
                <p:nvPr/>
              </p:nvCxnSpPr>
              <p:spPr>
                <a:xfrm flipV="1">
                  <a:off x="1166769" y="3319009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Přímá spojnice se šipkou 162"/>
                <p:cNvCxnSpPr/>
                <p:nvPr/>
              </p:nvCxnSpPr>
              <p:spPr>
                <a:xfrm flipV="1">
                  <a:off x="1400795" y="3311302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Přímá spojnice se šipkou 163"/>
                <p:cNvCxnSpPr/>
                <p:nvPr/>
              </p:nvCxnSpPr>
              <p:spPr>
                <a:xfrm flipV="1">
                  <a:off x="1634821" y="3278955"/>
                  <a:ext cx="0" cy="29345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Přímá spojnice se šipkou 164"/>
                <p:cNvCxnSpPr/>
                <p:nvPr/>
              </p:nvCxnSpPr>
              <p:spPr>
                <a:xfrm flipV="1">
                  <a:off x="1868847" y="3277906"/>
                  <a:ext cx="0" cy="29345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Přímá spojnice se šipkou 165"/>
                <p:cNvCxnSpPr/>
                <p:nvPr/>
              </p:nvCxnSpPr>
              <p:spPr>
                <a:xfrm flipV="1">
                  <a:off x="2102873" y="3242555"/>
                  <a:ext cx="0" cy="33014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Přímá spojnice se šipkou 166"/>
                <p:cNvCxnSpPr/>
                <p:nvPr/>
              </p:nvCxnSpPr>
              <p:spPr>
                <a:xfrm flipV="1">
                  <a:off x="2336899" y="3206564"/>
                  <a:ext cx="0" cy="36682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se šipkou 167"/>
                <p:cNvCxnSpPr/>
                <p:nvPr/>
              </p:nvCxnSpPr>
              <p:spPr>
                <a:xfrm flipV="1">
                  <a:off x="4209107" y="3164572"/>
                  <a:ext cx="0" cy="40350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1" name="Šipka dolů 150"/>
              <p:cNvSpPr/>
              <p:nvPr/>
            </p:nvSpPr>
            <p:spPr>
              <a:xfrm rot="10800000" flipV="1">
                <a:off x="5901782" y="2224393"/>
                <a:ext cx="272714" cy="718253"/>
              </a:xfrm>
              <a:prstGeom prst="downArrow">
                <a:avLst>
                  <a:gd name="adj1" fmla="val 34379"/>
                  <a:gd name="adj2" fmla="val 96863"/>
                </a:avLst>
              </a:prstGeom>
              <a:solidFill>
                <a:srgbClr val="2EAAFE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152" name="Šipka dolů 151"/>
              <p:cNvSpPr/>
              <p:nvPr/>
            </p:nvSpPr>
            <p:spPr>
              <a:xfrm rot="10800000" flipV="1">
                <a:off x="6508225" y="2197755"/>
                <a:ext cx="252000" cy="432000"/>
              </a:xfrm>
              <a:prstGeom prst="downArrow">
                <a:avLst>
                  <a:gd name="adj1" fmla="val 34379"/>
                  <a:gd name="adj2" fmla="val 55207"/>
                </a:avLst>
              </a:prstGeom>
              <a:solidFill>
                <a:srgbClr val="2EAAFE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130" name="Skupina 129"/>
            <p:cNvGrpSpPr/>
            <p:nvPr/>
          </p:nvGrpSpPr>
          <p:grpSpPr>
            <a:xfrm flipV="1">
              <a:off x="537609" y="474721"/>
              <a:ext cx="6217356" cy="744891"/>
              <a:chOff x="542869" y="2197755"/>
              <a:chExt cx="6217356" cy="744891"/>
            </a:xfrm>
          </p:grpSpPr>
          <p:grpSp>
            <p:nvGrpSpPr>
              <p:cNvPr id="131" name="Skupina 130"/>
              <p:cNvGrpSpPr/>
              <p:nvPr/>
            </p:nvGrpSpPr>
            <p:grpSpPr>
              <a:xfrm flipV="1">
                <a:off x="542869" y="2232322"/>
                <a:ext cx="5873031" cy="693684"/>
                <a:chOff x="464691" y="2868954"/>
                <a:chExt cx="3744416" cy="706831"/>
              </a:xfrm>
            </p:grpSpPr>
            <p:cxnSp>
              <p:nvCxnSpPr>
                <p:cNvPr id="134" name="Přímá spojnice se šipkou 133"/>
                <p:cNvCxnSpPr/>
                <p:nvPr/>
              </p:nvCxnSpPr>
              <p:spPr>
                <a:xfrm flipV="1">
                  <a:off x="3741055" y="2868954"/>
                  <a:ext cx="0" cy="702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Přímá spojnice se šipkou 134"/>
                <p:cNvCxnSpPr/>
                <p:nvPr/>
              </p:nvCxnSpPr>
              <p:spPr>
                <a:xfrm flipV="1">
                  <a:off x="3507029" y="2979462"/>
                  <a:ext cx="0" cy="594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Přímá spojnice se šipkou 135"/>
                <p:cNvCxnSpPr/>
                <p:nvPr/>
              </p:nvCxnSpPr>
              <p:spPr>
                <a:xfrm flipV="1">
                  <a:off x="3273003" y="3021856"/>
                  <a:ext cx="0" cy="55023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Přímá spojnice se šipkou 136"/>
                <p:cNvCxnSpPr/>
                <p:nvPr/>
              </p:nvCxnSpPr>
              <p:spPr>
                <a:xfrm flipV="1">
                  <a:off x="3038977" y="3129554"/>
                  <a:ext cx="0" cy="44018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Přímá spojnice se šipkou 137"/>
                <p:cNvCxnSpPr/>
                <p:nvPr/>
              </p:nvCxnSpPr>
              <p:spPr>
                <a:xfrm flipV="1">
                  <a:off x="2804951" y="3169306"/>
                  <a:ext cx="0" cy="40350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Přímá spojnice se šipkou 138"/>
                <p:cNvCxnSpPr/>
                <p:nvPr/>
              </p:nvCxnSpPr>
              <p:spPr>
                <a:xfrm flipV="1">
                  <a:off x="2570925" y="3130985"/>
                  <a:ext cx="0" cy="44018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Přímá spojnice se šipkou 139"/>
                <p:cNvCxnSpPr/>
                <p:nvPr/>
              </p:nvCxnSpPr>
              <p:spPr>
                <a:xfrm flipV="1">
                  <a:off x="464691" y="3348550"/>
                  <a:ext cx="0" cy="2200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Přímá spojnice se šipkou 140"/>
                <p:cNvCxnSpPr/>
                <p:nvPr/>
              </p:nvCxnSpPr>
              <p:spPr>
                <a:xfrm flipV="1">
                  <a:off x="698717" y="3355461"/>
                  <a:ext cx="0" cy="2200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Přímá spojnice se šipkou 141"/>
                <p:cNvCxnSpPr/>
                <p:nvPr/>
              </p:nvCxnSpPr>
              <p:spPr>
                <a:xfrm flipV="1">
                  <a:off x="932743" y="3317733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se šipkou 142"/>
                <p:cNvCxnSpPr/>
                <p:nvPr/>
              </p:nvCxnSpPr>
              <p:spPr>
                <a:xfrm flipV="1">
                  <a:off x="1166769" y="3319009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se šipkou 143"/>
                <p:cNvCxnSpPr/>
                <p:nvPr/>
              </p:nvCxnSpPr>
              <p:spPr>
                <a:xfrm flipV="1">
                  <a:off x="1400795" y="3311302"/>
                  <a:ext cx="0" cy="25677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se šipkou 144"/>
                <p:cNvCxnSpPr/>
                <p:nvPr/>
              </p:nvCxnSpPr>
              <p:spPr>
                <a:xfrm flipV="1">
                  <a:off x="1634821" y="3278955"/>
                  <a:ext cx="0" cy="29345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se šipkou 145"/>
                <p:cNvCxnSpPr/>
                <p:nvPr/>
              </p:nvCxnSpPr>
              <p:spPr>
                <a:xfrm flipV="1">
                  <a:off x="1868847" y="3277906"/>
                  <a:ext cx="0" cy="29345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Přímá spojnice se šipkou 146"/>
                <p:cNvCxnSpPr/>
                <p:nvPr/>
              </p:nvCxnSpPr>
              <p:spPr>
                <a:xfrm flipV="1">
                  <a:off x="2102873" y="3242555"/>
                  <a:ext cx="0" cy="33014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Přímá spojnice se šipkou 147"/>
                <p:cNvCxnSpPr/>
                <p:nvPr/>
              </p:nvCxnSpPr>
              <p:spPr>
                <a:xfrm flipV="1">
                  <a:off x="2336899" y="3206564"/>
                  <a:ext cx="0" cy="36682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Přímá spojnice se šipkou 148"/>
                <p:cNvCxnSpPr/>
                <p:nvPr/>
              </p:nvCxnSpPr>
              <p:spPr>
                <a:xfrm flipV="1">
                  <a:off x="4209107" y="3164572"/>
                  <a:ext cx="0" cy="403505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Šipka dolů 131"/>
              <p:cNvSpPr/>
              <p:nvPr/>
            </p:nvSpPr>
            <p:spPr>
              <a:xfrm rot="10800000" flipV="1">
                <a:off x="5901782" y="2224393"/>
                <a:ext cx="272714" cy="718253"/>
              </a:xfrm>
              <a:prstGeom prst="downArrow">
                <a:avLst>
                  <a:gd name="adj1" fmla="val 34379"/>
                  <a:gd name="adj2" fmla="val 96863"/>
                </a:avLst>
              </a:prstGeom>
              <a:solidFill>
                <a:srgbClr val="2EAAFE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133" name="Šipka dolů 132"/>
              <p:cNvSpPr/>
              <p:nvPr/>
            </p:nvSpPr>
            <p:spPr>
              <a:xfrm rot="10800000" flipV="1">
                <a:off x="6508225" y="2197755"/>
                <a:ext cx="252000" cy="432000"/>
              </a:xfrm>
              <a:prstGeom prst="downArrow">
                <a:avLst>
                  <a:gd name="adj1" fmla="val 34379"/>
                  <a:gd name="adj2" fmla="val 55207"/>
                </a:avLst>
              </a:prstGeom>
              <a:solidFill>
                <a:srgbClr val="2EAAFE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9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Palpation of pulse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710" y="1356658"/>
            <a:ext cx="3779520" cy="4351338"/>
          </a:xfrm>
        </p:spPr>
        <p:txBody>
          <a:bodyPr/>
          <a:lstStyle/>
          <a:p>
            <a:r>
              <a:rPr lang="cs-CZ" dirty="0" err="1" smtClean="0"/>
              <a:t>Where</a:t>
            </a:r>
            <a:r>
              <a:rPr lang="cs-CZ" dirty="0" smtClean="0"/>
              <a:t>:</a:t>
            </a:r>
            <a:endParaRPr lang="en-GB" dirty="0"/>
          </a:p>
          <a:p>
            <a:pPr lvl="1"/>
            <a:r>
              <a:rPr lang="cs-CZ" i="1" dirty="0"/>
              <a:t>A. </a:t>
            </a:r>
            <a:r>
              <a:rPr lang="cs-CZ" i="1" dirty="0" err="1"/>
              <a:t>radialis</a:t>
            </a:r>
            <a:endParaRPr lang="en-GB" i="1" dirty="0"/>
          </a:p>
          <a:p>
            <a:pPr lvl="1"/>
            <a:r>
              <a:rPr lang="cs-CZ" i="1" dirty="0"/>
              <a:t>A. </a:t>
            </a:r>
            <a:r>
              <a:rPr lang="cs-CZ" i="1" dirty="0" err="1" smtClean="0"/>
              <a:t>carotis</a:t>
            </a:r>
            <a:endParaRPr lang="en-GB" i="1" dirty="0"/>
          </a:p>
          <a:p>
            <a:pPr lvl="1"/>
            <a:r>
              <a:rPr lang="cs-CZ" i="1" dirty="0"/>
              <a:t>A. </a:t>
            </a:r>
            <a:r>
              <a:rPr lang="cs-CZ" i="1" dirty="0" err="1"/>
              <a:t>femoralis</a:t>
            </a:r>
            <a:endParaRPr lang="en-GB" i="1" dirty="0"/>
          </a:p>
          <a:p>
            <a:pPr lvl="1"/>
            <a:r>
              <a:rPr lang="cs-CZ" i="1" dirty="0"/>
              <a:t>A. </a:t>
            </a:r>
            <a:r>
              <a:rPr lang="cs-CZ" i="1" dirty="0" err="1"/>
              <a:t>brachialis</a:t>
            </a:r>
            <a:endParaRPr lang="en-GB" i="1" dirty="0"/>
          </a:p>
          <a:p>
            <a:pPr lvl="1"/>
            <a:r>
              <a:rPr lang="cs-CZ" i="1" dirty="0"/>
              <a:t>A. </a:t>
            </a:r>
            <a:r>
              <a:rPr lang="cs-CZ" i="1" dirty="0" err="1" smtClean="0"/>
              <a:t>poplitea</a:t>
            </a:r>
            <a:endParaRPr lang="cs-CZ" i="1" dirty="0" smtClean="0"/>
          </a:p>
          <a:p>
            <a:pPr lvl="1"/>
            <a:r>
              <a:rPr lang="cs-CZ" i="1" dirty="0" smtClean="0"/>
              <a:t>A. </a:t>
            </a:r>
            <a:r>
              <a:rPr lang="cs-CZ" i="1" dirty="0" err="1" smtClean="0"/>
              <a:t>tibialis</a:t>
            </a:r>
            <a:r>
              <a:rPr lang="cs-CZ" i="1" dirty="0" smtClean="0"/>
              <a:t> </a:t>
            </a:r>
            <a:r>
              <a:rPr lang="cs-CZ" i="1" dirty="0" err="1" smtClean="0"/>
              <a:t>posterior</a:t>
            </a:r>
            <a:endParaRPr lang="cs-CZ" i="1" dirty="0" smtClean="0"/>
          </a:p>
          <a:p>
            <a:pPr lvl="1"/>
            <a:r>
              <a:rPr lang="cs-CZ" i="1" dirty="0" smtClean="0"/>
              <a:t>A</a:t>
            </a:r>
            <a:r>
              <a:rPr lang="cs-CZ" i="1" dirty="0"/>
              <a:t>. dorsalis </a:t>
            </a:r>
            <a:r>
              <a:rPr lang="cs-CZ" i="1" dirty="0" err="1"/>
              <a:t>pedis</a:t>
            </a:r>
            <a:endParaRPr lang="en-GB" i="1" dirty="0"/>
          </a:p>
          <a:p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5" r="46875" b="20828"/>
          <a:stretch/>
        </p:blipFill>
        <p:spPr>
          <a:xfrm>
            <a:off x="6583680" y="25855"/>
            <a:ext cx="3257550" cy="662340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62600" y="6519446"/>
            <a:ext cx="662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http://docplayer.cz/docs-images/40/13777908/images/page_5.jpg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46570" y="651510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carotis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806940" y="2928104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radialis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51220" y="2819638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femoralis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345930" y="4463296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poplitea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448800" y="5501998"/>
            <a:ext cx="2116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/>
              <a:t>t</a:t>
            </a:r>
            <a:r>
              <a:rPr lang="cs-CZ" sz="2000" dirty="0" err="1" smtClean="0"/>
              <a:t>ibialis</a:t>
            </a:r>
            <a:r>
              <a:rPr lang="cs-CZ" sz="2000" dirty="0" smtClean="0"/>
              <a:t> </a:t>
            </a:r>
            <a:r>
              <a:rPr lang="cs-CZ" sz="2000" dirty="0" err="1" smtClean="0"/>
              <a:t>posterior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496425" y="6003876"/>
            <a:ext cx="2116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dorsalis </a:t>
            </a:r>
            <a:r>
              <a:rPr lang="cs-CZ" sz="2000" dirty="0" err="1" smtClean="0"/>
              <a:t>pedis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920740" y="1943338"/>
            <a:ext cx="150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</a:t>
            </a:r>
            <a:r>
              <a:rPr lang="cs-CZ" sz="2000" dirty="0" smtClean="0"/>
              <a:t>orta </a:t>
            </a:r>
            <a:r>
              <a:rPr lang="cs-CZ" sz="2000" dirty="0" err="1" smtClean="0"/>
              <a:t>abdominalis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841230" y="2034778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brachialis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810750" y="1489948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axillaris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8686800" y="117294"/>
            <a:ext cx="1413510" cy="10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9403080" y="956548"/>
            <a:ext cx="150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a. </a:t>
            </a:r>
            <a:r>
              <a:rPr lang="cs-CZ" sz="2000" dirty="0" err="1" smtClean="0"/>
              <a:t>subclavia</a:t>
            </a:r>
            <a:endParaRPr lang="cs-CZ" sz="2000" dirty="0"/>
          </a:p>
        </p:txBody>
      </p:sp>
      <p:pic>
        <p:nvPicPr>
          <p:cNvPr id="19" name="Picture 2" descr="http://www.angiologist.com/wp-content/uploads/2011/08/Pulse-palp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09" y="4823301"/>
            <a:ext cx="2465660" cy="175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240171" y="4863406"/>
            <a:ext cx="1191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cs-CZ" sz="2000" dirty="0" err="1"/>
              <a:t>How</a:t>
            </a:r>
            <a:r>
              <a:rPr lang="cs-CZ" sz="2000" dirty="0"/>
              <a:t>: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46094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of pulse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2" y="1487606"/>
            <a:ext cx="9780778" cy="5076967"/>
          </a:xfrm>
        </p:spPr>
        <p:txBody>
          <a:bodyPr>
            <a:normAutofit/>
          </a:bodyPr>
          <a:lstStyle/>
          <a:p>
            <a:r>
              <a:rPr lang="en-US" dirty="0" smtClean="0"/>
              <a:t>Frequency: number of pulses per</a:t>
            </a:r>
            <a:r>
              <a:rPr lang="sk-SK" dirty="0" smtClean="0"/>
              <a:t> </a:t>
            </a:r>
            <a:r>
              <a:rPr lang="sk-SK" dirty="0" err="1" smtClean="0"/>
              <a:t>one</a:t>
            </a:r>
            <a:r>
              <a:rPr lang="en-US" dirty="0" smtClean="0"/>
              <a:t> minute = </a:t>
            </a:r>
            <a:r>
              <a:rPr lang="cs-CZ" b="1" dirty="0" smtClean="0"/>
              <a:t>pulse</a:t>
            </a:r>
            <a:r>
              <a:rPr lang="cs-CZ" dirty="0" smtClean="0"/>
              <a:t> </a:t>
            </a:r>
            <a:r>
              <a:rPr lang="en-US" b="1" dirty="0" smtClean="0"/>
              <a:t>rate</a:t>
            </a:r>
          </a:p>
          <a:p>
            <a:r>
              <a:rPr lang="en-US" dirty="0" smtClean="0"/>
              <a:t>Qualities: regularity, compressibility</a:t>
            </a:r>
          </a:p>
          <a:p>
            <a:r>
              <a:rPr lang="en-US" dirty="0" smtClean="0"/>
              <a:t>According qualities, we can describe: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regularis</a:t>
            </a:r>
            <a:endParaRPr lang="en-US" i="1" dirty="0" smtClean="0"/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irregularis</a:t>
            </a:r>
            <a:endParaRPr lang="en-US" i="1" dirty="0" smtClean="0"/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celer</a:t>
            </a:r>
            <a:r>
              <a:rPr lang="en-US" i="1" dirty="0" smtClean="0"/>
              <a:t> (Corrigan´s pulse: P. </a:t>
            </a:r>
            <a:r>
              <a:rPr lang="en-US" i="1" dirty="0" err="1" smtClean="0"/>
              <a:t>celer</a:t>
            </a:r>
            <a:r>
              <a:rPr lang="en-US" i="1" dirty="0" smtClean="0"/>
              <a:t>, </a:t>
            </a:r>
            <a:r>
              <a:rPr lang="en-US" i="1" dirty="0" err="1" smtClean="0"/>
              <a:t>altus</a:t>
            </a:r>
            <a:r>
              <a:rPr lang="en-US" i="1" dirty="0" smtClean="0"/>
              <a:t>, </a:t>
            </a:r>
            <a:r>
              <a:rPr lang="en-US" i="1" dirty="0" err="1" smtClean="0"/>
              <a:t>frequens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tardus</a:t>
            </a:r>
            <a:endParaRPr lang="en-US" dirty="0" smtClean="0"/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durus</a:t>
            </a:r>
            <a:r>
              <a:rPr lang="en-US" i="1" dirty="0" smtClean="0"/>
              <a:t> </a:t>
            </a:r>
            <a:r>
              <a:rPr lang="en-US" dirty="0" smtClean="0"/>
              <a:t>– hard</a:t>
            </a:r>
            <a:r>
              <a:rPr lang="cs-CZ" dirty="0" err="1" smtClean="0"/>
              <a:t>ly</a:t>
            </a:r>
            <a:r>
              <a:rPr lang="en-US" dirty="0" smtClean="0"/>
              <a:t> compressible pulse – hypertension 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mollis</a:t>
            </a:r>
            <a:r>
              <a:rPr lang="en-US" i="1" dirty="0" smtClean="0"/>
              <a:t> </a:t>
            </a:r>
            <a:r>
              <a:rPr lang="en-US" dirty="0" smtClean="0"/>
              <a:t>– easily compressible pulse – hypotension 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magnus</a:t>
            </a:r>
            <a:r>
              <a:rPr lang="en-US" i="1" dirty="0" smtClean="0"/>
              <a:t> </a:t>
            </a:r>
            <a:r>
              <a:rPr lang="en-US" dirty="0" smtClean="0"/>
              <a:t>– high amplitude of pulse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parvus</a:t>
            </a:r>
            <a:r>
              <a:rPr lang="en-US" i="1" dirty="0" smtClean="0"/>
              <a:t> </a:t>
            </a:r>
            <a:r>
              <a:rPr lang="en-US" dirty="0" smtClean="0"/>
              <a:t>– small amplitude of pulse</a:t>
            </a:r>
          </a:p>
          <a:p>
            <a:pPr lvl="1"/>
            <a:r>
              <a:rPr lang="en-US" i="1" dirty="0" err="1" smtClean="0"/>
              <a:t>Pulsus</a:t>
            </a:r>
            <a:r>
              <a:rPr lang="en-US" i="1" dirty="0" smtClean="0"/>
              <a:t> </a:t>
            </a:r>
            <a:r>
              <a:rPr lang="en-US" i="1" dirty="0" err="1" smtClean="0"/>
              <a:t>filiformis</a:t>
            </a:r>
            <a:r>
              <a:rPr lang="en-US" i="1" dirty="0" smtClean="0"/>
              <a:t> </a:t>
            </a:r>
            <a:r>
              <a:rPr lang="en-US" dirty="0" smtClean="0"/>
              <a:t>– threadlike pulse – circulatory failure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547951"/>
            <a:ext cx="9685244" cy="35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/>
              <a:t>Physiological values: 60 – 100 beats per minute (BPM) at rest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Tachycardia: increased heart rate (&gt; 100 at rest)</a:t>
            </a:r>
          </a:p>
          <a:p>
            <a:pPr>
              <a:lnSpc>
                <a:spcPct val="100000"/>
              </a:lnSpc>
            </a:pPr>
            <a:r>
              <a:rPr lang="en-GB" dirty="0" err="1" smtClean="0"/>
              <a:t>Bradycardia</a:t>
            </a:r>
            <a:r>
              <a:rPr lang="en-GB" dirty="0" smtClean="0"/>
              <a:t>: decreased heart rate (&lt; 60 at rest)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Arrhythmia: </a:t>
            </a:r>
            <a:r>
              <a:rPr lang="en-US" dirty="0" smtClean="0"/>
              <a:t>an </a:t>
            </a:r>
            <a:r>
              <a:rPr lang="en-US" dirty="0"/>
              <a:t>abnormality in the heart's rhythm, or heartbeat pattern.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heartbeat can be too slow, too fast, have extra beats, skip a beat, or otherwise beat </a:t>
            </a:r>
            <a:r>
              <a:rPr lang="en-US" dirty="0" smtClean="0"/>
              <a:t>irregularly</a:t>
            </a:r>
            <a:endParaRPr lang="en-GB" dirty="0" smtClean="0"/>
          </a:p>
          <a:p>
            <a:pPr>
              <a:lnSpc>
                <a:spcPct val="2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8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 vs. pulse </a:t>
            </a:r>
            <a:r>
              <a:rPr lang="cs-CZ" dirty="0" err="1" smtClean="0"/>
              <a:t>frequency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547951"/>
            <a:ext cx="9685244" cy="35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/>
              <a:t>Heart rate (HR) is a number of cardiac cycles per minute</a:t>
            </a:r>
          </a:p>
          <a:p>
            <a:pPr lvl="1">
              <a:lnSpc>
                <a:spcPct val="100000"/>
              </a:lnSpc>
            </a:pPr>
            <a:r>
              <a:rPr lang="en-GB" dirty="0" smtClean="0"/>
              <a:t>computed from ECG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Pulse frequency is a number of pulse cycles per minute</a:t>
            </a:r>
          </a:p>
          <a:p>
            <a:pPr lvl="1">
              <a:lnSpc>
                <a:spcPct val="100000"/>
              </a:lnSpc>
            </a:pPr>
            <a:r>
              <a:rPr lang="en-GB" dirty="0" smtClean="0"/>
              <a:t>Computed from </a:t>
            </a:r>
            <a:r>
              <a:rPr lang="en-GB" dirty="0" err="1" smtClean="0"/>
              <a:t>sphygmography</a:t>
            </a:r>
            <a:r>
              <a:rPr lang="en-GB" dirty="0" smtClean="0"/>
              <a:t>, blood pressure or by palpation of artery</a:t>
            </a:r>
            <a:br>
              <a:rPr lang="en-GB" dirty="0" smtClean="0"/>
            </a:br>
            <a:endParaRPr lang="cs-CZ" dirty="0" smtClean="0"/>
          </a:p>
          <a:p>
            <a:pPr>
              <a:lnSpc>
                <a:spcPct val="100000"/>
              </a:lnSpc>
            </a:pPr>
            <a:r>
              <a:rPr lang="en-GB" dirty="0" smtClean="0"/>
              <a:t>Usually: heart rate = pulse frequency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4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 of HR by autonomic nervous system</a:t>
            </a:r>
            <a:r>
              <a:rPr lang="sk-SK" dirty="0" smtClean="0"/>
              <a:t> (ANS)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83096" y="1825624"/>
            <a:ext cx="11025808" cy="4826636"/>
          </a:xfrm>
        </p:spPr>
        <p:txBody>
          <a:bodyPr>
            <a:normAutofit/>
          </a:bodyPr>
          <a:lstStyle/>
          <a:p>
            <a:r>
              <a:rPr lang="en-GB" dirty="0" smtClean="0"/>
              <a:t>ANS modulates heart automaticity by modulation of SA node activity 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Parasympathetic system – vagus nerve – „</a:t>
            </a:r>
            <a:r>
              <a:rPr lang="en-GB" i="1" dirty="0" err="1" smtClean="0"/>
              <a:t>nervi</a:t>
            </a:r>
            <a:r>
              <a:rPr lang="en-GB" i="1" dirty="0" smtClean="0"/>
              <a:t> </a:t>
            </a:r>
            <a:r>
              <a:rPr lang="en-GB" i="1" dirty="0" err="1" smtClean="0"/>
              <a:t>retardantes</a:t>
            </a:r>
            <a:r>
              <a:rPr lang="en-GB" dirty="0" smtClean="0"/>
              <a:t>“</a:t>
            </a:r>
          </a:p>
          <a:p>
            <a:pPr lvl="2"/>
            <a:r>
              <a:rPr lang="en-GB" dirty="0" smtClean="0"/>
              <a:t>Via M2 receptors</a:t>
            </a:r>
          </a:p>
          <a:p>
            <a:pPr lvl="2"/>
            <a:r>
              <a:rPr lang="en-GB" dirty="0" smtClean="0"/>
              <a:t>Negative chronotropic effect</a:t>
            </a:r>
          </a:p>
          <a:p>
            <a:pPr lvl="2"/>
            <a:r>
              <a:rPr lang="en-GB" dirty="0" smtClean="0"/>
              <a:t>Decreased tonus of vagus nerve = increased HR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Sympathetic system – sympathetic cardiac nerves – „</a:t>
            </a:r>
            <a:r>
              <a:rPr lang="en-GB" i="1" dirty="0" err="1" smtClean="0"/>
              <a:t>nervi</a:t>
            </a:r>
            <a:r>
              <a:rPr lang="en-GB" i="1" dirty="0" smtClean="0"/>
              <a:t> </a:t>
            </a:r>
            <a:r>
              <a:rPr lang="en-GB" i="1" dirty="0" err="1" smtClean="0"/>
              <a:t>accelerantes</a:t>
            </a:r>
            <a:r>
              <a:rPr lang="en-GB" dirty="0" smtClean="0"/>
              <a:t>“</a:t>
            </a:r>
          </a:p>
          <a:p>
            <a:pPr lvl="2"/>
            <a:r>
              <a:rPr lang="en-GB" dirty="0" smtClean="0"/>
              <a:t>via β1 receptors</a:t>
            </a:r>
          </a:p>
          <a:p>
            <a:pPr lvl="2"/>
            <a:r>
              <a:rPr lang="en-GB" dirty="0" smtClean="0"/>
              <a:t>Positive chronotropic effect</a:t>
            </a:r>
          </a:p>
          <a:p>
            <a:pPr lvl="2"/>
            <a:r>
              <a:rPr lang="en-GB" dirty="0" smtClean="0"/>
              <a:t>Increased sympathetic activity = increased HR	</a:t>
            </a:r>
          </a:p>
          <a:p>
            <a:pPr lvl="1"/>
            <a:r>
              <a:rPr lang="en-GB" dirty="0" smtClean="0"/>
              <a:t>Sympathetic and parasympathetic sys</a:t>
            </a:r>
            <a:r>
              <a:rPr lang="cs-CZ" dirty="0" smtClean="0"/>
              <a:t>t</a:t>
            </a:r>
            <a:r>
              <a:rPr lang="en-GB" dirty="0" err="1" smtClean="0"/>
              <a:t>em</a:t>
            </a:r>
            <a:r>
              <a:rPr lang="cs-CZ" dirty="0" smtClean="0"/>
              <a:t>s</a:t>
            </a:r>
            <a:r>
              <a:rPr lang="en-GB" dirty="0" smtClean="0"/>
              <a:t> are active simultaneously, but in different intensity…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39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9838"/>
            <a:ext cx="10515600" cy="1325563"/>
          </a:xfrm>
        </p:spPr>
        <p:txBody>
          <a:bodyPr/>
          <a:lstStyle/>
          <a:p>
            <a:r>
              <a:rPr lang="cs-CZ" dirty="0" smtClean="0"/>
              <a:t>Baroreflex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310184"/>
            <a:ext cx="9685243" cy="5223137"/>
          </a:xfrm>
        </p:spPr>
        <p:txBody>
          <a:bodyPr>
            <a:normAutofit/>
          </a:bodyPr>
          <a:lstStyle/>
          <a:p>
            <a:r>
              <a:rPr lang="en-GB" dirty="0" smtClean="0"/>
              <a:t>Short-time control of arterial pressure</a:t>
            </a:r>
          </a:p>
          <a:p>
            <a:r>
              <a:rPr lang="en-GB" dirty="0" smtClean="0"/>
              <a:t>Mean arterial pressure (MAP) is detected by </a:t>
            </a:r>
            <a:r>
              <a:rPr lang="en-GB" b="1" dirty="0" smtClean="0"/>
              <a:t>baroreceptors </a:t>
            </a:r>
            <a:r>
              <a:rPr lang="en-GB" dirty="0" smtClean="0"/>
              <a:t>in </a:t>
            </a:r>
            <a:r>
              <a:rPr lang="en-GB" b="1" dirty="0" smtClean="0"/>
              <a:t>aortic arch </a:t>
            </a:r>
            <a:r>
              <a:rPr lang="en-GB" dirty="0" smtClean="0"/>
              <a:t>and </a:t>
            </a:r>
            <a:r>
              <a:rPr lang="en-GB" b="1" dirty="0" smtClean="0"/>
              <a:t>sinus</a:t>
            </a:r>
            <a:r>
              <a:rPr lang="cs-CZ" b="1" dirty="0" smtClean="0"/>
              <a:t> </a:t>
            </a:r>
            <a:r>
              <a:rPr lang="en-GB" b="1" dirty="0" err="1" smtClean="0"/>
              <a:t>carotic</a:t>
            </a:r>
            <a:r>
              <a:rPr lang="cs-CZ" b="1" dirty="0" err="1" smtClean="0"/>
              <a:t>us</a:t>
            </a:r>
            <a:endParaRPr lang="en-GB" dirty="0" smtClean="0"/>
          </a:p>
          <a:p>
            <a:pPr lvl="1"/>
            <a:r>
              <a:rPr lang="en-GB" dirty="0" smtClean="0"/>
              <a:t>stretch-receptors (mechanoreceptors)</a:t>
            </a:r>
          </a:p>
          <a:p>
            <a:r>
              <a:rPr lang="en-GB" dirty="0" smtClean="0"/>
              <a:t>Afferent fibres: vagus nerve (n. X.) and n. </a:t>
            </a:r>
            <a:r>
              <a:rPr lang="en-GB" dirty="0" err="1" smtClean="0"/>
              <a:t>glo</a:t>
            </a:r>
            <a:r>
              <a:rPr lang="cs-CZ" dirty="0" smtClean="0"/>
              <a:t>s</a:t>
            </a:r>
            <a:r>
              <a:rPr lang="en-GB" dirty="0" err="1" smtClean="0"/>
              <a:t>sophar</a:t>
            </a:r>
            <a:r>
              <a:rPr lang="cs-CZ" dirty="0" smtClean="0"/>
              <a:t>y</a:t>
            </a:r>
            <a:r>
              <a:rPr lang="en-GB" dirty="0" err="1" smtClean="0"/>
              <a:t>ngeus</a:t>
            </a:r>
            <a:endParaRPr lang="en-GB" dirty="0" smtClean="0"/>
          </a:p>
          <a:p>
            <a:r>
              <a:rPr lang="en-GB" dirty="0" smtClean="0"/>
              <a:t>Centre: rostral part of nucleus </a:t>
            </a:r>
            <a:r>
              <a:rPr lang="en-GB" dirty="0" err="1" smtClean="0"/>
              <a:t>solitarius</a:t>
            </a:r>
            <a:r>
              <a:rPr lang="en-GB" dirty="0" smtClean="0"/>
              <a:t> in </a:t>
            </a:r>
            <a:r>
              <a:rPr lang="en-GB" b="1" dirty="0" smtClean="0"/>
              <a:t>medulla oblongata</a:t>
            </a:r>
          </a:p>
          <a:p>
            <a:r>
              <a:rPr lang="en-GB" dirty="0" smtClean="0"/>
              <a:t>Efferent</a:t>
            </a:r>
            <a:r>
              <a:rPr lang="cs-CZ" dirty="0" smtClean="0"/>
              <a:t> </a:t>
            </a:r>
            <a:r>
              <a:rPr lang="cs-CZ" dirty="0" err="1" smtClean="0"/>
              <a:t>pathways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Cardiac branch</a:t>
            </a:r>
            <a:r>
              <a:rPr lang="cs-CZ" dirty="0" smtClean="0"/>
              <a:t>:</a:t>
            </a:r>
            <a:r>
              <a:rPr lang="en-GB" dirty="0" smtClean="0"/>
              <a:t> </a:t>
            </a:r>
            <a:r>
              <a:rPr lang="cs-CZ" dirty="0" smtClean="0"/>
              <a:t>n. vagus</a:t>
            </a:r>
            <a:r>
              <a:rPr lang="en-GB" dirty="0" smtClean="0"/>
              <a:t> (+ </a:t>
            </a:r>
            <a:r>
              <a:rPr lang="en-GB" dirty="0" smtClean="0"/>
              <a:t>S</a:t>
            </a:r>
            <a:r>
              <a:rPr lang="cs-CZ" dirty="0" err="1" smtClean="0"/>
              <a:t>ympathetic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en-GB" dirty="0" smtClean="0"/>
              <a:t>) </a:t>
            </a:r>
            <a:r>
              <a:rPr lang="en-GB" dirty="0" smtClean="0"/>
              <a:t>– heart rate changes</a:t>
            </a:r>
          </a:p>
          <a:p>
            <a:pPr lvl="1"/>
            <a:r>
              <a:rPr lang="cs-CZ" dirty="0" err="1" smtClean="0"/>
              <a:t>Peripheral</a:t>
            </a:r>
            <a:r>
              <a:rPr lang="cs-CZ" dirty="0" smtClean="0"/>
              <a:t> (</a:t>
            </a:r>
            <a:r>
              <a:rPr lang="cs-CZ" dirty="0"/>
              <a:t>v</a:t>
            </a:r>
            <a:r>
              <a:rPr lang="en-GB" dirty="0" err="1" smtClean="0"/>
              <a:t>ascular</a:t>
            </a:r>
            <a:r>
              <a:rPr lang="cs-CZ" dirty="0" smtClean="0"/>
              <a:t>)</a:t>
            </a:r>
            <a:r>
              <a:rPr lang="en-GB" dirty="0" smtClean="0"/>
              <a:t> branch: sympathetic vascular innervation – changes of total peripheral resistance (TPR)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1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le:Barorefl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352" y="948690"/>
            <a:ext cx="7664794" cy="590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73380" y="1322755"/>
            <a:ext cx="41399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000" dirty="0"/>
              <a:t>Mechanism: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GB" altLang="sk-SK" sz="2000" b="1" dirty="0" smtClean="0"/>
              <a:t>↓MAP</a:t>
            </a:r>
            <a:r>
              <a:rPr lang="cs-CZ" altLang="sk-SK" sz="2000" dirty="0" smtClean="0"/>
              <a:t/>
            </a:r>
            <a:br>
              <a:rPr lang="cs-CZ" altLang="sk-SK" sz="2000" dirty="0" smtClean="0"/>
            </a:br>
            <a:r>
              <a:rPr lang="en-GB" altLang="sk-SK" sz="2000" dirty="0" smtClean="0"/>
              <a:t>↓</a:t>
            </a:r>
            <a:r>
              <a:rPr lang="en-GB" altLang="sk-SK" sz="2000" dirty="0" err="1"/>
              <a:t>afferentation</a:t>
            </a:r>
            <a:r>
              <a:rPr lang="en-GB" altLang="sk-SK" sz="2000" dirty="0"/>
              <a:t> from </a:t>
            </a:r>
            <a:r>
              <a:rPr lang="en-GB" altLang="sk-SK" sz="2000" dirty="0" smtClean="0"/>
              <a:t>baroreceptors</a:t>
            </a:r>
            <a:r>
              <a:rPr lang="cs-CZ" altLang="sk-SK" sz="2000" dirty="0" smtClean="0"/>
              <a:t> </a:t>
            </a:r>
            <a:r>
              <a:rPr lang="en-GB" altLang="sk-SK" sz="2000" dirty="0" smtClean="0"/>
              <a:t>processing </a:t>
            </a:r>
            <a:endParaRPr lang="cs-CZ" altLang="sk-SK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altLang="sk-SK" sz="2000" b="1" dirty="0" smtClean="0"/>
              <a:t>↓</a:t>
            </a:r>
            <a:r>
              <a:rPr lang="en-GB" altLang="sk-SK" sz="2000" b="1" dirty="0"/>
              <a:t>vagus </a:t>
            </a:r>
            <a:r>
              <a:rPr lang="cs-CZ" altLang="sk-SK" sz="2000" b="1" dirty="0" err="1" smtClean="0"/>
              <a:t>activity</a:t>
            </a:r>
            <a:r>
              <a:rPr lang="cs-CZ" altLang="sk-SK" sz="2000" b="1" dirty="0" smtClean="0"/>
              <a:t> and  </a:t>
            </a:r>
            <a:r>
              <a:rPr lang="en-GB" altLang="sk-SK" sz="2000" b="1" dirty="0" smtClean="0"/>
              <a:t>↑</a:t>
            </a:r>
            <a:r>
              <a:rPr lang="en-GB" altLang="sk-SK" sz="2000" b="1" dirty="0"/>
              <a:t>sympathetic </a:t>
            </a:r>
            <a:r>
              <a:rPr lang="cs-CZ" altLang="sk-SK" sz="2000" b="1" dirty="0" err="1" smtClean="0"/>
              <a:t>activity</a:t>
            </a:r>
            <a:r>
              <a:rPr lang="en-GB" altLang="sk-SK" sz="2000" b="1" dirty="0" smtClean="0"/>
              <a:t> </a:t>
            </a:r>
            <a:endParaRPr lang="cs-CZ" altLang="sk-SK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altLang="sk-SK" sz="2000" b="1" dirty="0" smtClean="0"/>
              <a:t>↑HR</a:t>
            </a:r>
            <a:r>
              <a:rPr lang="cs-CZ" altLang="sk-SK" sz="2000" b="1" dirty="0" smtClean="0"/>
              <a:t> and </a:t>
            </a:r>
            <a:r>
              <a:rPr lang="en-GB" altLang="sk-SK" sz="2000" b="1" dirty="0" smtClean="0"/>
              <a:t>↑</a:t>
            </a:r>
            <a:r>
              <a:rPr lang="cs-CZ" altLang="sk-SK" sz="2000" b="1" dirty="0" smtClean="0"/>
              <a:t>TPR</a:t>
            </a:r>
            <a:br>
              <a:rPr lang="cs-CZ" altLang="sk-SK" sz="2000" b="1" dirty="0" smtClean="0"/>
            </a:br>
            <a:r>
              <a:rPr lang="cs-CZ" altLang="sk-SK" sz="2000" dirty="0" smtClean="0"/>
              <a:t>(MAP = HR * SV * TPR)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altLang="sk-SK" sz="2000" b="1" dirty="0" smtClean="0"/>
              <a:t>↑</a:t>
            </a:r>
            <a:r>
              <a:rPr lang="en-GB" altLang="sk-SK" sz="2000" b="1" dirty="0"/>
              <a:t>MAP </a:t>
            </a:r>
            <a:endParaRPr lang="cs-CZ" altLang="sk-SK" sz="20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itchFamily="34" charset="0"/>
              <a:buChar char="•"/>
            </a:pPr>
            <a:endParaRPr lang="cs-CZ" sz="2000" b="1" dirty="0" smtClean="0"/>
          </a:p>
          <a:p>
            <a:r>
              <a:rPr lang="cs-CZ" sz="2000" b="1" dirty="0" smtClean="0"/>
              <a:t>… and </a:t>
            </a:r>
            <a:r>
              <a:rPr lang="cs-CZ" sz="2000" b="1" dirty="0" err="1" smtClean="0"/>
              <a:t>conversely</a:t>
            </a:r>
            <a:r>
              <a:rPr lang="cs-CZ" sz="2000" b="1" dirty="0" smtClean="0"/>
              <a:t> in case </a:t>
            </a:r>
            <a:r>
              <a:rPr lang="cs-CZ" sz="2000" b="1" dirty="0" err="1" smtClean="0"/>
              <a:t>of</a:t>
            </a:r>
            <a:r>
              <a:rPr lang="cs-CZ" sz="2000" b="1" dirty="0" smtClean="0"/>
              <a:t> MAP </a:t>
            </a:r>
            <a:r>
              <a:rPr lang="cs-CZ" sz="2000" b="1" dirty="0" err="1" smtClean="0"/>
              <a:t>increase</a:t>
            </a:r>
            <a:endParaRPr lang="en-GB" sz="2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139838"/>
            <a:ext cx="10515600" cy="1325563"/>
          </a:xfrm>
        </p:spPr>
        <p:txBody>
          <a:bodyPr/>
          <a:lstStyle/>
          <a:p>
            <a:r>
              <a:rPr lang="cs-CZ" dirty="0" err="1" smtClean="0"/>
              <a:t>Baroreflex</a:t>
            </a:r>
            <a:r>
              <a:rPr lang="cs-CZ" dirty="0" smtClean="0"/>
              <a:t> </a:t>
            </a:r>
            <a:endParaRPr lang="en-GB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7994469" y="6122126"/>
            <a:ext cx="2098765" cy="3396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>
            <a:off x="10162901" y="6396446"/>
            <a:ext cx="1611087" cy="22206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Vessels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464732" y="6183086"/>
            <a:ext cx="2105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/>
              <a:t>Vasomotoric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sympathetic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nerves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2347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925</Words>
  <Application>Microsoft Office PowerPoint</Application>
  <PresentationFormat>Širokoúhlá obrazovka</PresentationFormat>
  <Paragraphs>131</Paragraphs>
  <Slides>13</Slides>
  <Notes>1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(VII.) Examination of pulse by palpation</vt:lpstr>
      <vt:lpstr>Pulse (pulsus)</vt:lpstr>
      <vt:lpstr>Palpation of pulse</vt:lpstr>
      <vt:lpstr>Examination of pulse</vt:lpstr>
      <vt:lpstr>Heart rate</vt:lpstr>
      <vt:lpstr>Heart rate vs. pulse frequency</vt:lpstr>
      <vt:lpstr>Modulation of HR by autonomic nervous system (ANS)</vt:lpstr>
      <vt:lpstr>Baroreflex </vt:lpstr>
      <vt:lpstr>Baroreflex </vt:lpstr>
      <vt:lpstr>Respiratory sinus arrhythmia (RSA)</vt:lpstr>
      <vt:lpstr>Heart rate during body posture changes </vt:lpstr>
      <vt:lpstr>Heart rate changes and physical exercise</vt:lpstr>
      <vt:lpstr>Refferences to slides: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fyziologie</dc:title>
  <dc:creator>Michal Hendrych</dc:creator>
  <cp:lastModifiedBy>Zuzana Nováková</cp:lastModifiedBy>
  <cp:revision>106</cp:revision>
  <dcterms:created xsi:type="dcterms:W3CDTF">2014-10-04T15:35:56Z</dcterms:created>
  <dcterms:modified xsi:type="dcterms:W3CDTF">2017-03-14T14:24:40Z</dcterms:modified>
</cp:coreProperties>
</file>