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4" r:id="rId7"/>
    <p:sldId id="265" r:id="rId8"/>
    <p:sldId id="262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57D7-D696-420A-927B-7D53856ECBB4}" type="datetimeFigureOut">
              <a:rPr lang="cs-CZ" smtClean="0"/>
              <a:t>5.5.2017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78BA-18D7-46AD-B7DF-C7F9A0F8A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57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57D7-D696-420A-927B-7D53856ECBB4}" type="datetimeFigureOut">
              <a:rPr lang="cs-CZ" smtClean="0"/>
              <a:t>5.5.2017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78BA-18D7-46AD-B7DF-C7F9A0F8A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03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57D7-D696-420A-927B-7D53856ECBB4}" type="datetimeFigureOut">
              <a:rPr lang="cs-CZ" smtClean="0"/>
              <a:t>5.5.2017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78BA-18D7-46AD-B7DF-C7F9A0F8A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14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57D7-D696-420A-927B-7D53856ECBB4}" type="datetimeFigureOut">
              <a:rPr lang="cs-CZ" smtClean="0"/>
              <a:t>5.5.2017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78BA-18D7-46AD-B7DF-C7F9A0F8A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5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57D7-D696-420A-927B-7D53856ECBB4}" type="datetimeFigureOut">
              <a:rPr lang="cs-CZ" smtClean="0"/>
              <a:t>5.5.2017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78BA-18D7-46AD-B7DF-C7F9A0F8A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41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57D7-D696-420A-927B-7D53856ECBB4}" type="datetimeFigureOut">
              <a:rPr lang="cs-CZ" smtClean="0"/>
              <a:t>5.5.2017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78BA-18D7-46AD-B7DF-C7F9A0F8A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9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57D7-D696-420A-927B-7D53856ECBB4}" type="datetimeFigureOut">
              <a:rPr lang="cs-CZ" smtClean="0"/>
              <a:t>5.5.2017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78BA-18D7-46AD-B7DF-C7F9A0F8A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08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57D7-D696-420A-927B-7D53856ECBB4}" type="datetimeFigureOut">
              <a:rPr lang="cs-CZ" smtClean="0"/>
              <a:t>5.5.2017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78BA-18D7-46AD-B7DF-C7F9A0F8A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52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57D7-D696-420A-927B-7D53856ECBB4}" type="datetimeFigureOut">
              <a:rPr lang="cs-CZ" smtClean="0"/>
              <a:t>5.5.2017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78BA-18D7-46AD-B7DF-C7F9A0F8A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73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57D7-D696-420A-927B-7D53856ECBB4}" type="datetimeFigureOut">
              <a:rPr lang="cs-CZ" smtClean="0"/>
              <a:t>5.5.2017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78BA-18D7-46AD-B7DF-C7F9A0F8A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50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57D7-D696-420A-927B-7D53856ECBB4}" type="datetimeFigureOut">
              <a:rPr lang="cs-CZ" smtClean="0"/>
              <a:t>5.5.2017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78BA-18D7-46AD-B7DF-C7F9A0F8A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68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A57D7-D696-420A-927B-7D53856ECBB4}" type="datetimeFigureOut">
              <a:rPr lang="cs-CZ" smtClean="0"/>
              <a:t>5.5.2017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378BA-18D7-46AD-B7DF-C7F9A0F8A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84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Revision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4th</a:t>
            </a:r>
            <a:r>
              <a:rPr lang="cs-CZ" dirty="0" smtClean="0"/>
              <a:t> + </a:t>
            </a:r>
            <a:r>
              <a:rPr lang="cs-CZ" dirty="0" err="1" smtClean="0"/>
              <a:t>5th</a:t>
            </a:r>
            <a:r>
              <a:rPr lang="cs-CZ" dirty="0" smtClean="0"/>
              <a:t> </a:t>
            </a:r>
            <a:r>
              <a:rPr lang="cs-CZ" dirty="0" err="1" smtClean="0"/>
              <a:t>declension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i="1" dirty="0" err="1" smtClean="0"/>
              <a:t>ductus</a:t>
            </a:r>
            <a:r>
              <a:rPr lang="cs-CZ" i="1" dirty="0" smtClean="0"/>
              <a:t>, genu, facies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1432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" y="1052736"/>
            <a:ext cx="9134671" cy="475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184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0" y="1916832"/>
            <a:ext cx="892548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191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6046"/>
            <a:ext cx="9135270" cy="490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020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5" y="332656"/>
            <a:ext cx="8984362" cy="130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8" y="1635473"/>
            <a:ext cx="6483746" cy="304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7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51" y="1293091"/>
            <a:ext cx="9181651" cy="415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55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" y="908720"/>
            <a:ext cx="9035238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228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" y="764704"/>
            <a:ext cx="913722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3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7" y="1196752"/>
            <a:ext cx="909976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59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" y="1052736"/>
            <a:ext cx="9103945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985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79462"/>
          </a:xfrm>
        </p:spPr>
        <p:txBody>
          <a:bodyPr/>
          <a:lstStyle/>
          <a:p>
            <a:r>
              <a:rPr lang="cs-CZ" dirty="0" err="1" smtClean="0"/>
              <a:t>Adjectives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3rd</a:t>
            </a:r>
            <a:r>
              <a:rPr lang="cs-CZ" dirty="0" smtClean="0"/>
              <a:t> </a:t>
            </a:r>
            <a:r>
              <a:rPr lang="cs-CZ" dirty="0" err="1" smtClean="0"/>
              <a:t>declension</a:t>
            </a:r>
            <a:endParaRPr lang="cs-CZ" altLang="cs-CZ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578850" cy="568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3 </a:t>
            </a:r>
            <a:r>
              <a:rPr lang="cs-CZ" altLang="cs-CZ" sz="2800" dirty="0" err="1" smtClean="0"/>
              <a:t>forms</a:t>
            </a:r>
            <a:r>
              <a:rPr lang="cs-CZ" altLang="cs-CZ" sz="2800" dirty="0" smtClean="0"/>
              <a:t> </a:t>
            </a:r>
            <a:r>
              <a:rPr lang="cs-CZ" altLang="cs-CZ" sz="2800" dirty="0" smtClean="0"/>
              <a:t>		</a:t>
            </a:r>
            <a:r>
              <a:rPr lang="cs-CZ" altLang="cs-CZ" sz="2800" b="1" i="1" dirty="0" err="1" smtClean="0"/>
              <a:t>ācer</a:t>
            </a:r>
            <a:r>
              <a:rPr lang="cs-CZ" altLang="cs-CZ" sz="2800" b="1" i="1" dirty="0" smtClean="0"/>
              <a:t>, </a:t>
            </a:r>
            <a:r>
              <a:rPr lang="cs-CZ" altLang="cs-CZ" sz="2800" b="1" i="1" dirty="0" err="1" smtClean="0"/>
              <a:t>ācris</a:t>
            </a:r>
            <a:r>
              <a:rPr lang="cs-CZ" altLang="cs-CZ" sz="2800" b="1" i="1" dirty="0" smtClean="0"/>
              <a:t>, </a:t>
            </a:r>
            <a:r>
              <a:rPr lang="cs-CZ" altLang="cs-CZ" sz="2800" b="1" i="1" dirty="0" err="1" smtClean="0"/>
              <a:t>ācre</a:t>
            </a:r>
            <a:r>
              <a:rPr lang="cs-CZ" altLang="cs-CZ" sz="2800" dirty="0" smtClean="0"/>
              <a:t>	</a:t>
            </a: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(</a:t>
            </a:r>
            <a:r>
              <a:rPr lang="cs-CZ" altLang="cs-CZ" sz="2400" i="1" dirty="0" smtClean="0"/>
              <a:t>celer, </a:t>
            </a:r>
            <a:r>
              <a:rPr lang="cs-CZ" altLang="cs-CZ" sz="2400" i="1" dirty="0" err="1" smtClean="0"/>
              <a:t>celeris</a:t>
            </a:r>
            <a:r>
              <a:rPr lang="cs-CZ" altLang="cs-CZ" sz="2400" i="1" dirty="0" smtClean="0"/>
              <a:t>, </a:t>
            </a:r>
            <a:r>
              <a:rPr lang="cs-CZ" altLang="cs-CZ" sz="2400" i="1" dirty="0" smtClean="0"/>
              <a:t>celere</a:t>
            </a:r>
            <a:r>
              <a:rPr lang="cs-CZ" altLang="cs-CZ" sz="2400" dirty="0" smtClean="0"/>
              <a:t>)</a:t>
            </a:r>
            <a:endParaRPr lang="cs-CZ" altLang="cs-CZ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2 </a:t>
            </a:r>
            <a:r>
              <a:rPr lang="cs-CZ" altLang="cs-CZ" sz="2800" dirty="0" err="1" smtClean="0"/>
              <a:t>forms</a:t>
            </a:r>
            <a:r>
              <a:rPr lang="cs-CZ" altLang="cs-CZ" sz="2800" dirty="0" smtClean="0"/>
              <a:t>		</a:t>
            </a:r>
            <a:r>
              <a:rPr lang="cs-CZ" altLang="cs-CZ" sz="2800" b="1" i="1" dirty="0" smtClean="0"/>
              <a:t>brevis</a:t>
            </a:r>
            <a:r>
              <a:rPr lang="cs-CZ" altLang="cs-CZ" sz="2800" b="1" i="1" dirty="0" smtClean="0"/>
              <a:t>, </a:t>
            </a:r>
            <a:r>
              <a:rPr lang="cs-CZ" altLang="cs-CZ" sz="2800" b="1" i="1" dirty="0" smtClean="0"/>
              <a:t>breve</a:t>
            </a:r>
            <a:r>
              <a:rPr lang="cs-CZ" altLang="cs-CZ" sz="2800" dirty="0" smtClean="0"/>
              <a:t>	</a:t>
            </a: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(</a:t>
            </a:r>
            <a:r>
              <a:rPr lang="cs-CZ" altLang="cs-CZ" sz="2400" i="1" dirty="0" err="1" smtClean="0"/>
              <a:t>nasalis</a:t>
            </a:r>
            <a:r>
              <a:rPr lang="cs-CZ" altLang="cs-CZ" sz="2400" i="1" dirty="0" smtClean="0"/>
              <a:t>, -e</a:t>
            </a:r>
            <a:r>
              <a:rPr lang="cs-CZ" altLang="cs-CZ" sz="2400" dirty="0" smtClean="0"/>
              <a:t>; </a:t>
            </a:r>
            <a:r>
              <a:rPr lang="cs-CZ" altLang="cs-CZ" sz="2400" i="1" dirty="0" err="1" smtClean="0"/>
              <a:t>capitalis</a:t>
            </a:r>
            <a:r>
              <a:rPr lang="cs-CZ" altLang="cs-CZ" sz="2400" i="1" dirty="0" smtClean="0"/>
              <a:t>, -e</a:t>
            </a:r>
            <a:r>
              <a:rPr lang="cs-CZ" altLang="cs-CZ" sz="2400" dirty="0" smtClean="0"/>
              <a:t>; </a:t>
            </a:r>
            <a:r>
              <a:rPr lang="cs-CZ" altLang="cs-CZ" sz="2400" i="1" dirty="0" err="1" smtClean="0"/>
              <a:t>frontalis</a:t>
            </a:r>
            <a:r>
              <a:rPr lang="cs-CZ" altLang="cs-CZ" sz="2400" i="1" dirty="0" smtClean="0"/>
              <a:t>, -e</a:t>
            </a:r>
            <a:r>
              <a:rPr lang="cs-CZ" altLang="cs-CZ" sz="2400" dirty="0" smtClean="0"/>
              <a:t>...)</a:t>
            </a:r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1 </a:t>
            </a:r>
            <a:r>
              <a:rPr lang="cs-CZ" altLang="cs-CZ" sz="2800" dirty="0" err="1" smtClean="0"/>
              <a:t>form</a:t>
            </a:r>
            <a:r>
              <a:rPr lang="cs-CZ" altLang="cs-CZ" sz="2800" dirty="0" smtClean="0"/>
              <a:t>:</a:t>
            </a:r>
            <a:r>
              <a:rPr lang="cs-CZ" altLang="cs-CZ" sz="2800" dirty="0" smtClean="0"/>
              <a:t>	</a:t>
            </a:r>
            <a:r>
              <a:rPr lang="cs-CZ" altLang="cs-CZ" sz="2800" dirty="0" smtClean="0"/>
              <a:t>	</a:t>
            </a:r>
            <a:r>
              <a:rPr lang="cs-CZ" altLang="cs-CZ" sz="2800" b="1" i="1" dirty="0" smtClean="0"/>
              <a:t>simplex</a:t>
            </a:r>
            <a:r>
              <a:rPr lang="cs-CZ" altLang="cs-CZ" sz="2800" b="1" i="1" dirty="0" smtClean="0"/>
              <a:t>, </a:t>
            </a:r>
            <a:r>
              <a:rPr lang="cs-CZ" altLang="cs-CZ" sz="2800" b="1" i="1" dirty="0" err="1" smtClean="0"/>
              <a:t>simplicis</a:t>
            </a:r>
            <a:endParaRPr lang="cs-CZ" altLang="cs-CZ" sz="2800" b="1" i="1" dirty="0" smtClean="0"/>
          </a:p>
          <a:p>
            <a:pPr algn="r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	(</a:t>
            </a:r>
            <a:r>
              <a:rPr lang="cs-CZ" altLang="cs-CZ" sz="2400" i="1" dirty="0" err="1" smtClean="0"/>
              <a:t>permanens</a:t>
            </a:r>
            <a:r>
              <a:rPr lang="cs-CZ" altLang="cs-CZ" sz="2400" i="1" dirty="0" smtClean="0"/>
              <a:t>, -</a:t>
            </a:r>
            <a:r>
              <a:rPr lang="cs-CZ" altLang="cs-CZ" sz="2400" i="1" dirty="0" err="1" smtClean="0"/>
              <a:t>entis</a:t>
            </a:r>
            <a:r>
              <a:rPr lang="cs-CZ" altLang="cs-CZ" sz="2400" dirty="0" smtClean="0"/>
              <a:t>; </a:t>
            </a:r>
            <a:r>
              <a:rPr lang="cs-CZ" altLang="cs-CZ" sz="2400" i="1" dirty="0" err="1" smtClean="0"/>
              <a:t>adiuvans</a:t>
            </a:r>
            <a:r>
              <a:rPr lang="cs-CZ" altLang="cs-CZ" sz="2400" i="1" dirty="0" smtClean="0"/>
              <a:t>, -</a:t>
            </a:r>
            <a:r>
              <a:rPr lang="cs-CZ" altLang="cs-CZ" sz="2400" i="1" dirty="0" err="1" smtClean="0"/>
              <a:t>antis</a:t>
            </a:r>
            <a:r>
              <a:rPr lang="cs-CZ" altLang="cs-CZ" sz="2400" dirty="0" smtClean="0"/>
              <a:t>; </a:t>
            </a:r>
            <a:r>
              <a:rPr lang="cs-CZ" altLang="cs-CZ" sz="2400" i="1" dirty="0" err="1" smtClean="0"/>
              <a:t>degener</a:t>
            </a:r>
            <a:r>
              <a:rPr lang="cs-CZ" altLang="cs-CZ" sz="2400" i="1" dirty="0" smtClean="0"/>
              <a:t>, -</a:t>
            </a:r>
            <a:r>
              <a:rPr lang="cs-CZ" altLang="cs-CZ" sz="2400" i="1" dirty="0" err="1" smtClean="0"/>
              <a:t>eris</a:t>
            </a:r>
            <a:r>
              <a:rPr lang="cs-CZ" altLang="cs-CZ" sz="2400" dirty="0" smtClean="0"/>
              <a:t>...)</a:t>
            </a:r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dirty="0" err="1" smtClean="0"/>
              <a:t>Remember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all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the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forms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Nom</a:t>
            </a:r>
            <a:r>
              <a:rPr lang="cs-CZ" altLang="cs-CZ" sz="2800" dirty="0" smtClean="0"/>
              <a:t>. </a:t>
            </a:r>
            <a:r>
              <a:rPr lang="cs-CZ" altLang="cs-CZ" sz="2800" dirty="0" err="1" smtClean="0"/>
              <a:t>sg</a:t>
            </a:r>
            <a:r>
              <a:rPr lang="cs-CZ" altLang="cs-CZ" sz="2800" dirty="0" smtClean="0"/>
              <a:t>.;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dirty="0" err="1" smtClean="0"/>
              <a:t>Only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when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you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learn</a:t>
            </a:r>
            <a:r>
              <a:rPr lang="cs-CZ" altLang="cs-CZ" sz="2800" dirty="0" smtClean="0"/>
              <a:t> 1-</a:t>
            </a:r>
            <a:r>
              <a:rPr lang="cs-CZ" altLang="cs-CZ" sz="2800" dirty="0" err="1" smtClean="0"/>
              <a:t>form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adjectives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you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need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also</a:t>
            </a:r>
            <a:r>
              <a:rPr lang="cs-CZ" altLang="cs-CZ" sz="2800" dirty="0"/>
              <a:t> </a:t>
            </a:r>
            <a:r>
              <a:rPr lang="cs-CZ" altLang="cs-CZ" sz="2800" dirty="0" smtClean="0"/>
              <a:t>Gen. </a:t>
            </a:r>
            <a:r>
              <a:rPr lang="cs-CZ" altLang="cs-CZ" sz="2800" dirty="0" err="1" smtClean="0"/>
              <a:t>sg</a:t>
            </a:r>
            <a:r>
              <a:rPr lang="cs-CZ" altLang="cs-CZ" sz="2800" dirty="0" smtClean="0"/>
              <a:t>.</a:t>
            </a:r>
            <a:endParaRPr lang="cs-CZ" altLang="cs-CZ" sz="2800" dirty="0" smtClean="0"/>
          </a:p>
        </p:txBody>
      </p:sp>
      <p:sp>
        <p:nvSpPr>
          <p:cNvPr id="2" name="Obdélník 1"/>
          <p:cNvSpPr/>
          <p:nvPr/>
        </p:nvSpPr>
        <p:spPr>
          <a:xfrm>
            <a:off x="467544" y="4941168"/>
            <a:ext cx="8064896" cy="1368152"/>
          </a:xfrm>
          <a:prstGeom prst="rect">
            <a:avLst/>
          </a:prstGeom>
          <a:solidFill>
            <a:srgbClr val="00B050">
              <a:alpha val="0"/>
            </a:srgbClr>
          </a:solidFill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8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713788" cy="6481763"/>
          </a:xfrm>
        </p:spPr>
        <p:txBody>
          <a:bodyPr/>
          <a:lstStyle/>
          <a:p>
            <a:pPr marL="0" indent="0">
              <a:buNone/>
            </a:pPr>
            <a:r>
              <a:rPr lang="cs-CZ" altLang="cs-CZ" dirty="0" err="1" smtClean="0"/>
              <a:t>Paradigms</a:t>
            </a:r>
            <a:r>
              <a:rPr lang="cs-CZ" altLang="cs-CZ" dirty="0" smtClean="0"/>
              <a:t>:</a:t>
            </a:r>
          </a:p>
          <a:p>
            <a:pPr marL="0" indent="0">
              <a:buNone/>
            </a:pPr>
            <a:r>
              <a:rPr lang="cs-CZ" altLang="cs-CZ" dirty="0" err="1" smtClean="0"/>
              <a:t>M+F</a:t>
            </a:r>
            <a:r>
              <a:rPr lang="cs-CZ" altLang="cs-CZ" dirty="0" smtClean="0"/>
              <a:t>:		</a:t>
            </a:r>
            <a:r>
              <a:rPr lang="cs-CZ" altLang="cs-CZ" b="1" i="1" dirty="0" smtClean="0"/>
              <a:t>pelvis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ONLY</a:t>
            </a:r>
            <a:r>
              <a:rPr lang="cs-CZ" altLang="cs-CZ" dirty="0" smtClean="0"/>
              <a:t> </a:t>
            </a:r>
            <a:r>
              <a:rPr lang="cs-CZ" altLang="cs-CZ" b="1" dirty="0" err="1" smtClean="0"/>
              <a:t>Abl</a:t>
            </a:r>
            <a:r>
              <a:rPr lang="cs-CZ" altLang="cs-CZ" b="1" dirty="0" smtClean="0"/>
              <a:t>. </a:t>
            </a:r>
            <a:r>
              <a:rPr lang="cs-CZ" altLang="cs-CZ" b="1" dirty="0" err="1" smtClean="0"/>
              <a:t>sg</a:t>
            </a:r>
            <a:r>
              <a:rPr lang="cs-CZ" altLang="cs-CZ" b="1" dirty="0" smtClean="0"/>
              <a:t>.: </a:t>
            </a:r>
            <a:r>
              <a:rPr lang="cs-CZ" altLang="cs-CZ" b="1" i="1" dirty="0" smtClean="0"/>
              <a:t>-ī</a:t>
            </a:r>
            <a:endParaRPr lang="cs-CZ" altLang="cs-CZ" dirty="0" smtClean="0"/>
          </a:p>
          <a:p>
            <a:pPr marL="0" indent="0">
              <a:buNone/>
            </a:pPr>
            <a:r>
              <a:rPr lang="cs-CZ" altLang="cs-CZ" dirty="0" smtClean="0"/>
              <a:t>N: 		</a:t>
            </a:r>
            <a:r>
              <a:rPr lang="cs-CZ" altLang="cs-CZ" b="1" i="1" dirty="0" err="1" smtClean="0"/>
              <a:t>r</a:t>
            </a:r>
            <a:r>
              <a:rPr lang="cs-CZ" b="1" i="1" dirty="0" err="1" smtClean="0"/>
              <a:t>ē</a:t>
            </a:r>
            <a:r>
              <a:rPr lang="cs-CZ" altLang="cs-CZ" b="1" i="1" dirty="0" err="1" smtClean="0"/>
              <a:t>te</a:t>
            </a:r>
            <a:endParaRPr lang="cs-CZ" altLang="cs-CZ" dirty="0" smtClean="0"/>
          </a:p>
          <a:p>
            <a:pPr>
              <a:buFontTx/>
              <a:buNone/>
            </a:pPr>
            <a:endParaRPr lang="cs-CZ" altLang="cs-CZ" dirty="0" smtClean="0"/>
          </a:p>
          <a:p>
            <a:pPr>
              <a:buFontTx/>
              <a:buNone/>
            </a:pPr>
            <a:r>
              <a:rPr lang="cs-CZ" altLang="cs-CZ" dirty="0" smtClean="0"/>
              <a:t>	</a:t>
            </a:r>
            <a:r>
              <a:rPr lang="cs-CZ" altLang="cs-CZ" b="1" dirty="0" err="1" smtClean="0"/>
              <a:t>Abl</a:t>
            </a:r>
            <a:r>
              <a:rPr lang="cs-CZ" altLang="cs-CZ" b="1" dirty="0" smtClean="0"/>
              <a:t>. </a:t>
            </a:r>
            <a:r>
              <a:rPr lang="cs-CZ" altLang="cs-CZ" b="1" dirty="0" err="1" smtClean="0"/>
              <a:t>sg</a:t>
            </a:r>
            <a:r>
              <a:rPr lang="cs-CZ" altLang="cs-CZ" b="1" dirty="0" smtClean="0"/>
              <a:t>. 		</a:t>
            </a:r>
            <a:r>
              <a:rPr lang="cs-CZ" altLang="cs-CZ" b="1" dirty="0" smtClean="0"/>
              <a:t>	</a:t>
            </a:r>
            <a:r>
              <a:rPr lang="cs-CZ" altLang="cs-CZ" b="1" i="1" dirty="0" smtClean="0"/>
              <a:t>-</a:t>
            </a:r>
            <a:r>
              <a:rPr lang="cs-CZ" altLang="cs-CZ" b="1" i="1" dirty="0" smtClean="0"/>
              <a:t>ī</a:t>
            </a:r>
          </a:p>
          <a:p>
            <a:pPr>
              <a:buFontTx/>
              <a:buNone/>
            </a:pPr>
            <a:r>
              <a:rPr lang="cs-CZ" altLang="cs-CZ" b="1" dirty="0" smtClean="0"/>
              <a:t>	Gen. </a:t>
            </a:r>
            <a:r>
              <a:rPr lang="cs-CZ" altLang="cs-CZ" b="1" dirty="0" err="1" smtClean="0"/>
              <a:t>pl</a:t>
            </a:r>
            <a:r>
              <a:rPr lang="cs-CZ" altLang="cs-CZ" b="1" dirty="0" smtClean="0"/>
              <a:t>. 		</a:t>
            </a:r>
            <a:r>
              <a:rPr lang="cs-CZ" altLang="cs-CZ" b="1" dirty="0" smtClean="0"/>
              <a:t>	</a:t>
            </a:r>
            <a:r>
              <a:rPr lang="cs-CZ" altLang="cs-CZ" b="1" i="1" dirty="0" smtClean="0"/>
              <a:t>-</a:t>
            </a:r>
            <a:r>
              <a:rPr lang="cs-CZ" altLang="cs-CZ" b="1" i="1" dirty="0" err="1" smtClean="0"/>
              <a:t>ium</a:t>
            </a:r>
            <a:endParaRPr lang="cs-CZ" altLang="cs-CZ" b="1" i="1" dirty="0" smtClean="0"/>
          </a:p>
          <a:p>
            <a:pPr>
              <a:buFontTx/>
              <a:buNone/>
            </a:pPr>
            <a:r>
              <a:rPr lang="cs-CZ" altLang="cs-CZ" b="1" dirty="0" smtClean="0"/>
              <a:t>	</a:t>
            </a:r>
            <a:r>
              <a:rPr lang="cs-CZ" altLang="cs-CZ" b="1" dirty="0" err="1" smtClean="0"/>
              <a:t>Nom</a:t>
            </a:r>
            <a:r>
              <a:rPr lang="cs-CZ" altLang="cs-CZ" b="1" dirty="0" smtClean="0"/>
              <a:t>. </a:t>
            </a:r>
            <a:r>
              <a:rPr lang="cs-CZ" altLang="cs-CZ" b="1" dirty="0" smtClean="0"/>
              <a:t>+ </a:t>
            </a:r>
            <a:r>
              <a:rPr lang="cs-CZ" altLang="cs-CZ" b="1" dirty="0" err="1" smtClean="0"/>
              <a:t>Ac</a:t>
            </a:r>
            <a:r>
              <a:rPr lang="cs-CZ" altLang="cs-CZ" b="1" dirty="0" smtClean="0"/>
              <a:t>. </a:t>
            </a:r>
            <a:r>
              <a:rPr lang="cs-CZ" altLang="cs-CZ" b="1" dirty="0" err="1" smtClean="0"/>
              <a:t>pl</a:t>
            </a:r>
            <a:r>
              <a:rPr lang="cs-CZ" altLang="cs-CZ" b="1" dirty="0" smtClean="0"/>
              <a:t>.	</a:t>
            </a:r>
            <a:r>
              <a:rPr lang="cs-CZ" altLang="cs-CZ" b="1" dirty="0" smtClean="0"/>
              <a:t>	</a:t>
            </a:r>
            <a:r>
              <a:rPr lang="cs-CZ" altLang="cs-CZ" b="1" i="1" dirty="0" smtClean="0"/>
              <a:t>-</a:t>
            </a:r>
            <a:r>
              <a:rPr lang="cs-CZ" altLang="cs-CZ" b="1" i="1" dirty="0" err="1" smtClean="0"/>
              <a:t>ia</a:t>
            </a:r>
            <a:r>
              <a:rPr lang="cs-CZ" altLang="cs-CZ" dirty="0" smtClean="0"/>
              <a:t>		</a:t>
            </a:r>
            <a:r>
              <a:rPr lang="cs-CZ" altLang="cs-CZ" dirty="0" smtClean="0"/>
              <a:t>(</a:t>
            </a:r>
            <a:r>
              <a:rPr lang="cs-CZ" altLang="cs-CZ" dirty="0" err="1" smtClean="0"/>
              <a:t>neuters</a:t>
            </a:r>
            <a:r>
              <a:rPr lang="cs-CZ" altLang="cs-CZ" dirty="0" smtClean="0"/>
              <a:t>)</a:t>
            </a:r>
            <a:endParaRPr lang="cs-CZ" altLang="cs-CZ" dirty="0" smtClean="0"/>
          </a:p>
          <a:p>
            <a:pPr>
              <a:buFontTx/>
              <a:buNone/>
            </a:pPr>
            <a:endParaRPr lang="cs-CZ" altLang="cs-CZ" dirty="0" smtClean="0"/>
          </a:p>
          <a:p>
            <a:pPr>
              <a:buFontTx/>
              <a:buNone/>
            </a:pPr>
            <a:r>
              <a:rPr lang="cs-CZ" altLang="cs-CZ" sz="2800" b="1" dirty="0" smtClean="0"/>
              <a:t>biceps, </a:t>
            </a:r>
            <a:r>
              <a:rPr lang="cs-CZ" altLang="cs-CZ" sz="2800" b="1" dirty="0" err="1" smtClean="0"/>
              <a:t>bicipitis</a:t>
            </a:r>
            <a:r>
              <a:rPr lang="cs-CZ" altLang="cs-CZ" sz="2800" b="1" dirty="0" smtClean="0"/>
              <a:t>			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Abl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.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sg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.: 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-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e</a:t>
            </a:r>
          </a:p>
          <a:p>
            <a:pPr>
              <a:buFontTx/>
              <a:buNone/>
            </a:pPr>
            <a:r>
              <a:rPr lang="cs-CZ" altLang="cs-CZ" sz="2800" b="1" dirty="0" smtClean="0"/>
              <a:t>triceps, </a:t>
            </a:r>
            <a:r>
              <a:rPr lang="cs-CZ" altLang="cs-CZ" sz="2800" b="1" dirty="0" err="1" smtClean="0"/>
              <a:t>tricipitis</a:t>
            </a:r>
            <a:r>
              <a:rPr lang="cs-CZ" altLang="cs-CZ" sz="2800" b="1" dirty="0" smtClean="0"/>
              <a:t>		</a:t>
            </a:r>
            <a:r>
              <a:rPr lang="cs-CZ" altLang="cs-CZ" sz="2800" b="1" dirty="0" smtClean="0"/>
              <a:t>	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G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.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pl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.: 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-um</a:t>
            </a:r>
            <a:endParaRPr lang="cs-CZ" altLang="cs-CZ" sz="2800" b="1" dirty="0" smtClean="0"/>
          </a:p>
          <a:p>
            <a:pPr>
              <a:buFontTx/>
              <a:buNone/>
            </a:pPr>
            <a:r>
              <a:rPr lang="cs-CZ" altLang="cs-CZ" sz="2800" b="1" dirty="0" err="1" smtClean="0"/>
              <a:t>quadriceps</a:t>
            </a:r>
            <a:r>
              <a:rPr lang="cs-CZ" altLang="cs-CZ" sz="2800" b="1" dirty="0" smtClean="0"/>
              <a:t>, </a:t>
            </a:r>
            <a:r>
              <a:rPr lang="cs-CZ" altLang="cs-CZ" sz="2800" b="1" dirty="0" err="1" smtClean="0"/>
              <a:t>quadricipitis</a:t>
            </a:r>
            <a:r>
              <a:rPr lang="cs-CZ" altLang="cs-CZ" sz="2800" b="1" dirty="0" smtClean="0"/>
              <a:t>	</a:t>
            </a:r>
            <a:r>
              <a:rPr lang="cs-CZ" altLang="cs-CZ" sz="2800" b="1" dirty="0" smtClean="0"/>
              <a:t>	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N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.+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Ak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.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pl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. 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(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neuters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): -a</a:t>
            </a:r>
            <a:endParaRPr lang="cs-CZ" altLang="cs-CZ" sz="2800" b="1" dirty="0" smtClean="0"/>
          </a:p>
        </p:txBody>
      </p:sp>
      <p:sp>
        <p:nvSpPr>
          <p:cNvPr id="2" name="Pravá složená závorka 1"/>
          <p:cNvSpPr/>
          <p:nvPr/>
        </p:nvSpPr>
        <p:spPr>
          <a:xfrm>
            <a:off x="4676775" y="4941888"/>
            <a:ext cx="215900" cy="136683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3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38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5652120" y="1124744"/>
            <a:ext cx="576064" cy="473708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6948264" y="1124744"/>
            <a:ext cx="576064" cy="473708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7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Caput breve musculi bicipitis brachii (Short head of biceps brachii muscle); Illustration: Yousun Ko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0"/>
          <a:stretch>
            <a:fillRect/>
          </a:stretch>
        </p:blipFill>
        <p:spPr bwMode="auto">
          <a:xfrm>
            <a:off x="4355976" y="3156184"/>
            <a:ext cx="260985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Musculus biceps femoris (Biceps femoris muscle); Illustration: Liene Zno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1398588"/>
            <a:ext cx="1638300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20713"/>
            <a:ext cx="8374063" cy="52181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altLang="cs-CZ" i="1" dirty="0" smtClean="0"/>
              <a:t>aorta </a:t>
            </a:r>
            <a:r>
              <a:rPr lang="cs-CZ" altLang="cs-CZ" i="1" dirty="0" err="1" smtClean="0"/>
              <a:t>abdominalis</a:t>
            </a:r>
            <a:r>
              <a:rPr lang="cs-CZ" altLang="cs-CZ" i="1" dirty="0" smtClean="0"/>
              <a:t>			</a:t>
            </a:r>
            <a:r>
              <a:rPr lang="cs-CZ" altLang="cs-CZ" sz="1800" i="1" dirty="0" err="1" smtClean="0"/>
              <a:t>abdominalis</a:t>
            </a:r>
            <a:r>
              <a:rPr lang="cs-CZ" altLang="cs-CZ" sz="1800" i="1" dirty="0" smtClean="0"/>
              <a:t>, e</a:t>
            </a:r>
          </a:p>
          <a:p>
            <a:pPr marL="0" indent="0">
              <a:buFontTx/>
              <a:buNone/>
            </a:pPr>
            <a:r>
              <a:rPr lang="cs-CZ" altLang="cs-CZ" i="1" dirty="0" err="1" smtClean="0"/>
              <a:t>caput</a:t>
            </a:r>
            <a:r>
              <a:rPr lang="cs-CZ" altLang="cs-CZ" i="1" dirty="0" smtClean="0"/>
              <a:t> breve				</a:t>
            </a:r>
            <a:r>
              <a:rPr lang="cs-CZ" altLang="cs-CZ" sz="1800" i="1" dirty="0" smtClean="0"/>
              <a:t>brevis, e</a:t>
            </a:r>
          </a:p>
          <a:p>
            <a:pPr marL="0" indent="0">
              <a:buFontTx/>
              <a:buNone/>
            </a:pPr>
            <a:r>
              <a:rPr lang="cs-CZ" altLang="cs-CZ" i="1" dirty="0" err="1" smtClean="0"/>
              <a:t>musculus</a:t>
            </a:r>
            <a:r>
              <a:rPr lang="cs-CZ" altLang="cs-CZ" i="1" dirty="0" smtClean="0"/>
              <a:t> </a:t>
            </a:r>
            <a:r>
              <a:rPr lang="cs-CZ" altLang="cs-CZ" i="1" dirty="0" smtClean="0"/>
              <a:t>biceps </a:t>
            </a:r>
            <a:r>
              <a:rPr lang="cs-CZ" altLang="cs-CZ" i="1" dirty="0" err="1" smtClean="0"/>
              <a:t>femoralis</a:t>
            </a:r>
            <a:r>
              <a:rPr lang="cs-CZ" altLang="cs-CZ" i="1" dirty="0" smtClean="0"/>
              <a:t>	</a:t>
            </a:r>
            <a:r>
              <a:rPr lang="cs-CZ" altLang="cs-CZ" i="1" dirty="0" smtClean="0"/>
              <a:t>	</a:t>
            </a:r>
            <a:r>
              <a:rPr lang="cs-CZ" altLang="cs-CZ" sz="1800" i="1" dirty="0" smtClean="0"/>
              <a:t>biceps</a:t>
            </a:r>
            <a:r>
              <a:rPr lang="cs-CZ" altLang="cs-CZ" sz="1800" i="1" dirty="0" smtClean="0"/>
              <a:t>, </a:t>
            </a:r>
            <a:r>
              <a:rPr lang="cs-CZ" altLang="cs-CZ" sz="1800" i="1" dirty="0" err="1" smtClean="0"/>
              <a:t>bicipitis</a:t>
            </a:r>
            <a:endParaRPr lang="cs-CZ" altLang="cs-CZ" sz="1800" i="1" dirty="0" smtClean="0"/>
          </a:p>
          <a:p>
            <a:pPr marL="0" indent="0">
              <a:buFontTx/>
              <a:buNone/>
            </a:pPr>
            <a:r>
              <a:rPr lang="cs-CZ" altLang="cs-CZ" sz="1800" i="1" dirty="0" smtClean="0"/>
              <a:t>						</a:t>
            </a:r>
            <a:r>
              <a:rPr lang="cs-CZ" altLang="cs-CZ" sz="1800" i="1" dirty="0" err="1" smtClean="0"/>
              <a:t>femoralis</a:t>
            </a:r>
            <a:r>
              <a:rPr lang="cs-CZ" altLang="cs-CZ" sz="1800" i="1" dirty="0" smtClean="0"/>
              <a:t>, e</a:t>
            </a:r>
          </a:p>
        </p:txBody>
      </p:sp>
      <p:pic>
        <p:nvPicPr>
          <p:cNvPr id="5125" name="Picture 11" descr="Aorta abdominalis (Abdominal aorta); Illustration: Begoña Rodrigue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5163"/>
            <a:ext cx="332422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9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24</Words>
  <Application>Microsoft Office PowerPoint</Application>
  <PresentationFormat>Předvádění na obrazovce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Revision</vt:lpstr>
      <vt:lpstr>Prezentace aplikace PowerPoint</vt:lpstr>
      <vt:lpstr>Prezentace aplikace PowerPoint</vt:lpstr>
      <vt:lpstr>Prezentace aplikace PowerPoint</vt:lpstr>
      <vt:lpstr>Prezentace aplikace PowerPoint</vt:lpstr>
      <vt:lpstr>Adjectives of 3rd declension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Švanda</dc:creator>
  <cp:lastModifiedBy>Libor Švanda</cp:lastModifiedBy>
  <cp:revision>7</cp:revision>
  <dcterms:created xsi:type="dcterms:W3CDTF">2017-05-05T07:21:25Z</dcterms:created>
  <dcterms:modified xsi:type="dcterms:W3CDTF">2017-05-05T08:47:47Z</dcterms:modified>
</cp:coreProperties>
</file>