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suprarenal</a:t>
            </a:r>
            <a:r>
              <a:rPr lang="cs-CZ" dirty="0" smtClean="0"/>
              <a:t> </a:t>
            </a:r>
            <a:r>
              <a:rPr lang="cs-CZ" dirty="0" err="1" smtClean="0"/>
              <a:t>glands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glandulae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suprarenales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joints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articulationes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simplices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lateral</a:t>
            </a:r>
            <a:r>
              <a:rPr lang="cs-CZ" dirty="0" smtClean="0"/>
              <a:t> </a:t>
            </a:r>
            <a:r>
              <a:rPr lang="cs-CZ" dirty="0" err="1" smtClean="0"/>
              <a:t>margin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nail</a:t>
            </a:r>
            <a:endParaRPr lang="cs-CZ" dirty="0" smtClean="0"/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margo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lateralis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unguis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hollow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lacrimal</a:t>
            </a:r>
            <a:r>
              <a:rPr lang="cs-CZ" dirty="0" smtClean="0"/>
              <a:t> </a:t>
            </a:r>
            <a:r>
              <a:rPr lang="cs-CZ" dirty="0" err="1" smtClean="0"/>
              <a:t>gland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u="sng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lacrimal</a:t>
            </a:r>
            <a:r>
              <a:rPr lang="cs-CZ" i="1" dirty="0" smtClean="0"/>
              <a:t> </a:t>
            </a:r>
            <a:r>
              <a:rPr lang="cs-CZ" i="1" dirty="0" err="1" smtClean="0"/>
              <a:t>gland</a:t>
            </a:r>
            <a:r>
              <a:rPr lang="cs-CZ" i="1" dirty="0" smtClean="0"/>
              <a:t>) </a:t>
            </a:r>
          </a:p>
          <a:p>
            <a:pPr marL="0" indent="0"/>
            <a:r>
              <a:rPr lang="cs-CZ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fossa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glandulae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lacrimalis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abducent</a:t>
            </a:r>
            <a:r>
              <a:rPr lang="cs-CZ" dirty="0" smtClean="0"/>
              <a:t> nerve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nucleus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abducentis</a:t>
            </a:r>
            <a:endParaRPr lang="cs-CZ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vein</a:t>
            </a:r>
            <a:r>
              <a:rPr lang="cs-CZ" dirty="0" smtClean="0"/>
              <a:t> </a:t>
            </a:r>
            <a:r>
              <a:rPr lang="cs-CZ" dirty="0" err="1" smtClean="0"/>
              <a:t>accompanying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hypoglossal</a:t>
            </a:r>
            <a:r>
              <a:rPr lang="cs-CZ" dirty="0" smtClean="0"/>
              <a:t> nerve </a:t>
            </a:r>
            <a:r>
              <a:rPr lang="cs-CZ" i="1" dirty="0" smtClean="0"/>
              <a:t>(</a:t>
            </a:r>
            <a:r>
              <a:rPr lang="cs-CZ" i="1" dirty="0" err="1" smtClean="0"/>
              <a:t>literally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accompanying</a:t>
            </a:r>
            <a:r>
              <a:rPr lang="cs-CZ" i="1" dirty="0" smtClean="0"/>
              <a:t> </a:t>
            </a:r>
            <a:r>
              <a:rPr lang="cs-CZ" i="1" dirty="0" err="1" smtClean="0"/>
              <a:t>vein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hypoglossal</a:t>
            </a:r>
            <a:r>
              <a:rPr lang="cs-CZ" i="1" dirty="0" smtClean="0"/>
              <a:t> nerve)</a:t>
            </a:r>
          </a:p>
          <a:p>
            <a:pPr marL="0" indent="0"/>
            <a:r>
              <a:rPr lang="cs-CZ" i="1" dirty="0" smtClean="0"/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vena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comitans</a:t>
            </a:r>
            <a:r>
              <a:rPr lang="cs-CZ" sz="2400" dirty="0" smtClean="0">
                <a:solidFill>
                  <a:srgbClr val="0070C0"/>
                </a:solidFill>
              </a:rPr>
              <a:t> nervi </a:t>
            </a:r>
            <a:r>
              <a:rPr lang="cs-CZ" sz="2400" dirty="0" err="1" smtClean="0">
                <a:solidFill>
                  <a:srgbClr val="0070C0"/>
                </a:solidFill>
              </a:rPr>
              <a:t>hypoglossi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889324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439601" cy="215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332656"/>
            <a:ext cx="8686800" cy="6120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levator</a:t>
            </a:r>
            <a:r>
              <a:rPr lang="cs-CZ" sz="2000" dirty="0" smtClean="0"/>
              <a:t> </a:t>
            </a:r>
            <a:r>
              <a:rPr lang="cs-CZ" sz="2000" dirty="0" err="1" smtClean="0"/>
              <a:t>muscles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ribs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internal</a:t>
            </a:r>
            <a:r>
              <a:rPr lang="cs-CZ" sz="2000" dirty="0" smtClean="0"/>
              <a:t> </a:t>
            </a:r>
            <a:r>
              <a:rPr lang="cs-CZ" sz="2000" dirty="0" err="1" smtClean="0"/>
              <a:t>carotid</a:t>
            </a:r>
            <a:r>
              <a:rPr lang="cs-CZ" sz="2000" dirty="0" smtClean="0"/>
              <a:t> </a:t>
            </a:r>
            <a:r>
              <a:rPr lang="cs-CZ" sz="2000" dirty="0" err="1" smtClean="0"/>
              <a:t>artery</a:t>
            </a:r>
            <a:r>
              <a:rPr lang="cs-CZ" sz="2000" dirty="0" smtClean="0"/>
              <a:t>      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fissure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round</a:t>
            </a:r>
            <a:r>
              <a:rPr lang="cs-CZ" sz="2000" dirty="0" smtClean="0"/>
              <a:t> </a:t>
            </a:r>
            <a:r>
              <a:rPr lang="cs-CZ" sz="2000" dirty="0" err="1" smtClean="0"/>
              <a:t>ligament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long</a:t>
            </a:r>
            <a:r>
              <a:rPr lang="cs-CZ" sz="2000" dirty="0" smtClean="0"/>
              <a:t>/</a:t>
            </a:r>
            <a:r>
              <a:rPr lang="cs-CZ" sz="2000" dirty="0" err="1" smtClean="0"/>
              <a:t>short</a:t>
            </a:r>
            <a:r>
              <a:rPr lang="cs-CZ" sz="2000" dirty="0" smtClean="0"/>
              <a:t> </a:t>
            </a:r>
            <a:r>
              <a:rPr lang="cs-CZ" sz="2000" dirty="0" err="1" smtClean="0"/>
              <a:t>head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biceps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humerus</a:t>
            </a: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orifice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vermiform</a:t>
            </a:r>
            <a:r>
              <a:rPr lang="cs-CZ" sz="2000" dirty="0"/>
              <a:t> </a:t>
            </a:r>
            <a:r>
              <a:rPr lang="cs-CZ" sz="2000" dirty="0" err="1" smtClean="0"/>
              <a:t>appendix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1728192" cy="218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>
            <a:off x="5076056" y="2852936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97152"/>
            <a:ext cx="2664296" cy="13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 flipV="1">
            <a:off x="7740352" y="1340768"/>
            <a:ext cx="504056" cy="72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276872"/>
            <a:ext cx="2448272" cy="16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Přímá spojovací šipka 15"/>
          <p:cNvCxnSpPr/>
          <p:nvPr/>
        </p:nvCxnSpPr>
        <p:spPr>
          <a:xfrm>
            <a:off x="6660232" y="3501008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7740352" y="5517232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548680"/>
            <a:ext cx="2016224" cy="131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lipsa 26"/>
          <p:cNvSpPr/>
          <p:nvPr/>
        </p:nvSpPr>
        <p:spPr>
          <a:xfrm>
            <a:off x="5004048" y="908720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88024" y="764704"/>
            <a:ext cx="288032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67544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mm. </a:t>
            </a:r>
            <a:r>
              <a:rPr lang="cs-CZ" dirty="0" err="1" smtClean="0">
                <a:solidFill>
                  <a:srgbClr val="FF0000"/>
                </a:solidFill>
              </a:rPr>
              <a:t>levatores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costarum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breves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67544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arteria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carotis</a:t>
            </a:r>
            <a:r>
              <a:rPr lang="cs-CZ" dirty="0" smtClean="0">
                <a:solidFill>
                  <a:srgbClr val="FF0000"/>
                </a:solidFill>
              </a:rPr>
              <a:t> interna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7544" y="36450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fissura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ligamenti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teretis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67544" y="472514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caput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longum</a:t>
            </a:r>
            <a:r>
              <a:rPr lang="cs-CZ" dirty="0" smtClean="0">
                <a:solidFill>
                  <a:srgbClr val="FF0000"/>
                </a:solidFill>
              </a:rPr>
              <a:t>/breve </a:t>
            </a:r>
            <a:r>
              <a:rPr lang="cs-CZ" dirty="0" err="1" smtClean="0">
                <a:solidFill>
                  <a:srgbClr val="FF0000"/>
                </a:solidFill>
              </a:rPr>
              <a:t>musculi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bicipitis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humeri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67544" y="57332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ostium </a:t>
            </a:r>
            <a:r>
              <a:rPr lang="cs-CZ" dirty="0" err="1" smtClean="0">
                <a:solidFill>
                  <a:srgbClr val="FF0000"/>
                </a:solidFill>
              </a:rPr>
              <a:t>appendicis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vermiformis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0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30" grpId="0" build="allAtOnce"/>
      <p:bldP spid="31" grpId="0" build="allAtOnce"/>
      <p:bldP spid="32" grpId="0" build="allAtOnce"/>
      <p:bldP spid="3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contagiosum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infectiosum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infectious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187624" y="3501008"/>
            <a:ext cx="2088232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1043608" y="3573016"/>
            <a:ext cx="2280555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8A44D"/>
                </a:solidFill>
              </a:rPr>
              <a:t>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declensions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neuters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Genitive?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Genitive stem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recognize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a </a:t>
            </a:r>
            <a:r>
              <a:rPr lang="cs-CZ" dirty="0" err="1" smtClean="0"/>
              <a:t>preposition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treat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?</a:t>
            </a:r>
          </a:p>
          <a:p>
            <a:pPr>
              <a:spcBef>
                <a:spcPts val="1200"/>
              </a:spcBef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look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same</a:t>
            </a:r>
            <a:r>
              <a:rPr lang="cs-CZ" altLang="cs-CZ" dirty="0" smtClean="0"/>
              <a:t>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en-GB" sz="2700" dirty="0" smtClean="0">
                <a:effectLst/>
              </a:rPr>
              <a:t>Give the noun which the underlined adjectives come from, its genitive singular form, gender, declension and meaning </a:t>
            </a:r>
            <a:r>
              <a:rPr lang="cs-CZ" dirty="0">
                <a:effectLst/>
              </a:rPr>
              <a:t> 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3407047"/>
              </p:ext>
            </p:extLst>
          </p:nvPr>
        </p:nvGraphicFramePr>
        <p:xfrm>
          <a:off x="323528" y="1700808"/>
          <a:ext cx="86867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152128"/>
                <a:gridCol w="1152128"/>
                <a:gridCol w="1152128"/>
                <a:gridCol w="1512168"/>
                <a:gridCol w="1197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declension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meaning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smtClean="0"/>
                        <a:t>frontale</a:t>
                      </a:r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margo</a:t>
                      </a:r>
                      <a:r>
                        <a:rPr lang="cs-CZ" dirty="0" smtClean="0"/>
                        <a:t> </a:t>
                      </a:r>
                      <a:r>
                        <a:rPr lang="cs-CZ" b="0" u="sng" dirty="0" err="1" smtClean="0"/>
                        <a:t>supraorbitalis</a:t>
                      </a:r>
                      <a:endParaRPr lang="cs-CZ" b="0" u="sng" dirty="0" smtClean="0"/>
                    </a:p>
                    <a:p>
                      <a:endParaRPr lang="cs-CZ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concha</a:t>
                      </a:r>
                      <a:r>
                        <a:rPr lang="cs-CZ" dirty="0" smtClean="0"/>
                        <a:t> </a:t>
                      </a:r>
                      <a:r>
                        <a:rPr lang="cs-CZ" i="0" u="sng" dirty="0" err="1" smtClean="0"/>
                        <a:t>nasalis</a:t>
                      </a:r>
                      <a:r>
                        <a:rPr lang="cs-CZ" dirty="0" smtClean="0"/>
                        <a:t> media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parietale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 </a:t>
                      </a:r>
                      <a:r>
                        <a:rPr lang="cs-CZ" u="sng" dirty="0" err="1" smtClean="0"/>
                        <a:t>temporale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dirty="0" smtClean="0"/>
                        <a:t>os </a:t>
                      </a:r>
                      <a:r>
                        <a:rPr lang="cs-CZ" u="sng" dirty="0" err="1" smtClean="0"/>
                        <a:t>occipitale</a:t>
                      </a:r>
                      <a:endParaRPr lang="cs-CZ" u="sng" dirty="0" smtClean="0"/>
                    </a:p>
                    <a:p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74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err="1" smtClean="0"/>
              <a:t>genuae</a:t>
            </a:r>
            <a:r>
              <a:rPr lang="cs-CZ" dirty="0" smtClean="0"/>
              <a:t> </a:t>
            </a:r>
            <a:r>
              <a:rPr lang="cs-CZ" dirty="0" err="1" smtClean="0"/>
              <a:t>varae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fracturae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brevium</a:t>
            </a:r>
            <a:r>
              <a:rPr lang="cs-CZ" dirty="0" smtClean="0"/>
              <a:t> </a:t>
            </a:r>
            <a:r>
              <a:rPr lang="cs-CZ" dirty="0" err="1" smtClean="0"/>
              <a:t>multiplicium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abortus post </a:t>
            </a:r>
            <a:r>
              <a:rPr lang="cs-CZ" dirty="0" err="1" smtClean="0"/>
              <a:t>traumam</a:t>
            </a:r>
            <a:r>
              <a:rPr lang="cs-CZ" dirty="0" smtClean="0"/>
              <a:t> </a:t>
            </a:r>
            <a:r>
              <a:rPr lang="cs-CZ" dirty="0" err="1" smtClean="0"/>
              <a:t>gravem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luxationis</a:t>
            </a:r>
            <a:r>
              <a:rPr lang="cs-CZ" dirty="0" smtClean="0"/>
              <a:t> </a:t>
            </a:r>
            <a:r>
              <a:rPr lang="cs-CZ" dirty="0" err="1" smtClean="0"/>
              <a:t>ossum</a:t>
            </a:r>
            <a:r>
              <a:rPr lang="cs-CZ" dirty="0" smtClean="0"/>
              <a:t> </a:t>
            </a:r>
            <a:r>
              <a:rPr lang="cs-CZ" dirty="0" err="1" smtClean="0"/>
              <a:t>metacarpalis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collapsus</a:t>
            </a:r>
            <a:r>
              <a:rPr lang="cs-CZ" dirty="0" smtClean="0"/>
              <a:t> </a:t>
            </a:r>
            <a:r>
              <a:rPr lang="cs-CZ" dirty="0" err="1" smtClean="0"/>
              <a:t>pulmonum</a:t>
            </a:r>
            <a:r>
              <a:rPr lang="cs-CZ" dirty="0" smtClean="0"/>
              <a:t> in </a:t>
            </a:r>
            <a:r>
              <a:rPr lang="cs-CZ" dirty="0" err="1" smtClean="0"/>
              <a:t>graviditem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r>
              <a:rPr lang="cs-CZ" dirty="0" smtClean="0"/>
              <a:t> in </a:t>
            </a:r>
            <a:r>
              <a:rPr lang="cs-CZ" dirty="0" err="1" smtClean="0"/>
              <a:t>regio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abruptio</a:t>
            </a:r>
            <a:r>
              <a:rPr lang="cs-CZ" dirty="0" smtClean="0"/>
              <a:t> </a:t>
            </a:r>
            <a:r>
              <a:rPr lang="cs-CZ" dirty="0" err="1" smtClean="0"/>
              <a:t>corpi</a:t>
            </a:r>
            <a:r>
              <a:rPr lang="cs-CZ" dirty="0" smtClean="0"/>
              <a:t> </a:t>
            </a:r>
            <a:r>
              <a:rPr lang="cs-CZ" dirty="0" err="1" smtClean="0"/>
              <a:t>vertebrae</a:t>
            </a:r>
            <a:r>
              <a:rPr lang="cs-CZ" dirty="0" smtClean="0"/>
              <a:t> </a:t>
            </a:r>
            <a:r>
              <a:rPr lang="cs-CZ" dirty="0" err="1" smtClean="0"/>
              <a:t>cervicalis</a:t>
            </a:r>
            <a:r>
              <a:rPr lang="cs-CZ" dirty="0" smtClean="0"/>
              <a:t> </a:t>
            </a:r>
            <a:r>
              <a:rPr lang="cs-CZ" dirty="0" err="1" smtClean="0"/>
              <a:t>secundi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in </a:t>
            </a:r>
            <a:r>
              <a:rPr lang="cs-CZ" dirty="0" err="1" smtClean="0"/>
              <a:t>dente</a:t>
            </a:r>
            <a:r>
              <a:rPr lang="cs-CZ" dirty="0" smtClean="0"/>
              <a:t> permanente</a:t>
            </a:r>
          </a:p>
          <a:p>
            <a:pPr>
              <a:lnSpc>
                <a:spcPct val="170000"/>
              </a:lnSpc>
            </a:pPr>
            <a:r>
              <a:rPr lang="cs-CZ" dirty="0" err="1" smtClean="0"/>
              <a:t>medicamentum</a:t>
            </a:r>
            <a:r>
              <a:rPr lang="cs-CZ" dirty="0" smtClean="0"/>
              <a:t> pro usu </a:t>
            </a:r>
            <a:r>
              <a:rPr lang="cs-CZ" dirty="0" err="1" smtClean="0"/>
              <a:t>externo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durus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sub </a:t>
            </a:r>
            <a:r>
              <a:rPr lang="cs-CZ" dirty="0" err="1" smtClean="0"/>
              <a:t>meato</a:t>
            </a:r>
            <a:r>
              <a:rPr lang="cs-CZ" dirty="0" smtClean="0"/>
              <a:t> </a:t>
            </a:r>
            <a:r>
              <a:rPr lang="cs-CZ" dirty="0" err="1" smtClean="0"/>
              <a:t>acustico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ruberum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112568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dislocatio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dislocatus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secundae</a:t>
            </a:r>
            <a:r>
              <a:rPr lang="cs-CZ" dirty="0" smtClean="0"/>
              <a:t> l.sin. </a:t>
            </a:r>
            <a:r>
              <a:rPr lang="cs-CZ" dirty="0" err="1" smtClean="0">
                <a:solidFill>
                  <a:srgbClr val="FF0000"/>
                </a:solidFill>
              </a:rPr>
              <a:t>dislocata</a:t>
            </a:r>
            <a:endParaRPr lang="cs-CZ" dirty="0" smtClean="0">
              <a:solidFill>
                <a:srgbClr val="FF0000"/>
              </a:solidFill>
            </a:endParaRP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dislocatio</a:t>
            </a:r>
            <a:r>
              <a:rPr lang="cs-CZ" dirty="0" smtClean="0"/>
              <a:t> </a:t>
            </a:r>
            <a:r>
              <a:rPr lang="cs-CZ" dirty="0" err="1" smtClean="0"/>
              <a:t>articulationis</a:t>
            </a:r>
            <a:r>
              <a:rPr lang="cs-CZ" dirty="0" smtClean="0"/>
              <a:t> </a:t>
            </a:r>
            <a:r>
              <a:rPr lang="cs-CZ" dirty="0" err="1" smtClean="0"/>
              <a:t>sacroiliacae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ruptura</a:t>
            </a:r>
            <a:r>
              <a:rPr lang="cs-CZ" dirty="0" smtClean="0"/>
              <a:t> </a:t>
            </a:r>
            <a:r>
              <a:rPr lang="cs-CZ" dirty="0" err="1" smtClean="0"/>
              <a:t>tendinum</a:t>
            </a:r>
            <a:r>
              <a:rPr lang="cs-CZ" dirty="0" smtClean="0"/>
              <a:t> </a:t>
            </a:r>
            <a:r>
              <a:rPr lang="cs-CZ" dirty="0" err="1" smtClean="0"/>
              <a:t>manus</a:t>
            </a:r>
            <a:r>
              <a:rPr lang="cs-CZ" dirty="0" smtClean="0"/>
              <a:t> </a:t>
            </a:r>
            <a:r>
              <a:rPr lang="cs-CZ" dirty="0" err="1" smtClean="0"/>
              <a:t>dextrae</a:t>
            </a:r>
            <a:endParaRPr lang="cs-CZ" dirty="0" smtClean="0"/>
          </a:p>
          <a:p>
            <a:pPr lvl="2"/>
            <a:r>
              <a:rPr lang="cs-CZ" dirty="0" smtClean="0"/>
              <a:t>sutura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vaginae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ruptae</a:t>
            </a:r>
            <a:r>
              <a:rPr lang="cs-CZ" dirty="0" smtClean="0"/>
              <a:t> post </a:t>
            </a:r>
            <a:r>
              <a:rPr lang="cs-CZ" dirty="0" err="1" smtClean="0"/>
              <a:t>partum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perforatus</a:t>
            </a:r>
            <a:r>
              <a:rPr lang="cs-CZ" dirty="0" smtClean="0"/>
              <a:t>, a, um/</a:t>
            </a:r>
            <a:r>
              <a:rPr lang="cs-CZ" dirty="0" err="1" smtClean="0"/>
              <a:t>perforans</a:t>
            </a:r>
            <a:r>
              <a:rPr lang="cs-CZ" dirty="0" smtClean="0"/>
              <a:t>, </a:t>
            </a:r>
            <a:r>
              <a:rPr lang="cs-CZ" dirty="0" err="1" smtClean="0"/>
              <a:t>ntis</a:t>
            </a:r>
            <a:endParaRPr lang="cs-CZ" dirty="0" smtClean="0"/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ulcus</a:t>
            </a:r>
            <a:endParaRPr lang="cs-CZ" dirty="0" smtClean="0"/>
          </a:p>
          <a:p>
            <a:pPr lvl="2"/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perforatum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perforans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err="1" smtClean="0"/>
              <a:t>suspicio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		X	</a:t>
            </a:r>
            <a:r>
              <a:rPr lang="cs-CZ" dirty="0" err="1" smtClean="0"/>
              <a:t>suspectus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>
                <a:solidFill>
                  <a:srgbClr val="FF0000"/>
                </a:solidFill>
              </a:rPr>
              <a:t>suspicio</a:t>
            </a:r>
            <a:r>
              <a:rPr lang="cs-CZ" dirty="0" smtClean="0"/>
              <a:t> </a:t>
            </a:r>
            <a:r>
              <a:rPr lang="cs-CZ" dirty="0" err="1" smtClean="0"/>
              <a:t>carcinomatis</a:t>
            </a:r>
            <a:r>
              <a:rPr lang="cs-CZ" dirty="0" smtClean="0"/>
              <a:t> </a:t>
            </a:r>
            <a:r>
              <a:rPr lang="cs-CZ" dirty="0" err="1" smtClean="0"/>
              <a:t>mammae</a:t>
            </a:r>
            <a:r>
              <a:rPr lang="cs-CZ" dirty="0" smtClean="0"/>
              <a:t> l.sin.</a:t>
            </a:r>
          </a:p>
          <a:p>
            <a:pPr lvl="2"/>
            <a:r>
              <a:rPr lang="cs-CZ" dirty="0" err="1" smtClean="0"/>
              <a:t>Infractio</a:t>
            </a:r>
            <a:r>
              <a:rPr lang="cs-CZ" dirty="0" smtClean="0"/>
              <a:t> </a:t>
            </a:r>
            <a:r>
              <a:rPr lang="cs-CZ" dirty="0" err="1" smtClean="0"/>
              <a:t>partis</a:t>
            </a:r>
            <a:r>
              <a:rPr lang="cs-CZ" dirty="0" smtClean="0"/>
              <a:t> </a:t>
            </a:r>
            <a:r>
              <a:rPr lang="cs-CZ" dirty="0" err="1" smtClean="0"/>
              <a:t>distalis</a:t>
            </a:r>
            <a:r>
              <a:rPr lang="cs-CZ" dirty="0" smtClean="0"/>
              <a:t> </a:t>
            </a:r>
            <a:r>
              <a:rPr lang="cs-CZ" dirty="0" err="1" smtClean="0"/>
              <a:t>tibiae</a:t>
            </a:r>
            <a:r>
              <a:rPr lang="cs-CZ" dirty="0" smtClean="0"/>
              <a:t> l.</a:t>
            </a:r>
            <a:r>
              <a:rPr lang="cs-CZ" dirty="0" err="1" smtClean="0"/>
              <a:t>dx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suspecta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contagiosi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803</TotalTime>
  <Words>522</Words>
  <Application>Microsoft Office PowerPoint</Application>
  <PresentationFormat>Předvádění na obrazovce (4:3)</PresentationFormat>
  <Paragraphs>164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Revision</vt:lpstr>
      <vt:lpstr>???</vt:lpstr>
      <vt:lpstr>Adjectives</vt:lpstr>
      <vt:lpstr>Give the noun which the underlined adjectives come from, its genitive singular form, gender, declension and meaning  </vt:lpstr>
      <vt:lpstr>Identify common mistakes</vt:lpstr>
      <vt:lpstr>Confusing words I</vt:lpstr>
      <vt:lpstr>Confusing words II Match the nouns with the pictures</vt:lpstr>
      <vt:lpstr>Confusing words II Match the nouns with the pictures</vt:lpstr>
      <vt:lpstr>Translate</vt:lpstr>
      <vt:lpstr>Translate</vt:lpstr>
      <vt:lpstr>Snímek 11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Gachallová Natália</cp:lastModifiedBy>
  <cp:revision>79</cp:revision>
  <dcterms:created xsi:type="dcterms:W3CDTF">2016-02-19T10:06:29Z</dcterms:created>
  <dcterms:modified xsi:type="dcterms:W3CDTF">2017-02-20T09:48:10Z</dcterms:modified>
</cp:coreProperties>
</file>